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5.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6.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notesSlides/notesSlide9.xml" ContentType="application/vnd.openxmlformats-officedocument.presentationml.notesSlide+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92.xml" ContentType="application/inkml+xml"/>
  <Override PartName="/ppt/notesSlides/notesSlide12.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notesSlides/notesSlide13.xml" ContentType="application/vnd.openxmlformats-officedocument.presentationml.notesSlide+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notesSlides/notesSlide16.xml" ContentType="application/vnd.openxmlformats-officedocument.presentationml.notesSlide+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notesSlides/notesSlide17.xml" ContentType="application/vnd.openxmlformats-officedocument.presentationml.notesSlide+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notesSlides/notesSlide18.xml" ContentType="application/vnd.openxmlformats-officedocument.presentationml.notesSlide+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notesSlides/notesSlide19.xml" ContentType="application/vnd.openxmlformats-officedocument.presentationml.notesSlide+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notesSlides/notesSlide20.xml" ContentType="application/vnd.openxmlformats-officedocument.presentationml.notesSlide+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notesSlides/notesSlide21.xml" ContentType="application/vnd.openxmlformats-officedocument.presentationml.notesSlide+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notesSlides/notesSlide22.xml" ContentType="application/vnd.openxmlformats-officedocument.presentationml.notesSlide+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notesSlides/notesSlide23.xml" ContentType="application/vnd.openxmlformats-officedocument.presentationml.notesSlide+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notesSlides/notesSlide24.xml" ContentType="application/vnd.openxmlformats-officedocument.presentationml.notesSlide+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notesSlides/notesSlide25.xml" ContentType="application/vnd.openxmlformats-officedocument.presentationml.notesSlide+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notesSlides/notesSlide26.xml" ContentType="application/vnd.openxmlformats-officedocument.presentationml.notesSlide+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notesSlides/notesSlide27.xml" ContentType="application/vnd.openxmlformats-officedocument.presentationml.notesSlide+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notesSlides/notesSlide28.xml" ContentType="application/vnd.openxmlformats-officedocument.presentationml.notesSlide+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notesSlides/notesSlide29.xml" ContentType="application/vnd.openxmlformats-officedocument.presentationml.notesSlide+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notesSlides/notesSlide30.xml" ContentType="application/vnd.openxmlformats-officedocument.presentationml.notesSlide+xml"/>
  <Override PartName="/ppt/ink/ink2160.xml" ContentType="application/inkml+xml"/>
  <Override PartName="/ppt/notesSlides/notesSlide31.xml" ContentType="application/vnd.openxmlformats-officedocument.presentationml.notesSlide+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527" r:id="rId25"/>
    <p:sldId id="423" r:id="rId26"/>
    <p:sldId id="424" r:id="rId27"/>
    <p:sldId id="426" r:id="rId28"/>
    <p:sldId id="427" r:id="rId29"/>
    <p:sldId id="384" r:id="rId30"/>
    <p:sldId id="387" r:id="rId31"/>
    <p:sldId id="391" r:id="rId32"/>
    <p:sldId id="392" r:id="rId33"/>
    <p:sldId id="393" r:id="rId34"/>
    <p:sldId id="394" r:id="rId35"/>
    <p:sldId id="395" r:id="rId3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16:18.372"/>
    </inkml:context>
    <inkml:brush xml:id="br0">
      <inkml:brushProperty name="width" value="0.025" units="cm"/>
      <inkml:brushProperty name="height" value="0.025" units="cm"/>
    </inkml:brush>
  </inkml:definitions>
  <inkml:trace contextRef="#ctx0" brushRef="#br0">0 0 16143,'0'0'9188,"11"11"-7619,9 11-1099,-1 0 0,-2 2-1,0 0 1,13 28 0,82 138 153,-92-158-1672,3-2 1,0 0-1,51 48 1,-49-62-6287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0.843"/>
    </inkml:context>
    <inkml:brush xml:id="br0">
      <inkml:brushProperty name="width" value="0.025" units="cm"/>
      <inkml:brushProperty name="height" value="0.025" units="cm"/>
    </inkml:brush>
  </inkml:definitions>
  <inkml:trace contextRef="#ctx0" brushRef="#br0">60 0 10698,'0'0'11515,"0"13"-10319,-3 59 335,-24 347 1086,9-246-1749,6 175-1,30 176-654,-21 301 702,-7-326-677,27 347-182,-3 280 614,-14-1123-744,-1 47 40,-9 54 0,-5-42-5093,15-65 697,0-21-1880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2.220"/>
    </inkml:context>
    <inkml:brush xml:id="br0">
      <inkml:brushProperty name="width" value="0.025" units="cm"/>
      <inkml:brushProperty name="height" value="0.025" units="cm"/>
    </inkml:brush>
  </inkml:definitions>
  <inkml:trace contextRef="#ctx0" brushRef="#br0">70 60 12588,'51'-39'2530,"-51"39"-2498,0 0-1,0 1 1,0-1-1,0 0 1,0 0-1,0 0 1,-1 1-1,1-1 1,0 0-1,0 0 1,0 1-1,0-1 1,0 0-1,0 0 1,0 0-1,0 1 1,1-1-1,-1 0 1,0 0-1,0 1 1,0-1-1,0 0 1,0 0-1,0 0 1,0 1-1,0-1 1,1 0-1,-1 0 1,0 0-1,0 0 1,0 1-1,0-1 1,0 0-1,1 0 1,-1 0-1,0 0 1,0 0-1,0 0 1,1 1-1,-1-1 1,0 0-1,0 0 1,1 0-1,-1 0 1,0 0-1,0 0 1,0 0-1,1 0 1,-1 0-1,0 0 1,0 0-1,1 0 1,-1 0-1,0 0 1,0 0-1,0 0 1,1-1-1,-1 1 1,0 0-1,0 0 1,1 0-1,-1 0 1,0 0-1,0 0 1,0-1-1,1 1 1,-6 18 890,-29 57 2138,26-59-2629,0-1-1,0 1 1,2 1 0,0-1 0,1 1 0,0 0 0,2 0-1,0 1 1,1-1 0,0 21 0,2-37-471,0 0 1,0 1 0,0-1-1,1 0 1,-1 0-1,1 0 1,-1 0 0,0 0-1,1 0 1,0 0-1,-1 0 1,1 0 0,0 0-1,-1 0 1,1 0-1,0-1 1,0 1 0,0 0-1,0 0 1,0-1 0,1 2-1,5-4-757,-8-11 801,-1 8 1,0 1 1,0 0 0,-1 0-1,1 0 1,-1 0-1,0 0 1,-6-5 0,6 6 76,0 0 0,0 0 0,1 0 0,-1 0 0,1-1 0,0 1 0,0-1 1,0 1-1,0-1 0,1 0 0,-2-5 0,3 8-72,0 0 0,1 1 1,-1-1-1,1 0 0,-1 1 0,0-1 0,1 0 1,0 1-1,-1-1 0,1 0 0,-1 1 0,1-1 1,0 1-1,-1-1 0,1 1 0,0-1 0,0 1 1,-1 0-1,1-1 0,0 1 0,0 0 0,0 0 1,0-1-1,-1 1 0,1 0 0,1 0 0,31-6 106,-25 4-32,32-7 73,-23 4-66,0 1-1,0 1 0,0 0 1,0 1-1,25 1 0,-42 1-62,1 1 0,-1-1 0,1 0 0,-1 1 0,1-1 0,-1 0 0,0 1 0,1-1 0,-1 1 0,1-1 0,-1 1 0,0-1 0,1 1 0,-1-1 0,0 1 0,0-1 0,0 1 0,1 0 0,-1-1 0,0 1 0,0-1 0,0 1 0,0-1 0,0 1 0,0 0 0,0-1 0,0 1 0,0-1 0,0 1 0,0 0 0,0-1 0,-1 1 0,1-1 0,0 1 0,0-1 0,-1 1 0,1-1 0,0 1 0,-1-1 0,1 1 0,-1 0 0,-12 23 1428,-13 6 173,21-27-1136,16-20-277,15-25 33,-19 30-175,0-1 0,1 1 0,0 0 0,15-15 1,-22 26-80,-1 1 1,1 0-1,-1-1 0,1 1 1,-1 0-1,1 0 1,-1-1-1,1 1 1,0 0-1,-1 0 0,1 0 1,-1 0-1,1 0 1,-1 0-1,1 0 1,0 0-1,-1 0 0,1 0 1,-1 0-1,1 0 1,0 0-1,-1 0 1,1 0-1,-1 1 0,1-1 1,-1 0-1,1 0 1,-1 1-1,1-1 1,0 1-1,17 16-177,-7-7 175,-6-7 27,1 1 0,0-1 1,0 0-1,0-1 0,0 0 0,1 0 1,-1 0-1,1 0 0,-1-1 1,1 0-1,-1-1 0,1 0 0,0 0 1,-1 0-1,1 0 0,0-1 1,-1 0-1,1-1 0,-1 0 0,0 0 1,1 0-1,-1 0 0,0-1 1,6-4-1,-5 4 2,-1-1 0,0 0 0,0 0 0,-1 0 0,1-1 0,-1 0 0,0 0 0,0 0 0,0-1 0,-1 0 0,0 0 0,0 0 1,-1 0-1,1 0 0,-1-1 0,-1 1 0,1-1 0,-1 0 0,0 0 0,-1 0 0,0 0 0,1-9 0,-2 15-22,0 1 0,1-1 0,-1 0 0,0 1 0,0-1 0,0 0 0,0 1 0,0-1 0,0 1 0,0-1 0,0 0 0,0 1 0,0-1 0,0 0 0,0 1 0,0-1 0,-1 0 0,1 1 0,0-1 0,0 1 0,-1-1 0,1 1 0,0-1 0,-1 1 0,1-1 0,-1 1 0,1-1 0,-1 1 0,1-1 0,-1 1 0,1-1 0,-1 1 0,1 0 0,-1-1 0,1 1 0,-1 0 0,0 0 0,1-1 0,-2 1 0,0 1 0,0 0 0,0 0 0,0 0 0,0 0 0,0 0 0,0 0 0,0 1 0,0-1 0,1 1 0,-1-1 0,-2 4 0,-39 53 0,38-51 0,0 1 0,1-1 0,1 1 0,-1 0 0,1 1 0,1-1 0,0 0 0,0 1 0,0-1 0,1 1 0,0 0 0,1 0 0,1 16 0,0-23 0,0 0 0,-1-1 0,1 1 0,0-1 0,0 1 0,0 0 0,1-1 0,-1 0 0,0 1 0,0-1 0,1 0 0,-1 1 0,1-1 0,-1 0 0,1 0 0,0 0 0,-1 0 0,1-1 0,0 1 0,-1 0 0,1-1 0,0 1 0,0-1 0,0 0 0,0 1 0,0-1 0,-1 0 0,1 0 0,0 0 0,0-1 0,0 1 0,0 0 0,0-1 0,2 0 0,2 0 0,1 0 0,0-1 0,-1 0 0,1 0 0,-1 0 0,0-1 0,1 0 0,5-4 0,-7 3 0,0 0 0,1 0 0,-1 0 0,-1-1 0,1 0 0,-1 0 0,0 0 0,0 0 0,0 0 0,-1-1 0,0 0 0,0 0 0,4-12 0,-7 18 0,-1 0 0,1 0 0,0 0 0,-1 0 0,1 0 0,-1 0 0,1 0 0,-1 0 0,1 0 0,-1 0 0,1 0 0,0 0 0,-1 0 0,1 0 0,-1 0 0,1 1 0,-1-1 0,1 0 0,0 0 0,-1 0 0,1 1 0,0-1 0,-1 0 0,1 1 0,0-1 0,-1 0 0,1 1 0,0-1 0,-1 0 0,1 1 0,0-1 0,0 1 0,-1 0 0,-14 14 0,13-13 0,0 0 0,1 0 0,-1 0 0,1 0 0,0 0 0,0 1 0,-1-1 0,1 0 0,1 0 0,-1 1 0,0-1 0,1 1 0,-1-1 0,1 1 0,0-1 0,0 1 0,0-1 0,0 1 0,0-1 0,0 1 0,1-1 0,-1 0 0,2 4 0,-1-4 0,1 0 0,0-1 0,0 1 0,0 0 0,1-1 0,-1 0 0,0 1 0,1-1 0,-1 0 0,0 0 0,1 0 0,-1-1 0,1 1 0,0 0 0,-1-1 0,1 0 0,0 1 0,-1-1 0,1 0 0,-1-1 0,4 1 0,0-1 0,0-1 0,0 1 0,0-1 0,0 0 0,0 0 0,-1-1 0,1 1 0,-1-1 0,0-1 0,0 1 0,0-1 0,0 0 0,-1 0 0,1 0 0,-1 0 0,0-1 0,0 0 0,-1 0 0,6-9 0,-25 35 0,13-18 0,0 0 0,0 0 0,1 0 0,0 0 0,0 1 0,0-1 0,0 1 0,0-1 0,0 1 0,-1 6 0,3-8 0,-1-1 0,1 0 0,0 1 0,0-1 0,0 0 0,0 1 0,0-1 0,0 1 0,0-1 0,0 0 0,1 1 0,-1-1 0,0 0 0,1 1 0,-1-1 0,1 0 0,0 0 0,-1 1 0,1-1 0,0 0 0,0 0 0,0 0 0,0 0 0,0 0 0,0 0 0,0 0 0,0 0 0,0 0 0,0-1 0,0 1 0,0 0 0,1-1 0,-1 1 0,0-1 0,1 1 0,-1-1 0,0 0 0,1 1 0,-1-1 0,0 0 0,1 0 0,-1 0 0,1 0 0,-1 0 0,0 0 0,1-1 0,0 1 0,5-1 0,-1 0 0,0 0 0,0 0 0,1 0 0,-1-1 0,0 0 0,-1 0 0,1-1 0,9-5 0,21-18 0,-36 26 0,0 0 0,0 0 0,1 0 0,-1 0 0,0 0 0,1 1 0,-1-1 0,0 0 0,0 0 0,1 0 0,-1 0 0,0 1 0,0-1 0,0 0 0,1 0 0,-1 0 0,0 1 0,0-1 0,0 0 0,0 1 0,1-1 0,-1 0 0,0 0 0,0 1 0,0-1 0,0 0 0,0 0 0,0 1 0,0-1 0,0 0 0,0 1 0,0-1 0,0 0 0,0 1 0,0-1 0,0 0 0,0 0 0,0 1 0,0-1 0,0 0 0,-1 1 0,1-1 0,0 0 0,0 0 0,0 1 0,0-1 0,-1 0 0,-2 15 0,2-13 0,1 0 0,-1 0 0,0-1 0,1 1 0,0 0 0,-1 0 0,1 0 0,0 0 0,0 0 0,0 0 0,0 0 0,0 0 0,0 0 0,1 0 0,-1 0 0,2 2 0,-2-3 0,1-1 0,-1 1 0,1-1 0,-1 1 0,1-1 0,0 0 0,-1 1 0,1-1 0,0 0 0,-1 0 0,1 0 0,0 1 0,-1-1 0,1 0 0,0 0 0,-1 0 0,1 0 0,0 0 0,0 0 0,-1 0 0,1 0 0,0-1 0,-1 1 0,1 0 0,0 0 0,-1 0 0,1-1 0,1 0 0,4-2 0,0 0 0,0-1 0,0 0 0,0 0 0,-1-1 0,0 0 0,8-8 0,3-6 0,-2 0 0,0 0 0,-1-2 0,-1 1 0,-1-1 0,-1-1 0,-1 0 0,-1-1 0,9-37 0,-43 85 0,18-10 0,0 1 0,1-1 0,1 2 0,1-1 0,0 1 0,1-1 0,-3 26 0,4-14 0,1 1 0,1-1 0,5 50 0,-3-90 0,-7-22 0,-73-79 0,79 112 0,0 1 0,0-1 0,0 1 0,0 0 0,0-1 0,0 1 0,0-1 0,0 1 0,0-1 0,0 1 0,0 0 0,0-1 0,0 1 0,0-1 0,1 1 0,-1 0 0,0-1 0,0 1 0,0-1 0,1 1 0,-1 0 0,0-1 0,0 1 0,1 0 0,-1 0 0,0-1 0,1 1 0,-1 0 0,0-1 0,1 1 0,-1 0 0,0 0 0,1 0 0,-1-1 0,1 1 0,-1 0 0,0 0 0,1 0 0,-1 0 0,1 0 0,-1 0 0,0 0 0,1 0 0,-1 0 0,1 0 0,-1 0 0,1 0 0,29-1 0,-23 1 0,93-6-21,-100 6-128,0 0 0,0 0 0,0 0 0,0-1 1,-1 1-1,1 0 0,0 0 0,0 0 0,0 0 1,0 0-1,0 0 0,0 0 0,0-1 0,0 1 0,0 0 1,0 0-1,0 0 0,0 0 0,0 0 0,0 0 1,0-1-1,0 1 0,0 0 0,0 0 0,0 0 1,0 0-1,0 0 0,0-1 0,0 1 0,0 0 0,0 0 1,0 0-1,0 0 0,0 0 0,0 0 0,0 0 1,0-1-1,0 1 0,0 0 0,0 0 0,0 0 1,1 0-1,-1 0 0,0 0 0,0 0 0,0 0 0,0 0 1,0-1-1,0 1 0,0 0 0,1 0 0,-1 0 1,0 0-1,0 0 0,0 0 0,0 0 0,0 0 1,1 0-1,-1 0 0,0 0 0,0 0 0,-11-6-7007,11 6 6515,-17-8-13864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9.874"/>
    </inkml:context>
    <inkml:brush xml:id="br0">
      <inkml:brushProperty name="width" value="0.025" units="cm"/>
      <inkml:brushProperty name="height" value="0.025" units="cm"/>
    </inkml:brush>
  </inkml:definitions>
  <inkml:trace contextRef="#ctx0" brushRef="#br0">16 34 3683,'-6'-19'5766,"1"9"-1442,0 6 3267,5 8-5413,8 12 64,5 4-64,9 2-832,6 2-385,5 1-289,0 0-480,2-1-192,-4-4-2434,0-5-7591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20.786"/>
    </inkml:context>
    <inkml:brush xml:id="br0">
      <inkml:brushProperty name="width" value="0.025" units="cm"/>
      <inkml:brushProperty name="height" value="0.025" units="cm"/>
    </inkml:brush>
  </inkml:definitions>
  <inkml:trace contextRef="#ctx0" brushRef="#br0">47 49 12332,'-5'3'534,"-24"9"1988,28-12-2331,1 1 1,-1-1 0,0 0-1,1 0 1,-1 1-1,1-1 1,-1 0 0,0 1-1,1-1 1,-1 0 0,1 1-1,-1-1 1,1 1-1,-1-1 1,1 1 0,-1-1-1,1 1 1,0-1 0,-1 1-1,1 0 1,0-1-1,-1 1 1,1-1 0,0 1-1,0 0 1,0-1-1,-1 1 1,1 0 0,0-1-1,0 1 1,0 0 0,0 0-1,3 1 94,0-1 0,0 0 0,-1 0 0,1-1 0,0 1 0,0 0 0,0-1 0,0 0 0,0 0 0,0 0 1,0 0-1,0 0 0,5-1 0,4 0 582,121-6 3095,67-21-3029,-36 4-1530,-64 9-5164,-66 4-1184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5.049"/>
    </inkml:context>
    <inkml:brush xml:id="br0">
      <inkml:brushProperty name="width" value="0.025" units="cm"/>
      <inkml:brushProperty name="height" value="0.025" units="cm"/>
    </inkml:brush>
  </inkml:definitions>
  <inkml:trace contextRef="#ctx0" brushRef="#br0">0 5 16528,'0'0'12267,"68"16"-11690,-32-16-449,1 0-32,4 0-320,-4 0-1410,-1-2-2049,-7-5-2499,-5-4-8104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5.412"/>
    </inkml:context>
    <inkml:brush xml:id="br0">
      <inkml:brushProperty name="width" value="0.025" units="cm"/>
      <inkml:brushProperty name="height" value="0.025" units="cm"/>
    </inkml:brush>
  </inkml:definitions>
  <inkml:trace contextRef="#ctx0" brushRef="#br0">39 0 19603,'0'0'5349,"-30"62"-4901,24-41-32,3 4-255,3 0-129,0 3-193,3-2-1248,5 0-833,0 0-833,-2-4-640,-3-4-2435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5.739"/>
    </inkml:context>
    <inkml:brush xml:id="br0">
      <inkml:brushProperty name="width" value="0.025" units="cm"/>
      <inkml:brushProperty name="height" value="0.025" units="cm"/>
    </inkml:brush>
  </inkml:definitions>
  <inkml:trace contextRef="#ctx0" brushRef="#br0">11 366 16784,'0'0'12524,"82"-13"-12364,-42 3-128,1-1-64,-5-1-513,0 2-544,-7-2-768,-8 3-97,-7 0-769,-8-3-1505,-6-1-4068</inkml:trace>
  <inkml:trace contextRef="#ctx0" brushRef="#br0" timeOffset="1">0 1 16047,'0'0'8200,"60"0"-6022,-17 0-224,13 0-1025,1 0-641,-1 0-256,-6 0-192,-5 0-1346,-14 0-1440,-10 0-1955,-10 0-3555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6.189"/>
    </inkml:context>
    <inkml:brush xml:id="br0">
      <inkml:brushProperty name="width" value="0.025" units="cm"/>
      <inkml:brushProperty name="height" value="0.025" units="cm"/>
    </inkml:brush>
  </inkml:definitions>
  <inkml:trace contextRef="#ctx0" brushRef="#br0">13 0 18642,'0'0'5653,"-1"11"-3245,-2 8-1727,-1 1-93,2-1 1,0 0 0,1 1 0,2 21-1,0-39-578,0 0-1,-1 0 0,1 0 0,0-1 0,0 1 1,0 0-1,0 0 0,1-1 0,-1 1 1,0 0-1,1-1 0,-1 1 0,1-1 1,0 0-1,-1 1 0,1-1 0,0 0 0,0 0 1,0 0-1,-1 0 0,1-1 0,0 1 1,0 0-1,0-1 0,0 1 0,1-1 0,-1 0 1,0 0-1,0 0 0,0 0 0,0 0 1,0 0-1,0 0 0,4-2 0,3 1 28,-1 0-1,0-1 0,0 0 1,1-1-1,-1 1 1,-1-1-1,12-7 0,4-8 15,-18 14 2,-1 0-1,1 1 0,-1-1 1,1 1-1,0 0 0,1 0 1,5-2-1,-13 48 1010,1-43-1058,1 1-1,0 0 0,0 0 0,0 0 0,0 0 0,0 0 1,0 0-1,0 0 0,0 0 0,1 0 0,-1 0 1,0 0-1,0 0 0,1 0 0,-1 0 0,1 0 0,-1-1 1,1 1-1,-1 0 0,1 0 0,-1 0 0,1-1 1,0 1-1,0 0 0,-1-1 0,1 1 0,0-1 0,0 1 1,0 0-1,2 0 5,0-1 1,-1 1 0,1 0 0,-1-1-1,1 0 1,0 0 0,-1 0-1,1 0 1,0 0 0,4-1-1,5-1 13,-1-1-1,0 0 1,0-1-1,14-7 1,-17 7-21,-3 1 0,1 0 0,-1 1 0,1-1 0,0 1 0,-1 0 0,1 1 0,0-1 0,9 0 0,-14 3 0,-1-1 0,1 1 0,0 0 0,-1 0 0,1-1 0,0 1 0,-1 0 0,1 0 0,-1 0 0,1 0 0,-1 0 0,0 0 0,1-1 0,-1 1 0,0 0 0,0 0 0,1 0 0,-1 0 0,0 0 0,0 0 0,0 0 0,0 0 0,0 0 0,-1 0 0,1 0 0,0 0 0,0 0 0,-1 0 0,1 0 0,0 0 0,-2 2 0,-9 34 0,8-29-97,0 0 0,1-1 1,0 1-1,0 0 0,1 0 0,0 0 1,0 11-1,3-12-3522,6-5-3615</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49.945"/>
    </inkml:context>
    <inkml:brush xml:id="br0">
      <inkml:brushProperty name="width" value="0.025" units="cm"/>
      <inkml:brushProperty name="height" value="0.025" units="cm"/>
    </inkml:brush>
  </inkml:definitions>
  <inkml:trace contextRef="#ctx0" brushRef="#br0">1 31 15759,'0'0'14253,"49"-27"-13067,-31 25-482,3 0-319,-1 2-289,3 0-64,-2 6 0,-1 1-385,-1 4-1248,1-4-1474,-2-4-2114,-3-3-3811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0.288"/>
    </inkml:context>
    <inkml:brush xml:id="br0">
      <inkml:brushProperty name="width" value="0.025" units="cm"/>
      <inkml:brushProperty name="height" value="0.025" units="cm"/>
    </inkml:brush>
  </inkml:definitions>
  <inkml:trace contextRef="#ctx0" brushRef="#br0">120 0 13004,'0'0'13229,"-31"72"-12364,15-42-353,-1 2-384,1 1-96,3-3-128,1-2-288,4-6 160,3-7-225,4-4-608,1-7-512,4-18-13165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0.665"/>
    </inkml:context>
    <inkml:brush xml:id="br0">
      <inkml:brushProperty name="width" value="0.025" units="cm"/>
      <inkml:brushProperty name="height" value="0.025" units="cm"/>
    </inkml:brush>
  </inkml:definitions>
  <inkml:trace contextRef="#ctx0" brushRef="#br0">0 28 8872,'0'0'13256,"1"10"-10913,1 5-1822,-1-1 0,2 0-1,0 0 1,0 0 0,2-1 0,0 1-1,0-1 1,1 0 0,1 0 0,16 23-1,-18-29-483,0-2 160,-1 0 1,1 0-1,-1 0 1,1 0-1,1-1 1,10 7 0,-15-10-161,1-1 0,0 1 0,-1-1 0,1 1 0,0-1 0,0 0 0,-1 0 0,1 0 0,0 0 0,0 0 0,0 0 0,-1 0 0,1 0 0,0-1 0,0 1 0,-1-1 0,1 1 0,0-1 0,-1 0 1,1 0-1,-1 0 0,1 0 0,-1 0 0,1 0 0,-1 0 0,0 0 0,1 0 0,-1-1 0,0 1 0,2-3 0,8-10-37,1 0 0,-2 0 0,0-1 0,-1 0 0,8-19 0,-13 25 0,-1 1 0,0-1 0,0 0 0,-1 0 0,0 0 0,-1 0 0,0 0 0,0 0 0,-1 0 0,0 0 0,-3-18 0,3 26-13,0 1 0,0-1 0,-1 0 0,1 1 0,0-1 0,-1 1 0,1-1 0,0 1 0,-1-1 0,1 1 0,0-1 0,-1 1 0,1 0 0,-1-1 1,1 1-1,-1-1 0,1 1 0,-1 0 0,1 0 0,-1-1 0,1 1 0,-1 0 0,1 0 0,-1 0 0,0-1 0,1 1 0,-1 0 0,1 0 0,-1 0 0,0 0 0,1 0 0,-1 0 0,1 0 0,-1 0 0,0 0 0,1 1 0,-1-1 0,1 0 0,-1 0 0,1 0 0,-1 1 0,0-1 1,1 0-1,-1 1 0,1-1 0,0 0 0,-1 1 0,1-1 0,-1 1 0,1-1 0,-1 1 0,1-1 0,0 1 0,-1-1 0,1 1 0,0-1 0,0 1 0,-1-1 0,1 1 0,0-1 0,0 1 0,0 1 0,-2 44-10605,2-32 4490,0-1-3535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1.026"/>
    </inkml:context>
    <inkml:brush xml:id="br0">
      <inkml:brushProperty name="width" value="0.025" units="cm"/>
      <inkml:brushProperty name="height" value="0.025" units="cm"/>
    </inkml:brush>
  </inkml:definitions>
  <inkml:trace contextRef="#ctx0" brushRef="#br0">26 0 10346,'0'0'19517,"-4"11"-18578,3-9-904,-3 7 155,0 0 0,1 0 1,0 0-1,1 0 0,-2 17 0,3-24-172,1 0 0,0 0 0,0 0 0,0 1 0,0-1 0,1 0 0,-1 0 0,1 0 0,-1 0-1,1 1 1,0-1 0,-1 0 0,1 0 0,0 0 0,0-1 0,1 1 0,-1 0 0,0 0 0,1 0-1,-1-1 1,1 1 0,-1-1 0,1 1 0,0-1 0,-1 0 0,1 0 0,0 1 0,0-1 0,0 0-1,0-1 1,0 1 0,0 0 0,0-1 0,1 1 0,3 0 0,0 0-7,-1 0 0,1 0-1,0-1 1,0 0 0,-1 0 0,1 0 0,0-1 0,0 1 0,-1-1 0,1-1 0,-1 1-1,1-1 1,-1 0 0,1 0 0,4-4 0,2-2-49,0-2 0,0 1 0,-1-2 0,16-18 0,-19 20-10,-14 16 60,0 0 0,1 1 0,-1 0 0,-5 12 0,9-16-2,0-1 0,1 1-1,-1 0 1,1-1 0,0 1 0,0 0 0,1 0 0,-1 0 0,1 0 0,-1 0 0,1 0-1,1 0 1,-1 0 0,1 3 0,0-5-151,-1-1 0,1 0-1,0 0 1,0 0 0,0 0 0,0 0-1,0 0 1,0 0 0,0 0 0,0 0-1,0 0 1,1-1 0,-1 1 0,0 0-1,0-1 1,1 1 0,-1-1 0,0 1-1,1-1 1,-1 0 0,1 0 0,-1 1-1,2-1 1,34-1-6548,-24-5-1169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2.549"/>
    </inkml:context>
    <inkml:brush xml:id="br0">
      <inkml:brushProperty name="width" value="0.025" units="cm"/>
      <inkml:brushProperty name="height" value="0.025" units="cm"/>
    </inkml:brush>
  </inkml:definitions>
  <inkml:trace contextRef="#ctx0" brushRef="#br0">4 18 12620,'-4'-6'5861,"4"1"-2113,0 3-865,7-2-1282,8 4-1120,6 0-417,4 0-545,0 0-3458,-1 6-4005</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1.369"/>
    </inkml:context>
    <inkml:brush xml:id="br0">
      <inkml:brushProperty name="width" value="0.025" units="cm"/>
      <inkml:brushProperty name="height" value="0.025" units="cm"/>
    </inkml:brush>
  </inkml:definitions>
  <inkml:trace contextRef="#ctx0" brushRef="#br0">1 0 17360,'0'0'12781,"54"12"-18355,-32-12-992,-2-3-5990</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1.710"/>
    </inkml:context>
    <inkml:brush xml:id="br0">
      <inkml:brushProperty name="width" value="0.025" units="cm"/>
      <inkml:brushProperty name="height" value="0.025" units="cm"/>
    </inkml:brush>
  </inkml:definitions>
  <inkml:trace contextRef="#ctx0" brushRef="#br0">11 0 12556,'0'0'18994,"-11"24"-19891,22-24-2851,-4 0-6085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8.954"/>
    </inkml:context>
    <inkml:brush xml:id="br0">
      <inkml:brushProperty name="width" value="0.025" units="cm"/>
      <inkml:brushProperty name="height" value="0.025" units="cm"/>
    </inkml:brush>
  </inkml:definitions>
  <inkml:trace contextRef="#ctx0" brushRef="#br0">151 0 17264,'0'0'8515,"1"9"-7031,-3 8-1204,0 0 0,-1-1 0,-1 0 0,0 0 0,-2 0 0,1 0 0,-2-1 0,-9 16 0,-14 29 51,17-38 10,1 0 1,2 1 0,0 0-1,2 1 1,-12 47 0,20-70-333,0 0 0,0 0 0,0 0-1,0 0 1,0 0 0,0 0 0,0 0 0,1-1 0,-1 1 0,0 0 0,0 0 0,1 0 0,-1 0 0,1-1 0,-1 1 0,0 0 0,1 0-1,-1-1 1,1 1 0,0 0 0,-1-1 0,1 1 0,0-1 0,-1 1 0,1-1 0,0 1 0,-1-1 0,2 1 0,31 6 179,37-13-32,-70 5-156,44-6-1552,-1-2 1,46-16-1,-75 19-3680,-4-2-2434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9.313"/>
    </inkml:context>
    <inkml:brush xml:id="br0">
      <inkml:brushProperty name="width" value="0.025" units="cm"/>
      <inkml:brushProperty name="height" value="0.025" units="cm"/>
    </inkml:brush>
  </inkml:definitions>
  <inkml:trace contextRef="#ctx0" brushRef="#br0">32 0 22133,'0'0'10410,"-14"68"-10186,7-36-224,4 1 0,-2 0 0,2-3 0,3-3 0,0-7 0,5-6-1537,1-4-1026,1-7-1152,0-3-1474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59.732"/>
    </inkml:context>
    <inkml:brush xml:id="br0">
      <inkml:brushProperty name="width" value="0.025" units="cm"/>
      <inkml:brushProperty name="height" value="0.025" units="cm"/>
    </inkml:brush>
  </inkml:definitions>
  <inkml:trace contextRef="#ctx0" brushRef="#br0">21 49 16400,'0'0'15988,"10"-6"-15641,0 0-344,1 1 0,0 0 1,-1 1-1,2 0 0,-1 0 0,0 2 0,1-1 1,0 1-1,18 0 0,-3 0-3,-18 1 0,0 0 0,1 0 0,-1 1 0,0 0 0,0 1 0,0 0 0,0 0 0,17 5 0,-24-5 0,-1 0 0,1 0 0,-1 1 0,0-1 0,1 0 0,-1 0 0,0 1 0,0-1 0,0 0 0,0 1 0,0-1 0,0 1 0,0 0 0,-1-1 0,1 1 0,-1 0 0,1-1 0,-1 1 0,1 0 0,-1 0 0,0-1 0,0 1 0,0 0 0,0 0 0,0-1 0,0 1 0,0 0 0,-1 0 0,1-1 0,-1 1 0,1 0 0,-1-1 0,-1 4 0,-3 6 0,0 0 0,-1 0 0,-11 16 0,14-23 0,-6 9 0,4-6 0,0 1 0,0-1 0,0 1 0,1 1 0,-4 12 0,7-19 0,0 0 0,1 1 0,0-1 0,-1 0 0,1 0 0,0 0 0,0 1 0,1-1 0,-1 0 0,0 0 0,1 0 0,-1 1 0,1-1 0,0 0 0,-1 0 0,1 0 0,0 0 0,0 0 0,1 0 0,-1 0 0,0-1 0,1 1 0,-1 0 0,1-1 0,-1 1 0,1-1 0,3 3 0,16 11 0,-12-9 0,0-1 0,0 2 0,-1 0 0,14 14 0,-20-19 0,-1 0 0,1 0 0,-1 0 0,0 0 0,1 0 0,-1 1 0,0-1 0,0 0 0,-1 1 0,1-1 0,0 0 0,-1 1 0,0-1 0,1 1 0,-1-1 0,0 1 0,0-1 0,0 1 0,-1-1 0,1 0 0,0 1 0,-1-1 0,0 1 0,0-1 0,1 0 0,-4 5 0,2-4 0,0 0 0,-1 0 0,0 0 0,0 0 0,0 0 0,0 0 0,0-1 0,-1 1 0,1-1 0,-1 0 0,0 0 0,1-1 0,-1 1 0,-5 1 0,-62 15 0,60-16 0,-9 2 0,0-1 0,0 0 0,-28-2 0,44 0 0,0-1 0,1 0 0,-1 0 0,1 0 0,-1-1 0,0 1 0,1-1 0,-1 0 0,1 0 0,-1 0 0,1-1 0,0 1 0,0-1 0,-1 1 0,1-1 0,0 0 0,0-1 0,1 1 0,-1 0 0,0-1 0,1 1 0,-1-1 0,1 0 0,0 0 0,0 0 0,-2-5 0,3 7-15,1 0 0,0 0 0,-1 0-1,1 0 1,0 0 0,0 0 0,0 0 0,0 0 0,0 0-1,0 0 1,0 0 0,0 0 0,1 0 0,-1 0 0,0 0 0,0 0-1,1 0 1,-1 0 0,1 0 0,-1 0 0,1 1 0,-1-1-1,1 0 1,-1 0 0,1 0 0,0 1 0,0-1 0,-1 0-1,1 1 1,1-2 0,32-11-2864,-19 9 73,15-7-8880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18.259"/>
    </inkml:context>
    <inkml:brush xml:id="br0">
      <inkml:brushProperty name="width" value="0.025" units="cm"/>
      <inkml:brushProperty name="height" value="0.025" units="cm"/>
    </inkml:brush>
  </inkml:definitions>
  <inkml:trace contextRef="#ctx0" brushRef="#br0">0 247 12204,'0'0'10639,"8"-12"-10143,10-18-146,2 1 0,29-33 0,-37 48-194,0 1-1,0 1 1,2 0 0,-1 1 0,1 0-1,1 1 1,24-13 0,-37 22-95,1-1-1,0 1 1,0 0-1,0 1 1,0-1-1,0 0 1,0 1 0,0-1-1,0 1 1,0 0-1,0 0 1,0 0-1,0 1 1,0-1 0,0 1-1,0 0 1,0-1-1,0 1 1,0 1 0,0-1-1,0 0 1,-1 1-1,1-1 1,-1 1-1,1 0 1,-1 0 0,1 0-1,-1 0 1,0 0-1,0 0 1,2 4-1,5 8 340,0 0-1,-1 0 0,-1 1 0,10 29 1,5 8 149,-20-48-520,-1-1-1,1 1 0,0-1 1,1 0-1,-1 1 0,1-1 1,-1 0-1,1 0 0,0-1 1,0 1-1,0-1 1,1 1-1,-1-1 0,0 0 1,1 0-1,0 0 0,-1-1 1,1 1-1,0-1 1,6 1-1,-5-1-10,0-1 0,0-1-1,0 1 1,0-1 0,0 0 0,0 0 0,0 0-1,0-1 1,-1 0 0,1 1 0,0-2 0,-1 1 0,1-1-1,-1 1 1,6-6 0,54-50 133,-52 45-134,1 1 0,0 0-1,1 1 1,28-17 0,-41 27-15,1 0 0,0 0-1,0 0 1,0 0 0,0 1 0,0-1 0,0 1 0,0 0-1,0 0 1,0-1 0,0 1 0,0 0 0,0 1 0,0-1-1,0 0 1,0 1 0,0-1 0,0 1 0,0-1 0,-1 1-1,1 0 1,0 0 0,0 0 0,0 0 0,-1 0 0,1 0-1,-1 0 1,3 3 0,3 3 75,1 2-1,-2-1 1,1 1-1,7 14 1,20 24 176,-31-44-242,0-1 0,0 1 0,1-1 0,-1 0 0,1 0 0,-1 0 0,1-1 0,0 1 0,0-1 0,0 0 0,0 0 0,0 0 0,0 0 0,0-1 0,0 0 0,0 0 0,0 0 0,0 0 0,0 0 1,0-1-1,0 0 0,0 0 0,0 0 0,-1 0 0,1-1 0,0 1 0,0-1 0,-1 0 0,1 0 0,-1 0 0,0-1 0,4-3 0,12-9 77,-2-2 0,0 0 1,-1-1-1,19-27 0,-11 15-50,-23 28-38,1-1 0,0 1 0,-1 0 0,1 0 0,1 0 0,-1 0 0,0 1 0,0-1 0,0 1 0,1-1 0,-1 1 0,1 0 0,-1 0 0,1 0 0,0 0 0,4-1 0,-5 2 0,0 0 0,0 1 0,0-1 0,0 1 0,0-1 0,0 1 0,0 0 0,0 0 0,0 0 0,0 0 0,0 0 0,0 0 0,-1 1 0,1-1 0,0 0 0,-1 1 0,1-1 0,-1 1 0,0 0 0,1 0 0,0 2 0,0-1 0,1 0 0,0 1 0,0-1 0,0 0 0,0-1 0,0 1 0,0 0 0,1-1 0,-1 0 0,1 1 0,0-2 0,-1 1 0,1 0 0,0-1 0,0 1 0,6 0 0,0-1 0,0-1 0,0 0 0,0 0 0,0-1 0,11-2 0,-11 1 0,1 0 0,0 2 0,-1-1 0,1 1 0,19 2 0,-28-1-105,1 0 0,-1-1 0,0 1 0,1 0 0,-1 0 0,0 0 1,0 1-1,0-1 0,0 0 0,0 1 0,0-1 0,2 4 0,15 24-4606,-11-13-3564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19.366"/>
    </inkml:context>
    <inkml:brush xml:id="br0">
      <inkml:brushProperty name="width" value="0.025" units="cm"/>
      <inkml:brushProperty name="height" value="0.025" units="cm"/>
    </inkml:brush>
  </inkml:definitions>
  <inkml:trace contextRef="#ctx0" brushRef="#br0">29 0 15567,'0'0'6112,"-1"11"-3181,-2 5-1974,-15 118 3549,12-42-4337,6-92-246,0 1 0,0-1 0,0 0 0,0 0 0,0 0-1,0 1 1,0-1 0,1 0 0,-1 0 0,0 0 0,0 0 0,0 1 0,0-1 0,0 0 0,1 0 0,-1 0-1,0 0 1,0 0 0,0 1 0,0-1 0,1 0 0,-1 0 0,0 0 0,0 0 0,0 0 0,1 0 0,-1 0 0,0 0-1,0 0 1,0 0 0,1 0 0,-1 0 0,0 0 0,0 0 0,1 0 0,-1 0 0,0 0 0,0 0 0,0 0 0,1 0-1,-1 0 1,0 0 0,0 0 0,0 0 0,0-1 0,1 1 0,-1 0 0,0 0 0,0 0 0,0 0 0,0 0-1,1-1 1,-1 1 0,0 0 0,0 0 0,0 0 0,0-1 0,0 1 0,0 0 0,0 0 0,0 0 0,0-1 0,1 1-1,-1 0 1,0 0 0,0-1 0,11-12-2931,0-9-1204,1-5-1345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19.691"/>
    </inkml:context>
    <inkml:brush xml:id="br0">
      <inkml:brushProperty name="width" value="0.025" units="cm"/>
      <inkml:brushProperty name="height" value="0.025" units="cm"/>
    </inkml:brush>
  </inkml:definitions>
  <inkml:trace contextRef="#ctx0" brushRef="#br0">51 1 11691,'0'0'12043,"13"63"-10409,-16-27-289,-4 8-384,-4 2-384,4-2-289,-2-3-224,3-2-32,3-8-64,1-5-609,1-9-992,1-9-545,-3-7-1698,-2-1-1793,-1-5-4132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0.049"/>
    </inkml:context>
    <inkml:brush xml:id="br0">
      <inkml:brushProperty name="width" value="0.025" units="cm"/>
      <inkml:brushProperty name="height" value="0.025" units="cm"/>
    </inkml:brush>
  </inkml:definitions>
  <inkml:trace contextRef="#ctx0" brushRef="#br0">1 272 15631,'0'0'11242,"69"-28"-11178,-28 18-448,0-2-1922,-1-6-2338,0-1-4261</inkml:trace>
  <inkml:trace contextRef="#ctx0" brushRef="#br0" timeOffset="1">445 1 8552,'0'0'12940,"-18"63"-9609,7-31-1024,4 0-1122,2 4-577,4-5-447,1-5-129,0-4-1089,0-3-1186,0-5-255,0-4-1089,0-5-2339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0.394"/>
    </inkml:context>
    <inkml:brush xml:id="br0">
      <inkml:brushProperty name="width" value="0.025" units="cm"/>
      <inkml:brushProperty name="height" value="0.025" units="cm"/>
    </inkml:brush>
  </inkml:definitions>
  <inkml:trace contextRef="#ctx0" brushRef="#br0">1 106 11499,'0'0'5920,"3"-11"-2316,-3 6-3267,1 1-1,0 0 1,1 0 0,-1 0 0,1 0 0,0 0 0,0 0 0,0 0 0,0 0 0,1 1 0,-1-1 0,1 1 0,0 0 0,0 0 0,0 0 0,0 0 0,1 0 0,-1 1 0,1-1 0,0 1 0,0 0 0,0 0 0,0 1 0,5-3 0,6 1-119,-1 0 1,1 0 0,0 1 0,0 1 0,0 1 0,0 0 0,-1 1 0,1 0-1,15 4 1,-25-4-156,0 1-1,0-1 0,-1 1 1,1 0-1,0 0 1,-1 1-1,1-1 0,-1 1 1,0 0-1,0 0 1,0 0-1,6 8 0,-7-8-45,-1 0 0,0 1 0,-1-1 0,1 1 0,0-1 0,-1 1 0,0 0-1,0 0 1,0-1 0,0 1 0,-1 0 0,0 0 0,0 0 0,0 0 0,0 0-1,0 0 1,-1 0 0,-1 7 0,-1-3-17,-1 1 0,0 0 0,0-1 0,-1 0 0,0 0 0,0 0 0,-1 0 0,0-1 0,0 0 0,-1-1 0,1 1 0,-2-1 0,1 0 0,-1-1 0,-13 8 0,31-18-148,0 1-1,0 0 1,1 1 0,-1 0 0,1 1-1,0 0 1,-1 1 0,19-1-1,-26 2 111,0 0 0,0 0 0,1 1 0,-1-1 0,0 0 0,0 1-1,0 0 1,0 0 0,1 0 0,-1 0 0,-1 1 0,1-1 0,0 1 0,0-1-1,0 1 1,-1 0 0,1 0 0,-1 1 0,0-1 0,1 0 0,-1 1 0,0-1-1,0 1 1,-1 0 0,1-1 0,-1 1 0,1 0 0,-1 0 0,0 0-1,0 0 1,0 0 0,0 1 0,-1-1 0,1 5 0,0-3 62,-1 0 1,0 0-1,0 0 1,-1-1-1,1 1 1,-1 0 0,0 0-1,0 0 1,-1-1-1,0 1 1,1-1-1,-1 1 1,-1-1-1,1 0 1,-1 0-1,-4 7 1,1-5 77,0 0 0,-1 0 0,1 0 0,-1-1 0,-1 0 0,1 0 0,-1-1-1,-14 7 1,7-5 32,0-1-1,-1 0 1,0-1-1,0-1 1,0 0-1,0-1 1,0-1-1,0-1 1,-30-2-1,11-12-3232,35 13 2957,-1 1 0,0 0 0,1 0 0,-1 0-1,1 0 1,-1-1 0,1 1 0,-1 0 0,1-1 0,-1 1 0,1 0-1,-1-1 1,1 1 0,-1-1 0,1 1 0,0-1 0,-1 1 0,1 0 0,0-1-1,-1 1 1,1-1 0,0 0 0,0 1 0,-1-1 0,1 1 0,0-1-1,0 1 1,0-1 0,0 0 0,0 1 0,0-1 0,0 1 0,0-1 0,0 0-1,0 1 1,0-1 0,0 1 0,0-1 0,1 1 0,-1-1 0,0 0-1,0 1 1,1-1 0,-1 1 0,0-1 0,1 1 0,-1-1 0,0 1-1,1 0 1,-1-1 0,1 1 0,-1-1 0,0 1 0,1 0 0,-1-1 0,1 1-1,0 0 1,-1 0 0,1-1 0,15-6-12894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2.878"/>
    </inkml:context>
    <inkml:brush xml:id="br0">
      <inkml:brushProperty name="width" value="0.025" units="cm"/>
      <inkml:brushProperty name="height" value="0.025" units="cm"/>
    </inkml:brush>
  </inkml:definitions>
  <inkml:trace contextRef="#ctx0" brushRef="#br0">84 1 20179,'0'0'10752,"-9"0"-9130,-29 1-1408,37-1-239,0 1-1,-1-1 1,1 0 0,0 1-1,0-1 1,0 1 0,1-1-1,-1 1 1,0 0 0,0-1 0,0 1-1,0 0 1,0 0 0,1 0-1,-1-1 1,0 1 0,1 0-1,-1 0 1,1 0 0,-1 0-1,1 0 1,-1 0 0,1 0-1,0 0 1,-1 1 0,1-1-1,0 0 1,0 0 0,0 0-1,0 0 1,0 0 0,0 2 0,6 31-1275,-3-30 1194,0-1-1,0 0 1,1 0 0,-1 0 0,1-1 0,-1 1 0,1-1 0,0 0 0,0 0 0,0 0-1,0 0 1,1-1 0,-1 0 0,0 0 0,1 0 0,6 1 0,29 9 863,-39-11-732,-1 0-1,0 1 1,1-1-1,-1 0 1,1 1-1,-1-1 1,1 1-1,-1-1 1,0 0-1,1 1 1,-1-1-1,0 1 1,1-1-1,-1 1 1,0-1-1,0 1 1,0-1-1,1 1 1,-1-1-1,0 1 1,0 0-1,0-1 1,0 1-1,0-1 1,0 1-1,0-1 1,0 1-1,0-1 1,0 1-1,0 0 1,0-1-1,-1 1 1,1-1-1,0 1 1,0-1-1,-1 1 1,1-1-1,0 1 1,0-1-1,-1 1 1,1-1-1,-1 0 1,1 1-1,0-1 1,-1 1-1,1-1 1,-1 0-1,1 1 1,-1-1-1,1 0 1,-1 0-1,0 1 1,-29 19 1074,28-19-1004,-2 2 51,-3 2-97,-1 0-1,0-1 0,0 0 1,-1 0-1,1 0 1,-1-1-1,0-1 0,0 1 1,-12 1-1,25-18-6011,38-9-6763,-11 10 1878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09.134"/>
    </inkml:context>
    <inkml:brush xml:id="br0">
      <inkml:brushProperty name="width" value="0.025" units="cm"/>
      <inkml:brushProperty name="height" value="0.025" units="cm"/>
    </inkml:brush>
  </inkml:definitions>
  <inkml:trace contextRef="#ctx0" brushRef="#br0">0 107 11979,'0'0'8056,"8"8"-7373,27 22-101,-34-29-513,1 0 0,-1 0 0,0-1 0,1 1 0,-1-1 0,1 1 1,-1-1-1,1 1 0,-1-1 0,1 0 0,-1 0 0,1 0 0,-1 0 0,1 0 0,-1 0 0,1 0 0,-1-1 0,1 1 0,-1 0 0,1-1 0,-1 1 0,1-1 0,2-1 0,29-22 1302,-21 15-902,7-3-149,1 2 0,0 0 0,1 1 0,0 1 0,0 1 0,42-8 0,138-10 720,-120 18-989,34 0 146,0 4 1,0 5 0,1 6-1,164 31 1,131 46-150,-308-57-24,193 79 0,-206-63 9,-1 4 1,130 93-1,143 143 126,-151-113-125,120 71-62,174 144 83,-311-203 80,-8 7 0,183 245 1,-49 38 37,-252-352-131,-5 2 0,51 148 0,-80-159-2,-4 2 0,-5 0 0,18 221 0,-16-128 62,-12-115 28,4 146 1,-21-196 218,-10 61 1,6-74-159,2 0 0,2 0 1,0 0-1,2 0 0,4 37 1,1-35-163,-1 1 0,-2 0-1,-2 0 1,-3 39 0,-2-57-1213,-1-21-2846,-6-27-5791,9 25 7581,-6-12-3659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09.476"/>
    </inkml:context>
    <inkml:brush xml:id="br0">
      <inkml:brushProperty name="width" value="0.025" units="cm"/>
      <inkml:brushProperty name="height" value="0.025" units="cm"/>
    </inkml:brush>
  </inkml:definitions>
  <inkml:trace contextRef="#ctx0" brushRef="#br0">1 93 13741,'0'7'10750,"12"80"-8699,109 337 1174,-120-419-3071,1 0 0,0 0 1,0 0-1,1 0 0,-1 0 0,1-1 1,0 1-1,3 3 0,-5-7-122,-1-1 0,1 1 0,-1-1 0,1 1 1,-1-1-1,1 1 0,-1-1 0,1 0 0,0 1 0,-1-1 0,1 0 0,-1 0 1,1 0-1,0 1 0,-1-1 0,1 0 0,0 0 0,-1 0 0,1 0 0,0 0 1,-1 0-1,1 0 0,0 0 0,-1 0 0,1 0 0,0-1 0,1 0-5,-1 0 1,1 0-1,-1 0 0,1-1 0,-1 1 1,0 0-1,0-1 0,1 1 0,-1-1 1,0 1-1,0-1 0,-1 0 0,1 1 0,1-3 1,93-248 352,-26 59-680,-39 111-2310,-16 27-3791,-2-3-7394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35.967"/>
    </inkml:context>
    <inkml:brush xml:id="br0">
      <inkml:brushProperty name="width" value="0.025" units="cm"/>
      <inkml:brushProperty name="height" value="0.025" units="cm"/>
    </inkml:brush>
  </inkml:definitions>
  <inkml:trace contextRef="#ctx0" brushRef="#br0">453 69 10154,'0'0'13223,"3"-9"-10832,2 1-1638,-3 5-476,0 0 0,-1 0 0,0-1 0,1 1 1,-1 0-1,0 0 0,0-1 0,-1 1 0,1 0 1,-1-1-1,1-3 0,-2 6-205,0 0 1,1 1-1,-1-1 0,0 0 1,0 1-1,1-1 0,-1 1 1,0-1-1,0 1 0,0-1 0,0 1 1,0-1-1,0 1 0,0 0 1,0 0-1,0-1 0,0 1 1,0 0-1,0 0 0,0 0 1,0 0-1,0 0 0,0 0 1,0 1-1,-1-1 0,-31 3 968,16 1-1040,-1 1 0,1 1 0,0 1 0,1 0 0,0 1 0,-24 15 0,-87 68 0,107-75 0,1 0 0,0 1 0,1 0 0,-18 24 0,32-36 0,0 0 0,1 0 0,0 0 0,-1 0 0,2 0 0,-1 1 0,1 0 0,-1-1 0,1 1 0,1 0 0,-1 0 0,1 0 0,1 0 0,-1 0 0,1 0 0,0 1 0,0-1 0,0 0 0,1 0 0,0 0 0,0 0 0,5 11 0,-3-11-91,1 0 0,1 0 0,-1 0 0,1 0 0,0-1 0,0 0 0,1 0 0,-1 0 0,1-1 0,0 0 0,0 0 0,1 0 0,-1-1 1,1 0-1,0 0 0,0-1 0,0 0 0,8 2 0,13 2-1112,1-1 0,-1-1 0,35 1 0,-15-5-7701,-1 0-7554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36.389"/>
    </inkml:context>
    <inkml:brush xml:id="br0">
      <inkml:brushProperty name="width" value="0.025" units="cm"/>
      <inkml:brushProperty name="height" value="0.025" units="cm"/>
    </inkml:brush>
  </inkml:definitions>
  <inkml:trace contextRef="#ctx0" brushRef="#br0">175 5 17745,'0'0'8039,"-7"-2"-5626,2 1-2236,0 0 0,-1 1 0,1-1 0,0 1 0,0 0 0,0 1 0,0-1 0,0 1-1,0 0 1,0 0 0,0 1 0,0-1 0,0 1 0,0 0 0,1 1 0,-1-1 0,1 1-1,-1 0 1,1 0 0,0 0 0,-7 7 0,7-7-147,1 0 1,0 0-1,-1 0 1,1 0-1,0 0 1,0 1-1,0-1 1,1 1-1,-1 0 1,1 0-1,0 0 1,0 0-1,1 0 0,-1 0 1,1 0-1,-2 6 1,4-9-45,-1 0 0,0-1 0,0 1 0,1 0 1,-1 0-1,1-1 0,-1 1 0,0 0 0,1-1 0,-1 1 1,1-1-1,-1 1 0,1 0 0,0-1 0,-1 1 0,1-1 1,0 1-1,-1-1 0,1 0 0,0 1 0,-1-1 0,1 0 1,0 1-1,0-1 0,0 0 0,-1 0 0,1 0 0,0 0 1,0 0-1,0 0 0,1 0 0,33 1-586,-26-2 362,33 0-819,-27 0 742,-1 0 0,0 1 0,1 0 0,-1 1 0,20 5 0,-32-6 306,0 1 1,-1-1-1,1 1 0,-1-1 0,1 1 1,-1 0-1,1 0 0,-1 0 1,1 0-1,-1 0 0,0 0 1,0 0-1,1 0 0,-1 0 1,0 1-1,0-1 0,0 0 1,0 1-1,0-1 0,-1 1 1,1-1-1,0 1 0,-1 0 1,1-1-1,-1 1 0,1-1 1,-1 1-1,0 0 0,0 0 1,0-1-1,0 1 0,0 0 1,0-1-1,0 1 0,-1 0 1,1-1-1,0 1 0,-1-1 1,0 1-1,1 0 0,-1-1 1,-1 3-1,-2 4 311,0-1-1,0 0 1,0 0-1,-1 0 1,0-1-1,0 0 1,-10 9-1,5-6-133,-1 1 0,0-2-1,0 0 1,-1 0 0,1-1 0,-2 0 0,1-1-1,-1-1 1,0 0 0,0-1 0,-1 0-1,1-1 1,-24 3 0,37-6-196,-1 0 1,1 0-1,0 0 0,-1 0 1,1 0-1,0 0 0,-1 0 1,1 0-1,0 0 0,-1-1 1,1 1-1,0 0 1,-1 0-1,1 0 0,0 0 1,0 0-1,-1-1 0,1 1 1,0 0-1,0 0 0,-1-1 1,1 1-1,0 0 0,0 0 1,-1-1-1,1 1 0,0 0 1,0-1-1,0 1 0,0 0 1,0 0-1,0-1 0,-1 1 1,1 0-1,0-1 0,0 1 1,0 0-1,0-1 1,0 1-1,0 0 0,0-1 1,0 1-1,0 0 0,1-1 1,-1 1-1,0 0 0,0-1 1,0 1-1,0 0 0,0-1 1,0 1-1,1 0 0,-1 0 1,0-1-1,0 1 0,1 0 1,-1 0-1,0-1 0,0 1 1,1 0-1,13-18-4638,9-2-2973,4-4-4634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36.731"/>
    </inkml:context>
    <inkml:brush xml:id="br0">
      <inkml:brushProperty name="width" value="0.025" units="cm"/>
      <inkml:brushProperty name="height" value="0.025" units="cm"/>
    </inkml:brush>
  </inkml:definitions>
  <inkml:trace contextRef="#ctx0" brushRef="#br0">35 0 6182,'0'0'23494,"-2"10"-22405,-8 29-801,2 1 1,1 1-1,3-1 0,1 1 0,4 66 1,8-69-1617,2-21-1885,5-10-6067,-11-7 247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37.072"/>
    </inkml:context>
    <inkml:brush xml:id="br0">
      <inkml:brushProperty name="width" value="0.025" units="cm"/>
      <inkml:brushProperty name="height" value="0.025" units="cm"/>
    </inkml:brush>
  </inkml:definitions>
  <inkml:trace contextRef="#ctx0" brushRef="#br0">1 82 8040,'0'0'21780,"31"-55"-21203,-1 47-321,6 3-224,0 1-64,3 4-1634,5-4-3490,2-2-6503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4.623"/>
    </inkml:context>
    <inkml:brush xml:id="br0">
      <inkml:brushProperty name="width" value="0.025" units="cm"/>
      <inkml:brushProperty name="height" value="0.025" units="cm"/>
    </inkml:brush>
  </inkml:definitions>
  <inkml:trace contextRef="#ctx0" brushRef="#br0">286 3 21556,'0'0'1997,"-10"-1"-17,7 1-1831,-6-1 94,0 1 0,0 0 0,0 0 1,0 1-1,0 0 0,0 0 0,0 1 1,0 0-1,0 1 0,-13 6 0,10-2-89,1 0-1,0 0 0,0 2 1,1-1-1,0 1 0,0 0 1,1 1-1,0 0 0,1 1 0,0 0 1,1 0-1,0 1 0,1-1 1,0 1-1,1 1 0,0-1 0,1 1 1,1 0-1,0 0 0,-3 25 1,6-35-137,0 0-1,1 0 1,-1 0 0,1 0 0,0 0 0,0 0 0,0-1 0,0 1 0,0 0 0,1-1 0,-1 1 0,1-1 0,-1 1 0,1-1 0,0 0 0,0 0 0,0 0 0,0 0 0,1 0 0,-1 0 0,0 0 0,1-1 0,-1 1 0,1-1 0,0 0 0,-1 0 0,1 0-1,0 0 1,0 0 0,0-1 0,0 1 0,4 0 0,14 1 41,0 0-1,0-1 1,34-2 0,-29 0-5,53-4-1332,-25 2-3885,-29 2-1691</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5.465"/>
    </inkml:context>
    <inkml:brush xml:id="br0">
      <inkml:brushProperty name="width" value="0.025" units="cm"/>
      <inkml:brushProperty name="height" value="0.025" units="cm"/>
    </inkml:brush>
  </inkml:definitions>
  <inkml:trace contextRef="#ctx0" brushRef="#br0">46 1 16944,'0'0'6214,"-12"47"-4388,1-14-513,3 6-737,0 1-351,2-1-129,5-6-160,1-5-737,0-7-801,11-12-1024,4-9-577,3 0-1858</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5.793"/>
    </inkml:context>
    <inkml:brush xml:id="br0">
      <inkml:brushProperty name="width" value="0.025" units="cm"/>
      <inkml:brushProperty name="height" value="0.025" units="cm"/>
    </inkml:brush>
  </inkml:definitions>
  <inkml:trace contextRef="#ctx0" brushRef="#br0">85 1 21941,'0'0'2947,"-46"52"-289,31-21-448,1 1-1153,7 0-576,5-3-257,2-1-160,2-4-128,11-4-961,2-3-1057,1-6-1698,-3-4-672,-7-4-1698</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6.164"/>
    </inkml:context>
    <inkml:brush xml:id="br0">
      <inkml:brushProperty name="width" value="0.025" units="cm"/>
      <inkml:brushProperty name="height" value="0.025" units="cm"/>
    </inkml:brush>
  </inkml:definitions>
  <inkml:trace contextRef="#ctx0" brushRef="#br0">1 16 25048,'0'0'7719,"55"-2"-7719,-19 2 0,1 0-2210,-1-3-2979,-2-7-5861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3.267"/>
    </inkml:context>
    <inkml:brush xml:id="br0">
      <inkml:brushProperty name="width" value="0.025" units="cm"/>
      <inkml:brushProperty name="height" value="0.025" units="cm"/>
    </inkml:brush>
  </inkml:definitions>
  <inkml:trace contextRef="#ctx0" brushRef="#br0">63 1 18193,'0'0'13736,"-9"7"-12999,5-5-733,0 1 1,0 0 0,0 1 0,1-1 0,-1 1 0,1 0-1,0 0 1,0 0 0,0 0 0,0 0 0,1 0 0,0 1-1,0 0 1,0-1 0,0 1 0,1 0 0,0 0 0,0 0-1,0 0 1,0 8 0,1-12-5,-1 1 0,1-1 0,0 0 0,0 0 0,0 0 0,1 0 0,-1 1 0,0-1 0,0 0 0,1 0 0,-1 0 0,0 0 0,1 0 0,-1 0 0,1 0 0,-1 0 0,1 0 0,0 0 0,0 0 0,-1 0 0,1 0 0,0 0 0,0-1 0,0 1 0,0 0 0,0 0 0,0-1 0,0 1 0,0-1 0,1 1 0,1 0 0,0-1 0,-1 0 0,1 0 0,0 0 0,0 0 0,-1-1 0,1 1 0,-1-1 0,1 0 0,0 0 0,-1 0 0,0 0 0,6-2 0,11-9 0,-1 0 0,25-21 0,-19 14 0,-22 53 0,-2-32 0,0-1 0,-1 1 0,1-1 0,0 1 0,0 0 0,0-1 0,0 1 0,0-1 0,0 1 0,0 0 0,0-1 0,1 1 0,-1-1 0,1 1 0,-1-1 0,1 1 0,0-1 0,-1 1 0,1-1 0,0 0 0,0 1 0,0-1 0,0 0 0,0 0 0,0 1 0,1-1 0,-1 0 0,0 0 0,2 0 0,-1 0 0,1-1 0,0 0 0,-1 1 0,1-1 0,0 0 0,-1-1 0,1 1 0,-1 0 0,1-1 0,0 0 0,-1 1 0,1-1 0,-1 0 0,0 0 0,1-1 0,-1 1 0,0 0 0,3-3 0,24-11-4499,17 6-10877,-22 9 11180,-7 0-2226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6.910"/>
    </inkml:context>
    <inkml:brush xml:id="br0">
      <inkml:brushProperty name="width" value="0.025" units="cm"/>
      <inkml:brushProperty name="height" value="0.025" units="cm"/>
    </inkml:brush>
  </inkml:definitions>
  <inkml:trace contextRef="#ctx0" brushRef="#br0">0 1 11819,'0'0'6919,"3"47"-6759,8-38-128,2-6-384,1-3-866,-5 0-1472,-5 0-2403</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7.243"/>
    </inkml:context>
    <inkml:brush xml:id="br0">
      <inkml:brushProperty name="width" value="0.025" units="cm"/>
      <inkml:brushProperty name="height" value="0.025" units="cm"/>
    </inkml:brush>
  </inkml:definitions>
  <inkml:trace contextRef="#ctx0" brushRef="#br0">0 0 23991,'0'0'5477</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0.880"/>
    </inkml:context>
    <inkml:brush xml:id="br0">
      <inkml:brushProperty name="width" value="0.025" units="cm"/>
      <inkml:brushProperty name="height" value="0.025" units="cm"/>
    </inkml:brush>
  </inkml:definitions>
  <inkml:trace contextRef="#ctx0" brushRef="#br0">0 57 11050,'0'0'7271,"3"-8"-3566,-1 2-4099,6-20 5573,-4 25-2058,-3 21-2064,-8 214-251,7-233-800,-1 0 0,1 0-1,0 0 1,0 0 0,0 1-1,0-1 1,0 0 0,1 0-1,-1 0 1,0 0 0,0 0-1,1 0 1,-1 0 0,1 0-1,-1 0 1,1 0 0,-1 0-1,1 0 1,-1-1 0,1 1-1,0 0 1,-1 0 0,1 0-1,0-1 1,0 1 0,0 0-1,0-1 1,0 1 0,1 0-1,0-1 19,0 0 0,1 0-1,-1 0 1,0 0 0,0 0 0,0 0-1,1-1 1,-1 1 0,0-1-1,0 1 1,0-1 0,0 0 0,3-2-1,6-3 95,0-1-1,0 0 1,17-16-1,1-4-117,-2-2 0,-1-1 0,-1-1 0,-2-1 0,37-67 0,-72 117-8739,0-1 1687</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1.205"/>
    </inkml:context>
    <inkml:brush xml:id="br0">
      <inkml:brushProperty name="width" value="0.025" units="cm"/>
      <inkml:brushProperty name="height" value="0.025" units="cm"/>
    </inkml:brush>
  </inkml:definitions>
  <inkml:trace contextRef="#ctx0" brushRef="#br0">3 0 13485,'0'0'14029,"-2"63"-11947,7-45-1409,7 3-513,1 4-160,4-3-1730,-1-1-3170,2-6-3108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1.812"/>
    </inkml:context>
    <inkml:brush xml:id="br0">
      <inkml:brushProperty name="width" value="0.025" units="cm"/>
      <inkml:brushProperty name="height" value="0.025" units="cm"/>
    </inkml:brush>
  </inkml:definitions>
  <inkml:trace contextRef="#ctx0" brushRef="#br0">124 0 13293,'0'0'15219,"-27"10"-10964,16-1-4255,0 0 0,1 0 0,0 1 0,-13 16 0,20-21 0,-1 0 0,1 0 0,0 0 0,0 0 0,0 1 0,1-1 0,-1 1 0,1 0 0,1 0 0,-1 0 0,1-1 0,-1 11 0,2-15 0,0-1 0,0 0 0,0 1 0,0-1 0,0 0 0,0 1 0,0-1 0,0 0 0,1 1 0,-1-1 0,0 0 0,0 1 0,0-1 0,0 0 0,0 0 0,0 1 0,1-1 0,-1 0 0,0 0 0,0 1 0,0-1 0,1 0 0,-1 0 0,0 1 0,0-1 0,1 0 0,-1 0 0,0 0 0,1 0 0,-1 0 0,0 1 0,1-1 0,-1 0 0,0 0 0,0 0 0,1 0 0,0 0 0,15-4 0,12-13 0,64-79 0,-92 95 0,1 1 0,-1-1 0,1 1 0,-1-1 0,1 1 0,0-1 0,-1 1 0,1-1 0,-1 1 0,1 0 0,0-1 0,-1 1 0,1 0 0,0-1 0,0 1 0,-1 0 0,1 0 0,0 0 0,0 0 0,-1-1 0,1 1 0,0 0 0,0 0 0,-1 1 0,1-1 0,0 0 0,0 0 0,-1 0 0,2 1 0,13 16 0,-15-16 0,1 1 0,0 0 0,0-1 0,-1 0 0,1 1 0,1-1 0,-1 0 0,0 1 0,0-1 0,0 0 0,1 0 0,-1 0 0,0 0 0,1 0 0,-1 0 0,1-1 0,-1 1 0,1 0 0,-1-1 0,4 2 0,2-3 0,0 0 0,0 0 0,0 0 0,-1-1 0,13-4 0,-13 4 0,1 0 0,-1 0 0,1 0 0,-1 1 0,13-1 0,-18 2 0,0 0 0,-1 0 0,1 1 0,0-1 0,0 0 0,0 0 0,-1 1 0,1-1 0,0 0 0,-1 1 0,1-1 0,0 1 0,-1-1 0,1 1 0,0-1 0,-1 1 0,1-1 0,-1 1 0,1-1 0,-1 1 0,1 0 0,-1-1 0,0 1 0,1 0 0,-1 0 0,0-1 0,0 1 0,1 0 0,-1 0 0,0-1 0,0 1 0,0 0 0,0 1 0,0 37 0,1-4 0,1-36-21,0 1 0,-1-1 0,1 1 1,0-1-1,-1 0 0,1 0 0,-1 0 0,1 0 0,-1 0 1,1 0-1,-1 0 0,1 0 0,-1 0 0,0-1 0,0 1 1,2-3-1,-3 4-79,27-26-8180,-12 12 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2.186"/>
    </inkml:context>
    <inkml:brush xml:id="br0">
      <inkml:brushProperty name="width" value="0.025" units="cm"/>
      <inkml:brushProperty name="height" value="0.025" units="cm"/>
    </inkml:brush>
  </inkml:definitions>
  <inkml:trace contextRef="#ctx0" brushRef="#br0">137 1 20179,'0'0'7858,"-10"0"-5867,1 1-1758,0 0 0,0 0 0,0 1 0,-15 5 0,21-6-245,1-1 0,0 1 0,-1 0 0,1 0 0,0 0 0,-1 1 0,1-1 0,0 0 0,0 1 0,0 0 0,0-1 0,0 1 0,1 0-1,-1 0 1,1 0 0,-1 0 0,1 0 0,-1 0 0,1 1 0,0-1 0,0 0 0,0 1 0,1-1 0,-1 1 0,0-1 0,1 1 0,-1 2 0,44-4-212,-38-1 113,1 1-1,-1-1 1,1 1 0,-1-1 0,0 1 0,0 1 0,1-1 0,-1 1 0,0 0 0,0 0-1,-1 1 1,9 4 0,-11-5 113,0 0 0,0 0-1,0 0 1,0 0-1,-1 0 1,1 0 0,-1 1-1,1-1 1,-1 0 0,0 1-1,0-1 1,0 1-1,0 0 1,-1-1 0,1 1-1,0 0 1,-1-1 0,0 1-1,0 0 1,0-1 0,0 1-1,0 0 1,-1 0-1,1-1 1,-1 1 0,1-1-1,-3 6 1,0-3 134,0 1 0,0-1 0,-1 0 0,1 0 0,-1 0 0,0-1-1,-1 1 1,1-1 0,-1 0 0,0 0 0,0-1 0,0 0 0,0 1 0,-1-2 0,1 1 0,-1-1 0,0 1 0,0-2 0,0 1-1,0-1 1,0 1 0,0-2 0,0 1 0,0-1 0,-9 0 0,14 0-320,0-1 1,0 1-1,0 0 1,0-1-1,0 1 1,0-1-1,0 1 1,0-1-1,0 0 1,0 1-1,0-1 1,1 0-1,-1 0 1,0 1-1,0-1 1,1 0-1,-1 0 1,1 0-1,-1 0 1,1 0-1,-1 0 1,1 0-1,0 0 1,-1 0-1,1 0 1,0 0-1,0 0 1,0 0-1,-1 0 1,1 0-1,1-2 1,-1 1-420,0 0-1,0 0 1,0 0 0,0 0 0,1 0-1,-1 0 1,1 0 0,-1 0 0,1 0-1,0 0 1,0 0 0,0 0 0,0 0-1,0 1 1,3-4 0,10-6-7704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2.803"/>
    </inkml:context>
    <inkml:brush xml:id="br0">
      <inkml:brushProperty name="width" value="0.025" units="cm"/>
      <inkml:brushProperty name="height" value="0.025" units="cm"/>
    </inkml:brush>
  </inkml:definitions>
  <inkml:trace contextRef="#ctx0" brushRef="#br0">74 1 9737,'0'0'15428,"-8"9"-15006,-2 1-60,0 1 0,2 1-1,-10 15 1,15-23-216,1 0-1,-1 0 0,1 0 0,0 0 1,1 1-1,-1-1 0,1 1 1,0 0-1,0-1 0,0 1 0,1 0 1,0-1-1,0 1 0,0 0 1,0-1-1,1 1 0,1 6 0,-1-10-133,0 0-1,0 0 0,0 0 0,0 1 0,0-1 0,0-1 1,0 1-1,0 0 0,0 0 0,1 0 0,-1-1 1,0 1-1,1 0 0,-1-1 0,0 1 0,1-1 1,-1 0-1,1 1 0,-1-1 0,1 0 0,-1 0 0,0 0 1,1 0-1,-1 0 0,1 0 0,-1-1 0,1 1 1,-1 0-1,1-1 0,-1 1 0,3-2 0,3 0 37,-1 0 0,1 0 0,-1-1 0,0 0 0,9-5 0,-4 1-17,-1-1-1,0-1 1,0 1-1,-1-2 0,0 1 1,-1-1-1,0 0 1,-1-1-1,11-18 1,-18 28 65,-10 26 123,8-22-213,1 0 0,0 0 0,0 0 0,0 0 0,0 0 0,0 0 0,1 0 0,-1 0 0,1 0 0,0 0 0,0 3 0,1-5 13,-1 0-1,0 0 0,1 0 0,-1-1 0,1 1 1,-1 0-1,1 0 0,-1-1 0,1 1 0,0 0 1,-1-1-1,1 1 0,0 0 0,-1-1 0,1 1 1,0-1-1,0 1 0,0-1 0,-1 0 0,1 1 1,0-1-1,0 0 0,0 0 0,0 1 0,0-1 1,0 0-1,0 0 0,0 0 0,-1 0 0,1 0 1,0 0-1,0-1 0,0 1 0,0 0 0,0 0 1,0-1-1,0 1 0,-1 0 0,3-2 0,59-23 766,-54 21-852,0 0 0,0 0 0,1 1-1,-1 0 1,1 0 0,0 1 0,0 0-1,0 1 1,14-1 0,-22 2 50,0 0 0,0 0-1,0 0 1,0 0 0,-1 0 0,1 1 0,0-1 0,0 0 0,0 0 0,0 1 0,0-1 0,0 1-1,-1-1 1,1 1 0,0-1 0,0 1 0,-1-1 0,1 1 0,0 0 0,-1-1 0,1 1 0,-1 0-1,1 0 1,-1 0 0,1-1 0,-1 1 0,1 0 0,-1 0 0,0 0 0,1 1 0,1 31-26,-1-6 425,0-27-357,-1 1 1,0-1 0,1 1-1,-1-1 1,1 0 0,-1 1-1,1-1 1,-1 0 0,1 1-1,-1-1 1,1 0 0,-1 0 0,1 1-1,0-1 1,-1 0 0,1 0-1,-1 0 1,1 0 0,0 0-1,-1 0 1,1 0 0,-1 0-1,1 0 1,0 0 0,-1 0-1,1 0 1,-1-1 0,1 1 0,0 0-1,-1 0 1,1 0 0,-1-1-1,1 1 1,0-1 0,20-9 248,-12 4-296,-2 0-20,1 1 0,0 0 0,0 0-1,1 1 1,-1 0 0,1 1 0,0 0 0,0 0 0,0 1 0,17-3 0,-25 5 27,-1 1 0,1-1 0,0 0 0,-1 0 0,1 0 0,-1 0 0,1 0 0,-1 1 0,1-1 0,0 0 0,-1 1 0,1-1 0,-1 0 0,1 1 0,-1-1 0,1 1 0,-1-1 0,0 1 0,1-1 0,-1 1-1,1-1 1,-1 1 0,0-1 0,0 1 0,1-1 0,-1 1 0,0-1 0,0 1 0,0 0 0,1-1 0,-1 1 0,0 0 0,0 0 0,0 26 428,-1-17-44,3-10-348,1 0-1,-1 0 0,0 0 1,1-1-1,-1 1 1,0-1-1,1 1 1,-1-1-1,0 0 1,0 0-1,0 0 0,0 0 1,3-2-1,6-2-945,-6 5-6593</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3.869"/>
    </inkml:context>
    <inkml:brush xml:id="br0">
      <inkml:brushProperty name="width" value="0.025" units="cm"/>
      <inkml:brushProperty name="height" value="0.025" units="cm"/>
    </inkml:brush>
  </inkml:definitions>
  <inkml:trace contextRef="#ctx0" brushRef="#br0">100 230 20692,'0'0'10468,"-9"-5"-9934,5 3-503,3 1-25,-1 0-1,1-1 1,-1 1 0,0 0-1,0 0 1,1 0-1,-1 0 1,0 1 0,0-1-1,0 0 1,0 1-1,0 0 1,0-1 0,0 1-1,0 0 1,0 0 0,0 0-1,0 0 1,0 0-1,0 0 1,0 1 0,0-1-1,0 1 1,0 0-1,0-1 1,0 1 0,0 0-1,1 0 1,-1 0 0,0 0-1,1 0 1,-1 0-1,0 1 1,1-1 0,0 1-1,-1-1 1,1 1-1,0-1 1,0 1 0,0 0-1,-2 2 1,1-1-13,1 1 0,-1-1 1,0 1-1,1-1 0,0 1 0,0-1 1,0 1-1,0 0 0,1-1 1,-1 1-1,1 0 0,0 5 0,0-8 5,0 0 0,1-1 0,-1 1 0,0 0 0,0-1 0,1 1 0,-1 0 0,0-1 0,1 1 0,-1-1 0,0 1 0,1 0 0,-1-1 0,1 1 0,-1-1 0,1 0 0,-1 1 0,1-1 0,-1 1 0,1-1 0,0 0 0,-1 1 0,1-1 0,0 0 0,0 1 0,1-1 5,0 0 0,0 0 0,1 0 0,-1 0 0,0 0 0,0-1 0,0 1 0,0-1 0,0 1 0,0-1-1,0 0 1,3-1 0,10-6 59,-2-1 0,1 0-1,-1 0 1,0-2 0,20-19-1,51-67 109,-69 79-97,-1 0 1,0-1 0,-2-1-1,15-30 1,-80 130-74,39-58 0,-19 39 0,31-57 0,0 0 0,0 0 0,1 0 0,0 1 0,0-1 0,0 0 0,0 1 0,1-1 0,-1 1 0,1-1 0,0 0 0,1 6 0,0-9 0,0 0 0,-1 0 0,1 0 0,0 0 0,0 0 0,0-1 0,0 1 0,0 0 0,0 0 0,0-1 0,1 1 0,-1-1 0,0 1 0,0-1 0,0 1 0,1-1 0,-1 0 0,0 1 0,0-1 0,1 0 0,-1 0 0,0 0 0,1 0 0,-1 0 0,0-1 0,0 1 0,1 0 0,-1 0 0,0-1 0,2 0 0,41-12 0,-25 3 0,-1 0 0,-1-1 0,0-1 0,0 0 0,28-28 0,-52 47 0,0-1 0,0 2 0,0-1 0,0 1 0,1 0 0,1 0 0,-1 1 0,1 0 0,-7 17 0,12-25 0,0 0 0,0-1 0,0 1 0,1-1 0,-1 1 0,0-1 0,0 1 0,1-1 0,-1 1 0,0-1 0,1 1 0,-1-1 0,1 1 0,-1-1 0,0 1 0,1-1 0,-1 1 0,1-1 0,-1 0 0,1 0 0,0 1 0,-1-1 0,1 0 0,-1 0 0,1 1 0,-1-1 0,1 0 0,0 0 0,-1 0 0,1 0 0,0 0 0,-1 0 0,1 0 0,-1 0 0,1 0 0,0 0 0,32 0 0,-25 0 0,31-2-51,-17 1-53,1 1 0,29 3 0,-47-3 91,0 1 1,1 0-1,-1 1 1,0-1-1,0 1 1,0 0 0,0 0-1,0 0 1,0 1-1,0 0 1,-1 0-1,1 0 1,-1 0 0,7 8-1,-11-11 15,0 1 0,1-1 0,-1 0 0,0 0 0,0 1 0,0-1 0,0 0 0,0 0 0,1 0 0,-1 1-1,0-1 1,0 0 0,0 0 0,0 0 0,1 0 0,-1 0 0,0 1 0,0-1 0,1 0 0,-1 0 0,0 0 0,0 0 0,0 0 0,1 0 0,-1 0 0,0 0-1,0 0 1,1 0 0,-1 0 0,0 0 0,0 0 0,1 0 0,-1 0 0,0 0 0,0 0 0,1 0 0,-1 0 0,0 0 0,0 0 0,1 0 0,-1-1 0,0 1 0,0 0-1,0 0 1,1 0 0,4-16 170,-4-23 111,-1 36-277,-1-12-6,0-1 0,-1 0 0,-1 1 0,-7-21 0,0-6 0,50 38 0,-38 4 0,42 0-1727,-14 0-3753,17 0-7748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4.541"/>
    </inkml:context>
    <inkml:brush xml:id="br0">
      <inkml:brushProperty name="width" value="0.025" units="cm"/>
      <inkml:brushProperty name="height" value="0.025" units="cm"/>
    </inkml:brush>
  </inkml:definitions>
  <inkml:trace contextRef="#ctx0" brushRef="#br0">7 89 6342,'0'0'21898,"5"8"-20184,-2-1-1539,-1 1-1,0-1 1,0 0 0,0 0 0,-1 1 0,0-1 0,0 1-1,-1 0 1,0-1 0,0 1 0,-1-1 0,0 1 0,0-1-1,-1 1 1,-2 7 0,3-13-180,-3 13-30,0 0-1,1 0 0,1 1 0,0-1 0,2 0 0,1 29 0,-1-44-36,0 1 0,0 0 0,0-1 0,1 1 0,-1-1 0,0 1 0,1 0 0,-1-1 0,0 1 0,1-1 0,-1 1 0,1-1 0,-1 1 0,1-1 0,-1 1 0,1-1 0,-1 0 0,1 1 0,0-1 0,-1 0 0,1 1-1,-1-1 1,1 0 0,0 0 0,-1 0 0,1 0 0,0 1 0,-1-1 0,1 0 0,0 0 0,-1 0 0,1 0 0,0 0 0,-1-1 0,1 1 0,0 0 0,-1 0 0,1 0 0,0-1 0,26-12-2156,-15 1 1240,0 0-1,-1 0 1,0-1-1,-1-1 1,-1 0-1,0 0 1,-1-1 0,9-23-1,2-9 1537,18-75 1,-32 102-131,2-5 1385,-16 45-960,-19 49-70,18-49-312,1 1 0,1 0 0,1 1 1,1 0-1,0 0 0,2 0 0,-2 29 1,6-49-516,0 1 0,0-1 0,0 0 0,0 1 1,1-1-1,-1 0 0,1 1 0,0-1 0,-1 0 1,1 0-1,0 0 0,0 0 0,0 0 0,1 0 1,-1 0-1,0 0 0,1 0 0,0 0 0,-1-1 1,1 1-1,0-1 0,2 3 0,-1-3-828,0 1 0,0-1 0,0 0 0,0 0 0,0 0 0,1 0 0,-1 0 0,0-1 0,7 1 0,1-1-8935</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14.900"/>
    </inkml:context>
    <inkml:brush xml:id="br0">
      <inkml:brushProperty name="width" value="0.025" units="cm"/>
      <inkml:brushProperty name="height" value="0.025" units="cm"/>
    </inkml:brush>
  </inkml:definitions>
  <inkml:trace contextRef="#ctx0" brushRef="#br0">0 109 21236,'0'0'9994,"69"-54"-9802,-25 41-192,7-1-577,2 0-2786,1 0-4805</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3.751"/>
    </inkml:context>
    <inkml:brush xml:id="br0">
      <inkml:brushProperty name="width" value="0.025" units="cm"/>
      <inkml:brushProperty name="height" value="0.025" units="cm"/>
    </inkml:brush>
  </inkml:definitions>
  <inkml:trace contextRef="#ctx0" brushRef="#br0">66 231 6919,'0'0'22127,"-4"-4"-21999,3 3-117,1 0 0,-1 1 0,0-1 0,1 0 0,-1 1 0,0-1 0,0 1 0,0-1 0,0 1 0,0-1 0,1 1 0,-1 0 0,0-1 0,0 1-1,0 0 1,0 0 0,0 0 0,0 0 0,0 0 0,0 0 0,0 0 0,0 0 0,0 0 0,0 0 0,0 0 0,0 1 0,0-1 0,0 0 0,0 1 0,0-1 0,0 1 0,1-1 0,-1 1-1,0-1 1,0 1 0,0-1 0,-1 3 0,0-1 63,-1 1 0,1 0 0,0 0 0,0 0 0,0 0 0,0 1 0,0-1 0,1 1 0,-1-1 0,1 1 0,0-1 0,-1 6 0,2-8-54,-1 0 0,1 0 1,-1 1-1,1-1 1,0 0-1,0 1 1,-1-1-1,1 0 0,0 1 1,0-1-1,0 0 1,1 1-1,-1-1 1,0 0-1,0 1 0,1-1 1,-1 0-1,1 0 1,-1 1-1,1-1 0,-1 0 1,1 0-1,0 0 1,0 0-1,-1 1 1,1-1-1,0 0 0,0-1 1,0 1-1,0 0 1,0 0-1,0 0 1,1-1-1,-1 1 0,0 0 1,0-1-1,0 1 1,1-1-1,-1 1 1,0-1-1,1 0 0,-1 0 1,0 1-1,1-1 1,-1 0-1,0 0 1,1 0-1,-1 0 0,0-1 1,1 1-1,-1 0 1,0-1-1,1 1 1,-1 0-1,2-2 0,4 0 99,0 0 0,0 0 1,0-1-1,0 0 0,0-1 0,0 1 0,-1-1 0,11-9 0,-13 10-202,0 0 1,-1-1-1,0 1 1,0-1-1,0 0 0,0 0 1,-1 0-1,0 0 1,0-1-1,0 1 0,0 0 1,0-1-1,-1 0 1,0 1-1,0-1 0,0 0 1,-1 1-1,1-9 1,-2 14-153,1-1 1,-1 0 0,1 0 0,-1 1 0,1-1 0,0 1-1,-1-1 1,1 0 0,0 1 0,-1-1 0,1 1 0,0-1 0,-1 1-1,1-1 1,0 1 0,0-1 0,0 1 0,-1-1 0,1 1 0,0-1-1,0 1 1,0-1 0,0 1 0,0-1 0,0 1 0,0 0 0,0-1-1,0 1 1,0-1 0,0 1 0,1-1 0,-1 1 0,0-1 0,0 1-1,1 0 1,1 1-250,-1 0-1,1 0 1,0 0-1,0 0 1,0 0-1,1 0 1,-1-1-1,0 1 1,0-1-1,1 1 1,-1-1-1,1 0 1,0 0-1,-1 0 1,1-1-1,0 1 1,-1-1-1,5 1 1,57 1-6566,-49-2 5395,16-2-162,-2-7 4695,-27 8-2267,0 0 0,0 0 0,0 0 0,0 0 0,-1 0 0,1 0-1,0-1 1,-1 1 0,1-1 0,-1 1 0,1-1 0,-1 0 0,0 1 0,1-1-1,-1 0 1,0 0 0,0 0 0,-1 0 0,1 0 0,0 0 0,-1 0-1,1 0 1,-1 0 0,0 0 0,1-4 0,-2 5-443,1 0-1,-1 0 1,1 0 0,-1 0-1,1 0 1,-1 0 0,0 1 0,1-1-1,-1 0 1,0 0 0,0 1-1,0-1 1,1 1 0,-1-1-1,0 1 1,0-1 0,0 1-1,0-1 1,0 1 0,0 0 0,0-1-1,0 1 1,0 0 0,0 0-1,0 0 1,0 0 0,0 0-1,0 0 1,0 0 0,0 0 0,0 0-1,0 0 1,0 1 0,0-1-1,0 0 1,-1 1 0,-4 0-14,1 0 1,0 0-1,0 0 1,0 1 0,0 0-1,-7 3 1,7 0 142,-1-1 0,1 1 0,0 0 1,0 1-1,-6 7 0,10-12-269,0 1 0,-1-1 1,1 1-1,0 0 0,0 0 0,0-1 1,1 1-1,-1 0 0,0 0 0,1 0 1,-1 0-1,1 0 0,0 0 0,-1 0 1,1 0-1,0 0 0,0 0 0,0 0 1,1 0-1,-1 0 0,0 0 0,1 0 1,1 4-1,-1-6 0,0 1 0,0 0 1,0 0-1,1 0 0,-1-1 1,0 1-1,1-1 0,-1 1 0,0-1 1,1 1-1,-1-1 0,1 0 0,-1 0 1,1 0-1,-1 1 0,1-2 1,-1 1-1,1 0 0,-1 0 0,0 0 1,3-1-1,33-10 530,-19 0-551,-1 0 1,0-1 0,-1-1 0,0-1 0,24-27-1,60-87-16,-87 107 9,-9 12 0,-6 8 0,-4 5 0,-5 9 0,0 1 0,1 0 0,1 0 0,0 1 0,1 0 0,1 0 0,0 1 0,1 0 0,1 0 0,1 0 0,0 1 0,1 0 0,0 0 0,1 32 0,2-47-103,0-1 0,0 1 0,0-1 0,1 1 0,-1-1 0,0 1 0,1 0 0,-1-1 0,1 0 0,0 1 1,-1-1-1,1 1 0,0-1 0,0 0 0,0 1 0,0-1 0,1 1 0,0-1-154,-1 0 1,1 0 0,-1 0-1,0 0 1,1 0-1,-1 0 1,1-1 0,0 1-1,-1-1 1,1 1-1,0-1 1,-1 0-1,1 1 1,0-1 0,-1 0-1,1 0 1,0 0-1,-1 0 1,1-1 0,0 1-1,-1 0 1,1-1-1,0 1 1,-1-1 0,1 0-1,1 0 1,15-13-7143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0.847"/>
    </inkml:context>
    <inkml:brush xml:id="br0">
      <inkml:brushProperty name="width" value="0.025" units="cm"/>
      <inkml:brushProperty name="height" value="0.025" units="cm"/>
    </inkml:brush>
  </inkml:definitions>
  <inkml:trace contextRef="#ctx0" brushRef="#br0">6 0 11275,'0'0'13965,"-5"58"-12492,5-27 1282,0 3-1025,12-2-1122,4-5-480,7-7-64,3-6 0,1-10 32,0-4-128,-2 0-64,-1-12-64,-5-6-416,-1-3-962,-3-2-1665,-1-5-833,0 1-928,0-1-2211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1.177"/>
    </inkml:context>
    <inkml:brush xml:id="br0">
      <inkml:brushProperty name="width" value="0.025" units="cm"/>
      <inkml:brushProperty name="height" value="0.025" units="cm"/>
    </inkml:brush>
  </inkml:definitions>
  <inkml:trace contextRef="#ctx0" brushRef="#br0">215 0 17296,'0'0'3796,"-7"10"-630,-17 25-2170,1 1 1,3 2 0,0 0-1,-24 70 1,23-45 178,3 0 1,-16 101-1,31-103-4341</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1.522"/>
    </inkml:context>
    <inkml:brush xml:id="br0">
      <inkml:brushProperty name="width" value="0.025" units="cm"/>
      <inkml:brushProperty name="height" value="0.025" units="cm"/>
    </inkml:brush>
  </inkml:definitions>
  <inkml:trace contextRef="#ctx0" brushRef="#br0">36 81 19827,'0'0'10922,"3"81"-10281,-12-42-321,0-1-192,0 1-96,2-7-64,3-8-416,4-8-577,0-13-897,6-3-961,10-20-608,4-15-3556</inkml:trace>
  <inkml:trace contextRef="#ctx0" brushRef="#br0" timeOffset="1">184 1 13869,'0'0'4580,"-25"49"-1569,12-15-576,-1 3-1507,1 0 33,4-2 353,1-3-546,8-2-575,0-7-161,0-8-577,0-2-1088,2-8-417,1-1-1250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1.878"/>
    </inkml:context>
    <inkml:brush xml:id="br0">
      <inkml:brushProperty name="width" value="0.025" units="cm"/>
      <inkml:brushProperty name="height" value="0.025" units="cm"/>
    </inkml:brush>
  </inkml:definitions>
  <inkml:trace contextRef="#ctx0" brushRef="#br0">1 355 19923,'0'0'11691,"56"-43"-11467,-28 30-160,3 7-64,-4-1-865,-2 5-1601,-3 0-2146,-4-3-1186,-5-1-1537</inkml:trace>
  <inkml:trace contextRef="#ctx0" brushRef="#br0" timeOffset="1">351 1 23510,'0'0'3620,"-41"51"-2499,27-17-801,-1 4 64,2 7 257,-4 3-257,0-1-191,6 1-65,1-6-32,6-4-96,3-9-64,1-7-1218,1-12-1856,10-10-1891,3 0-3780</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2.283"/>
    </inkml:context>
    <inkml:brush xml:id="br0">
      <inkml:brushProperty name="width" value="0.025" units="cm"/>
      <inkml:brushProperty name="height" value="0.025" units="cm"/>
    </inkml:brush>
  </inkml:definitions>
  <inkml:trace contextRef="#ctx0" brushRef="#br0">34 0 20499,'0'0'8707,"-1"12"-7511,-12 67 39,6-41-670,-5 67 0,11-104-565,1 0 0,0 0 0,0-1 0,0 1 0,0 0 0,1 0 0,-1-1 0,0 1 0,0 0 0,0-1 0,0 1 0,1 0 0,-1 0 0,0-1 0,1 1 0,-1-1 0,1 1 0,-1 0 0,1-1 0,-1 1 0,1-1 0,-1 1 0,1-1 0,-1 1 0,1-1 0,-1 1 0,1-1 0,0 0 0,-1 1 0,1-1 0,0 0 0,0 1 0,-1-1 0,1 0 0,0 0 0,-1 0 0,1 0 0,0 0 0,0 0 0,-1 0 0,1 0 0,0 0 0,0 0 0,-1 0 0,1 0 0,0-1 0,0 1 0,-1 0 0,2-1 0,2 0 0,0-1 0,0 1 0,-1-1 0,1 0 0,-1 0 0,1-1 0,-1 1 0,4-4 0,5-7 0,-1-1 0,0 0 0,0-1 0,-2 0 0,0 0 0,0-1 0,-2-1 0,0 1 0,9-35 0,-41 89 0,21-28-31,0 1 1,1-1-1,0 1 1,1 0-1,0 0 1,1 0-1,0 17 1,1-25-62,0 0 0,0 0 0,1 0 0,-1 0 0,1 0 0,0 0 0,0 0 0,0 0 0,0 0 0,0 0 0,1 0 0,-1-1 0,1 1 0,0-1 0,0 1 0,0-1 0,0 0 0,0 1 0,0-1 1,1 0-1,-1 0 0,1-1 0,-1 1 0,1-1 0,0 1 0,0-1 0,0 0 0,0 0 0,0 0 0,0 0 0,4 0 0,12 2-7515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2.718"/>
    </inkml:context>
    <inkml:brush xml:id="br0">
      <inkml:brushProperty name="width" value="0.025" units="cm"/>
      <inkml:brushProperty name="height" value="0.025" units="cm"/>
    </inkml:brush>
  </inkml:definitions>
  <inkml:trace contextRef="#ctx0" brushRef="#br0">1 0 22005,'0'0'9769,"60"30"-10730,-36-23-3171,-6 1-4292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3.058"/>
    </inkml:context>
    <inkml:brush xml:id="br0">
      <inkml:brushProperty name="width" value="0.025" units="cm"/>
      <inkml:brushProperty name="height" value="0.025" units="cm"/>
    </inkml:brush>
  </inkml:definitions>
  <inkml:trace contextRef="#ctx0" brushRef="#br0">1 61 23062,'0'0'9705,"59"-16"-10057,-38 3-2179,-3-3-4644,-3 1-13836</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4.038"/>
    </inkml:context>
    <inkml:brush xml:id="br0">
      <inkml:brushProperty name="width" value="0.025" units="cm"/>
      <inkml:brushProperty name="height" value="0.025" units="cm"/>
    </inkml:brush>
  </inkml:definitions>
  <inkml:trace contextRef="#ctx0" brushRef="#br0">130 1 21685,'0'0'6091,"4"12"-5077,0 0-805,-1 1 0,0-1 0,-1 1 0,0 0 0,-1 0 0,0 0 1,-1 0-1,0 0 0,-2 0 0,1 0 0,-6 20 0,-59 150 232,42-124-397,-23 84-1,44-110-104,3-32 28,1 0 0,-1-1 0,0 1 0,0 0 0,0 0 0,1 0 0,-1-1 0,0 1 0,1 0 0,-1-1 0,1 1 0,-1 0 0,0 0 0,1-1 0,0 1 0,-1-1 0,1 1 0,-1-1 0,1 1 0,0-1 0,0 1 0,2 0-75,-1-1-1,1 0 0,-1 0 1,1 0-1,0 0 1,-1 0-1,1-1 0,-1 1 1,1-1-1,-1 0 1,1 0-1,-1 0 0,0 0 1,1 0-1,-1 0 1,0 0-1,0-1 0,4-2 1,70-58-6976,-37 26 469</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4.396"/>
    </inkml:context>
    <inkml:brush xml:id="br0">
      <inkml:brushProperty name="width" value="0.025" units="cm"/>
      <inkml:brushProperty name="height" value="0.025" units="cm"/>
    </inkml:brush>
  </inkml:definitions>
  <inkml:trace contextRef="#ctx0" brushRef="#br0">119 1 18097,'0'0'1361,"-10"6"321,0 1-1195,0 1-1,0 0 1,1 0 0,0 1 0,0 0-1,-12 17 1,18-21-387,-1 0 1,1 0-1,0 0 0,0 0 0,0 1 0,1-1 1,0 1-1,0-1 0,1 1 0,-1 0 1,1 0-1,0 0 0,1 0 0,-1 0 1,1 0-1,1 0 0,-1 0 0,3 11 1,-2-15-88,-1 0 1,1-1 0,0 1 0,0 0-1,-1-1 1,1 1 0,0-1-1,1 1 1,-1-1 0,0 1 0,0-1-1,1 0 1,-1 0 0,0 0 0,1 0-1,0 0 1,-1 0 0,1 0-1,-1 0 1,1 0 0,0-1 0,0 1-1,-1-1 1,1 1 0,0-1-1,0 0 1,0 1 0,-1-1 0,1 0-1,0 0 1,0-1 0,0 1 0,0 0-1,-1 0 1,1-1 0,0 1-1,0-1 1,-1 0 0,4-1 0,2-1 178,-1 0 0,1 0 0,-1 0 1,0-1-1,0 0 0,0 0 1,0-1-1,9-9 0,-8 6 96,-1 0 1,1-1-1,-1 0 0,-1 0 1,0-1-1,0 1 0,-1-1 0,0 0 1,-1 0-1,0 0 0,0-1 0,-1 1 1,1-20-1,-3 30-288,0-1 0,0 1 0,0-1 0,0 1 0,-1-1 0,1 0 0,0 1 0,-1-1 0,1 1 0,0-1 0,-1 1 0,1-1 0,0 1 0,-1 0 0,1-1 0,-1 1 0,1-1 0,-1 1 0,1 0 0,-1-1 0,1 1 0,-1 0 0,1 0 0,-1-1 0,1 1 0,-1 0 0,0 0 0,1 0 0,-1 0 0,1 0 0,-1 0 0,0 0 0,1 0 0,-1 0 0,1 0 0,-1 0 0,0 0 0,1 0 0,-1 0 0,1 0 0,-1 1 0,0-1 0,-28 13 0,25-9-661,-1 1 0,1-1-1,0 1 1,1 0 0,-1 1 0,1-1-1,0 1 1,0-1 0,0 1 0,1 0-1,0 0 1,0 0 0,1 0 0,-2 9-1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4.880"/>
    </inkml:context>
    <inkml:brush xml:id="br0">
      <inkml:brushProperty name="width" value="0.025" units="cm"/>
      <inkml:brushProperty name="height" value="0.025" units="cm"/>
    </inkml:brush>
  </inkml:definitions>
  <inkml:trace contextRef="#ctx0" brushRef="#br0">118 1 14253,'0'0'8216,"-6"10"-6849,-17 30-86,-26 64 0,41-84-904,1-1-1,1 1 1,0 0 0,2 1 0,0-1 0,-1 29-1,5-48-343,0 0 0,0 0-1,1 0 1,-1 0 0,0 0-1,0 0 1,1 0 0,-1 0-1,0 0 1,1 0 0,-1 0-1,1 0 1,-1 0 0,1 0-1,0 0 1,-1 0 0,1 0-1,0 0 1,0-1 0,0 1-1,0 0 1,-1-1 0,1 1-1,0 0 1,0-1 0,0 1-1,0-1 1,0 0-1,0 1 1,0-1 0,1 0-1,-1 0 1,0 1 0,2-1-1,51-2 713,-10 0-705,-35 12 693,-9-9-720,0-1 1,1 1-1,-1 0 0,0 0 1,1-1-1,-1 1 0,0 0 1,1-1-1,-1 1 1,1 0-1,-1-1 0,1 1 1,-1-1-1,1 1 0,0-1 1,-1 1-1,1-1 1,0 1-1,-1-1 0,1 0 1,0 1-1,-1-1 0,1 0 1,0 0-1,0 0 1,-1 1-1,1-1 0,0 0 1,0 0-1,1 0 0,3-1 30,1 0-1,0-1 1,-1 0-1,1 0 1,-1 0-1,1-1 0,-1 1 1,0-1-1,0 0 1,0-1-1,-1 1 1,1-1-1,5-7 0,-4 6-38,-1 1 0,0-1-1,1 1 1,0 0-1,0 0 1,0 0 0,1 1-1,-1 0 1,13-3-1,-18 5-3,-1 1-1,1 0 1,0 0 0,0 0-1,0 0 1,0 0-1,0 0 1,0 0-1,0 0 1,0 0-1,0 0 1,0 0 0,0 1-1,0-1 1,-1 0-1,1 1 1,0-1-1,0 1 1,0-1 0,0 1-1,-1-1 1,1 1-1,0-1 1,0 1-1,-1 0 1,1-1-1,-1 1 1,1 0 0,-1 0-1,1 0 1,-1-1-1,1 1 1,-1 0-1,1 0 1,-1 0 0,0 0-1,0 0 1,1 0-1,-1 1 1,-1 51 21,0-48-19,0 0 1,0-1-1,1 1 0,0 0 1,0 0-1,0 0 0,1 0 0,-1-1 1,3 10-1,-2-14-2,0 1 0,-1-1 0,1 1 0,0-1 0,-1 1 0,1-1 0,0 1 0,0-1 0,0 0 0,-1 1 0,1-1 0,0 0 0,0 0 0,0 0 0,0 1 0,-1-1 0,1 0 0,0 0 0,0 0 0,0-1 0,0 1 0,0 0 0,-1 0 0,1 0 0,0-1 0,0 1 0,0 0 0,0-1 0,-1 1 0,1 0 0,0-1 0,-1 1 0,1-1 0,0 1 0,-1-1 0,2-1 0,28-24 0,-27 23 0,5-5 0,-6 5 0,0 0 0,0 1 0,0-1 0,1 1 0,-1 0 0,1 0 0,-1 0 0,1 0 0,0 0 0,-1 0 0,1 1 0,0-1 0,0 1 0,1 0 0,-1 0 0,0 0 0,0 0 0,4 0 0,-6 5-107,-1 0-1,0 0 1,1 1 0,-2-1 0,1 0-1,0 0 1,-1 0 0,0 0 0,0 0-1,-1 5 1,-4 4-1962,2-2-1554,2-3-1847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4.375"/>
    </inkml:context>
    <inkml:brush xml:id="br0">
      <inkml:brushProperty name="width" value="0.025" units="cm"/>
      <inkml:brushProperty name="height" value="0.025" units="cm"/>
    </inkml:brush>
  </inkml:definitions>
  <inkml:trace contextRef="#ctx0" brushRef="#br0">1 187 9449,'0'0'17067,"10"3"-16042,9 2-754,-7-1-187,-1-1-1,0 0 1,1-1-1,0 0 1,-1-1-1,1 0 1,21-1-1,-32 0-60,-1-1 0,1 1 0,0 0 0,0 0 0,0-1 0,-1 1 0,1-1-1,0 1 1,-1-1 0,1 1 0,0-1 0,-1 1 0,1-1 0,0 0 0,-1 1 0,1-1 0,-1 0-1,1 1 1,-1-1 0,0 0 0,1 0 0,-1 1 0,0-1 0,1 0 0,-1 0 0,0 0 0,0 1-1,0-1 1,0 0 0,0 0 0,0 0 0,0 0 0,0 0 0,0 1 0,0-1 0,0 0-1,-1-1 1,1 1 43,0-1 0,-1 1 0,1 0 0,-1 0 0,1-1 0,-1 1 0,0 0 0,1 0 0,-1 0 0,0 0 0,0 0-1,0 0 1,0 0 0,0 0 0,0 0 0,0 0 0,0 1 0,0-1 0,0 0 0,0 1 0,-1-1 0,-1 0 0,-1 0-20,0 1 0,0 0 1,0 0-1,1 1 0,-1-1 1,0 1-1,0 0 0,0 0 1,0 0-1,0 0 0,1 1 1,-1-1-1,1 1 0,-1 0 1,1 0-1,0 0 1,-1 1-1,1-1 0,0 1 1,1 0-1,-1-1 0,0 1 1,1 1-1,0-1 0,-1 0 1,1 0-1,1 1 0,-1 0 1,0-1-1,1 1 0,0 0 1,0-1-1,0 1 1,0 0-1,0 0 0,1 0 1,0 0-1,0 0 0,0 0 1,1 5-1,0-8-46,-1 0 0,1 1 0,0-1 0,0 0 0,0 0 0,0 0 0,0 1 0,0-1 0,0 0 0,1 0 0,-1-1 0,0 1 0,1 0 0,-1 0 0,0-1 0,1 1 0,-1-1 0,1 1 0,-1-1 0,1 1 0,-1-1 0,1 0 0,-1 0 0,1 0 0,-1 0 0,1 0 0,-1 0 0,1 0 0,1-1 0,50-6 0,-40 1 0,0 0 0,-1 0 0,1-2 0,-1 1 0,-1-2 0,18-15 0,61-66 0,-75 75 0,15-25 0,-30 40 0,0 0 0,0 0 0,0-1 0,0 1 0,0 0 0,0 0 0,0 0 0,0 0 0,0 0 0,0-1 0,0 1 0,0 0 0,0 0 0,0 0 0,0 0 0,0 0 0,0 0 0,0-1 0,0 1 0,0 0 0,-1 0 0,1 0 0,0 0 0,0 0 0,0 0 0,0 0 0,0-1 0,0 1 0,0 0 0,-1 0 0,1 0 0,0 0 0,0 0 0,0 0 0,0 0 0,0 0 0,-1 0 0,1 0 0,0 0 0,0 0 0,0 0 0,0 0 0,0 0 0,-1 0 0,1 0 0,0 0 0,0 0 0,0 0 0,0 0 0,0 0 0,-1 0 0,1 0 0,0 0 0,0 1 0,0-1 0,0 0 0,0 0 0,0 0 0,0 0 0,-1 0 0,1 0 0,0 0 0,0 0 0,0 1 0,0-1 0,-11 5 0,4 1 0,-1 1 0,1 0 0,0 1 0,0 0 0,1 0 0,0 0 0,0 0 0,1 1 0,0 0 0,1 1 0,0-1 0,1 1 0,-1-1 0,2 1 0,-1 0 0,2 0 0,-1 0 0,1 17 0,0-25 0,1-1 0,0 1 0,0-1 0,0 0 0,1 1 0,-1-1 0,0 1 0,1-1 0,-1 1 0,1-1 0,-1 1 0,1-1 0,-1 0 0,1 1 0,0-1 0,0 0 0,0 0 0,0 0 0,0 0 0,0 1 0,0-1 0,0 0 0,0-1 0,0 1 0,0 0 0,2 1 0,0-1 0,0 0 0,0-1 0,0 1 0,0-1 0,1 1 0,-1-1 0,0 0 0,0 0 0,0-1 0,0 1 0,6-2 0,2 0 0,-1-1 0,0-1 0,0 0 0,0 0 0,-1-1 0,15-10 0,13-15 0,-2-1 0,-2-2 0,0-1 0,54-77 0,-87 111 0,0 0 0,1-1 0,-1 1 0,0 0 0,1 0 0,-1 0 0,0 0 0,0-1 0,0 1 0,1 0 0,-1 0 0,0 0 0,0-1 0,0 1 0,1 0 0,-1 0 0,0-1 0,0 1 0,0 0 0,0-1 0,0 1 0,0 0 0,0 0 0,1-1 0,-1 1 0,0 0 0,0-1 0,0 1 0,0 0 0,0-1 0,0 1 0,-1 0 0,1 0 0,0-1 0,0 1 0,0 0 0,0-1 0,0 1 0,0 0 0,0 0 0,-1-1 0,1 1 0,-15 6 0,-21 20 0,18-10 0,0 1 0,1 0 0,-19 27 0,32-40 0,1 0 0,-1 0 0,1 1 0,1 0 0,-1-1 0,1 1 0,-1 0 0,1 0 0,1 0 0,-1 1 0,1-1 0,0 0 0,0 1 0,1-1 0,-1 0 0,1 1 0,0-1 0,1 1 0,-1-1 0,1 0 0,3 10 0,-2-11 18,1 0 0,0 0 0,0-1 0,0 1 0,1-1 0,-1 0 0,1 0 0,0 0 1,0-1-1,0 1 0,0-1 0,0 0 0,0 0 0,1 0 0,-1-1 0,9 2 0,6 2-530,1 0 1,32 1-1,15-2-5627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5.208"/>
    </inkml:context>
    <inkml:brush xml:id="br0">
      <inkml:brushProperty name="width" value="0.025" units="cm"/>
      <inkml:brushProperty name="height" value="0.025" units="cm"/>
    </inkml:brush>
  </inkml:definitions>
  <inkml:trace contextRef="#ctx0" brushRef="#br0">49 88 18321,'0'0'11884,"11"-4"-10683,-7 3-1090,49-24 739,-50 24-830,0-1-1,-1 1 0,1-1 0,-1 0 0,0 0 0,1 0 0,-1 0 0,0 0 0,0-1 0,-1 1 0,1-1 0,0 1 0,-1-1 0,1 0 0,-1 1 0,0-1 0,0 0 0,0 0 0,0 0 0,0-6 0,-2 9-19,0-1 0,-1 1 0,1-1 0,0 1 0,-1 0 0,1-1 0,0 1 0,-1 0 0,1 0 0,-1 0 0,1 0 0,0 0 0,-1 0 0,1 1 0,0-1 0,-1 0 0,-1 2 0,-4 1 0,0 0 0,1 1 0,-1 0 0,1 0 0,0 1 0,0 0 0,0 0 0,1 1 0,0-1 0,-8 12 0,4-5 0,2-1 0,-1 1 0,2 1 0,-1-1 0,-4 15 0,10-24 0,0-1 0,0 1 0,0 0 0,0 0 0,1 0 0,-1 1 0,1-1 0,0 0 0,-1 0 0,1 0 0,1 0 0,-1 0 0,0 0 0,2 5 0,-1-6 0,0-1 0,1 0 0,-1 1 0,0-1 0,1 0 0,-1 0 0,1 1 0,-1-1 0,1 0 0,0-1 0,-1 1 0,1 0 0,0 0 0,-1-1 0,1 1 0,0-1 0,0 1 0,0-1 0,0 0 0,-1 0 0,1 0 0,0 0 0,0 0 0,2-1 0,2 1-198,0 0 0,0-1 0,0 0 0,0 0 0,0 0 0,-1-1 0,7-2 0,-8 2-210,0 0 0,1 0 0,-1 0 0,0-1 1,-1 0-1,1 0 0,0 0 0,-1 0 0,1 0 1,-1-1-1,0 0 0,0 1 0,-1-1 1,1 0-1,2-5 0,2-14-7242</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5.564"/>
    </inkml:context>
    <inkml:brush xml:id="br0">
      <inkml:brushProperty name="width" value="0.025" units="cm"/>
      <inkml:brushProperty name="height" value="0.025" units="cm"/>
    </inkml:brush>
  </inkml:definitions>
  <inkml:trace contextRef="#ctx0" brushRef="#br0">0 14 17905,'0'0'10474,"58"-13"-10442,-35 13-1506,6 0-2209,3-1-5157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6.124"/>
    </inkml:context>
    <inkml:brush xml:id="br0">
      <inkml:brushProperty name="width" value="0.025" units="cm"/>
      <inkml:brushProperty name="height" value="0.025" units="cm"/>
    </inkml:brush>
  </inkml:definitions>
  <inkml:trace contextRef="#ctx0" brushRef="#br0">27 0 10954,'0'0'14959,"4"53"-14095,-4-20-223,-2 7-353,-3 1-352,2-6-993,2-8-416,-1-5-385,2-9-961,-3-8 449,-1-5-1666,-7-3-3139</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6.496"/>
    </inkml:context>
    <inkml:brush xml:id="br0">
      <inkml:brushProperty name="width" value="0.025" units="cm"/>
      <inkml:brushProperty name="height" value="0.025" units="cm"/>
    </inkml:brush>
  </inkml:definitions>
  <inkml:trace contextRef="#ctx0" brushRef="#br0">1 53 11243,'0'0'13260,"53"-14"-12235,-20 9-640,3-3-321,7 1-193,1-2-2625,-3-1-3940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7.070"/>
    </inkml:context>
    <inkml:brush xml:id="br0">
      <inkml:brushProperty name="width" value="0.025" units="cm"/>
      <inkml:brushProperty name="height" value="0.025" units="cm"/>
    </inkml:brush>
  </inkml:definitions>
  <inkml:trace contextRef="#ctx0" brushRef="#br0">279 20 19410,'0'0'8237,"-13"-5"-6747,5 2-1312,5 1-128,0 0 0,0 1 1,0 0-1,0-1 0,0 1 1,0 0-1,-1 1 0,1-1 1,-1 1-1,1-1 1,0 1-1,-1 0 0,1 0 1,0 0-1,-1 1 0,1-1 1,-1 1-1,1 0 0,0 0 1,0 0-1,0 0 1,-1 1-1,1-1 0,0 1 1,1 0-1,-4 2 0,-12 13 13,1 1 0,1 1 0,1 1 0,1 0 0,1 0-1,-14 28 1,19-32-48,1 1 0,0 0 0,1 0-1,1 0 1,0 1 0,1 0-1,1 0 1,1 0 0,0 18 0,2-34-14,0-1 1,0 1-1,0-1 1,1 1-1,-1-1 1,0 1 0,1-1-1,-1 1 1,1-1-1,-1 0 1,1 1 0,0-1-1,-1 0 1,1 1-1,0-1 1,0 0-1,0 0 1,0 0 0,0 0-1,0 0 1,0 0-1,0 0 1,3 1 0,-1-1 5,-1 0 1,1 0-1,0 0 1,0-1 0,-1 1-1,1-1 1,0 0 0,0 1-1,0-1 1,0-1-1,4 0 1,1 0 12,0-1 0,0 0 0,-1 0 0,1-1 0,-1 0 0,0 0 0,0-1 0,9-5 0,-12 6-9,0 0-1,0 0 0,0 0 1,0 0-1,-1-1 1,1 0-1,-1 1 0,0-1 1,0 0-1,0-1 1,-1 1-1,0 0 0,1-1 1,-1 0-1,-1 1 1,1-1-1,-1 0 0,2-8 1,-4 13-12,1 0 1,0-1-1,0 1 1,0 0 0,0-1-1,0 1 1,0 0-1,0-1 1,-1 1-1,1 0 1,0 0 0,0-1-1,0 1 1,-1 0-1,1 0 1,0-1 0,0 1-1,-1 0 1,1 0-1,0 0 1,0-1-1,-1 1 1,1 0 0,0 0-1,-1 0 1,1 0-1,0 0 1,0 0-1,-1 0 1,1 0 0,0 0-1,-1 0 1,1 0-1,0 0 1,-1 0-1,1 0 1,0 0 0,-1 0-1,1 0 1,0 0-1,-1 0 1,1 0 0,0 0-1,-1 1 1,1-1-1,0 0 1,0 0-1,-1 0 1,1 0 0,0 1-1,-1-1 1,-14 14-48,14-12 44,0 0 0,1 0 0,-1 0 0,0 0 0,1 0 0,0 0 0,-1 0 0,1 0 0,0 0 0,0 0 0,0 0 0,1 0 0,-1 0 0,0 0 0,1 0 0,-1 0 0,2 2 0,-1-3 2,-1 0 0,1 0 0,0 0 0,0 0-1,0 0 1,0 0 0,0 0 0,0-1 0,0 1 0,0 0 0,0-1 0,0 1 0,0-1-1,0 1 1,0-1 0,1 0 0,-1 0 0,0 1 0,0-1 0,1 0 0,0 0 0,4 0-5,0-1 1,-1 1 0,1-1 0,0-1 0,-1 1 0,1-1 0,-1 0 0,0 0 0,1 0-1,-1-1 1,5-4 0,6-4-359,-1-1 0,0 0 0,-1-1 0,13-16-1,-36 41 414,0 0 0,0 0-1,1 1 1,0 1 0,1-1-1,1 1 1,0 0-1,1 1 1,1-1 0,0 1-1,1 0 1,-2 17 0,5-31-86,0-1 0,0 1 0,0 0 0,0-1 0,0 1 0,0 0 0,0 0 0,0-1 0,0 1 1,0 0-1,0 0 0,0-1 0,1 1 0,-1 0 0,0-1 0,1 1 0,-1 0 0,0-1 0,1 1 0,-1-1 1,1 1-1,-1 0 0,1-1 0,-1 1 0,1-1 0,-1 1 0,1-1 0,-1 0 0,1 1 0,0-1 0,-1 0 1,1 1-1,0-1 0,-1 0 0,1 0 0,0 1 0,0-1 0,-1 0 0,1 0 0,0 0 0,0 0 0,-1 0 0,1 0 1,0 0-1,-1 0 0,1 0 0,0-1 0,0 1 0,-1 0 0,1 0 0,0-1 0,-1 1 0,1 0 0,0-1 1,-1 1-1,1-1 0,-1 1 0,2-1 0,3-2-767,0 0-1,0-1 1,0 0 0,0 1 0,7-10 0,7-13-6658,-2-4-5809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7.429"/>
    </inkml:context>
    <inkml:brush xml:id="br0">
      <inkml:brushProperty name="width" value="0.025" units="cm"/>
      <inkml:brushProperty name="height" value="0.025" units="cm"/>
    </inkml:brush>
  </inkml:definitions>
  <inkml:trace contextRef="#ctx0" brushRef="#br0">10 139 18065,'0'0'6166,"-2"9"-3726,-5 25-1218,7-34-1201,0 1-1,0-1 1,0 0-1,0 1 1,0-1-1,0 1 1,0-1-1,0 0 1,0 1-1,0-1 1,1 0-1,-1 1 1,0-1-1,0 0 1,0 1-1,1-1 1,-1 0-1,0 1 1,0-1-1,1 0 1,-1 0-1,0 1 1,1-1-1,-1 0 1,0 0-1,1 1 1,-1-1-1,0 0 1,1 0-1,-1 0 1,0 0-1,1 0 1,-1 0-1,1 0 1,-1 1-1,0-1 1,1 0-1,-1 0 1,1 0 0,-1-1-1,1 1 1,16-3 364,-17 3-356,10-4 73,-1-1-1,0 0 1,0-1 0,0 0-1,-1 0 1,0-1 0,0 0 0,-1-1-1,0 1 1,0-1 0,0-1-1,-1 1 1,-1-1 0,1 0-1,-1-1 1,-1 1 0,0-1-1,0 0 1,3-15 0,-7 24-88,1 1 0,-1-1 0,0 1 0,0-1-1,0 1 1,1-1 0,-1 1 0,0-1 0,0 1 0,0-1 0,0 0 0,0 1 0,0-1 0,0 1 0,0-1 0,0 1 0,0-1-1,-1 0 1,1 1 0,0-1 0,0 1 0,0-1 0,-1 1 0,1-1 0,0 1 0,-1-1 0,1 1 0,0-1 0,-1 1 0,1 0-1,-1-1 1,1 1 0,-1 0 0,1-1 0,0 1 0,-1 0 0,0-1 0,1 1 0,-1 0 0,1 0 0,-1 0 0,1-1 0,-1 1-1,1 0 1,-1 0 0,1 0 0,-1 0 0,0 0 0,1 0 0,-1 0 0,1 0 0,-1 0 0,1 0 0,-1 1 0,0-1 0,1 0-1,-1 0 1,1 0 0,-1 1 0,1-1 0,-1 0 0,1 1 0,-1-1 0,1 0 0,0 1 0,-1 0 0,-31 27-50,20-10 31,1 0 1,0 0 0,2 1 0,0 0-1,1 0 1,1 1 0,1 0 0,1 0-1,-5 36 1,10-55-44,0 0 1,1 0-1,-1 0 0,0 0 0,0 0 1,1 0-1,-1 0 0,0 0 1,1 0-1,-1 0 0,1 0 0,-1 0 1,1 0-1,0 0 0,-1 0 1,1-1-1,0 1 0,0 0 1,-1 0-1,1-1 0,0 1 0,0-1 1,0 1-1,0-1 0,0 1 1,0-1-1,0 1 0,0-1 0,0 0 1,0 0-1,0 1 0,0-1 1,0 0-1,0 0 0,0 0 0,0 0 1,0 0-1,0 0 0,0-1 1,0 1-1,0 0 0,0 0 0,0-1 1,0 1-1,1-1 0,5-1-767,1 0-1,-1 0 0,-1-1 0,1 1 0,9-7 1,17-14-4994,3-7-3196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7.770"/>
    </inkml:context>
    <inkml:brush xml:id="br0">
      <inkml:brushProperty name="width" value="0.025" units="cm"/>
      <inkml:brushProperty name="height" value="0.025" units="cm"/>
    </inkml:brush>
  </inkml:definitions>
  <inkml:trace contextRef="#ctx0" brushRef="#br0">132 1 17969,'0'0'3369,"-10"6"-583,0 2-2313,1 0 0,0 1 0,0 0 0,0 0 0,1 1 0,1 0-1,0 0 1,0 1 0,1 0 0,0 0 0,-5 17 0,6-18-336,1 1 0,1 0 0,-1 1 1,2-1-1,0 1 0,0-1 0,1 1 0,0-1 1,2 16-1,0-26-133,-1-1 0,1 1 0,-1-1-1,1 1 1,-1-1 0,1 1 0,0-1 0,-1 1 0,1-1 0,0 1 0,-1-1 0,1 0-1,0 1 1,0-1 0,-1 0 0,1 0 0,0 1 0,0-1 0,0 0 0,-1 0 0,1 0 0,0 0-1,0 0 1,0 0 0,-1 0 0,1 0 0,0-1 0,0 1 0,0 0 0,0-1 0,27-6 152,-18 2-82,-2 1-91,-1 0 0,1 1 1,0 0-1,15-4 0,-21 7 9,-1 0 0,0 0 0,0 0 0,0-1-1,0 1 1,1 0 0,-1 1 0,0-1-1,0 0 1,0 0 0,0 0 0,1 1 0,-1-1-1,0 0 1,0 1 0,0-1 0,0 1 0,0 0-1,0-1 1,0 1 0,0 0 0,0-1 0,0 1-1,-1 0 1,1 0 0,0 0 0,0 0 0,-1 0-1,1 0 1,0 0 0,-1 0 0,1 0 0,-1 0-1,0 0 1,1 0 0,-1 1 0,0-1-1,0 0 1,1 0 0,-1 0 0,0 0 0,0 2-1,0 11 54,0 0 0,-1 0 0,-1 0-1,0-1 1,-7 23 0,-5 41 920,14-76-972,0-1 0,0 1 0,0-1 0,0 0 0,0 1 0,0-1 1,0 1-1,0-1 0,0 1 0,0-1 0,0 1 0,0-1 0,0 1 0,0-1 1,0 0-1,0 1 0,0-1 0,1 1 0,-1-1 0,0 0 0,0 1 1,0-1-1,1 1 0,-1-1 0,0 0 0,1 1 0,-1-1 0,0 0 0,1 1 1,-1-1-1,0 0 0,1 0 0,-1 1 0,1-1 0,15-7-858,12-22-2797,-8 3-1446,1-3-1480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8.890"/>
    </inkml:context>
    <inkml:brush xml:id="br0">
      <inkml:brushProperty name="width" value="0.025" units="cm"/>
      <inkml:brushProperty name="height" value="0.025" units="cm"/>
    </inkml:brush>
  </inkml:definitions>
  <inkml:trace contextRef="#ctx0" brushRef="#br0">81 323 14798,'0'0'9486,"-8"4"-8567,3-2-841,0 1 0,1-1 0,-1 1 1,1 0-1,0 0 0,0 1 1,0-1-1,0 1 0,1 0 0,-1 0 1,1 0-1,0 1 0,0-1 1,0 1-1,1 0 0,0-1 1,0 1-1,0 0 0,0 0 0,1 1 1,0-1-1,0 0 0,0 0 1,1 1-1,0-1 0,0 7 1,0-12-74,0 1 0,0 0 0,0-1 0,0 1 0,1 0 0,-1 0 1,0-1-1,0 1 0,1 0 0,-1-1 0,0 1 0,1 0 1,-1-1-1,1 1 0,-1-1 0,1 1 0,-1-1 0,1 1 1,-1-1-1,1 1 0,-1-1 0,1 1 0,0-1 0,-1 0 0,1 1 1,0-1-1,-1 0 0,2 1 0,25-3 109,-21 0-41,1 0-1,-1 0 1,0-1 0,0 0-1,11-7 1,-7 1 113,0 0 1,0-1-1,0 0 0,12-20 1,-18 24-43,0 0-1,0 0 1,-1-1 0,0 1 0,0-1 0,0 1 0,-1-1 0,0 0 0,-1 0 0,1 0-1,-1-8 1,-13 17 65,5 5-212,1 0 1,-1 0-1,2 1 1,-1 0-1,1 0 0,0 0 1,1 1-1,0-1 1,0 1-1,1 0 1,0 0-1,1 1 1,0-1-1,0 0 1,1 1-1,0 13 1,1-22 4,0 0 0,1-1 0,-1 1 0,1 0-1,0-1 1,-1 1 0,1 0 0,-1-1 0,1 1 0,0-1 0,-1 1 0,1-1 0,0 1 0,0-1 0,0 0 0,-1 1 0,1-1 0,0 0-1,0 0 1,0 1 0,0-1 0,-1 0 0,1 0 0,0 0 0,0 0 0,0 0 0,0 0 0,0 0 0,-1-1 0,1 1 0,0 0 0,0 0-1,1-1 1,31-9 248,-17 0-185,0-1-1,-1 0 1,0-1 0,-1-1 0,24-27-1,-13 10-119,39-62-1,-35 33-104,-27 55 171,-1 1 0,0-1 0,0 1 0,0-1 0,0 0 0,0 1 0,-1-1 0,0 0 0,1 1 0,-2-1 0,1 0 0,0 1 0,-1-1 0,1 0 0,-2-4 0,1 7-7,0 1-1,1-1 0,-1 0 1,0 1-1,0-1 0,1 0 0,-1 1 1,0-1-1,0 1 0,0-1 1,0 1-1,0 0 0,0-1 0,0 1 1,1 0-1,-1 0 0,0 0 1,0 0-1,0-1 0,0 1 0,0 1 1,0-1-1,0 0 0,0 0 1,0 0-1,0 0 0,0 1 0,-1-1 1,-27 14-137,21-4 159,0 0 0,0 0 0,1 1 1,0 0-1,1 1 0,1 0 0,-1 0 0,2 0 0,0 0 0,0 1 0,1-1 1,1 1-1,0 0 0,1 0 0,0 0 0,1 0 0,0 0 0,3 17 1,-2-27-40,-1 0 1,0-1-1,1 1 1,0-1 0,0 1-1,0-1 1,0 1-1,0-1 1,0 1 0,0-1-1,1 0 1,-1 0-1,1 1 1,0-1 0,0-1-1,-1 1 1,1 0-1,1 0 1,-1-1 0,0 1-1,0-1 1,0 1 0,1-1-1,-1 0 1,1 0-1,-1 0 1,1 0 0,-1-1-1,1 1 1,0-1-1,-1 1 1,1-1 0,4 0-1,-2 0-12,0-1 1,0 1-1,0-1 0,0 0 0,0-1 0,0 1 0,0-1 1,0 0-1,-1 0 0,1 0 0,-1-1 0,1 0 0,-1 1 1,0-2-1,0 1 0,7-7 0,3-10 154,0 0 1,0-1-1,-2 0 0,-1-1 0,12-31 1,33-120 781,-51 153-895,0-2-16,-34 72 0,12-11 0,1 1 0,3 0 0,1 1 0,2 0 0,2 1 0,2 0 0,-2 71 0,8-113 0,0 0 0,0 1 0,0-1 0,0 0 0,0 1 0,0-1 0,0 0 0,0 0 0,0 1 0,0-1 0,0 0 0,0 0 0,0 1 0,0-1 0,0 0 0,0 0 0,0 1 0,1-1 0,-1 0 0,0 0 0,0 1 0,0-1 0,0 0 0,0 0 0,1 0 0,-1 1 0,0-1 0,0 0 0,0 0 0,1 0 0,-1 1 0,0-1 0,0 0 0,1 0 0,-1 0 0,0 0 0,0 0 0,1 0 0,-1 0 0,1 0 0,10-7 0,8-16 0,-12 9 0,-2 0 0,1 0 0,-2-1 0,0 1 0,-1-1 0,0 0 0,-1-1 0,0-27 0,-3 39 0,-2 11 0,-1 14 0,4-19 0,0-1 0,0 1 0,0 0 0,0 0 0,0 0 0,1 0 0,-1 0 0,1-1 0,-1 1 0,1 0 0,0-1 0,0 1 0,0 0 0,0-1 0,0 1 0,0-1 0,0 1 0,0-1 0,1 0 0,-1 1 0,1-1 0,-1 0 0,1 0 0,-1 0 0,1 0 0,-1 0 0,1 0 0,0-1 0,0 1 0,-1 0 0,1-1 0,0 0 0,0 1 0,0-1 0,0 0 0,-1 0 0,1 0 0,0 0 0,0 0 0,0 0 0,0-1 0,2 0 0,3 0 0,0 0 0,0 0 0,0-1 0,-1 0 0,1-1 0,-1 0 0,1 0 0,-1 0 0,0-1 0,7-5 0,24-27 0,-42 67 0,0-15 0,0 1 0,1 0 0,0 0 0,1 0 0,2 0 0,-1 21 0,2-38 0,0 0 0,0 0 0,0 1 0,0-1 0,0 0 0,0 1 0,0-1 0,0 0 0,0 1 0,0-1 0,0 0 0,0 0 0,0 1 0,0-1 0,0 0 0,1 1 0,-1-1 0,0 0 0,0 0 0,0 1 0,0-1 0,1 0 0,-1 0 0,0 0 0,0 1 0,1-1 0,-1 0 0,0 0 0,0 0 0,1 0 0,-1 1 0,0-1 0,0 0 0,1 0 0,-1 0 0,0 0 0,1 0 0,-1 0 0,15-5 0,11-16 0,-21 11 0,0-1 0,-1 0 0,0 0 0,-1 0 0,0 0 0,0-1 0,-1 1 0,-1-1 0,0 1 0,0-1 0,-2 0 0,0-13 0,0-3 0,2 26 0,-1 1 0,1-1 0,0 1 0,0-1 0,0 0 0,0 1 0,0-1 0,0 1 0,0 0 0,0-1 0,0 1 0,1 0 0,-1 0 0,1 0 0,-1 0 0,1 0 0,-1 0 0,1 0 0,-1 0 0,1 0 0,0 1 0,-1-1 0,1 1 0,0 0 0,0-1 0,3 1 0,56-8 0,-54 7 0,1 1-528,23-2-4549,-30 2 4693,0 0-1,-1 0 0,1 0 1,0 0-1,0 0 1,0 0-1,0-1 0,-1 1 1,1 0-1,0 0 0,0-1 1,-1 1-1,1 0 1,0-1-1,0 1 0,-1 0 1,1-1-1,0 1 0,-1-1 1,1 0-1,0 1 1,0-2-1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9.246"/>
    </inkml:context>
    <inkml:brush xml:id="br0">
      <inkml:brushProperty name="width" value="0.025" units="cm"/>
      <inkml:brushProperty name="height" value="0.025" units="cm"/>
    </inkml:brush>
  </inkml:definitions>
  <inkml:trace contextRef="#ctx0" brushRef="#br0">1 46 22005,'0'-10'2883,"13"2"-994,10 3-1120,10 0-1025,5-3-2178,7-1-3300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39.760"/>
    </inkml:context>
    <inkml:brush xml:id="br0">
      <inkml:brushProperty name="width" value="0.025" units="cm"/>
      <inkml:brushProperty name="height" value="0.025" units="cm"/>
    </inkml:brush>
  </inkml:definitions>
  <inkml:trace contextRef="#ctx0" brushRef="#br0">1 74 19218,'0'0'4015,"11"-9"-1816,1 0-1389,1 0-1,0 0 1,27-12 0,-34 18-595,1 0 0,-1 1 0,1 0 0,0 0 1,0 0-1,-1 1 0,1 0 0,0 1 0,0-1 1,0 1-1,0 1 0,0-1 0,13 4 0,-18-3-229,0 0 0,0 0 0,0 1 0,0-1 0,0 1 0,0-1 0,-1 1 0,1 0 0,0 0 0,-1-1 0,1 1-1,-1 0 1,0 1 0,0-1 0,0 0 0,0 0 0,0 0 0,0 1 0,0-1 0,-1 1 0,1-1 0,-1 0 0,0 1 0,0-1-1,0 1 1,0-1 0,0 1 0,-1 2 0,1 7-133,-2 0 0,1 0 1,-1 0-1,-6 17 0,-3 2-84,6-21 197,1 1 0,0-1 0,1 1 0,1 0-1,0 0 1,-1 13 0,3-24 35,0 1 0,0 0 0,0-1 0,0 1 0,1-1 0,-1 1 0,0 0 0,1-1 0,-1 1 0,0-1 0,1 1 0,-1-1-1,0 1 1,1-1 0,-1 0 0,1 1 0,-1-1 0,1 1 0,-1-1 0,1 0 0,-1 1 0,1-1 0,-1 0 0,1 0 0,0 1 0,-1-1 0,1 0 0,-1 0 0,1 0 0,0 0 0,-1 0 0,1 0 0,0 0-1,-1 0 1,1 0 0,-1 0 0,1 0 0,0 0 0,-1-1 0,1 1 0,29-7 344,-12-2-222,0-1 0,0-1 0,-1 0 0,-1-1-1,0-1 1,0-1 0,-2 0 0,0 0 0,0-2-1,22-33 1,-34 47-195,-1 0 0,0 0 0,0 0 0,1 0 0,-1 0 0,0 0 0,-1-1 0,1 1 0,0 0 0,-1-1 0,1 1 0,-1 0 0,0-1 0,0 1 0,0-1 0,0 1 0,0 0 0,0-1 0,-1 1 0,1-1 0,-1 1 0,0 0 0,1 0 0,-1-1 0,-2-2 0,1 3-238,0 0 0,0 1 0,0-1 0,0 1 0,0 0 0,0 0 0,0 0 1,0 0-1,-1 0 0,1 0 0,0 1 0,-1-1 0,1 1 0,-1-1 0,1 1 0,0 0 1,-1 0-1,1 0 0,-1 0 0,1 1 0,0-1 0,-1 1 0,1-1 0,0 1 1,-4 1-1,4-1-130,-1 0 1,1 0 0,0 1-1,-1-1 1,1 1 0,0-1-1,0 1 1,0 0 0,0 0 0,0 0-1,0 0 1,1 0 0,-1 0-1,1 1 1,-1-1 0,-1 5-1,-1 2-5064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4.200"/>
    </inkml:context>
    <inkml:brush xml:id="br0">
      <inkml:brushProperty name="width" value="0.025" units="cm"/>
      <inkml:brushProperty name="height" value="0.025" units="cm"/>
    </inkml:brush>
  </inkml:definitions>
  <inkml:trace contextRef="#ctx0" brushRef="#br0">0 90 18898,'0'0'3107,"69"-10"-3107,-16-2-160,15-2-1666,6-1-1505,8-3-1698,1-2-4644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0.179"/>
    </inkml:context>
    <inkml:brush xml:id="br0">
      <inkml:brushProperty name="width" value="0.025" units="cm"/>
      <inkml:brushProperty name="height" value="0.025" units="cm"/>
    </inkml:brush>
  </inkml:definitions>
  <inkml:trace contextRef="#ctx0" brushRef="#br0">152 1 18642,'0'0'2637,"-9"0"358,1 0-2579,0 0 0,0 1 0,0 0 0,0 1 0,0-1 1,1 2-1,-1-1 0,-11 6 0,15-6-319,0 0-1,0 0 0,0 0 1,0 1-1,1 0 1,-1-1-1,1 1 1,0 1-1,0-1 1,0 0-1,0 1 0,1-1 1,-1 1-1,1 0 1,0 0-1,0 0 1,0 0-1,1 0 1,-1 0-1,0 6 0,2-10-82,0 1-1,0-1 0,0 1 1,-1-1-1,1 1 0,0-1 0,0 1 1,0-1-1,0 1 0,1-1 1,-1 1-1,0-1 0,0 1 0,0-1 1,0 1-1,0-1 0,1 1 1,-1-1-1,0 1 0,0-1 0,1 1 1,-1-1-1,0 1 0,1-1 1,-1 0-1,0 1 0,1-1 0,-1 0 1,1 1-1,-1-1 0,1 0 1,-1 1-1,1-1 0,-1 0 0,1 0 1,24 0 546,24-18 462,-16-2-793,32-18 79,-61 36-299,0 0 1,0 1 0,1-1-1,-1 1 1,0 0 0,0 0-1,1 0 1,-1 0-1,1 1 1,-1 0 0,0 0-1,10 1 1,-14-1-10,1 1 0,0 0 0,0-1 0,0 1 0,0 0 0,-1 0 0,1 0 0,0-1 0,-1 1 0,1 0 0,0 0 0,-1 0 0,0 0 0,1 0 0,-1 0 0,1 0 0,-1 0 0,0 0 0,0 0 0,1 0 0,-1 0 0,0 0 0,0 0 0,0 2 0,-1 34 0,1-25 0,-3 5 0,1 17 0,2-34 0,0 1 0,1-1 0,-1 1 0,0-1 0,0 1 0,0-1 0,1 1 0,-1-1 0,0 0 0,1 1 0,-1-1 0,0 1 0,1-1 0,-1 0 0,1 1 0,-1-1 0,0 0 0,1 0 0,-1 1 0,1-1 0,-1 0 0,1 0 0,-1 0 0,1 1 0,-1-1 0,1 0 0,-1 0 0,1 0 0,-1 0 0,1 0 0,-1 0 0,1 0 0,-1 0 0,1 0 0,-1 0 0,1-1 0,-1 1 0,1 0 0,-1 0 0,1 0 0,-1-1 0,1 1 0,-1 0 0,1 0 0,-1-1 0,0 1 0,1 0 0,-1-1 0,1 1 0,-1-1 0,0 1 0,1 0 0,-1-1 0,55-46 0,-2 0 0,-49 44 0,0 0 0,0 1 0,1 0 0,-1-1 0,1 2 0,-1-1 0,1 0 0,0 1 0,-1 0 0,1 0 0,10 0 0,-14 1-10,1 1-1,-1-1 1,1 1-1,-1-1 1,1 1 0,-1-1-1,1 1 1,-1 0-1,0 0 1,0 0 0,1 0-1,-1 0 1,0 0 0,0 0-1,0 0 1,0 0-1,0 0 1,0 1 0,0-1-1,-1 0 1,1 1-1,0-1 1,-1 1 0,1-1-1,-1 1 1,1-1-1,-1 1 1,0-1 0,0 1-1,1-1 1,-1 4 0,1 61-1331,-2-49 505,1 2-3819,0-9-2659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1.702"/>
    </inkml:context>
    <inkml:brush xml:id="br0">
      <inkml:brushProperty name="width" value="0.025" units="cm"/>
      <inkml:brushProperty name="height" value="0.025" units="cm"/>
    </inkml:brush>
  </inkml:definitions>
  <inkml:trace contextRef="#ctx0" brushRef="#br0">23 26 18962,'-1'9'1129,"-16"78"5150,15-74-5619,1 0 1,0 1-1,0-1 1,2 1-1,2 22 1,-3-35-650,0 0 1,1 0 0,-1 0-1,0 0 1,0 0 0,1-1-1,-1 1 1,1 0 0,-1 0-1,1 0 1,-1 0 0,1-1-1,0 1 1,-1 0 0,1 0-1,0-1 1,0 1 0,-1-1-1,1 1 1,0-1 0,0 1-1,0-1 1,0 1 0,-1-1-1,1 0 1,0 1 0,1-1-1,1 0 51,-1 0-1,0 0 1,1 0-1,-1 0 0,0-1 1,1 1-1,-1-1 1,0 0-1,0 1 1,1-1-1,1-2 0,4-1 189,0-1 0,-1 0-1,1 0 1,12-12-1,3-8-228,-2 0-1,0-1 1,-1-1-1,-2-1 1,20-41-1,-46 87-20,-43 103 0,44-104 0,2 0 0,0 1 0,2-1 0,-1 1 0,0 29 0,4-46-46,0 0 1,0 1-1,0-1 0,1 0 1,-1 0-1,0 0 0,0 0 1,1 1-1,-1-1 0,1 0 1,-1 0-1,1 0 0,0 0 1,-1 0-1,1 0 0,0 0 1,0 0-1,-1 0 0,1 0 1,0-1-1,0 1 0,0 0 1,0 0-1,0-1 0,0 1 1,0-1-1,0 1 0,1-1 1,-1 1-1,0-1 0,0 0 0,0 0 1,1 1-1,-1-1 0,0 0 1,0 0-1,0 0 0,1 0 1,-1 0-1,0-1 0,0 1 1,0 0-1,1-1 0,1 0 1,3 0-536,0-1-1,0 0 1,0 0 0,0 0 0,0-1-1,0 0 1,7-5 0,13-15-6690,-1-4-4666</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2.169"/>
    </inkml:context>
    <inkml:brush xml:id="br0">
      <inkml:brushProperty name="width" value="0.025" units="cm"/>
      <inkml:brushProperty name="height" value="0.025" units="cm"/>
    </inkml:brush>
  </inkml:definitions>
  <inkml:trace contextRef="#ctx0" brushRef="#br0">120 60 18449,'0'0'6342,"4"-9"-3379,10-26-907,-14 34-2026,0 1 1,0 0 0,0-1 0,1 1 0,-1-1 0,0 1 0,0 0 0,0-1 0,0 1 0,0 0 0,0-1 0,1 1 0,-1-1 0,0 1 0,0-1 0,0 1 0,0 0 0,-1-1 0,1 1 0,0-1 0,0 1 0,0 0-1,0-1 1,0 1 0,0-1 0,-1 1 0,1 0 0,0-1 0,0 1 0,-1 0 0,1-1 0,0 1 0,0 0 0,-1 0 0,1-1 0,0 1 0,-1 0 0,1 0 0,0-1 0,-1 1 0,1 0 0,0 0 0,-1 0 0,1 0-1,-1 0 1,1-1 0,0 1 0,-1 0 0,1 0 0,-1 0 0,1 0 0,-1 0 0,1 0 0,0 0 0,-1 0 0,1 1 0,-1-1 0,1 0 0,0 0 0,-1 0 0,0 1 0,-23 8 1007,15-3-1038,0 1 0,0 0 0,1 1 0,0 0 0,1 1 0,0-1 0,0 1 0,1 0 0,0 1 0,0 0 0,1 0 0,-7 20 0,12-29 0,-1-1 0,1 1 0,0-1 0,0 1 0,0-1 0,0 1 0,0-1 0,0 1 0,0-1 0,0 1 0,0-1 0,0 1 0,0-1 0,0 1 0,0-1 0,0 1 0,0-1 0,0 1 0,1-1 0,-1 1 0,0-1 0,0 1 0,0-1 0,1 0 0,-1 1 0,0-1 0,1 1 0,-1-1 0,1 0 0,-1 1 0,0-1 0,1 0 0,-1 1 0,1-1 0,21 0 0,21-18 0,4-19 0,15-8 0,-62 45 0,0 0 0,1 0 0,-1-1 0,0 1 0,0 0 0,1 0 0,-1 0 0,0 0 0,1 0 0,-1 0 0,0 0 0,1 0 0,-1 0 0,0 0 0,1 0 0,-1 0 0,0 0 0,0 0 0,1 0 0,-1 0 0,0 0 0,1 0 0,-1 0 0,0 1 0,1-1 0,-1 0 0,0 0 0,0 0 0,1 0 0,-1 1 0,0-1 0,0 0 0,0 0 0,1 1 0,-1-1 0,0 0 0,0 0 0,0 1 0,0-1 0,1 1 0,4 19 0,-5 34 0,0-43 0,-1-10 0,1 1 0,0-1 0,0 1 0,0-1 0,0 0 0,0 1 0,1-1 0,-1 1 0,0-1 0,1 0 0,-1 1 0,1-1 0,-1 0 0,1 1 0,0-1 0,-1 0 0,1 0 0,0 0 0,0 1 0,0-1 0,0 0 0,0 0 0,2 1 0,-1-1 0,0-1 0,0 1 0,0-1 0,0 0 0,1 0 0,-1 0 0,0 0 0,0 0 0,0 0 0,0 0 0,0-1 0,0 1 0,0-1 0,0 0 0,0 1 0,0-1 0,2-1 0,4-2 1,-1-1-1,1 0 1,-1 0 0,0-1-1,11-10 1,-12 10-4,0 1 1,0 0-1,0 0 1,0 0-1,1 1 1,0 0-1,12-5 1,-19 8-34,0 1 1,0 0-1,1 0 1,-1 0-1,0 0 1,0 0-1,0 0 1,1 0-1,-1 0 1,0 0-1,0 0 1,0 0-1,1 0 1,-1 0-1,0 0 1,0 0-1,0 0 1,1 0-1,-1 0 1,0 0-1,0 0 1,0 0-1,0 0 1,1 1-1,-1-1 1,0 0-1,0 0 1,0 0-1,0 0 0,1 0 1,-1 0-1,0 1 1,0-1-1,0 0 1,0 0-1,0 0 1,0 0-1,1 1 1,-1-1-1,0 0 1,0 0-1,0 0 1,0 1-1,0-1 1,0 0-1,0 0 1,0 1-1,-2 14-1447,-9 15-2568,1-12-764,0-4-2269</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3.280"/>
    </inkml:context>
    <inkml:brush xml:id="br0">
      <inkml:brushProperty name="width" value="0.025" units="cm"/>
      <inkml:brushProperty name="height" value="0.025" units="cm"/>
    </inkml:brush>
  </inkml:definitions>
  <inkml:trace contextRef="#ctx0" brushRef="#br0">1 86 16239,'3'0'7553,"17"1"-3996,-12 3-2846,0 0 1,0 1-1,-1-1 1,1 1 0,-1 1-1,8 7 1,-10-8-714,0 0 0,1-1 0,-1 0-1,1 0 1,0 0 0,0 0 0,0-1 0,1 0 0,-1 0 0,1-1 0,0 0 0,11 2 0,-12-3-233,1-1 0,0 0 0,0 0 0,0-1 0,-1 0 0,8-2 1,-7 1-1313,1-1 1,-1 1 0,0-2-1,0 1 1,-1-1-1,1 0 1,11-9 0,-6 2-2523,0-1 1,19-22 0,1-9 2720,-1 8 18096,-31 35-16573,-2 12 2742,-5 15-1441,-68 125 2898,-11 31-2622,72-147-4084,-14 59 1,23-81-3605,0-4-3535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6.128"/>
    </inkml:context>
    <inkml:brush xml:id="br0">
      <inkml:brushProperty name="width" value="0.025" units="cm"/>
      <inkml:brushProperty name="height" value="0.025" units="cm"/>
    </inkml:brush>
  </inkml:definitions>
  <inkml:trace contextRef="#ctx0" brushRef="#br0">77 167 4740,'5'-9'1047,"44"-81"6374,-14 23 6319,-46 126-7921,-55 180-5819,2-3 0,62-229 0,-3 7 0,0 0 0,2 0 0,-1 0 0,2 1 0,-1 18 0,3-32-81,0-1 0,0 0 0,0 0 0,1 1 0,-1-1 0,0 0 1,0 0-1,1 0 0,-1 1 0,0-1 0,0 0 0,1 0 0,-1 0 0,0 0 0,1 0 0,-1 0 0,0 1 0,1-1 0,-1 0 1,0 0-1,1 0 0,-1 0 0,0 0 0,1 0 0,-1 0 0,0 0 0,0 0 0,1-1 0,-1 1 0,0 0 0,1 0 0,-1 0 1,0 0-1,1 0 0,-1 0 0,0-1 0,0 1 0,1 0 0,-1 0 0,0-1 0,0 1 0,1 0 0,-1 0 0,0 0 0,0-1 1,0 1-1,0 0 0,1-1 0,-1 1 0,0 0 0,0-1 0,15-12-6649,-7-2-173,3-2-5525</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6.470"/>
    </inkml:context>
    <inkml:brush xml:id="br0">
      <inkml:brushProperty name="width" value="0.025" units="cm"/>
      <inkml:brushProperty name="height" value="0.025" units="cm"/>
    </inkml:brush>
  </inkml:definitions>
  <inkml:trace contextRef="#ctx0" brushRef="#br0">152 0 11563,'0'0'18065,"3"9"-16837,-1-4-1124,-1-1 1,0 1-1,0-1 0,0 1 0,-1-1 1,1 1-1,-1 0 0,0-1 1,-1 1-1,1 0 0,-2 5 1,-23 61 554,11-40-656,-12 26-34,2 0 1,3 2-1,3 1 1,-12 64 0,30-130-7218,0-18 813,1 4-713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46.830"/>
    </inkml:context>
    <inkml:brush xml:id="br0">
      <inkml:brushProperty name="width" value="0.025" units="cm"/>
      <inkml:brushProperty name="height" value="0.025" units="cm"/>
    </inkml:brush>
  </inkml:definitions>
  <inkml:trace contextRef="#ctx0" brushRef="#br0">0 18 18417,'0'0'13581,"66"-18"-12812,-31 18-769,-1 0 0,2 0 0,2 7 0,-5 4 0,0 1 0,-3-10-2626,-3-2-10475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2.195"/>
    </inkml:context>
    <inkml:brush xml:id="br0">
      <inkml:brushProperty name="width" value="0.025" units="cm"/>
      <inkml:brushProperty name="height" value="0.025" units="cm"/>
    </inkml:brush>
  </inkml:definitions>
  <inkml:trace contextRef="#ctx0" brushRef="#br0">300 20 8712,'0'0'22662,"-10"-4"-22048,3 1-566,1 0 1,-1 1 0,0 0-1,0 0 1,0 1 0,0 0 0,0 0-1,0 0 1,0 1 0,-1 0-1,1 1 1,0-1 0,0 1 0,0 1-1,-8 2 1,-1 2-49,-1 0 0,2 1 0,-1 1 0,1 1 0,-18 13 0,28-18 0,1-1 0,-1 1 0,1 0 0,0 1 0,0-1 0,0 1 0,1-1 0,0 1 0,-1 0 0,2 0 0,-1 1 0,1-1 0,-1 0 0,2 1 0,-1 0 0,0-1 0,1 1 0,0 0 0,0 7 0,2-11 2,-1 0 0,1 0 0,-1 0-1,1 0 1,0 0 0,0 0 0,0 0 0,0 0 0,0-1 0,0 1 0,1 0-1,-1-1 1,1 1 0,-1 0 0,1-1 0,-1 0 0,1 1 0,0-1-1,0 0 1,-1 0 0,1 0 0,4 1 0,50 19-136,-47-18 49,53 12-2644,1-7-5310,-20-7-1612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2.864"/>
    </inkml:context>
    <inkml:brush xml:id="br0">
      <inkml:brushProperty name="width" value="0.025" units="cm"/>
      <inkml:brushProperty name="height" value="0.025" units="cm"/>
    </inkml:brush>
  </inkml:definitions>
  <inkml:trace contextRef="#ctx0" brushRef="#br0">262 9 17521,'0'0'10153,"-9"-2"-8957,4 1-1137,0 0 108,1-1-1,0 1 0,-1 1 1,1-1-1,-1 1 0,1 0 1,-1 0-1,1 0 0,-1 0 1,1 1-1,0 0 1,-1 0-1,1 0 0,0 0 1,-1 1-1,1-1 0,-7 5 1,5-2 9,4-3-147,0 0 0,0 0 0,0 1 0,0-1-1,1 0 1,-1 1 0,0-1 0,1 1 0,-1-1 0,1 1 0,0 0 0,-1-1-1,1 1 1,0 0 0,0 0 0,-1 2 0,7-1 59,0-1-24,-10 8-40,3-8-24,1 0 0,-1 0 0,0 0 0,1 1 0,-1-1 0,1 0 0,0 1 0,0-1 0,0 1 0,0-1 0,0 1 0,0-1 0,1 1 0,-1 0 0,1-1 0,0 1 0,0 0 0,0 0 0,0-1 0,0 1 0,1 0 0,-1-1 0,1 1 0,0 3 0,1-2 0,0 0 0,1 0 0,-1 0 0,0 0 0,1-1 0,0 1 0,0-1 0,0 1 0,1-1 0,-1 0 0,1 0 0,7 4 0,-9-6 0,-1 0 0,1 0 0,0 0 0,0 0 0,-1 0 0,1 0 0,-1 1 0,1-1 0,-1 0 0,1 1 0,-1-1 0,0 1 0,0 0 0,0-1 0,0 1 0,0 0 0,0 0 0,0 0 0,0 0 0,-1-1 0,1 1 0,-1 0 0,0 0 0,1 0 0,-1 0 0,0 0 0,0 0 0,0 0 0,0 0 0,-1 0 0,1 0 0,0 0 0,-1 0 0,0 0 0,1 0 0,-1 0 0,0 0 0,0-1 0,0 1 0,-2 2 0,1 0 0,-1-1 0,0 0 0,0 0 0,-1 0 0,1 0 0,0-1 0,-1 1 0,0-1 0,0 0 0,1 0 0,-1 0 0,0 0 0,-1-1 0,1 0 0,0 0 0,0 0 0,-1 0 0,-4 0 0,0-1 0,-1 1 0,0-2 0,0 1 0,0-1 0,1-1 0,-1 0 0,0 0 0,1-1 0,-12-4 0,38 12-3844,18-1-8263,-12-4 896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3.192"/>
    </inkml:context>
    <inkml:brush xml:id="br0">
      <inkml:brushProperty name="width" value="0.025" units="cm"/>
      <inkml:brushProperty name="height" value="0.025" units="cm"/>
    </inkml:brush>
  </inkml:definitions>
  <inkml:trace contextRef="#ctx0" brushRef="#br0">66 0 19442,'0'0'12700,"-7"10"-12166,0-1-526,0 1-1,1 0 1,0 0 0,1 1-1,0-1 1,0 1-1,2 0 1,-1 0-1,1 1 1,1-1-1,-2 13 1,3-16-722,1 1 1,0-1-1,0 0 0,0 1 0,1-1 1,0 0-1,1 0 0,0 0 0,4 14 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4.528"/>
    </inkml:context>
    <inkml:brush xml:id="br0">
      <inkml:brushProperty name="width" value="0.025" units="cm"/>
      <inkml:brushProperty name="height" value="0.025" units="cm"/>
    </inkml:brush>
  </inkml:definitions>
  <inkml:trace contextRef="#ctx0" brushRef="#br0">0 38 9161,'0'0'2530,"88"-20"353,-43 11-769,6 4-833,1 2-192,4 3-224,3 0-289,1 0-447,6 8-33,4 3-64,3-4-705,2-2-1505,-3-5-2498,-5 0-3909</inkml:trace>
  <inkml:trace contextRef="#ctx0" brushRef="#br0" timeOffset="1">1159 8 13549,'0'0'11435,"-15"-5"-31775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3.566"/>
    </inkml:context>
    <inkml:brush xml:id="br0">
      <inkml:brushProperty name="width" value="0.025" units="cm"/>
      <inkml:brushProperty name="height" value="0.025" units="cm"/>
    </inkml:brush>
  </inkml:definitions>
  <inkml:trace contextRef="#ctx0" brushRef="#br0">0 210 15855,'0'0'15663,"66"-32"-15375,-32 30-256,-1 2-128,1 0-1121,-2 0-2435,-1 0-2914,-3-7-3139</inkml:trace>
  <inkml:trace contextRef="#ctx0" brushRef="#br0" timeOffset="1">622 1 12812,'0'0'12300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3.913"/>
    </inkml:context>
    <inkml:brush xml:id="br0">
      <inkml:brushProperty name="width" value="0.025" units="cm"/>
      <inkml:brushProperty name="height" value="0.025" units="cm"/>
    </inkml:brush>
  </inkml:definitions>
  <inkml:trace contextRef="#ctx0" brushRef="#br0">1 0 18674,'0'0'14093,"22"20"-15022,-6-20-3075,-7-2-3843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5.648"/>
    </inkml:context>
    <inkml:brush xml:id="br0">
      <inkml:brushProperty name="width" value="0.025" units="cm"/>
      <inkml:brushProperty name="height" value="0.025" units="cm"/>
    </inkml:brush>
  </inkml:definitions>
  <inkml:trace contextRef="#ctx0" brushRef="#br0">227 138 13965,'0'0'235,"4"-9"-8146,2-1 8201,3-7 423,-2-2 3884,-20 9 6836,0 3-3902,8 1-5617,4 5-1914,1 0 0,0 0 0,-1 0 0,0 0 0,1 0 0,-1 0 0,1 1 0,-1-1 0,0 0 0,0 0 0,0 1 0,1-1 0,-1 0 0,0 1 0,0-1 0,0 1 0,0-1 0,0 1 0,0-1 0,0 1 0,0 0 0,0 0 0,0-1 0,0 1 0,0 0 0,-2 0 0,1 1 0,0-1 0,0 1 0,0-1 0,0 1 0,0 0 0,0 0 0,1 0 0,-1 0 0,0 1 0,0-1 0,1 0 0,-3 3 0,-6 8 0,0-1 0,1 2 0,-9 14 0,11-15 0,-25 45 0,33-73 0,-1 15 0,0 1 0,-1-1 0,1 1 0,0-1 0,0 1 0,0-1 0,0 0 0,0 1 0,0-1 0,0 1 0,0-1 0,0 0 0,0 1 0,0-1 0,0 1 0,1-1 0,-1 0 0,0 1 0,0-1 0,0 1 0,1-1 0,-1 1 0,0-1 0,1 1 0,-1-1 0,1 1 0,-1-1 0,0 1 0,1 0 0,-1-1 0,1 1 0,-1 0 0,1-1 0,-1 1 0,1 0 0,-1 0 0,1-1 0,0 1 0,-1 0 0,1 0 0,-1 0 0,2 0 0,0-3 0,-1 1 0,1-1 0,-1 0 0,0 1 0,1-1 0,-1 0 0,0 0 0,-1 1 0,2-7 0,1-1 0,-2 8 0,1-5 0,1 0 0,-1 0 0,1 1 0,1-1 0,-1 1 0,1 0 0,9-11 0,-16 45 0,-10 2 0,0 0 0,-32 49 0,28-51 0,0 0 0,-20 55 0,36-82 0,1 0 0,-1 0 0,1 0 0,-1 0 0,1 0 0,0 0 0,-1 0 0,1 0 0,0 0 0,0 0 0,0 1 0,0-1 0,0 0 0,0 0 0,0 0 0,0 0 0,1 0 0,-1 0 0,0 0 0,1 0 0,-1 0 0,1 2 0,0-2 0,0-1 0,0 0 0,0 1 0,0-1 0,0 0 0,-1 1 0,1-1 0,0 0 0,0 0 0,0 0 0,0 0 0,0 0 0,0 0 0,0 0 0,0 0 0,0 0 0,0 0 0,-1-1 0,1 1 0,2-1 0,5-2 0,-1 0 0,1-1 0,-1 0 0,12-9 0,32-30 0,-2-3 0,-2-3 0,64-82 0,-44 49 0,-60 79-1838,-8 14-2694,-8 17-6731,-2-15-348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5.990"/>
    </inkml:context>
    <inkml:brush xml:id="br0">
      <inkml:brushProperty name="width" value="0.025" units="cm"/>
      <inkml:brushProperty name="height" value="0.025" units="cm"/>
    </inkml:brush>
  </inkml:definitions>
  <inkml:trace contextRef="#ctx0" brushRef="#br0">36 0 18257,'0'0'10730,"-34"53"-9416,33-37-450,1 4-383,0 0-385,10-2-128,3-3-993,10-1-1121,-1-6-1730,4-6-704,0-2-1346,-1 0-5188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6.351"/>
    </inkml:context>
    <inkml:brush xml:id="br0">
      <inkml:brushProperty name="width" value="0.025" units="cm"/>
      <inkml:brushProperty name="height" value="0.025" units="cm"/>
    </inkml:brush>
  </inkml:definitions>
  <inkml:trace contextRef="#ctx0" brushRef="#br0">135 3 15983,'0'0'12625,"-10"0"-11770,6-1-803,0 0 1,0 1 0,0 0-1,0 0 1,0 0 0,0 1-1,0-1 1,0 1 0,0 0-1,0 0 1,0 0 0,1 1-1,-1-1 1,0 1 0,1 0 0,-1 0-1,1 0 1,0 1 0,-1-1-1,1 1 1,0 0 0,-3 4-1,-22 34 652,20-17-366,8-23-330,0-1 0,0 1 0,0-1 1,0 1-1,0-1 0,0 0 0,0 1 0,0-1 1,0 1-1,0-1 0,1 0 0,-1 1 0,0-1 0,0 1 1,0-1-1,1 0 0,-1 1 0,0-1 0,0 0 1,1 1-1,-1-1 0,0 0 0,1 0 0,-1 1 1,0-1-1,1 0 0,-1 0 0,1 0 0,-1 1 1,0-1-1,1 0 0,-1 0 0,1 0 0,-1 0 0,0 0 1,1 0-1,-1 0 0,1 0 0,-1 0 0,1 0 1,13-1 36,-1-1 0,0-1 0,0 0 0,0 0-1,-1-1 1,1-1 0,-1 0 0,15-9 0,-15 7-10,0 1-1,0 1 1,1 0-1,-1 0 1,1 2-1,0-1 1,0 2-1,18-2 1,-30 4-35,-1 0 0,1 0 0,0 0 0,-1 0 0,1 0 0,-1 0 0,1 1 0,0-1 0,-1 0 0,1 0 0,-1 1 0,1-1 0,0 0 0,-1 1 0,1-1 0,-1 1 0,1-1 0,-1 1 0,0-1 0,1 1 0,-1-1 0,1 1 0,-1-1 0,0 1 0,1-1 0,-1 1 0,0 0 0,0-1 0,0 1 0,1-1 0,-1 1 0,0 0 0,0-1 0,0 1 0,0 1 0,-2 32 0,2-31 0,-1 0 0,1 0 0,-1 0 0,1 0 0,0 0 0,0 0 0,0 0 0,1 1 0,-1-1 0,2 4 0,-1-6-29,0-1 1,-1 0-1,1 1 0,0-1 1,0 0-1,0 0 1,-1 0-1,1 1 0,0-1 1,0 0-1,0 0 0,0 0 1,-1 0-1,1 0 0,0-1 1,0 1-1,0 0 0,-1 0 1,1 0-1,0-1 1,0 1-1,-1 0 0,1-1 1,0 1-1,0-1 0,0 0 1,22-13-2292,-22 14 2002,43-29-10642,-16 12 1821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6.676"/>
    </inkml:context>
    <inkml:brush xml:id="br0">
      <inkml:brushProperty name="width" value="0.025" units="cm"/>
      <inkml:brushProperty name="height" value="0.025" units="cm"/>
    </inkml:brush>
  </inkml:definitions>
  <inkml:trace contextRef="#ctx0" brushRef="#br0">132 0 11659,'0'0'8595,"-11"0"-4191,7 0-4123,-6 0 622,-1 1 1,1-1 0,-1 2-1,-17 3 1,26-5-883,0 1-1,-1 0 1,1 0 0,0-1-1,-1 1 1,1 0 0,0 1-1,0-1 1,0 0 0,0 1-1,0-1 1,0 1-1,0 0 1,1-1 0,-1 1-1,0 0 1,1 0 0,0 0-1,-1 0 1,1 1 0,0-1-1,0 0 1,0 0 0,0 1-1,1-1 1,-1 0 0,1 1-1,-1-1 1,1 5-1,0-6-44,1-1 0,-1 1 0,0-1-1,1 1 1,-1 0 0,1-1 0,-1 1 0,1-1-1,-1 1 1,1-1 0,-1 1 0,1-1-1,0 1 1,-1-1 0,1 0 0,0 1-1,-1-1 1,1 0 0,0 0 0,-1 0-1,1 1 1,0-1 0,0 0 0,-1 0-1,1 0 1,0 0 0,0 0 0,1 0 0,29 0-5,-24 0-62,4 0-237,0 0 0,0 1 0,0 0 0,21 7 0,-30-8 357,-1 0 1,1 0-1,-1 1 1,1-1-1,-1 1 1,1 0-1,-1-1 1,1 1-1,-1 0 1,1 0-1,-1 0 1,0 0-1,0 0 1,1 0-1,-1 0 1,0 0-1,0 0 1,0 1-1,0-1 1,-1 0-1,1 1 1,0-1-1,0 0 1,-1 1-1,1-1 1,-1 1 0,1 0-1,-1-1 1,0 1-1,1-1 1,-1 1-1,0-1 1,0 1-1,0 0 1,0-1-1,-1 1 1,1-1-1,0 1 1,-1 0-1,1-1 1,-1 1-1,1-1 1,-1 1-1,0-1 1,-1 2-1,-1 2 168,-1 0 0,0 1 0,-1-2 0,1 1 0,-1 0 0,0-1 0,0 0 0,0 0 0,-1-1 0,-7 5-1,-4 0 348,1 0-1,-27 8 0,32-13-1723,12-6-1758,20-11-4610,-14 9 4934,17-11-3413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7.033"/>
    </inkml:context>
    <inkml:brush xml:id="br0">
      <inkml:brushProperty name="width" value="0.025" units="cm"/>
      <inkml:brushProperty name="height" value="0.025" units="cm"/>
    </inkml:brush>
  </inkml:definitions>
  <inkml:trace contextRef="#ctx0" brushRef="#br0">110 1 12716,'0'0'11755,"-9"9"-8707,2-2-2747,-9 9 583,1 0 0,-16 22 0,27-33-804,1 1 1,-1-1 0,1 0 0,0 1-1,1-1 1,-1 1 0,1 0 0,0 0 0,1 0-1,-1 0 1,1 0 0,0 1 0,1-1 0,0 9-1,0-14-99,1 0-1,0 1 0,0-1 0,-1 0 0,1 0 1,0 0-1,0 1 0,0-1 0,0 0 1,0 0-1,1-1 0,-1 1 0,0 0 1,0 0-1,1 0 0,-1-1 0,0 1 1,1-1-1,-1 1 0,0-1 0,1 0 1,-1 1-1,1-1 0,-1 0 0,1 0 1,-1 0-1,1 0 0,-1 0 0,1 0 0,-1-1 1,0 1-1,3-1 0,3 1-11,1-1 1,0-1-1,0 1 0,14-7 0,41-27-148,-53 28 240,0 1 0,1-1 0,-1 2 0,1-1 0,1 2 0,-1-1 0,0 2 0,1-1 0,0 2-1,20-3 1,-32 5-36,1 0-1,0 0 0,0 0 0,-1 0 1,1 1-1,0-1 0,-1 0 1,1 0-1,0 1 0,-1-1 0,1 0 1,0 1-1,-1-1 0,1 1 0,-1-1 1,1 1-1,-1-1 0,1 1 0,-1-1 1,1 1-1,-1 0 0,1-1 1,-1 1-1,0 0 0,1-1 0,-1 1 1,0 0-1,0-1 0,0 1 0,1 0 1,-1 1-1,0-1 1,0 0 0,0 0 0,1 0 0,-1-1-1,0 1 1,1 0 0,-1 0 0,0 0 0,1 0 0,-1 0 0,1-1 0,0 1-1,-1 0 1,1-1 0,0 1 0,-1 0 0,1-1 0,0 1 0,0-1 0,-1 1-1,1-1 1,0 1 0,0-1 0,1 1 0,10 0-25,0-1 0,0 0 0,0-1 0,0 0 0,0-1 0,0 0 0,0-1 0,0 0 0,-1-1 0,20-9 0,35-9 0,-57 20 0,-3-1 0,1 1 0,1 0 0,-1 1 0,0 0 0,0 0 0,0 0 0,1 1 0,-1 0 0,0 1 0,10 1 0,-16-1 0,-1-1 0,1 1 0,-1 0 0,1-1 0,-1 1 0,1 0 0,-1 0 0,1 0 0,-1-1 0,0 1 0,1 0 0,-1 0 0,0 0 0,0 0 0,0 0 0,1 0 0,-1 0 0,0 0 0,0 0 0,-1-1 0,1 1 0,0 0 0,0 0 0,0 0 0,-1 1 0,-8 30 0,4-17 0,6-14 0,-1-1 0,1 1 0,-1-1 0,1 1 0,0-1 0,-1 1 0,1-1 0,-1 0 0,1 1 0,0-1 0,-1 0 0,1 1 0,0-1 0,-1 0 0,1 0 0,0 0 0,0 0 0,-1 1 0,1-1 0,0 0 0,-1 0 0,1 0 0,0-1 0,0 1 0,-1 0 0,2 0 0,23-2 0,39-16 0,-54 14 0,0 0 0,0 1 0,0 0 0,0 1 0,1 0 0,0 1 0,-1 0 0,21 1 0,-30 1-138,0 0 1,0 1-1,0-1 1,0 1-1,0 0 1,0-1-1,-1 1 1,1-1-1,-1 1 0,1 0 1,-1 0-1,0-1 1,0 1-1,0 0 1,0 0-1,0-1 1,0 1-1,0 0 0,0 0 1,-2 2-1,2 2-1473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8.059"/>
    </inkml:context>
    <inkml:brush xml:id="br0">
      <inkml:brushProperty name="width" value="0.025" units="cm"/>
      <inkml:brushProperty name="height" value="0.025" units="cm"/>
    </inkml:brush>
  </inkml:definitions>
  <inkml:trace contextRef="#ctx0" brushRef="#br0">138 158 13677,'0'0'7623,"3"-8"-4046,10-25-1015,-13 33-2508,0-1-1,0 0 0,0 1 1,0-1-1,0 1 1,-1-1-1,1 0 0,0 1 1,0-1-1,0 1 1,-1-1-1,1 0 0,0 1 1,0-1-1,-1 1 0,1-1 1,-1 1-1,1-1 1,0 1-1,-1-1 0,1 1 1,-1 0-1,1-1 1,-1 1-1,1 0 0,-1-1 1,1 1-1,-1 0 1,0-1-1,1 1 0,-1 0 1,1 0-1,-1 0 0,0 0 1,1 0-1,-1 0 1,0 0-1,1 0 0,-1 0 1,1 0-1,-1 0 1,0 0-1,1 0 0,-1 0 1,1 0-1,-2 1 0,-30 4 97,25-1-155,0 0 0,0 0 0,1 0 0,0 1 0,0 0 1,0 0-1,0 1 0,1 0 0,0 0 0,0 0 0,1 0 0,0 1 0,0 0 1,0 0-1,1 0 0,0 0 0,0 0 0,1 1 0,0-1 0,0 1 0,1 0 1,-1 11-1,2-18 9,0 1 0,0-1 0,1 0 0,-1 0 0,0 0 1,1 0-1,-1 0 0,1 0 0,0 0 0,-1 0 0,1 0 1,0 0-1,-1 0 0,1 0 0,0 0 0,0 0 0,0-1 1,0 1-1,0 0 0,0-1 0,0 1 0,0 0 0,0-1 0,0 0 1,0 1-1,0-1 0,0 1 0,0-1 0,1 0 0,-1 0 1,0 0-1,0 0 0,0 0 0,3 0 0,47-4 545,-36 1-464,0-2 1,1 1-1,-1-2 1,-1 0-1,1-1 0,-1-1 1,21-15-1,4-5-26,43-40-1,-74 60-46,2 1-26,-1-1 0,0 0 0,-1 0 0,0-1 0,0 0 0,-1-1 0,0 0 0,-1 0 0,9-18 0,-15 28 10,0 0-1,0 0 0,0-1 1,0 1-1,0 0 0,0 0 1,0-1-1,0 1 0,0 0 1,0 0-1,0-1 1,0 1-1,0 0 0,0 0 1,0-1-1,0 1 0,0 0 1,0 0-1,0 0 0,0-1 1,-1 1-1,1 0 0,0 0 1,0 0-1,0-1 0,0 1 1,0 0-1,-1 0 1,1 0-1,0 0 0,0-1 1,0 1-1,-1 0 0,1 0 1,0 0-1,0 0 0,-1 0 1,1 0-1,0 0 0,0 0 1,0 0-1,-1 0 0,1 0 1,0 0-1,0 0 1,-1 0-1,1 0 0,0 0 1,0 0-1,-1 0 0,1 0 1,0 0-1,0 0 0,-1 0 1,1 0-1,0 0 0,0 1 1,0-1-1,-1 0 0,1 0 1,0 0-1,0 0 0,0 0 1,0 1-1,-1-1 1,1 0-1,0 0 0,0 0 1,0 1-1,-18 10-241,2 4 390,0 1-1,0 1 1,2 0-1,0 1 1,1 1-1,1 0 1,0 1-1,-14 34 1,25-52-133,1-1 0,-1 0-1,1 0 1,-1 1 0,1-1 0,-1 0-1,1 0 1,0 1 0,0-1 0,0 0-1,-1 1 1,1-1 0,1 0 0,-1 1-1,0-1 1,0 0 0,0 1 0,1-1-1,-1 0 1,1 1 0,-1-1 0,1 0-1,-1 0 1,1 0 0,1 3 0,0-3 2,-1 0-1,1-1 1,0 1 0,-1 0 0,1-1 0,0 1 0,0-1 0,-1 0 0,1 1 0,0-1 0,0 0 0,0 0 0,-1 0-1,1 0 1,0-1 0,2 0 0,8-1 26,-1-1 0,1-1 0,-1 0 0,18-9 0,-5-2-39,0-1 0,-2-1 0,0-1 0,38-40 0,-43 41 0,-36 57 0,-9 0 0,10-15 0,-24 43 0,41-68 0,1 0 0,0 1 0,-1-1 0,1 1 0,0-1 0,-1 1 0,1-1 0,0 1 0,0-1 0,0 1 0,0-1 0,-1 1 0,1-1 0,0 1 0,0-1 0,0 1 0,0-1 0,0 1 0,0 0 0,0-1 0,0 1 0,0-1 0,1 1 0,-1-1 0,0 1 0,0-1 0,0 1 0,1-1 0,-1 1 0,0-1 0,1 1 0,-1-1 0,0 1 0,1-1 0,-1 0 0,0 1 0,1-1 0,-1 0 0,1 1 0,-1-1 0,1 1 0,30 0 0,33-17 0,14-12-2825,-4-8-5534,-44 18-5152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8.388"/>
    </inkml:context>
    <inkml:brush xml:id="br0">
      <inkml:brushProperty name="width" value="0.025" units="cm"/>
      <inkml:brushProperty name="height" value="0.025" units="cm"/>
    </inkml:brush>
  </inkml:definitions>
  <inkml:trace contextRef="#ctx0" brushRef="#br0">156 8 12620,'0'0'12225,"-8"-2"-7282,7 2-4786,-10-2 267,1 0 1,0 1 0,-1 0 0,-12 2 0,22-2-406,-1 1 1,0 0-1,0 0 0,0 1 1,0-1-1,0 0 1,1 1-1,-1-1 0,0 1 1,0-1-1,0 1 1,1 0-1,-1 0 0,0 0 1,1 0-1,-1 0 1,1 0-1,-1 0 0,1 0 1,0 1-1,-1-1 0,1 0 1,0 1-1,0-1 1,0 1-1,0 0 0,0-1 1,0 1-1,1 0 1,-1 0-1,0-1 0,1 1 1,0 0-1,-1 0 1,1 3-1,0-4-19,0 0 1,1 0-1,-1 0 1,1 0-1,-1 0 1,1 0-1,-1-1 1,1 1-1,-1 0 0,1 0 1,0 0-1,0-1 1,-1 1-1,1 0 1,0-1-1,0 1 1,0-1-1,0 1 1,0-1-1,0 1 0,0-1 1,-1 0-1,1 1 1,2-1-1,32 8-24,-27-6-11,30 5-436,48 14-910,-85-21 1395,-1 0 0,1 0 1,-1 0-1,0 0 1,1 0-1,-1 0 1,1 0-1,-1 0 1,1 1-1,-1-1 1,1 0-1,-1 0 1,0 0-1,1 1 1,-1-1-1,0 0 1,1 1-1,-1-1 1,0 0-1,1 1 1,-1-1-1,0 0 1,1 1-1,-1-1 0,0 0 1,0 1-1,0-1 1,1 1-1,-1-1 1,0 1-1,0-1 1,0 1-1,0-1 1,0 0-1,0 1 1,0-1-1,0 1 1,0-1-1,0 1 1,0-1-1,0 1 1,0-1-1,0 1 1,0-1-1,-1 0 1,1 1-1,0-1 0,0 1 1,0-1-1,-1 1 1,1-1-1,0 0 1,-1 1-1,1-1 1,0 0-1,-1 1 1,1-1-1,0 0 1,-1 0-1,1 1 1,-1-1-1,1 0 1,0 0-1,-1 0 1,1 1-1,-1-1 1,1 0-1,-1 0 0,-32 15 819,6-5-794,0-1 1,-42 7-1,14-11-3040,43-7-5487</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9.356"/>
    </inkml:context>
    <inkml:brush xml:id="br0">
      <inkml:brushProperty name="width" value="0.025" units="cm"/>
      <inkml:brushProperty name="height" value="0.025" units="cm"/>
    </inkml:brush>
  </inkml:definitions>
  <inkml:trace contextRef="#ctx0" brushRef="#br0">244 22 15022,'0'0'10116,"-11"-5"-7233,1 2-2655,0-1-1,0 2 0,1-1 1,-2 1-1,1 1 0,0 0 1,0 0-1,0 1 0,0 0 1,-1 1-1,1 0 0,0 1 1,0 0-1,0 1 0,0-1 1,-11 7-1,16-7-226,-27 15 76,31-16-84,0-1 1,0 0-1,1 1 1,-1 0-1,0-1 1,0 1-1,0-1 1,1 1-1,-1 0 0,0 0 1,1-1-1,-1 1 1,1 0-1,-1 0 1,1 0-1,-1 0 1,1 0-1,0 0 1,-1-1-1,1 1 0,0 0 1,-1 0-1,1 0 1,0 0-1,0 0 1,0 0-1,0 0 1,0 2-1,3-2-81,0 1-1,1-1 1,-1 0 0,0 0-1,0 0 1,0 0 0,1 0-1,-1-1 1,0 1 0,1-1-1,-1 0 1,0 0 0,1-1-1,3 0 1,3 1-23,33 0-89,-24-1 178,-1 1 0,0 0-1,1 2 1,-1 0 0,0 1 0,0 0-1,0 2 1,21 7 0,-38-11 39,1 0 1,0-1 0,-1 1-1,1 0 1,-1 0 0,0 0-1,1 0 1,-1 0 0,0 0 0,1 1-1,-1-1 1,0 0 0,0 1-1,0-1 1,0 1 0,0-1-1,-1 1 1,1-1 0,0 1-1,-1 0 1,1-1 0,-1 1-1,1 0 1,-1 2 0,0-1 51,-1-1 1,1 1-1,-1 0 1,0-1-1,0 1 1,0 0-1,0-1 1,-1 1-1,1-1 0,0 0 1,-1 0-1,0 1 1,-3 2-1,-4 4 167,-1 0 0,0-1 0,0 0-1,-1 0 1,-14 6 0,6-4-236,-1-1 0,-37 11 0,49-17 0,-1-1 0,1-1 0,0 1 0,-1-1 0,1-1 0,-1 1 0,1-2 0,-1 1 0,1-1 0,-10-2 0,17 3-58,0-1-1,0 1 1,0 0-1,0-1 1,0 1 0,0-1-1,1 1 1,-1-1-1,0 1 1,0-1-1,1 0 1,-1 1 0,0-1-1,1 0 1,-1 1-1,0-1 1,1 0 0,-1 0-1,1 0 1,-1 0-1,1 0 1,0 1-1,-1-1 1,1 0 0,0 0-1,0 0 1,0 0-1,0 0 1,0 0 0,-1 0-1,2 0 1,-1 0-1,0 0 1,0 0 0,0 0-1,0 0 1,1 0-1,0-1 1,0-2-463,0 0 0,1 1 0,-1-1 0,1 1 0,0 0 0,0 0 0,0-1 0,5-3 0,20-18-5100,7-1-1522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5.319"/>
    </inkml:context>
    <inkml:brush xml:id="br0">
      <inkml:brushProperty name="width" value="0.025" units="cm"/>
      <inkml:brushProperty name="height" value="0.025" units="cm"/>
    </inkml:brush>
  </inkml:definitions>
  <inkml:trace contextRef="#ctx0" brushRef="#br0">2 86 20788,'0'0'4254,"0"10"-4099,0-3 21,-1 6-229,1 0 1,0-1-1,1 1 1,4 18-1,-5-29 104,0 0 0,0-1-1,1 1 1,-1-1 0,1 1-1,-1 0 1,1-1 0,-1 1-1,1-1 1,0 0 0,0 1 0,0-1-1,0 1 1,0-1 0,0 0-1,0 0 1,0 0 0,0 0-1,0 0 1,1 0 0,-1 0-1,1 0 1,-1 0 0,0 0 0,1-1-1,-1 1 1,1 0 0,0-1-1,-1 0 1,1 1 0,-1-1-1,1 0 1,0 0 0,-1 0-1,1 0 1,0 0 0,-1 0 0,1 0-1,-1-1 1,1 1 0,0 0-1,-1-1 1,1 0 0,-1 1-1,1-1 1,-1 0 0,0 0-1,3-1 1,8-6 452,-1 1 0,0-1 0,-1-1 1,0 0-1,0-1 0,12-15 0,50-73 316,-46 60-14,-22 37-778,-4 10-20,-3 12-14,-9 17 7,7-27 0,1 1 0,1-1 0,0 1 0,0-1 0,1 1 0,1 0 0,0 0 0,0 0 0,1 0 0,3 19 0,-3-30 0,1 0 0,-1 0 0,1-1 0,-1 1 0,1 0 0,-1 0 0,1-1 0,0 1 0,-1 0 0,1-1 0,0 1 0,0 0 0,-1-1 0,1 1 0,0-1 0,0 1 0,0-1 0,0 0 0,0 1 0,0-1 0,0 0 0,0 0 0,0 1 0,-1-1 0,1 0 0,0 0 0,0 0 0,0 0 0,0 0 0,0-1 0,0 1 0,0 0 0,0 0 0,0-1 0,0 1 0,0 0 0,1-1 0,2-1 0,-1 1 0,1-1 0,0 1 0,0-1 0,-1-1 0,1 1 0,4-4 0,12-16 0,-2 0 0,0-2 0,-2 1 0,24-46 0,-33 62-2355,-6 19-3385,-1-8 3826,0 9-8224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49.712"/>
    </inkml:context>
    <inkml:brush xml:id="br0">
      <inkml:brushProperty name="width" value="0.025" units="cm"/>
      <inkml:brushProperty name="height" value="0.025" units="cm"/>
    </inkml:brush>
  </inkml:definitions>
  <inkml:trace contextRef="#ctx0" brushRef="#br0">111 0 21781,'0'0'5893,"-4"9"-3811,-6 14-1853,1 0-1,1 1 0,1 0 1,2 0-1,0 0 0,1 1 1,2 0-1,0 44 0,2-54-881,1 22-1080,6-15-3696,-7-25 1739,1-2 3064,-1 1 1,-1 0-1,1-1 0,0 1 0,-1 0 1,0 0-1,0 0 0,-2-6 1,-3-1 2081,0 0 1,0-1-1,-14-17 1,4 6 2353,16 23-3693,0 0 0,-1-1 0,1 1 0,0 0 0,0-1 1,0 1-1,-1 0 0,1-1 0,0 1 0,0-1 0,0 1 0,0 0 0,0-1 0,0 1 0,0-1 1,0 1-1,0 0 0,0-1 0,0 1 0,0-1 0,0 1 0,0 0 0,0-1 0,0 1 0,0-1 0,0 1 1,1 0-1,-1-1 0,0 1 0,0 0 0,0-1 0,1 1 0,-1 0 0,1-1 0,16-6 870,29 5-2724,-39 2 1555,77-1-6757,-28 2-1662,-23-1-645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50.056"/>
    </inkml:context>
    <inkml:brush xml:id="br0">
      <inkml:brushProperty name="width" value="0.025" units="cm"/>
      <inkml:brushProperty name="height" value="0.025" units="cm"/>
    </inkml:brush>
  </inkml:definitions>
  <inkml:trace contextRef="#ctx0" brushRef="#br0">165 46 8232,'0'0'20088,"-11"-2"-18876,1 0-1026,0 1 0,0 1 0,0 0 1,0 1-1,0-1 0,0 2 0,-12 2 0,19-3-156,0-1-1,0 1 0,0 0 1,0 0-1,0 0 1,1 0-1,-1 1 1,0-1-1,0 1 1,1-1-1,-1 1 0,1 0 1,-1 0-1,1 0 1,0 0-1,0 1 1,0-1-1,0 1 1,0-1-1,1 1 1,-1 0-1,1-1 0,0 1 1,-1 0-1,1 0 1,1 0-1,-1 0 1,0 0-1,1 0 1,-1 0-1,1 0 1,0 4-1,1-5-28,-1-1-1,1 0 1,0 1 0,0-1 0,0 0-1,0 0 1,0 0 0,0 0 0,0 0-1,0 0 1,0 0 0,1 0 0,-1 0-1,0 0 1,1-1 0,-1 1 0,0 0-1,1-1 1,-1 1 0,1-1 0,-1 0-1,1 1 1,-1-1 0,1 0 0,-1 0-1,1 0 1,-1 0 0,1 0 0,1-1-1,48-2 127,-36-1-86,0-1-1,-1-1 0,0 0 0,0 0 0,0-2 1,-1 0-1,0 0 0,0-1 0,-1-1 1,-1 0-1,1-1 0,-2 0 0,1 0 0,8-15 1,-21 29-306,-4 4 202,-1 0 0,2 0 0,-1 1 0,1 0 0,0 0 0,1 0 1,0 1-1,0-1 0,1 1 0,0 0 0,-2 11 0,5-19-75,1 0-1,-1 0 1,1 0-1,0 0 1,-1-1-1,1 1 1,0 0-1,0-1 1,0 1-1,-1-1 1,1 1-1,0-1 1,0 1-1,0-1 1,0 1-1,0-1 1,0 0-1,0 0 1,0 1-1,0-1 1,0 0 0,0 0-1,0 0 1,0 0-1,0 0 1,0 0-1,0-1 1,0 1-1,0 0 1,0 0-1,2-1 1,36-8-4197,-7-7-480,0-5-1831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50.867"/>
    </inkml:context>
    <inkml:brush xml:id="br0">
      <inkml:brushProperty name="width" value="0.025" units="cm"/>
      <inkml:brushProperty name="height" value="0.025" units="cm"/>
    </inkml:brush>
  </inkml:definitions>
  <inkml:trace contextRef="#ctx0" brushRef="#br0">163 305 19442,'0'0'3054,"-13"6"-294,7-2-2533,-71 41 2326,71-41-2375,0 1-1,0-1 1,1 1 0,-1 0-1,1 1 1,0-1-1,1 1 1,-1 0-1,1 0 1,0 0 0,-4 11-1,7-16-205,1 0-1,0-1 0,-1 1 1,1 0-1,0 0 0,0-1 1,-1 1-1,1 0 1,0 0-1,0 0 0,0-1 1,0 1-1,0 0 0,0 0 1,0 0-1,1-1 0,-1 1 1,0 0-1,0 0 1,0 0-1,1-1 0,-1 1 1,1 0-1,-1-1 0,0 1 1,1 0-1,-1-1 0,1 1 1,0 0-1,1 0 5,-1 0 1,1-1-1,-1 1 0,1-1 0,-1 1 0,1-1 1,-1 0-1,1 0 0,-1 0 0,1 0 0,0 0 0,-1 0 1,4-1-1,2 0 41,0 0 0,-1-1 0,1 0 1,0-1-1,12-6 0,-2-3-2,0-2 1,0 0-1,25-28 0,-12 11-54,-37 38-42,0 1 1,1 0 0,0 1 0,1 0 0,0 0 0,0 0 0,1 0 0,0 1 0,0 0 0,1 0 0,-3 18 0,6-28-8,1 1 1,-1-1-1,0 1 1,1-1-1,-1 1 1,0-1-1,1 1 1,-1-1 0,1 0-1,-1 1 1,0-1-1,1 0 1,-1 1-1,1-1 1,-1 0-1,1 0 1,-1 1 0,1-1-1,-1 0 1,1 0-1,0 0 1,-1 0-1,1 0 1,-1 0-1,1 0 1,-1 0-1,1 0 1,-1 0 0,1 0-1,0 0 1,-1 0-1,1 0 1,-1-1-1,2 1 1,21-6-1016,-11-1 513,0 1 0,-1-2-1,0 1 1,-1-2 0,0 1 0,0-2 0,-1 1 0,13-18 0,-2 0-362,-1-1-1,19-37 1,-34 58 988,61-125 1506,-56 110 1214,12-46-1,-21 53 107,-10 17-640,-13 19-1364,7-3-548,0 1 0,2 1-1,0 0 1,2 1 0,0 0 0,1 1 0,-13 38 0,15-30-241,2 1 0,1 0 0,1 0 0,1 0 0,2 46 0,5-73-386,6-9 232,4-10 119,-9 5-8,0 0 0,-1 0 0,0-1 1,-1 1-1,0-1 0,0 1 0,-1-1 0,-1 0 0,0-12 1,0 23-26,0 0 1,0 0 0,0 0 0,0 1-1,-1-1 1,1 0 0,0 0 0,0 0-1,0 0 1,0 1 0,0-1 0,0 0-1,0 0 1,0 0 0,-1 0 0,1 0-1,0 1 1,0-1 0,0 0 0,0 0-1,-1 0 1,1 0 0,0 0 0,0 0 0,0 0-1,0 0 1,-1 0 0,1 0 0,0 0-1,0 0 1,0 0 0,-1 0 0,1 0-1,0 0 1,0 0 0,0 0 0,-1 0-1,1 0 1,0 0 0,0 0 0,0 0-1,0 0 1,-1 0 0,1 0 0,0 0-1,0 0 1,0 0 0,0-1 0,-1 1-1,1 0 1,0 0 0,0 0 0,0 0 0,0 0-1,0-1 1,0 1 0,0 0 0,-1 0-1,1 0 1,0-1 0,0 2 0,-1 0 0,1 0 0,-1 0 0,1 0 0,0 0 0,-1 0 0,1 0 0,0 0 0,0 0 0,0 0 0,0 0 0,0 0 0,0 0 0,0 0 0,0 0 0,0 0 0,0 0 0,1 0-1,-1 0 1,0 0 0,1 0 0,-1 0 0,1 1 0,1 0 9,-1-1-1,1 1 1,0 0-1,0-1 0,0 0 1,0 1-1,0-1 0,0 0 1,0 0-1,1 0 1,-1 0-1,0 0 0,1-1 1,-1 1-1,0-1 0,1 0 1,2 1-1,46 0 104,-40-2-73,1-1-1,-1 0 1,1-1-1,0 0 1,-1-1-1,0 0 0,0-1 1,0 0-1,-1-1 0,0 0 1,0-1-1,0 0 1,-1-1-1,0 0 0,0 0 1,8-11-1,-17 19-40,0 0 0,-1 0 0,1 0 0,0 0 0,0 0 0,-1 0 0,1 0 0,0 0 0,0-1 0,-1 1 0,1 0 0,0 0 0,0 0 0,0 0 0,-1 0 0,1 0 0,0-1 0,0 1 0,0 0 0,-1 0 0,1 0 0,0-1 0,0 1 0,0 0 0,0 0 0,0 0 0,-1-1 0,1 1 0,0 0 0,0 0 0,0-1 0,0 1 0,0 0 0,0 0 0,0-1 0,0 1 0,0 0 0,0 0 0,0-1 0,0 1 0,0 0 0,0 0 0,0-1 0,0 1 0,0 0 0,0 0 0,1-1 0,-1 1 0,0-1 0,-24 11 0,9 0 0,-1 2 0,2 0 0,-26 26 0,34-32 0,1 0 0,0 1 0,0-1 0,0 1 0,1 0 0,0 1 0,0-1 0,1 0 0,0 1 0,0 0 0,-2 13 0,5-20-26,0 0 0,-1 0 0,1 0 0,0 0 0,0 0 0,0 0 0,0 0 0,1 0 0,-1 0 1,0 0-1,0 0 0,0 0 0,1 0 0,-1 0 0,1 0 0,-1 0 0,1 0 0,-1 0 0,1 0 0,-1 0 0,1 0 0,0-1 0,-1 1 0,1 0 0,0 0 0,0-1 0,0 1 0,-1-1 1,3 2-1,-1-2-159,1 1 1,0 0-1,-1-1 1,1 1-1,0-1 1,-1 0-1,1 0 1,0 0-1,0-1 1,-1 1-1,5-1 1,2-2-1150,1 1 0,-1-1-1,1-1 1,-1 0 0,15-9 0,5-6-10891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7:51.226"/>
    </inkml:context>
    <inkml:brush xml:id="br0">
      <inkml:brushProperty name="width" value="0.025" units="cm"/>
      <inkml:brushProperty name="height" value="0.025" units="cm"/>
    </inkml:brush>
  </inkml:definitions>
  <inkml:trace contextRef="#ctx0" brushRef="#br0">302 21 19122,'0'0'11809,"-13"-4"-10235,10 2-1510,-5-1-50,1 1 0,-1-1 0,0 1 0,0 1 1,0 0-1,0 0 0,0 0 0,0 1 0,0 0 0,0 1 1,-1-1-1,1 2 0,-13 3 0,13-2-14,-45 20 0,51-22 0,0 0 0,0 0 0,0 1 0,0-1 0,0 1 0,0-1 0,1 1 0,-1 0 0,0-1 0,1 1 0,-1 0 0,1 0 0,0 0 0,0 0 0,0 0 0,0 1 0,0-1 0,0 0 0,0 0 0,0 4 0,1-5 0,1 0 0,-1 1 0,0-1 0,1 0 0,-1 1 0,1-1 0,0 0 0,-1 0 0,1 0 0,0 0 0,0 0 0,0 0 0,0 0 0,0 0 0,0 0 0,0 0 0,0 0 0,0 0 0,0-1 0,0 1 0,1 0 0,-1-1 0,0 1 0,0-1 0,1 0 0,-1 1 0,0-1 0,1 0 0,1 0 0,50 7 0,-42-6 0,33 2-72,-28-3-42,-1 0 0,0 2 0,1 0 0,-1 0 0,0 2 0,27 9 0,-42-13 104,1 0-1,-1 0 1,0 0 0,0 0 0,1 0 0,-1 0 0,0 1-1,1-1 1,-1 0 0,0 0 0,0 0 0,0 1-1,1-1 1,-1 0 0,0 0 0,0 0 0,0 1 0,1-1-1,-1 0 1,0 0 0,0 1 0,0-1 0,0 0-1,0 1 1,0-1 0,1 0 0,-1 0 0,0 1 0,0-1-1,0 0 1,0 1 0,0-1 0,0 0 0,0 0-1,0 1 1,-1-1 0,1 0 0,0 1 0,0-1 0,0 0-1,0 0 1,0 1 0,-15 10 308,-20 4 553,34-15-852,-183 47 188,100-28-214,58-15-2941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1:10.952"/>
    </inkml:context>
    <inkml:brush xml:id="br0">
      <inkml:brushProperty name="width" value="0.025" units="cm"/>
      <inkml:brushProperty name="height" value="0.025" units="cm"/>
    </inkml:brush>
  </inkml:definitions>
  <inkml:trace contextRef="#ctx0" brushRef="#br0">381 37 5701,'-9'-6'3935,"4"2"-3856,0 0 1,-1 1-1,0 0 1,1 0-1,-1 0 0,0 1 1,0 0-1,0 0 1,-1 1-1,1-1 1,0 1-1,-1 1 0,1-1 1,0 1-1,-1 0 1,1 1-1,-1-1 1,1 1-1,0 1 0,0-1 1,-1 1-1,1 0 1,0 0-1,-11 7 1,3 2-27,0 1 1,0 1-1,1 0 1,0 1 0,1 0-1,1 1 1,1 0-1,0 1 1,0 0 0,-12 32-1,9-15 185,1 1-1,2 0 1,1 1 0,-8 61-1,14-63-146,2-1 0,0 1 0,3-1 0,0 1-1,2-1 1,2 0 0,1 0 0,1 0 0,13 30 0,-15-44-85,2-1 0,0 0 0,1-1 0,1 0 0,0 0 1,1-1-1,1-1 0,1 0 0,0 0 0,0-1 1,1-1-1,1 0 0,0-1 0,0 0 0,1-2 1,1 0-1,19 8 0,-22-12-4,0 0-1,0-1 1,0-1 0,1 0-1,-1-1 1,1-1 0,-1 0-1,1-1 1,0-1 0,-1 0-1,28-6 1,-23 2 82,0-1 1,0-1-1,0-1 1,-1 0 0,-1-2-1,1 0 1,31-24-1,-23 11 113,0-1 1,-1 0-1,-2-2 0,0-1 1,-2-1-1,-1-1 0,-1-1 1,-2 0-1,23-54 0,-31 58-42,0 0 1,-2 0-1,-1 0 0,-1-1 1,-1 1-1,-2-1 0,0 0 1,-2-1-1,-1 1 0,-8-46 0,7 60-93,-1 1-1,-1 0 1,0 0-1,-1 1 0,0-1 1,-1 1-1,0 0 1,-1 0-1,0 1 0,-15-18 1,14 21-76,0 0 0,0 0 1,-1 1-1,1 0 0,-1 1 1,-1-1-1,1 2 0,-1-1 0,0 2 1,0-1-1,0 1 0,0 1 1,-1 0-1,-14-1 0,11 2-120,0 0 0,1 2 0,-1-1 0,0 2 0,1 0 0,-1 1 0,-25 8 0,1 4-1581,-48 26 0,86-41 1706,-36 16-3455,13-13-3375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1:25.407"/>
    </inkml:context>
    <inkml:brush xml:id="br0">
      <inkml:brushProperty name="width" value="0.025" units="cm"/>
      <inkml:brushProperty name="height" value="0.025" units="cm"/>
    </inkml:brush>
  </inkml:definitions>
  <inkml:trace contextRef="#ctx0" brushRef="#br0">1071 260 11691,'-106'41'1020,"1"4"1,-174 104-1,232-119-997,2 2 0,2 1 0,1 3 0,2 1 0,1 2 1,2 1-1,-61 89 0,71-85-20,2 1 1,1 1 0,3 1 0,2 1-1,2 0 1,2 2 0,3 0-1,1 0 1,3 1 0,2 0-1,2 1 1,5 93 0,3-116 12,1 0-1,2 0 1,0 0 0,2-1 0,2 0-1,0-1 1,1 0 0,2-1-1,1 0 1,1-1 0,34 41 0,-26-38-4,2-1 0,0-1 0,2-2 0,0 0 0,2-2 0,1-2 0,0 0 0,1-2 0,38 15 0,-24-16 21,1-3-1,1-1 0,0-3 1,1-1-1,63 2 0,249-10 143,-316-3-165,82-3 11,-1-7-1,0-5 1,-1-5-1,156-49 1,-200 45-29,-1-4 1,-2-3-1,-1-4 1,-1-3-1,-3-3 1,-1-4 0,87-73-1,-121 85 179,-1-1 0,-2-1-1,-1-3 1,-3 0-1,-1-2 1,-2-1 0,43-91-1,-54 96-45,-2-1-1,-2 0 1,-2-1-1,-1-1 0,-2 0 1,-2 0-1,-2-1 0,-1 1 1,-2-1-1,-7-53 0,0 61 8,-1 0-1,-2 0 0,-1 0 1,-2 1-1,-1 1 1,-2 0-1,-1 1 0,-1 0 1,-2 1-1,-1 2 0,-1 0 1,-2 1-1,-28-27 0,7 11-2,-2 3-1,-2 1 1,-2 2-1,-1 3 1,-1 2 0,-94-42-1,91 52-110,-2 2 0,0 2 1,-1 3-1,0 3 0,-1 2 0,0 2 0,-95 1 0,78 10-286,0 2 0,0 4 0,1 4 0,0 2 0,-108 38 0,-164 83-6271,178-64-1618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2:37.085"/>
    </inkml:context>
    <inkml:brush xml:id="br0">
      <inkml:brushProperty name="width" value="0.025" units="cm"/>
      <inkml:brushProperty name="height" value="0.025" units="cm"/>
    </inkml:brush>
  </inkml:definitions>
  <inkml:trace contextRef="#ctx0" brushRef="#br0">1983 0 9833,'-475'20'91,"409"-12"-17,-251 42-1855,280-41 1697,1 2 0,0 1 0,1 2 0,0 2 0,1 1 0,-48 32 0,17 0 361,2 2 0,3 3 0,1 3 1,-70 90-1,55-51-248,5 3 0,-75 142 0,116-184 20,2 1 0,3 1 0,2 2 0,3 0 0,3 1 0,2 0 0,4 1 0,2 0 0,2 1 0,4 0 0,10 106 0,-1-117-7,1 0-1,3 0 1,2-1 0,2-1-1,3 0 1,25 49 0,-23-61-14,1-1 0,2 0 0,2-2 0,1-1 1,2-1-1,1-1 0,61 50 0,-66-64-15,1 0 1,1-2-1,0-2 1,1 0-1,1-1 0,0-2 1,0-1-1,61 13 0,-48-17 17,0-1-1,0-3 1,1-1-1,-1-2 0,1-2 1,45-8-1,-16-4 0,0-3-1,-1-4 1,-1-2 0,-1-4-1,-1-2 1,-2-3 0,88-58-1,-84 42 60,-2-4 0,-1-2 0,-4-3 0,-2-3 0,-2-3 0,-4-2 0,-2-2-1,-3-3 1,-4-1 0,-2-3 0,-4-2 0,-3-1 0,-3-1 0,26-99 0,-46 126 11,-2-1 1,-3-1-1,-2 0 1,-2 0 0,-3-1-1,-2 1 1,-2-1-1,-3 1 1,-12-58-1,9 77-86,-2-1 0,0 1 0,-3 1 0,-1 0 0,-1 0 0,-1 2 0,-2 0 0,-2 1 0,0 1 0,-2 0 0,-1 2 0,-1 1 0,-2 1 0,-43-34 0,37 37 24,-1 1-1,-1 1 0,-1 2 1,-1 2-1,0 1 0,-1 1 1,-1 3-1,0 1 1,-54-8-1,25 11-400,-1 2 0,0 3-1,0 3 1,-109 16 0,13 11-2353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3:05.438"/>
    </inkml:context>
    <inkml:brush xml:id="br0">
      <inkml:brushProperty name="width" value="0.025" units="cm"/>
      <inkml:brushProperty name="height" value="0.025" units="cm"/>
    </inkml:brush>
  </inkml:definitions>
  <inkml:trace contextRef="#ctx0" brushRef="#br0">1827 394 8104,'-5'-27'421,"0"1"0,-2 0 0,0 0 0,-2 0 0,-19-36 0,22 50-273,-1 0 0,-1 1 0,0 0 0,0 0 1,-1 1-1,0 0 0,-1 1 0,0 0 0,-1 0 0,0 1 1,0 1-1,-24-13 0,5 8-427,-1 1 1,-1 1-1,1 2 1,-1 1-1,0 1 1,-1 2-1,1 1 1,-1 2-1,-42 4 1,30 0-390,0 3-1,-88 23 1,93-16 1368,-55 24 0,44-12-353,2 3-1,0 3 1,2 1 0,1 2-1,2 2 1,1 2 0,3 2-1,-59 73 1,41-36-302,3 3 1,4 2-1,3 2 1,-47 117-1,69-137 24,2 1 1,4 1-1,2 1 0,-14 109 1,27-133-83,3-1 1,1 1 0,2 0-1,2-1 1,2 1-1,1-1 1,3 0-1,22 67 1,-6-47-2,3-1 0,3-1 0,2-2 0,81 107 0,-55-92 26,4-3 0,2-3 0,75 59 1,-97-90-5,2-2 1,2-2 0,1-3 0,1-1 0,2-2-1,0-3 1,1-2 0,2-2 0,0-2-1,0-3 1,2-3 0,-1-1 0,90 2-1,-81-12 130,0-4-1,0-3 1,-1-2-1,0-3 1,0-3-1,-2-2 1,0-3-1,-1-3 1,-1-2-1,-1-3 1,98-65-1,-83 44-29,-3-4-1,-2-2 0,-3-4 1,-2-2-1,-3-3 0,-3-3 1,-3-2-1,51-86 0,-72 100 30,-2-1 0,-4-1 0,-1-1 0,-3-2 1,-3 0-1,19-99 0,-33 123 35,-1 0 0,-2 0 0,-2 0 0,-1 0 1,-2-1-1,-1 1 0,-2 0 0,-1 1 0,-2-1 0,-2 1 1,-1 1-1,-30-65 0,19 58-70,-2 2 0,-1 1-1,-2 1 1,-2 1 0,-1 1 0,-2 2 0,-55-46 0,41 45-123,-1 1 1,-1 2 0,-1 3 0,-2 2-1,-88-33 1,67 36-274,-2 2-1,0 4 0,-1 3 1,-1 3-1,0 4 1,0 3-1,0 3 0,-1 4 1,-114 18-1,100-2-1086,1 5 0,2 3-1,-100 45 1,-45 30-7390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5:55.140"/>
    </inkml:context>
    <inkml:brush xml:id="br0">
      <inkml:brushProperty name="width" value="0.025" units="cm"/>
      <inkml:brushProperty name="height" value="0.025" units="cm"/>
    </inkml:brush>
  </inkml:definitions>
  <inkml:trace contextRef="#ctx0" brushRef="#br0">2119 125 9865,'-136'-35'1471,"-251"-49"2162,345 80-3789,-1 2 1,0 3-1,0 1 1,1 1-1,0 3 1,0 2-1,0 1 0,1 2 1,-65 27-1,21 0 11,1 3 0,2 3 0,-102 75 0,120-72 370,1 3 0,4 3 0,1 2 0,-89 112 0,109-117 43,2 2 0,2 1 0,3 2 0,2 1 0,2 1 0,-29 93 0,47-118-179,2-1 1,1 1-1,1 1 1,2-1 0,1 56-1,3-67-60,1 1 0,2-1 0,0 0 0,1 0 0,1 0 0,1 0 0,0-1 0,2 0 0,17 28 0,40 47 138,4-3 1,120 122-1,-134-155-144,3-2-1,108 81 1,-127-110-45,2-2 0,0-2 0,2-1 0,0-3 0,84 27 0,-54-28-11,1-3-1,0-4 1,90 4 0,-44-13 38,155-14 0,-141-5-4,-2-6 1,0-5-1,-2-7 0,-1-5 1,-3-5-1,-1-6 0,207-116 1,-273 132 31,-2-4 0,-1-1 0,-3-4 0,-1-1 0,67-74 0,-98 94 17,-2-1-1,-1 0 1,-1-2-1,-1 0 1,-1-1-1,-2 0 1,-1-1-1,-1-1 1,-2 0-1,0-1 1,-2 0-1,-2 0 1,5-62-1,-11 51-14,-1 0 0,-3 0 0,-1 0 0,-2 0 0,-2 1 0,-2 0 0,-2 1 0,-1 0 0,-2 1 0,-2 1 0,-22-37 0,16 37 82,-1 1 0,-2 1-1,-1 1 1,-2 2-1,-1 1 1,-2 1 0,-1 2-1,-1 1 1,-2 2 0,-48-27-1,3 12 105,-2 4 0,-2 4-1,-1 3 1,-161-32 0,-370-21 175,458 68 26,-309 11 0,429 8-413,1 2 0,1 2 0,-1 1 1,2 2-1,-1 1 0,1 2 0,-51 28 1,43-15-9,1 1-1,1 2 1,1 1 0,2 3 0,-38 42 0,16-7-27,3 4-1,4 2 0,3 2 1,3 2-1,4 3 1,-36 89-1,45-84-625,4 2 1,3 1-1,-22 126 1,37-129-1746,-4 162 1,17-107-2094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1:11.852"/>
    </inkml:context>
    <inkml:brush xml:id="br0">
      <inkml:brushProperty name="width" value="0.025" units="cm"/>
      <inkml:brushProperty name="height" value="0.025" units="cm"/>
    </inkml:brush>
  </inkml:definitions>
  <inkml:trace contextRef="#ctx0" brushRef="#br0">545 3 11851,'0'0'-341,"-9"-1"-1053,-3 0 1403,1 0 0,-1 1 1,0 1-1,0 0 0,0 0 0,1 2 0,-1-1 0,1 1 0,-1 1 0,1 0 0,0 1 1,1 0-1,-1 0 0,1 1 0,0 1 0,-13 9 0,1 5 290,1 1 0,0 0-1,2 1 1,1 2 0,0 0-1,2 0 1,1 2 0,-15 36 0,-3 19-181,-35 132 0,51-151-94,-10 79-1,23-117-9,2 0 0,1 0 0,1 1 0,1-1 0,1 0 0,7 31 0,-7-48 12,0-1 0,1 1 1,0-1-1,0 0 0,0 0 1,1 0-1,0 0 0,1-1 1,0 1-1,0-1 0,0 0 1,0-1-1,1 1 0,0-1 0,0 0 1,1-1-1,-1 1 0,1-1 1,0-1-1,0 1 0,0-1 1,1 0-1,-1-1 0,1 0 1,-1 0-1,1 0 0,8-1 1,2 1 9,-1-1 1,0-1-1,1-1 1,-1 0-1,0-1 0,1-1 1,-1-1-1,-1 0 1,1-1-1,-1-1 1,23-11-1,-4-4 43,-1 0 0,-1-3 0,-1 0 0,0-2 0,-3-2 0,0 0 0,-2-2 0,0-1 0,21-36 0,-5 3 337,-4-3 1,-3-1-1,50-130 1,-73 164-371,-1 0 1,-2-1-1,-1 0 1,-2-1-1,-1 0 1,1-37-1,-7 69-57,0-1-1,0 1 1,0 0-1,0 0 0,0 0 1,-1 0-1,0 0 1,0 0-1,0 0 0,0 1 1,-1-1-1,1 0 1,-1 0-1,0 1 0,-4-5 1,3 4-119,-1 1 0,0 1 0,0-1 0,0 0 0,0 1 1,0 0-1,0 0 0,-1 0 0,1 1 0,-1 0 0,1-1 0,-9 0 1,-49-9-2402,-12-3-2097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5.913"/>
    </inkml:context>
    <inkml:brush xml:id="br0">
      <inkml:brushProperty name="width" value="0.025" units="cm"/>
      <inkml:brushProperty name="height" value="0.025" units="cm"/>
    </inkml:brush>
  </inkml:definitions>
  <inkml:trace contextRef="#ctx0" brushRef="#br0">172 0 21012,'0'0'5082,"-8"10"-3427,-142 172 1810,150-181-3493,0-1 0,0 0 1,-1 0-1,1 0 1,0 1-1,0-1 1,0 0-1,0 0 1,0 0-1,0 1 0,-1-1 1,1 0-1,0 0 1,0 0-1,0 0 1,0 0-1,-1 0 0,1 1 1,0-1-1,0 0 1,0 0-1,-1 0 1,1 0-1,0 0 1,0 0-1,-1 0 0,1 0 1,0 0-1,0 0 1,0 0-1,-1 0 1,1 0-1,0 0 1,0 0-1,-1 0 0,1 0 1,0 0-1,0 0 1,0 0-1,-1 0 1,1-1-1,0 1 1,0 0-1,0 0 0,-1 0 1,1 0-1,0 0 1,0-1-1,0 1 1,0 0-1,0 0 1,-1 0-1,1 0 0,0-1 1,-3-19-1594,6-24-821,19 4 1440,-22 38 1173,1 1 1,0-1-1,0 1 0,0-1 1,0 1-1,0 0 1,0 0-1,0-1 1,0 1-1,1 0 0,-1 0 1,0 0-1,1 0 1,-1 0-1,1 1 0,-1-1 1,1 0-1,-1 1 1,1-1-1,-1 1 0,1-1 1,0 1-1,-1 0 1,3 0-1,-1 3-131,0 0 0,0 0 0,-1 0 0,1 1 0,-1-1 1,0 1-1,0 0 0,0 0 0,0 0 0,-1 0 0,2 5 0,4 8-24,8 19 51,-10-25-12,-1 1-1,2-1 1,-1 0-1,1-1 1,13 17 0,-19-27-30,0 0 1,0 1-1,0-1 1,0 0 0,0 0-1,1 1 1,-1-1-1,0 0 1,0 0 0,0 1-1,1-1 1,-1 0 0,0 0-1,0 0 1,1 1-1,-1-1 1,0 0 0,1 0-1,-1 0 1,0 0 0,0 0-1,1 0 1,-1 0-1,0 0 1,1 0 0,-1 0-1,0 0 1,1 0-1,-1 0 1,0 0 0,0 0-1,1 0 1,-1 0 0,0 0-1,1 0 1,-1 0-1,0 0 1,0 0 0,1 0-1,-1-1 1,0 1 0,1 0-1,3-17 361,-6-20-272,-1 29-226,0 0 0,-1 0-1,0 0 1,0 1 0,-1-1 0,0 1 0,0 0-1,-1 1 1,-7-8 0,9 10-15,0 0 0,0 1 0,0-1 0,-1 1 0,0-1 0,1 2 0,-1-1 0,0 0 0,0 1 0,-1 0 0,1 0 0,0 0 0,-1 1 0,-10-2 0,36 13 117,27-9-2370,-26-1-4161,-8 0-997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1:12.676"/>
    </inkml:context>
    <inkml:brush xml:id="br0">
      <inkml:brushProperty name="width" value="0.025" units="cm"/>
      <inkml:brushProperty name="height" value="0.025" units="cm"/>
    </inkml:brush>
  </inkml:definitions>
  <inkml:trace contextRef="#ctx0" brushRef="#br0">436 32 5894,'-68'32'201,"-88"46"1505,136-67-1423,1 1-1,0 2 1,1 0 0,0 0-1,-22 25 1,31-27-197,1 0 1,0 0-1,0 1 1,1 0-1,1 0 0,0 1 1,1 0-1,1 0 1,0 0-1,1 0 0,-3 27 1,3-7 208,2-1 1,2 1-1,0-1 1,8 38-1,-5-45-199,2-1 0,0 0 0,1 0 0,2 0 0,1-1 0,0-1 0,2 0 0,21 32-1,-27-46-92,1 0-1,0 0 1,0-1-1,1 0 1,0 0-1,1-1 1,-1 0-1,2-1 1,-1 1-1,1-2 1,-1 1 0,2-2-1,-1 1 1,0-1-1,1-1 1,0 0-1,0 0 1,0-1-1,0 0 1,0-1-1,20-1 1,-12-2 136,-1-1 0,0-1-1,0-1 1,0 0 0,-1-2 0,1 0 0,-1-1 0,-1 0 0,0-1 0,0-1 0,-1-1 0,0 0 0,19-19 0,4-7 540,-2-1 0,-1-2-1,44-67 1,-52 66-450,-2-1 0,-1-1 0,29-76 0,-45 97-215,-1-1 0,-1 1 0,-1-1 1,0 0-1,-2-1 0,-1 1 0,-1 0 0,-1-1 0,-4-38 0,3 55-32,-1 0 0,1 0 1,-1 0-1,0 0 0,-1 0 0,0 1 1,0-1-1,0 1 0,-1 0 0,0 0 1,0 0-1,0 0 0,-1 1 0,0 0 1,0 0-1,0 0 0,0 0 0,-1 1 1,0 0-1,0 0 0,0 1 0,-1 0 1,1 0-1,-11-3 0,6 3-135,-1 0 0,0 1 0,0 1 0,0 0 0,0 1 0,0 0 0,0 1 0,1 0 0,-1 1 0,0 0 0,0 1 0,1 0 0,0 1 0,-12 5 0,-10 8-706,1 0-1,1 2 1,-41 34-1,1 5-2193</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4:09.764"/>
    </inkml:context>
    <inkml:brush xml:id="br0">
      <inkml:brushProperty name="width" value="0.025" units="cm"/>
      <inkml:brushProperty name="height" value="0.025" units="cm"/>
    </inkml:brush>
  </inkml:definitions>
  <inkml:trace contextRef="#ctx0" brushRef="#br0">227 0 8488,'-11'9'-272,"-1"0"549,0 1 0,0 1 0,1 0-1,0 0 1,1 1 0,0 1 0,-11 18 0,5 5-58,1 1-1,2 1 1,1 0-1,3 0 1,-11 79-1,5 204 1893,22 15-1852,15-1 0,14 0 0,140 578 0,-103-617-269,205 747-215,-243-934 185,5-1 1,79 148-1,-89-202 32,2-2 0,3-1 0,1-1-1,3-2 1,2-2 0,59 52 0,-76-79 16,1-1 1,0-1-1,1-2 1,1 0 0,0-2-1,1-1 1,1-1-1,0-1 1,0-2-1,52 9 1,14-6 280,1-5 0,101-5 0,-102-2-236,-67 1-65,1-1-1,0-2 1,-1-1 0,1-1-1,-1-1 1,0-2 0,-1-1-1,0-1 1,37-19 0,-45 19 50,-1-2 0,0 0 0,-1-1 0,0-1 0,-1-1 1,0 0-1,-2-1 0,1-1 0,-2 0 0,0 0 1,-2-2-1,0 0 0,10-23 0,-1-7 185,-3-2 0,-1 1 1,-3-2-1,6-53 0,15-218 1248,-31 273-1261,16-187 241,-16-293 1,-11 451-405,-4 1 1,-2 1 0,-5 0 0,-32-88 0,-136-288-218,181 440 165,-278-588-736,203 450 628,-186-263 0,225 358 402,-2 2 0,-3 2 0,-2 2 0,-2 3-1,-2 1 1,-3 3 0,-1 2 0,-1 3 0,-107-51-1,29 36 6,-159-40 0,-54-20-2163,141 27-4462,119 48-1239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4:11.173"/>
    </inkml:context>
    <inkml:brush xml:id="br0">
      <inkml:brushProperty name="width" value="0.025" units="cm"/>
      <inkml:brushProperty name="height" value="0.025" units="cm"/>
    </inkml:brush>
  </inkml:definitions>
  <inkml:trace contextRef="#ctx0" brushRef="#br0">1766 163 7399,'-55'-20'1321,"0"3"-1,-71-14 1,66 22-1073,0 2 0,0 3 0,0 3 0,-1 2 1,1 3-1,0 2 0,-81 20 0,87-14 118,0 4 0,1 1 0,1 3 0,0 2 0,2 3-1,1 1 1,1 3 0,1 1 0,2 3 0,-81 76 0,88-72-319,2 1 0,2 2 0,2 2 0,-42 68 0,56-76-37,1 1 1,1 0 0,2 1 0,2 0-1,1 1 1,-11 74 0,14-35 19,4-1 1,2 1-1,4 0 1,4-1-1,2 1 1,4-2-1,3 1 1,4-2-1,2 0 1,52 115-1,-44-124-18,3-2-1,3-2 1,3-1 0,2-2-1,2-1 1,3-3 0,2-1-1,2-3 1,3-1 0,1-3-1,103 65 1,-77-64-17,2-4-1,1-3 1,3-4 0,95 26-1,-109-42-69,0-3-1,0-3 0,2-3 1,-1-3-1,119-5 0,-162-4 63,-1-1-1,1-2 0,0-1 0,-1-1 0,0-1 0,-1-1 1,0-2-1,0-1 0,-1-1 0,0-1 0,-2-1 1,1-1-1,-2-2 0,0 0 0,-2-1 0,36-40 1,-14 7 212,-3-2 0,-3-1 0,-1-2 1,29-66-1,-9-1 608,41-133 0,-70 174-733,-4-1 1,-3-1-1,-4 0 1,7-115-1,-21 152-40,-2 0 0,-2 0 0,-2 1-1,-3-1 1,-1 1 0,-2 0 0,-3 1-1,-1 0 1,-29-62 0,12 50 130,-3 0 1,-2 3-1,-3 1 1,-1 1-1,-3 3 1,-3 1-1,-69-58 1,40 46 189,-3 3 0,-2 4 0,-2 4 0,-127-58 0,146 80-182,-1 4 0,-1 2 0,-1 3 1,-103-16-1,115 28-786,1 3 1,-1 2 0,0 2-1,0 3 1,0 2-1,-67 15 1,-30 17-4170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4:24.322"/>
    </inkml:context>
    <inkml:brush xml:id="br0">
      <inkml:brushProperty name="width" value="0.025" units="cm"/>
      <inkml:brushProperty name="height" value="0.025" units="cm"/>
    </inkml:brush>
  </inkml:definitions>
  <inkml:trace contextRef="#ctx0" brushRef="#br0">95 207 6758,'-39'1'2346,"-5"0"3371,33 1-3108,14-1-981,43 3-1185,1-2 0,-1-3 0,1-1 0,-1-2 0,57-14 0,37-1 369,707-3 397,-582 24-1121,165-3-5,1346 21 1366,-1167 20-830,257 5-517,710-42 245,-655-49-332,-484 15 2,938-98 544,-1336 124-397,-11 2 201,0-1 0,49-14 0,-84 19-490,0-1 1,0 0-1,0 0 0,0-1 0,-8-1 0,1 0-716,-33-5-3243,-5-7-3241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5:01.956"/>
    </inkml:context>
    <inkml:brush xml:id="br0">
      <inkml:brushProperty name="width" value="0.025" units="cm"/>
      <inkml:brushProperty name="height" value="0.025" units="cm"/>
    </inkml:brush>
  </inkml:definitions>
  <inkml:trace contextRef="#ctx0" brushRef="#br0">91 35 3427,'0'0'7266,"-9"-1"-6578,-34-4-136,4 3 5164,62 6-4905,72 16 318,127 10-1,-150-22-646,65 1-47,268-18 0,-269 2-88,206-12 41,341-9 558,-378 26-755,471 13 878,55 3-204,-348-66 1651,-443 47-2475,-38 4-1389,-9 2-1831,-1-1-579,-7 1-2840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5:11.247"/>
    </inkml:context>
    <inkml:brush xml:id="br0">
      <inkml:brushProperty name="width" value="0.025" units="cm"/>
      <inkml:brushProperty name="height" value="0.025" units="cm"/>
    </inkml:brush>
  </inkml:definitions>
  <inkml:trace contextRef="#ctx0" brushRef="#br0">58 90 7111,'0'0'3091,"-9"-2"-2024,-26-7-116,34 9-880,0 0 1,1 0-1,-1 0 1,1 0 0,-1 0-1,0 0 1,1-1-1,-1 1 1,1 0-1,-1 0 1,1-1 0,-1 1-1,1 0 1,-1-1-1,1 1 1,-1-1 0,1 1-1,-1 0 1,1-1-1,0 1 1,-1-1-1,1 1 1,0-1 0,0 1-1,-1-1 1,1 0-1,0 1 1,0-1 0,0 1-1,-1-1 1,1 0-1,0 1 1,0-1 0,0 1-1,0-1 1,0 0-1,0 1 1,0-1-1,0 1 1,1-1 0,-1 0-1,0 1 1,0-1-1,0 1 1,1-2 0,15-14 1599,2 12-1232,1 1 0,-1 0-1,1 1 1,-1 1-1,1 1 1,29 3 0,9-1 30,465-25 1047,-308 13-1232,1 9 1,228 29 0,800 29 2283,-698-23-2200,-493-28-108,111 9 371,-162-15-476,-13-1 139,-19-4-661,-24-3-2180,22-2-3390,14 1-2012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5:13.037"/>
    </inkml:context>
    <inkml:brush xml:id="br0">
      <inkml:brushProperty name="width" value="0.025" units="cm"/>
      <inkml:brushProperty name="height" value="0.025" units="cm"/>
    </inkml:brush>
  </inkml:definitions>
  <inkml:trace contextRef="#ctx0" brushRef="#br0">1 123 4965,'0'0'8178,"8"-6"-7575,2 0-468,-1 2-1,1-1 0,0 1 1,0 0-1,0 1 0,0 0 1,0 1-1,1 0 0,-1 1 1,1 0-1,14 1 1,310-4 1497,280-20-190,-87-25 192,-397 44-1332,0 6 1,137 19 0,-165-7 81,0-5 0,0-4 1,186-17-1,-208 3-28,1 3 0,102 6 0,-108 16-132,-106-10-7426,4-5 2099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5:47.358"/>
    </inkml:context>
    <inkml:brush xml:id="br0">
      <inkml:brushProperty name="width" value="0.025" units="cm"/>
      <inkml:brushProperty name="height" value="0.025" units="cm"/>
    </inkml:brush>
  </inkml:definitions>
  <inkml:trace contextRef="#ctx0" brushRef="#br0">75 1 5669,'0'0'609,"-9"0"266,-6 0-262,-22 1 1063,24-1 3349,79 18-4982,1-2-1,0-4 1,1-2 0,0-4 0,86-2-1,1115 30 1745,-983-23-1668,1003 47-60,-549-29 66,285 19 737,-971-43-852,1273 81 253,2732-28 238,-2039-72-113,-1349 7-397,-38-13 36,-187 4-16,-409 14-9,112 4 12,-126 4-222,-12 4-3657</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5:57.412"/>
    </inkml:context>
    <inkml:brush xml:id="br0">
      <inkml:brushProperty name="width" value="0.025" units="cm"/>
      <inkml:brushProperty name="height" value="0.025" units="cm"/>
    </inkml:brush>
  </inkml:definitions>
  <inkml:trace contextRef="#ctx0" brushRef="#br0">8654 578 6662,'0'0'817,"-10"-3"-449,-4-2-152,0-1 0,0 0 0,1-1 0,0-1 0,0 0-1,-14-14 1,16 15-162,1-1-1,-1 1 0,0 1 0,-1 0 1,1 1-1,-1 0 0,0 1 1,0 0-1,-16-3 0,-17 0 330,-58-4 0,5 1 133,-340-92 1973,297 63-1718,-218-32 0,-816 9-961,978 58 107,-368-6 157,-1019-49 488,367-16-18,433 72 258,623 11-537,1 8 0,-294 67-1,363-56-299,1 4-1,-153 75 0,-150 123 74,383-222-9,0-1 0,0 2 0,1-1 0,0 1 0,0 1 0,1-1 0,-12 17 1,17-20-25,0 1 1,0 0 0,0-1 0,1 1 0,0 0-1,0 1 1,1-1 0,0 0 0,0 0-1,0 1 1,1-1 0,0 0 0,0 1 0,0-1-1,1 0 1,1 8 0,3 2-12,0-1 1,0 0-1,1 0 0,1 0 1,1-1-1,0 0 0,1 0 1,0-1-1,1 0 0,0-1 1,1 0-1,1-1 0,0 0 1,0 0-1,18 10 0,11 7-16,1-3-1,2-1 0,78 30 1,213 52 63,10-28 20,-155-37-51,150 28-37,482 38 0,768-23 65,585-136 47,-1091-49-72,-11-77 11,-1004 163 4,254-68-103,-280 69 39,-1-2 0,0-1 1,-2-3-1,0-1 0,47-33 1,-80 49 44,-1 0 0,1-1 0,-1 0 0,0 0 0,0 0 0,0-1 0,-1 0 0,0 0 1,-1 0-1,1-1 0,-2 1 0,1-1 0,5-16 0,-8 17 36,0 0 0,0 0-1,-1 0 1,1 0 0,-1 0 0,-1 0 0,0 0 0,0 0-1,0 0 1,-1 0 0,1 0 0,-2 0 0,1 0 0,-1 1-1,0-1 1,-1 1 0,-4-7 0,-9-10 50,-1 0 1,0 2-1,-2 0 1,-1 2-1,0 0 1,-1 1-1,-1 1 1,-1 1-1,0 1 1,-1 1-1,-1 2 1,-52-19-1,-21 0-322,-1 5 0,-125-16 0,147 28 73,-265-57-1100,120 3-2868,143 37 663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8:13.170"/>
    </inkml:context>
    <inkml:brush xml:id="br0">
      <inkml:brushProperty name="width" value="0.025" units="cm"/>
      <inkml:brushProperty name="height" value="0.025" units="cm"/>
    </inkml:brush>
  </inkml:definitions>
  <inkml:trace contextRef="#ctx0" brushRef="#br0">8337 594 7015,'-12'-2'1831,"-98"-23"-1238,-191-15 0,-128 16 88,335 21-653,-589-46 1668,127 6-403,354 32-1116,-816-81 1648,147-24 903,-828 103-1980,1386 28 127,-299 25 115,500-25-998,1 4 1,1 5 0,-153 54 0,73-1 7,-239 134 0,403-197 41,0 1 0,1 1 0,-46 39 0,64-48-44,0 0-1,1 0 0,0 0 0,0 1 1,0 0-1,1 0 0,1 0 1,-1 1-1,1 0 0,1 0 1,-1 0-1,2 0 0,-1 0 0,1 1 1,1-1-1,-1 14 0,1-8 3,2-1-1,0 1 0,0-1 1,2 1-1,-1-1 0,2 0 0,0 0 1,1 0-1,0-1 0,1 1 1,0-1-1,11 16 0,-5-12-3,2 0 1,0-1-1,0 0 0,1-1 0,1-1 0,1 0 0,29 18 0,1-5 24,0-3 0,1-2 1,2-2-1,0-2 0,103 22 0,677 71 162,-633-92-165,187 14-34,767-34-1,930-100-200,-635 93-12,-1004 9 206,81-22-157,-389 7 27,246-59 1,-346 64 11,-1 0 0,0-3 0,-1 0 0,48-27 0,-72 34 171,1-1-1,-1 1 1,0-1 0,-1 0-1,0-1 1,0 0 0,0 0-1,-1 0 1,0-1 0,0 0-1,-1 0 1,0-1 0,0 1-1,-1-1 1,0 0 0,-1-1-1,0 1 1,0 0 0,-1-1-1,2-16 1,-3 9 22,-1 0-1,-1 0 1,0 1-1,-1-1 1,-1 0-1,0 1 0,-2-1 1,1 1-1,-15-30 1,8 25-34,-1 0 0,-1 1 0,-1 0 0,-1 1 0,0 0 0,-24-21 1,1 7-26,-2 1 0,-1 3 0,-1 1 0,-2 2 0,0 2 0,-52-20 0,-37-8-1,-167-40 0,-146-13 61,413 98-40,-443-87-32,-4 21 0,-720-18-1,-147 90 166,-775 186-90,2099-182-53,-444 72 386,392-59-316,1 4 1,2 3 0,0 4 0,-79 40 0,126-54-182,0 2 1,1 1-1,1 1 0,0 1 0,1 0 0,1 2 0,1 1 1,0 0-1,-18 29 0,29-38 50,2 1 0,-1 0-1,2 0 1,0 0 0,0 1 0,1 0 0,1 0 0,0 1 0,1-1 0,1 1 0,0-1-1,1 1 1,0 0 0,2 0 0,-1-1 0,2 1 0,0 0 0,1-1 0,7 25-1,-3-22 35,1 0 0,1-1 0,0 0-1,1 0 1,1-1 0,0 0-1,1-1 1,1-1 0,0 0 0,1 0-1,0-1 1,23 14 0,7 2 66,2-1 0,0-3 0,59 22 0,20-1 133,229 53 1,144-5-14,-441-84-155,1127 138-74,9-73-449,-629-58 513,780-76-1,871-293-79,-1791 246-783,-300 69 517,157-72 1,-240 91 353,0-2 1,73-50 0,-103 64 70,0-1 0,-1-1 0,0 0 0,-1 0 0,0-1 0,-1 0 0,0 0 0,0-1 0,-1 0 0,0-1 0,-1 0 0,-1 0 0,0 0 0,6-20 0,-10 24 27,0 0 1,-1-1-1,1 1 1,-2 0 0,1-1-1,-1 1 1,-1 0 0,1-1-1,-1 1 1,-1 0 0,1 0-1,-2 1 1,1-1-1,-1 0 1,0 1 0,0 0-1,-1 0 1,0 0 0,-6-5-1,-8-10 20,-2 2 0,0 1 0,-2 0 0,-29-18 0,-49-27-2211,-180-84 0,117 71-3654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1.561"/>
    </inkml:context>
    <inkml:brush xml:id="br0">
      <inkml:brushProperty name="width" value="0.025" units="cm"/>
      <inkml:brushProperty name="height" value="0.025" units="cm"/>
    </inkml:brush>
  </inkml:definitions>
  <inkml:trace contextRef="#ctx0" brushRef="#br0">1 1 15983,'0'0'2002,"10"0"-1409,270 16 2711,113 2-2033,81-21-1120,168 2-22,-1 34 274,-241 9 378,535 30-500,-59-102 1199,-192 1-1086,-43 15 679,-697 26-646,36-10-619,10 0-551,-1-1 1,1 0-1,-1-1 0,1 0 1,-1-1-1,0 0 0,1 0 1,-12-4-1,10-4-2903,5-5-2093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26.757"/>
    </inkml:context>
    <inkml:brush xml:id="br0">
      <inkml:brushProperty name="width" value="0.025" units="cm"/>
      <inkml:brushProperty name="height" value="0.025" units="cm"/>
    </inkml:brush>
  </inkml:definitions>
  <inkml:trace contextRef="#ctx0" brushRef="#br0">84 85 11499,'0'0'3246,"10"-9"-284,3-4-1898,25-25 1503,-8 13 3294,-28 27-3583,-4 7-1871,-7 9-546,-33 44 356,-61 65-1,98-122 28,4-7-80,7-16-13,16-24-112,38-62-130,-62 148-592,-13 17 669,8-40 34,2 0 0,0 1 0,1-1-1,0 27 1,17-63 519,-11 8-499,1-1 0,-1 0-1,-1 1 1,0-1 0,0 0 0,0 0-1,-1 1 1,0-1 0,-1 0-1,-1-9 1,2 14-49,0 0-1,-1 1 1,1-1 0,-1 0-1,0 1 1,0-1 0,0 1-1,0-1 1,0 1-1,0 0 1,-1-1 0,1 1-1,-1 0 1,0 0 0,1 0-1,-1 0 1,0 0 0,0 0-1,0 1 1,-1-1 0,1 1-1,0-1 1,-1 1 0,1 0-1,0 0 1,-1 0 0,0 0-1,1 0 1,-1 1-1,1-1 1,-1 1 0,-3-1-1,6 1 10,-1 1-1,0-1 0,0 0 0,0 0 0,0 0 0,0 0 1,0 1-1,0-1 0,0 0 0,1 1 0,-1-1 0,0 1 1,0-1-1,0 1 0,1-1 0,-1 1 0,0 0 0,1-1 0,-1 1 1,0 0-1,1-1 0,-1 1 0,1 0 0,-1 0 0,1 0 1,0-1-1,-1 1 0,1 0 0,0 0 0,-1 0 0,1 0 1,0 0-1,0 0 0,0 0 0,0 0 0,0 0 0,0 0 1,0-1-1,0 1 0,0 0 0,1 0 0,-1 0 0,0 0 0,0 0 1,1 0-1,-1 0 0,1-1 0,-1 1 0,1 0 0,-1 0 1,1-1-1,-1 1 0,1 0 0,0-1 0,-1 1 0,1 0 1,0-1-1,0 1 0,-1-1 0,1 1 0,0-1 0,0 1 1,0-1-1,0 0 0,-1 0 0,1 1 0,0-1 0,0 0 0,1 0 1,44 7-165,0-2 0,73-3 0,-75-2-1887,2 1-3644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9:45.062"/>
    </inkml:context>
    <inkml:brush xml:id="br0">
      <inkml:brushProperty name="width" value="0.025" units="cm"/>
      <inkml:brushProperty name="height" value="0.025" units="cm"/>
    </inkml:brush>
  </inkml:definitions>
  <inkml:trace contextRef="#ctx0" brushRef="#br0">534 1507 5157,'0'0'1735,"-10"1"-1511,2 0 325,-42 7 2058,13 2 1871,43-1 292,20 9-3997,-24-17-524,18 11-101,1-1 0,1 0 0,0-2 0,0 0 0,0-2 0,1-1 0,1 0 0,-1-2 0,1 0 0,29 0 0,326 5 23,-205-7-21,743 0 1494,-472-4-806,339-32-243,-2-43-133,-694 68-396,130-32 0,-191 34-47,0-1-1,0-2 0,-2 0 0,1-2 1,-1 0-1,-1-2 0,0-1 0,-1 0 1,21-20-1,-39 30-10,0 1 1,0-1-1,-1 0 1,0-1-1,0 1 1,0-1-1,-1 1 1,0-1-1,0 0 1,0 0-1,-1-1 1,0 1-1,0 0 1,-1-1-1,2-13 1,-3 10 18,0 0 0,-1 0-1,0 0 1,-1-1 0,0 1 0,-1 0 0,0 1-1,0-1 1,-7-13 0,-9-12 49,-2 1 0,-2 1 0,0 2 1,-34-36-1,57 67-76,-36-37-1,-1 2 1,-1 1-1,-2 2 0,-1 2 1,-2 2-1,0 1 1,-70-30-1,-347-115-5,351 136 6,-859-247-139,724 228 93,-2 12 0,-259-13-1,388 50-21,0 6-1,-198 23 1,251-12 36,0 2 1,0 2-1,2 4 0,0 2 1,1 3-1,-79 44 0,76-31 11,3 2 1,1 4-1,2 1 0,1 4 0,-60 65 0,86-78 14,1 1 1,2 1-1,1 2 0,2 0 1,2 2-1,1 1 0,3 0 1,1 1-1,-15 59 0,27-80 3,1 0 0,1 0 0,2 1 0,0 0 0,1-1-1,1 1 1,1 0 0,1-1 0,9 37 0,-7-44 7,1 0 1,0-1 0,2 0-1,-1 0 1,2-1-1,0 0 1,0 0 0,1-1-1,0 0 1,2 0-1,-1-1 1,1 0-1,1-1 1,-1-1 0,17 11-1,2-3-45,0-2-1,1 0 1,1-2-1,0-2 1,0 0-1,1-3 1,1 0-1,45 3 0,101 1-2454,-8-13-3570,23-7-6003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9:51.974"/>
    </inkml:context>
    <inkml:brush xml:id="br0">
      <inkml:brushProperty name="width" value="0.025" units="cm"/>
      <inkml:brushProperty name="height" value="0.025" units="cm"/>
    </inkml:brush>
  </inkml:definitions>
  <inkml:trace contextRef="#ctx0" brushRef="#br0">1564 392 6470,'5'-11'619,"3"-9"333,-1 0 0,0-1 0,-1 0-1,-2 0 1,0 0 0,2-38 0,-6 52-768,0 1 1,-1-1 0,1 1 0,-1 0 0,-1-1-1,1 1 1,-1 0 0,0 0 0,-1-1-1,1 2 1,-1-1 0,-1 0 0,1 0 0,-5-4-1,2 3-99,0 1-1,-1 0 0,1 0 1,-1 1-1,-1 0 0,1 0 1,-1 0-1,0 1 0,0 0 1,-8-2-1,-13-4-66,0 2-1,0 1 1,0 1-1,-59-3 1,32 7 111,-99 11 1,94-1 3,0 4 0,0 2 0,2 3 0,-96 41 0,69-19-35,3 4 1,-110 74 0,162-96-4,1 1-1,2 1 1,0 1-1,2 2 0,0 1 1,2 1-1,-35 52 1,50-65-71,0 1 0,1 0-1,0 0 1,2 1 0,0 0 0,1 0 0,0 1 0,2 0 0,0-1-1,1 1 1,1 0 0,0 0 0,1 0 0,2 0 0,-1 0 0,2 0-1,8 31 1,0-19-63,1 0 0,1-1 0,1 0 1,1-1-1,2-1 0,1 0 0,1-1 0,1-1 0,1-2 0,2 1 0,45 35 0,-40-37-5,2-1 0,0-2 0,1-1 0,1-1 0,0-2 1,2-1-1,-1-2 0,2-1 0,0-1 0,46 6 0,-43-11 68,0-2 0,0-1 0,0-2 1,0-2-1,0-1 0,0-2 0,-1-1 0,0-3 0,0 0 1,-1-3-1,0-1 0,-1-1 0,0-2 0,-1-2 0,-1-1 1,-1-1-1,-1-2 0,32-29 0,-29 19 481,-3-1 1,0-1-1,-3-2 0,-1-1 0,-1-1 0,-2-1 1,-2-1-1,24-63 0,-30 63-422,-3 0 0,-1-1 0,-2 0 0,-2-1 0,-2 0-1,-1 0 1,-3-1 0,-1 1 0,-6-52 0,4 84-163,0 0 0,-1 1 0,0-1 0,-1 1-1,0-1 1,0 1 0,-1 0 0,0 0 0,-1 1 0,0-1 0,0 1 0,-1 0 0,0 1 0,0-1 0,-1 1 0,1 0 0,-2 1-1,1 0 1,-1 0 0,0 0 0,0 1 0,-1 0 0,0 1 0,1 0 0,-1 0 0,-1 1 0,1 0 0,0 0 0,-17-1 0,-121-10-8921,77 6-1510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9:55.753"/>
    </inkml:context>
    <inkml:brush xml:id="br0">
      <inkml:brushProperty name="width" value="0.025" units="cm"/>
      <inkml:brushProperty name="height" value="0.025" units="cm"/>
    </inkml:brush>
  </inkml:definitions>
  <inkml:trace contextRef="#ctx0" brushRef="#br0">1 1 2787,'0'0'640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29:58.039"/>
    </inkml:context>
    <inkml:brush xml:id="br0">
      <inkml:brushProperty name="width" value="0.025" units="cm"/>
      <inkml:brushProperty name="height" value="0.025" units="cm"/>
    </inkml:brush>
  </inkml:definitions>
  <inkml:trace contextRef="#ctx0" brushRef="#br0">0 281 13100,'4'1'123,"1"0"0,-1 1 0,0-1 0,1-1 0,-1 1 0,1-1 0,4 1 0,-3-1-34,617 32-75,5-40 891,-214-1 130,781-18 558,-149 2-1221,-388 9-350,272-2 372,664 30 124,-814-7 480,540-4-5,-677-34-662,112-2 518,-721 35-826,172-6-30,-179 3 121,-1-1 0,1-1 0,0-1 0,-1-1-1,36-16 1,-53 19-35,-1-1 0,0 0 0,-1-1 0,10-7 0,-12 8-165,-1 1 0,2 0-1,-1 0 1,0 1-1,1-1 1,0 1 0,0 0-1,0 1 1,0-1 0,8-1-1,9 0-738,-8 2-122,0-1 0,-1 0 1,16-6-1,10-10-3201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0:00.076"/>
    </inkml:context>
    <inkml:brush xml:id="br0">
      <inkml:brushProperty name="width" value="0.025" units="cm"/>
      <inkml:brushProperty name="height" value="0.025" units="cm"/>
    </inkml:brush>
  </inkml:definitions>
  <inkml:trace contextRef="#ctx0" brushRef="#br0">0 0 18385,'0'0'-384</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0:00.590"/>
    </inkml:context>
    <inkml:brush xml:id="br0">
      <inkml:brushProperty name="width" value="0.025" units="cm"/>
      <inkml:brushProperty name="height" value="0.025" units="cm"/>
    </inkml:brush>
  </inkml:definitions>
  <inkml:trace contextRef="#ctx0" brushRef="#br0">41 202 7783,'0'0'3566,"-8"0"-2017,-12 0-911,7 0 1961,36-1-1219,449-34 751,-205 11-1838,701-12 774,-405 23-335,-550 13-767,2 0 191,0-1 0,0-1 0,18-3 0,-31 5-192,0 0 0,0-1 1,1 1-1,-1-1 0,0 0 1,0 1-1,0-1 0,0 0 0,0 0 1,0 0-1,-1 0 0,1-1 1,0 1-1,-1 0 0,1-1 1,0 1-1,-1-1 0,0 0 0,1 1 1,-1-1-1,0 0 0,0 0 1,0 0-1,0 0 0,0 0 1,0 0-1,-1 0 0,1 0 0,-1 0 1,1-3-1,-1 4-463,0-1-1,0 1 1,-1-1 0,1 1-1,0-1 1,-1 1 0,1-1 0,-1 1-1,0-1 1,1 1 0,-1 0-1,0-1 1,0 1 0,-1-2-1,-12-14-10411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0:02.309"/>
    </inkml:context>
    <inkml:brush xml:id="br0">
      <inkml:brushProperty name="width" value="0.025" units="cm"/>
      <inkml:brushProperty name="height" value="0.025" units="cm"/>
    </inkml:brush>
  </inkml:definitions>
  <inkml:trace contextRef="#ctx0" brushRef="#br0">1 29 7271,'0'0'1308,"9"0"-1079,181-13 3206,24-3-1147,-80 19-2053,189 27 0,-27 12 1353,416 6 0,56-66-392,-136 17-293,-286 5-781,-277-6-76,1-3 0,136-28 1,-186 28 586,-13 2-1479,-11 2-5059</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0:49.496"/>
    </inkml:context>
    <inkml:brush xml:id="br0">
      <inkml:brushProperty name="width" value="0.025" units="cm"/>
      <inkml:brushProperty name="height" value="0.025" units="cm"/>
    </inkml:brush>
  </inkml:definitions>
  <inkml:trace contextRef="#ctx0" brushRef="#br0">0 239 8680,'0'0'5082,"9"1"-4857,23 0 500,1-2 1,-1-1 0,0-1 0,59-15-1,21-2 766,335-16-533,-188 19-838,790-39 2075,-225 13-2054,78-1-16,1012 55 217,-1506-1-311,545 23 493,-56-9 10,-891-24-432,-1 0 0,1 0 0,0 0 0,0-1 0,-1 0 0,1 0 0,0 0-1,-1-1 1,1 0 0,5-3 0,-11 5-225,-8 6-7372,3-4-91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0:54.555"/>
    </inkml:context>
    <inkml:brush xml:id="br0">
      <inkml:brushProperty name="width" value="0.025" units="cm"/>
      <inkml:brushProperty name="height" value="0.025" units="cm"/>
    </inkml:brush>
  </inkml:definitions>
  <inkml:trace contextRef="#ctx0" brushRef="#br0">0 0 7431,'16'1'663,"-1"1"-1,0 0 1,0 1 0,19 6 0,44 8 774,313-1 778,-8-1-175,385 11-1026,-188-14-192,-276 4-732,510 33-30,-41 19 56,159 13 275,-819-73-213,17 3-507,161-8-1,-224-16 334,-55 9-17,0 1 0,0 1 0,25-2 0,-36 11-1053,-6-2-2677,-8-4-3731</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1:47.056"/>
    </inkml:context>
    <inkml:brush xml:id="br0">
      <inkml:brushProperty name="width" value="0.025" units="cm"/>
      <inkml:brushProperty name="height" value="0.025" units="cm"/>
    </inkml:brush>
  </inkml:definitions>
  <inkml:trace contextRef="#ctx0" brushRef="#br0">0 162 6182,'0'0'9961,"0"-6"-9363,1-19 91,0 26-677,-1 0 0,1 1 0,0-1 0,-1 0 0,1 0 0,0 1 0,0-1 0,0 0 0,0 0 0,0 0 0,0 0 0,0 0 0,0 0 0,0-1 0,0 1 0,1 0 0,-1 0 0,0-1 0,1 1 0,-1-1-1,0 1 1,1-1 0,-1 0 0,0 1 0,1-1 0,-1 0 0,1 0 0,-1 0 0,2 0 0,54 1 591,-45-1-268,30-1 244,3 0 57,1 2 0,-1 2 0,88 16 0,-47 0-543,0-4-1,120 5 1,180-15 960,-92-3-19,-72 6-893,234 5-26,409-44 8,-799 23-96,124-32 1,-153 30 9,-2-2 0,0-2 0,0-1 0,60-38 0,-92 52 64,-1-1-1,0 1 1,1-1 0,-1 0-1,0 1 1,0-1-1,0 0 1,0 0-1,-1 0 1,1-1 0,-1 1-1,1 0 1,1-5-1,-3 7-59,0-1-1,0 1 0,0-1 0,0 1 0,0-1 0,0 1 0,0-1 1,0 1-1,0-1 0,0 1 0,0-1 0,0 1 0,0 0 0,-1-1 0,1 1 1,0-1-1,0 1 0,-1-1 0,1 1 0,0 0 0,0-1 0,-1 1 1,1-1-1,-1 1 0,1 0 0,-1-1 0,-23-6-76,-34 6-355,2 0-1723,4-9-3832,30-2-209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6.781"/>
    </inkml:context>
    <inkml:brush xml:id="br0">
      <inkml:brushProperty name="width" value="0.025" units="cm"/>
      <inkml:brushProperty name="height" value="0.025" units="cm"/>
    </inkml:brush>
  </inkml:definitions>
  <inkml:trace contextRef="#ctx0" brushRef="#br0">10 1 9705,'0'0'12433,"0"13"-11835,-5 142 1158,0 45 1613,5-199-3315,0 0 0,0 0-1,0-1 1,0 1 0,0 0 0,0 0 0,0 0 0,0 0-1,1 0 1,-1 0 0,0 0 0,1 0 0,-1 0 0,0-1-1,1 1 1,-1 0 0,1 0 0,-1 0 0,1-1 0,-1 1-1,1 0 1,0-1 0,-1 1 0,1 0 0,0-1 0,0 1-1,-1-1 1,1 1 0,0-1 0,0 1 0,0-1-1,1 1 1,0-1 38,1-1-1,-1 1 1,0 0-1,1-1 1,-1 1 0,0-1-1,1 1 1,-1-1-1,0 0 1,0 0-1,1 0 1,1-2-1,9-5 249,-1-1-1,-1 0 1,13-12-1,22-29-76,54-74 0,-17 18-207,-82 105-56,0 0 0,0-1 0,0 1 0,0 0 0,0 0 0,0 0 0,0 0 0,0 0 0,0 0 0,1 0 0,-1 0 0,0 1 0,1-1 0,-1 0 0,1 1 0,1-1 0,-3 1 0,1 0 0,-1 0 0,1 1 0,-1-1 0,1 0 0,-1 1 0,1-1 0,-1 0 0,1 1 0,-1-1 0,0 0 0,1 1 0,-1-1 0,1 1 0,-1-1 0,0 0 0,0 1 0,1-1 0,-1 1 0,0-1 0,0 1 0,0 0 0,1-1 0,-1 1 0,0-1 0,0 1 0,0-1 0,0 2 0,-2 55 0,2-49 0,-18 83 0,13-69 0,0 0 0,2 0 0,-2 30 0,5-51-21,0-1 1,0 1-1,0-1 1,0 1-1,0-1 1,0 1-1,0-1 1,0 1-1,0-1 1,0 0-1,0 1 1,0-1-1,1 1 1,-1-1-1,0 1 1,0-1-1,1 0 1,-1 1-1,0-1 1,0 1-1,1-1 1,-1 0-1,0 1 1,1-1-1,-1 0 1,1 0-1,-1 1 1,0-1-1,1 0 1,-1 0-1,1 1 1,-1-1-1,1 0 1,18-4-1895,14-17-4500,-16 6-2335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2:31.292"/>
    </inkml:context>
    <inkml:brush xml:id="br0">
      <inkml:brushProperty name="width" value="0.025" units="cm"/>
      <inkml:brushProperty name="height" value="0.025" units="cm"/>
    </inkml:brush>
  </inkml:definitions>
  <inkml:trace contextRef="#ctx0" brushRef="#br0">65 34 4869,'0'0'5135,"-9"-2"-3758,-5 0-711,-7-2 191,1-2 3023,33 3-760,24-6-2215,105 1 24,160 12 0,-277-3-871,366 30 214,5 0-164,133-6 1044,387 7-708,-305-57-321,-285 8-86,-88 15 918,-238 2-938,0 0-1,0 0 1,0-1-1,0 1 0,0 0 1,0 0-1,0 0 0,0 0 1,0 0-1,0 0 1,0 0-1,0 0 0,0 0 1,0 0-1,0 0 1,0 0-1,0 0 0,0 0 1,0 0-1,-13-1-58,-24 3-1082,-28 17-6360,36-10-3123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2:38.576"/>
    </inkml:context>
    <inkml:brush xml:id="br0">
      <inkml:brushProperty name="width" value="0.025" units="cm"/>
      <inkml:brushProperty name="height" value="0.025" units="cm"/>
    </inkml:brush>
  </inkml:definitions>
  <inkml:trace contextRef="#ctx0" brushRef="#br0">219 1 8648,'-12'0'1650,"-1"0"-1317,-12 1 570,-1 0 0,1 2-1,0 0 1,-39 12 0,62-15-835,1 0 1,-1 1-1,1-1 1,-1 1-1,1 0 1,0 0-1,-1-1 1,1 1-1,0 0 1,-1 0-1,1 0 1,0 0-1,0 0 1,0 1-1,0-1 1,0 0-1,0 0 1,0 1-1,1-1 1,-1 1-1,0-1 1,1 0-1,-1 1 1,1-1-1,-1 1 1,1 0-1,0-1 1,0 1-1,0-1 1,0 1-1,0-1 1,0 1-1,0-1 1,0 1-1,0 0 1,1-1-1,-1 1 1,1-1-1,-1 1 1,1-1-1,0 0 1,-1 1-1,1-1 0,0 0 1,0 1-1,0-1 1,2 2-1,2 4-1,0-1-1,1 1 0,0-1 0,0 0 0,0 0 1,1-1-1,10 7 0,5-1 20,1 0 0,0-2 0,0 0 0,1-2 0,0-1 0,0-1 0,1 0 0,27 0 1,7-2 14,-1-3 0,80-9 0,-27-9 371,116-32 1,-147 28-417,2 4 0,0 3 0,134-5 0,-187 20-40,0 1-1,0 1 0,0 2 0,-1 1 0,41 12 0,-83-13-277,-15-5-1579,-4-16-2382,-3-12-4345</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5:35.493"/>
    </inkml:context>
    <inkml:brush xml:id="br0">
      <inkml:brushProperty name="width" value="0.025" units="cm"/>
      <inkml:brushProperty name="height" value="0.025" units="cm"/>
    </inkml:brush>
  </inkml:definitions>
  <inkml:trace contextRef="#ctx0" brushRef="#br0">1 16 9961,'0'0'7116,"2"1"-6635,7 1-234,0-1-1,0 0 1,0-1 0,0 0 0,0 0 0,12-2-1,32-1 189,42 13-153,49 2 77,133-31 476,-18 1-384,266 37 313,-195-10-447,-191-10-278,243 32 0,370 31 658,-576-55-716,308 28 118,220 6 373,16-56-256,-97-1 860,16 5-979,549 6 51,-605 16-132,302 12 32,-659-9 189,215 11-498,-147-19 3680,-294-6-2831,-25 3 581,20 0-1504,-1-1 1,0 1 0,1 0-1,0 1 1,0-1-1,0 1 1,0 0-1,0 1 1,1-1 0,-4 6-1,-12 9-4602,3-4-2425</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5:38.062"/>
    </inkml:context>
    <inkml:brush xml:id="br0">
      <inkml:brushProperty name="width" value="0.025" units="cm"/>
      <inkml:brushProperty name="height" value="0.025" units="cm"/>
    </inkml:brush>
  </inkml:definitions>
  <inkml:trace contextRef="#ctx0" brushRef="#br0">0 186 6694,'0'0'3481,"10"1"-2307,3 2-712,0-2-1,0 0 0,0 0 0,0-1 0,1-1 0,-1 0 0,23-6 0,87-28 1246,245-63 749,-283 81-2011,0 3 1,125-4-1,-143 17-217,1 2 1,-1 4 0,0 2-1,0 3 1,86 26 0,16 17-195,89 24 11,-199-63-29,0-2 1,91 5-1,-75-14 158,1-4 1,-1-3-1,1-3 0,-2-3 1,111-30-1,-105 16 574,71-17 1419,-140 39-1905,0 1 0,1 1 1,-1 0-1,16 1 0,8 1 98,-34-2-371,-1-1 1,1 1 0,-1 0-1,1-1 1,-1 1-1,1 0 1,-1-1 0,1 1-1,-1-1 1,1 1 0,-1-1-1,0 1 1,1-1-1,-1 1 1,0-1 0,0 1-1,1-1 1,-1 0-1,0 1 1,0-1 0,0 1-1,1-1 1,-1 1-1,0-1 1,0 0 0,0 1-1,0-1 1,0 0-1,0 1 1,-1-1 0,1 1-1,0-2 1,-2-5-3521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7:47.738"/>
    </inkml:context>
    <inkml:brush xml:id="br0">
      <inkml:brushProperty name="width" value="0.025" units="cm"/>
      <inkml:brushProperty name="height" value="0.025" units="cm"/>
    </inkml:brush>
  </inkml:definitions>
  <inkml:trace contextRef="#ctx0" brushRef="#br0">1 97 5958,'0'0'10730,"17"-4"-10132,115-14 714,241-2 0,-239 16-931,215-8 552,1723-27 1636,-1158 71 186,-445 6-2630,-223-12 113,-225-23-156,-13-2-49,0 0 0,0 0 0,0 0 0,0-1 0,1 0 0,-1-1 0,0 0 0,9-2 0,-16 3-44,-1 0 0,0 0 0,0 0 1,0 0-1,1 0 0,-1 0 0,0 0 0,0 0 1,1 0-1,-1-1 0,0 1 0,0 0 1,0 0-1,1 0 0,-1 0 0,0 0 0,0 0 1,0-1-1,0 1 0,1 0 0,-1 0 0,0 0 1,0-1-1,0 1 0,0 0 0,0 0 0,0 0 1,0-1-1,0 1 0,0 0 0,1 0 0,-1-1 1,0 1-1,0 0 0,0 0 0,0-1 0,0 1 1,0 0-1,0 0 0,-1 0 0,1-1 1,0 1-1,0 0 0,0-1 0,-5-4-3166,2 2-2011,1-3-343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8:15.523"/>
    </inkml:context>
    <inkml:brush xml:id="br0">
      <inkml:brushProperty name="width" value="0.025" units="cm"/>
      <inkml:brushProperty name="height" value="0.025" units="cm"/>
    </inkml:brush>
  </inkml:definitions>
  <inkml:trace contextRef="#ctx0" brushRef="#br0">1 171 11627,'0'0'3988,"11"1"-3294,353 1 2635,173 6-1379,370 0 474,-514-21-2374,310-5 39,1411-85 28,-705 85-47,-1350 20-85,1 0 76,108-8-1,-162 5-44,0 0 0,0 0 1,0 0-1,0 0 0,-1-1 0,1 0 0,0 0 0,-1-1 0,0 0 0,1 0 0,-1 0 0,8-7 0,-27 9-6348,-3-1 407</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8:16.598"/>
    </inkml:context>
    <inkml:brush xml:id="br0">
      <inkml:brushProperty name="width" value="0.025" units="cm"/>
      <inkml:brushProperty name="height" value="0.025" units="cm"/>
    </inkml:brush>
  </inkml:definitions>
  <inkml:trace contextRef="#ctx0" brushRef="#br0">1 58 13613,'0'3'34,"0"-1"1,1 0-1,0 0 1,-1 0-1,1 0 1,0 0-1,0 0 1,0 0-1,0 0 0,0-1 1,0 1-1,1 0 1,-1-1-1,1 1 1,-1 0-1,1-1 1,-1 0-1,1 1 1,0-1-1,0 0 0,0 0 1,0 0-1,0 0 1,3 1-1,59 17 24,-52-16 21,45 9 42,0-3-1,82 3 0,123-10 356,-144-3-149,814-40 3965,-591 9-3866,665-44 2041,-952 75-2445,38-4 4,1 4 1,153 19 0,-138-2-4261,-70-16-3576</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39:01.066"/>
    </inkml:context>
    <inkml:brush xml:id="br0">
      <inkml:brushProperty name="width" value="0.025" units="cm"/>
      <inkml:brushProperty name="height" value="0.025" units="cm"/>
    </inkml:brush>
  </inkml:definitions>
  <inkml:trace contextRef="#ctx0" brushRef="#br0">0 162 6342,'0'0'10976,"10"5"-10261,13 2-376,1 0 1,0-2-1,0-1 0,0 0 0,1-2 0,-1-1 1,47-3-1,189-31 658,-228 28-891,136-22 1066,289-8 0,-428 35-925,0-2 0,0 0 0,0-3 0,0 0 0,-1-1 0,32-12 0,-145 13 1200,-130 8-1410,1 10 1,-283 52-1,474-62 18,-15 3-310,37-4 76,22-1 24,45-5 160,1-3 0,84-20-1,-36 6 36,-7 3-13,406-49 47,-725 112 978,171-38-1039,-388 64 221,322-59-181,-1-4 0,-112-7-1,219-2-53,0 1-1,0 0 1,0 0-1,0 0 1,0 0-1,0 0 1,0 0-1,0 0 1,0 0-1,0 0 1,1 0-1,-1 0 1,0 0-1,0 0 1,0 0-1,0 0 1,0 0-1,0 0 1,0-1-1,0 1 1,0 0-1,0 0 1,0 0-1,0 0 1,0 0-1,0 0 1,0 0-1,0 0 1,0 0-1,0 0 1,0 0-1,0 0 1,0 0-1,0-1 1,0 1-1,0 0 1,0 0-1,0 0 1,-1 0-1,1 0 1,0 0-1,0 0 1,0 0-1,0 0 1,0 0-1,0 0 1,0 0-1,0 0 1,0 0-1,0 0 1,13-6-174,18-4-140,204-30-396,1 11-1,283 2 0,-882 45 2755,145-3-1438,60-8-438,-160 10-115,309-16-192,-30 3 321,38-4-321,-1 1 0,1-1-1,-1 0 1,1 0 0,-1 1 0,1-1 0,-1 1 0,1-1 0,0 1 0,-1 0 0,1 0-1,0-1 1,0 1 0,-1 0 0,1 0 0,0 0 0,0 0 0,-2 3 0,6 0-3682,19-2 713,-20-2 2304,30-2-5713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0:32.563"/>
    </inkml:context>
    <inkml:brush xml:id="br0">
      <inkml:brushProperty name="width" value="0.025" units="cm"/>
      <inkml:brushProperty name="height" value="0.025" units="cm"/>
    </inkml:brush>
  </inkml:definitions>
  <inkml:trace contextRef="#ctx0" brushRef="#br0">0 218 12908,'0'0'6230,"10"-4"-5760,35-17-120,-23 10-259,0 1 0,0 0 0,1 2 0,0 0 0,1 2 0,43-7 0,-31 14-43,0 1 0,-1 2 0,56 13 0,-64-10 65,0-2 0,0 0-1,0-2 1,1-1 0,0-1 0,-1-2 0,41-5 0,-26-2 985,-1-2 0,74-29 0,-114 39-1064,-1 0 0,1 0 1,-1 0-1,1 0 1,-1 0-1,1-1 1,-1 1-1,1 0 0,-1 0 1,1-1-1,-1 1 1,1 0-1,-1-1 0,1 1 1,-1 0-1,0-1 1,1 1-1,-1 0 0,0-1 1,1 1-1,-1-1 1,0 1-1,0-1 1,1 1-1,-1-1 0,0 1 1,0-1-1,0 1 1,0-1-1,1 0 0,-15-8 1140,-29 0-265,-53 1-745,-158 6 1,191 4-141,43-2-20,-269 16 45,302-18-110,4 1-59,-1-1 1,1 0-1,20-7 1,24-11-233,125-23 1,-148 38-1522,0 2 1,55 1-1,-45 8-5061,-15 9-7683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0:48.522"/>
    </inkml:context>
    <inkml:brush xml:id="br0">
      <inkml:brushProperty name="width" value="0.025" units="cm"/>
      <inkml:brushProperty name="height" value="0.025" units="cm"/>
    </inkml:brush>
  </inkml:definitions>
  <inkml:trace contextRef="#ctx0" brushRef="#br0">1 41 6406,'0'0'2536,"9"0"-887,5 0-930,1 0-1,-1 2 1,1 0 0,26 7-1,-13-3 92,-1-1-1,1-1 1,0-1 0,0-2-1,55-4 1,-11 2-383,143 11 814,0 1-528,249-34-37,-87 2 1054,-264 19-1358,152 19 0,54 25-338,192 22 22,-323-46 4,566 32 457,-229-72-389,806-76-23,-839 66-82,958 0 659,-1329 32-718,809 70 1905,-835-61-1781,0-4 0,1-4 0,-1-4 0,0-5 0,109-22 0,413-59-29,-529 84 20,-59 4-5860,-51 1-1303,-6 0-7959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7.512"/>
    </inkml:context>
    <inkml:brush xml:id="br0">
      <inkml:brushProperty name="width" value="0.025" units="cm"/>
      <inkml:brushProperty name="height" value="0.025" units="cm"/>
    </inkml:brush>
  </inkml:definitions>
  <inkml:trace contextRef="#ctx0" brushRef="#br0">106 35 19506,'0'0'10085,"-10"4"-9007,5-2-993,0 0 0,0 0 0,0 1 1,0-1-1,0 1 0,1 0 0,0 1 0,-1-1 0,1 1 0,1 0 1,-1 0-1,0 0 0,1 0 0,0 1 0,0-1 0,0 1 1,1 0-1,-1 0 0,-2 9 0,2-3-41,-1-1 0,2 1 0,-1 0 0,2 0-1,-1 0 1,1 0 0,1 0 0,1 18 0,0-28-44,-1 0 0,0 1 0,0-1 0,1 0 0,-1 0 0,1 0 0,-1 1 0,1-1 0,0 0 0,-1 0 0,1 0 0,0 0 0,0 0 0,-1 0 0,1 0 0,0 0 0,0 0 0,0-1 0,0 1 0,0 0 0,1-1 0,-1 1 0,0-1 0,0 1 0,0-1 0,0 1 0,1-1 0,-1 0 0,0 1 0,1-1 0,-1 0 0,0 0 0,0 0 0,1 0 0,-1 0 0,0 0 0,2-1 0,1 0 0,0 1 0,0-1 0,0 0 0,0-1 0,-1 1 0,1-1 0,-1 1 0,1-1 0,-1 0 0,1 0 0,2-4 0,6-5 0,-2-1 0,1-1 0,-2 1 0,0-2 0,0 1 0,-1-1 0,-1-1 0,0 1 0,-1-1 0,-1 0 0,0-1 0,-1 1 0,-1-1 0,3-28 0,-10 43 0,-5 11 0,-5 12 0,11-15 0,1 0 0,-1 0 0,2 1 0,-1-1 0,0 15 0,1-21 0,1 0 0,0 1 0,0-1 0,0 0 0,0 1 0,0-1 0,0 0 0,1 1 0,-1-1 0,0 0 0,1 1 0,-1-1 0,1 0 0,-1 0 0,1 0 0,0 1 0,-1-1 0,1 0 0,0 0 0,0 0 0,0 0 0,0 0 0,0 0 0,0 0 0,0-1 0,0 1 0,0 0 0,0-1 0,1 1 0,-1 0 0,0-1 0,0 1 0,1-1 0,-1 0 0,0 1 0,1-1 0,2 0 0,11-1 0,1 0 0,-1-1 0,1 0 0,-1-2 0,0 0 0,0 0 0,17-9 0,-18 7 0,0 1 0,1 0 0,-1 1 0,1 1 0,0 0 0,0 1 0,0 0 0,20 1 0,-34 1 0,0 1 0,1-1 0,-1 0 0,0 1 0,0-1 0,1 1 0,-1-1 0,0 1 0,0 0 0,1-1 0,-1 1 0,0 0 0,0 0 0,0 0 0,0 0 0,0 0 0,0 0 0,-1 0 0,1 0 0,0 0 0,0 0 0,-1 1 0,1-1 0,-1 0 0,1 0 0,-1 1 0,1-1 0,-1 0 0,0 3 0,2 49 0,-2-21 0,0-31 0,1 0 0,-1-1 0,1 1 0,-1-1 0,0 1 0,1-1 0,-1 1 0,1-1 0,-1 1 0,1-1 0,0 0 0,-1 1 0,1-1 0,-1 0 0,1 0 0,0 1 0,-1-1 0,1 0 0,0 0 0,-1 0 0,1 0 0,0 1 0,-1-1 0,1 0 0,0-1 0,-1 1 0,2 0 0,22-1 0,-21 0 0,8-1 0,1-1 0,0-1 0,-1 0 0,0-1 0,0 0 0,0 0 0,-1-1 0,17-13 0,-17 12 0,-1 1 0,1 0 0,0 0 0,0 1 0,1 0 0,-1 1 0,1 0 0,0 1 0,14-3 0,-24 6 0,-1 1 0,1-1 0,0 0 0,-1 1 0,1-1 0,-1 1 0,1-1 0,-1 1 0,0-1 0,1 1 0,-1-1 0,1 1 0,-1-1 0,0 1 0,0 0 0,1-1 0,-1 1 0,0 0 0,0-1 0,0 1 0,1 0 0,-1-1 0,0 1 0,0 0 0,0-1 0,0 1 0,0 0 0,0-1 0,-1 1 0,1 0 0,0-1 0,-1 2 0,-2 25 0,-4-9 0,-1 16 0,8-33 0,0 0 0,0 0 0,0 0 0,1 0 0,-1-1 0,0 1 0,1 0 0,-1 0 0,1-1 0,-1 1 0,1 0 0,-1 0 0,1-1 0,0 1 0,-1-1 0,1 1 0,0-1 0,-1 1 0,1-1 0,0 1 0,-1-1 0,1 1 0,0-1 0,0 0 0,0 1 0,0-1 0,-1 0 0,1 0 0,0 0 0,0 0 0,0 0 0,0 0 0,0 0 0,0 0 0,-1 0 0,1 0 0,1 0 0,12-2 0,0 1 0,0-2 0,0 0 0,0-1 0,-1 0 0,1-1 0,16-8 0,-13 5 0,0 1 0,1 1 0,26-6 0,-43 12-13,-1 0 0,1 0 1,-1 0-1,0 0 0,1 0 0,-1 0 1,1 0-1,-1 0 0,0 1 0,1-1 0,-1 0 1,0 0-1,1 0 0,-1 1 0,1-1 1,-1 0-1,0 0 0,0 1 0,1-1 1,-1 0-1,0 1 0,1-1 0,-1 0 0,0 1 1,0-1-1,0 0 0,1 1 0,-1-1 1,0 0-1,0 1 0,0-1 0,0 1 0,0-1 1,0 0-1,0 1 0,0-1 0,0 1 1,0-1-1,0 1 0,0 26-1591,1 2-2335,11-21-3962,5-4-2743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0:57.106"/>
    </inkml:context>
    <inkml:brush xml:id="br0">
      <inkml:brushProperty name="width" value="0.025" units="cm"/>
      <inkml:brushProperty name="height" value="0.025" units="cm"/>
    </inkml:brush>
  </inkml:definitions>
  <inkml:trace contextRef="#ctx0" brushRef="#br0">1 105 5990,'0'0'4745,"9"-2"-3885,35-5 890,0 2-1,67 1 1,66-6-219,207-34-645,686 12 0,-547 70-581,-317-18-263,922 111 54,-299-57 11,7-67-5,-594-9-87,195-7 25,234 2 22,374 9 1,-974-2-62,452-28 119,-154 4-43,-240 13 1071,200-42 0,-325 51-950,-18 4-166,-25 7-1634,11-1-6027,18-8-2231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0:59.550"/>
    </inkml:context>
    <inkml:brush xml:id="br0">
      <inkml:brushProperty name="width" value="0.025" units="cm"/>
      <inkml:brushProperty name="height" value="0.025" units="cm"/>
    </inkml:brush>
  </inkml:definitions>
  <inkml:trace contextRef="#ctx0" brushRef="#br0">176 0 10570,'0'0'11494,"-1"12"-10411,-4 35 243,-2 1-1,-27 90 1,-47 100 1511,48-148-2684,31-83-113,-1-1 33,1 0 0,0 0 0,0 0 1,1 0-1,0 0 0,0 8 0,1-13-38,0 0-1,0 1 0,0-1 1,0 0-1,1 0 0,-1 0 1,1 0-1,-1 1 0,1-1 1,-1 0-1,1 0 0,0 0 1,-1 0-1,1 0 1,0 0-1,0-1 0,0 1 1,0 0-1,-1 0 0,1 0 1,0-1-1,1 1 0,-1-1 1,0 1-1,0-1 0,0 1 1,0-1-1,0 1 0,0-1 1,1 0-1,-1 0 0,0 0 1,0 1-1,1-1 1,-1 0-1,0-1 0,2 1 1,63-1 402,120-16 0,37-2-724,-191 20-823,37-2-4209,-62 0 3941,0 0 0,0 0 1,1-1-1,-1 0 0,-1 0 0,1 0 0,8-5 1,11-10-7709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0:59.908"/>
    </inkml:context>
    <inkml:brush xml:id="br0">
      <inkml:brushProperty name="width" value="0.025" units="cm"/>
      <inkml:brushProperty name="height" value="0.025" units="cm"/>
    </inkml:brush>
  </inkml:definitions>
  <inkml:trace contextRef="#ctx0" brushRef="#br0">164 1 15695,'0'0'2909,"9"1"-1547,7 1-358,0 0 0,1 2 0,-1 0 0,20 8 0,-31-10-841,0-1 0,-1 1 0,1 1 0,0-1-1,-1 1 1,0 0 0,0 0 0,0 0 0,0 0 0,0 1-1,0 0 1,-1-1 0,0 1 0,0 1 0,0-1-1,0 0 1,-1 1 0,0-1 0,1 1 0,1 7 0,-3 0-43,0 0-1,0 1 1,-1-1 0,-1 1 0,0-1 0,0 1 0,-2-1 0,1 0 0,-2 0 0,1 0 0,-2 0 0,1-1 0,-2 1 0,-12 19 0,-9 12 60,-3-2 0,-43 48-1,63-78-147,-31 38-288,-29 32 393,22-28-8282,40-44-1587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2.499"/>
    </inkml:context>
    <inkml:brush xml:id="br0">
      <inkml:brushProperty name="width" value="0.025" units="cm"/>
      <inkml:brushProperty name="height" value="0.025" units="cm"/>
    </inkml:brush>
  </inkml:definitions>
  <inkml:trace contextRef="#ctx0" brushRef="#br0">0 0 15150,'0'0'13165,"33"62"-11980,-33-27-673,0 3-287,0-2-161,0-1 0,1-5-64,3-3-32,1-6-929,1-4-1538,-1-8-1440</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2.840"/>
    </inkml:context>
    <inkml:brush xml:id="br0">
      <inkml:brushProperty name="width" value="0.025" units="cm"/>
      <inkml:brushProperty name="height" value="0.025" units="cm"/>
    </inkml:brush>
  </inkml:definitions>
  <inkml:trace contextRef="#ctx0" brushRef="#br0">0 15 19122,'0'0'8072,"67"-1"-6631,-20 1-800,8 0-481,6 0-96,-1 0-737,-1 0-3042,-10-5-2499,-6-4-5669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3.228"/>
    </inkml:context>
    <inkml:brush xml:id="br0">
      <inkml:brushProperty name="width" value="0.025" units="cm"/>
      <inkml:brushProperty name="height" value="0.025" units="cm"/>
    </inkml:brush>
  </inkml:definitions>
  <inkml:trace contextRef="#ctx0" brushRef="#br0">41 0 22838,'0'0'2210,"-25"80"-417,17-43-287,3 4-834,3 5-447,2-2-193,0 3-192,2-3-994,8-2-1120,-2-8-801,-4-7-576,-4-9-673,0-10-4741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3.569"/>
    </inkml:context>
    <inkml:brush xml:id="br0">
      <inkml:brushProperty name="width" value="0.025" units="cm"/>
      <inkml:brushProperty name="height" value="0.025" units="cm"/>
    </inkml:brush>
  </inkml:definitions>
  <inkml:trace contextRef="#ctx0" brushRef="#br0">26 185 14253,'-4'-9'1997,"2"3"-1758,-15-46 2560,16 50-2588,1 0 0,-1-1 1,1 1-1,0-1 0,0 1 0,0 0 1,0-1-1,0 1 0,1-1 1,-1 1-1,1 0 0,0-1 1,-1 1-1,1 0 0,0-1 1,0 1-1,1 0 0,-1 0 1,0 0-1,1 0 0,-1 0 0,1 0 1,2-2-1,7-3 153,1 0-1,-1 1 0,1 0 1,0 1-1,0 0 1,1 1-1,0 1 1,0 0-1,20-3 1,17 1 141,54 2 1,-99 3-449,21-1 70,-2 0-51,-1 1 0,30 4 0,-49-3-71,1 0 0,0-1 0,0 2 0,0-1-1,-1 0 1,1 1 0,-1 0 0,1 0 0,-1 0 0,0 1 0,0-1 0,0 1-1,0 0 1,0 0 0,-1 1 0,7 6 0,-9-8 42,0 1 0,1-1-1,-1 0 1,0 1 0,0-1 0,-1 1 0,1-1-1,-1 1 1,1-1 0,-1 1 0,0-1 0,1 1-1,-1 0 1,-1-1 0,1 1 0,0-1 0,-1 1-1,1-1 1,-1 1 0,0-1 0,0 1 0,0-1-1,0 1 1,0-1 0,0 0 0,-1 0 0,1 0-1,-1 0 1,1 0 0,-1 0 0,0 0-1,0 0 1,0 0 0,-3 1 0,-8 7 279,0-1 0,0 0-1,0-2 1,-18 9 0,31-16-326,-17 7 0,0 0 0,-1-1 0,0 0 0,0-2 0,0 0 0,0-1 0,0-1 0,-22 0 0,48-10-2738,17-9-7229,0 5-390</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3.971"/>
    </inkml:context>
    <inkml:brush xml:id="br0">
      <inkml:brushProperty name="width" value="0.025" units="cm"/>
      <inkml:brushProperty name="height" value="0.025" units="cm"/>
    </inkml:brush>
  </inkml:definitions>
  <inkml:trace contextRef="#ctx0" brushRef="#br0">179 0 14125,'0'0'14798,"-3"12"-14541,-5 25 213,2 1 1,1 0-1,0 41 0,9 129 1236,0-159-1706,22 93 0,-60-180 0,-1-7-129,14 18-53,0 0-1,2-1 1,0-1-1,-14-34 1,32 62 182,1 0 1,-1-1-1,1 1 0,-1 0 1,1-1-1,0 1 0,0 0 0,-1-1 1,1 1-1,0-1 0,0 1 1,0 0-1,0-1 0,1 1 1,-1 0-1,0-1 0,0 1 1,1 0-1,-1-1 0,1 1 0,0 0 1,-1 0-1,1-1 0,1 0 1,-1 0 4,1 0 0,0 1 0,1-1 0,-1 1 1,0-1-1,0 1 0,1 0 0,-1 0 0,0 0 1,1 0-1,-1 0 0,4 0 0,10-2 11,-1 1-1,1 1 1,24 1-1,-29 0-45,-1 0-16,41 0-1970,0-2-5302,-19-2-1874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4.734"/>
    </inkml:context>
    <inkml:brush xml:id="br0">
      <inkml:brushProperty name="width" value="0.025" units="cm"/>
      <inkml:brushProperty name="height" value="0.025" units="cm"/>
    </inkml:brush>
  </inkml:definitions>
  <inkml:trace contextRef="#ctx0" brushRef="#br0">0 0 7239,'0'0'20275,"3"8"-18908,2 20-817,0-1 1,-2 1-1,-1 0 1,-1 0 0,-5 47-1,1 9 33,3-67-623,1 34-488,-1-48 440,0 0-1,1-1 1,-1 1-1,1 0 1,0-1-1,0 1 1,0-1-1,0 1 1,0-1-1,0 1 1,1-1-1,-1 0 1,1 1-1,3 2 1,4-2-4368,-2-7-3329,-5-8-756</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5.091"/>
    </inkml:context>
    <inkml:brush xml:id="br0">
      <inkml:brushProperty name="width" value="0.025" units="cm"/>
      <inkml:brushProperty name="height" value="0.025" units="cm"/>
    </inkml:brush>
  </inkml:definitions>
  <inkml:trace contextRef="#ctx0" brushRef="#br0">1 95 16688,'0'0'4356,"12"1"-2237,6 0-1227,9 2-216,0-1 0,29-2 0,-51 0-548,0 0-1,0 0 0,0-1 0,-1 0 0,1 1 0,0-2 0,-1 1 0,1 0 0,-1-1 0,1 0 1,-1 0-1,0 0 0,1-1 0,-1 1 0,0-1 0,-1 0 0,1 0 0,0-1 0,-1 1 0,3-5 1,-5 7-83,0 0 1,0 0 0,0-1-1,-1 1 1,1 0-1,0-1 1,-1 1 0,0-1-1,1 1 1,-1 0 0,0-1-1,0 1 1,1-1 0,-1 1-1,0-1 1,0 1 0,-1-1-1,1 1 1,0-1 0,-1 1-1,1-1 1,0 1 0,-1-1-1,0 1 1,1 0 0,-1-1-1,0 1 1,1 0 0,-1 0-1,0 0 1,0-1-1,0 1 1,0 0 0,0 0-1,-1 0 1,1 1 0,0-1-1,0 0 1,-1 0 0,1 0-1,0 1 1,-1-1 0,1 1-1,-1-1 1,1 1 0,-1 0-1,-2-1 1,-1 0 94,0 0 0,-1 0 1,1 1-1,-1 0 0,1 0 0,0 0 1,-1 0-1,1 1 0,-1 0 0,1 0 1,0 1-1,-8 2 0,7 0-140,0 1 0,0-1 0,0 1 0,0 0 0,1 1 0,0 0 0,0-1 0,0 2 0,1-1 0,0 0 0,-6 14 0,7-15 0,1 0 0,-1 0 0,1 1 0,0 0 0,1-1 0,-1 1 0,1 0 0,1 0 0,-1-1 0,1 1 0,0 0 0,0 0 0,0 0 0,1 0 0,0 0 0,2 5 0,-1-8-25,-1 0 0,2-1 0,-1 1 1,0-1-1,1 1 0,-1-1 0,1 0 0,-1 0 0,1 0 0,0 0 0,0 0 1,0-1-1,0 1 0,0-1 0,0 0 0,1 0 0,-1 0 0,0 0 0,1-1 1,-1 1-1,7-1 0,8 1-857,1 0 0,28-3 1,-10-5-4789,-2-6-2380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8.709"/>
    </inkml:context>
    <inkml:brush xml:id="br0">
      <inkml:brushProperty name="width" value="0.025" units="cm"/>
      <inkml:brushProperty name="height" value="0.025" units="cm"/>
    </inkml:brush>
  </inkml:definitions>
  <inkml:trace contextRef="#ctx0" brushRef="#br0">102 277 23895,'0'0'4030,"-9"0"-950,0 1-2787,0 0 0,0 1 1,0 0-1,-13 5 0,20-7-285,0 0 0,0 1 0,0 0 0,1-1 0,-1 1 0,0 0 0,1 0 0,-1 0 0,1 0 0,-1 0 0,1 0 0,-1 0 0,1 1 0,0-1 0,0 0 0,0 1 0,-1-1 0,1 1 0,1 0 0,-1-1 0,0 1 0,0 0 0,0-1 0,1 1 0,-1 0 0,1 0 0,0 0 0,-1-1 0,1 1 0,0 0 0,0 0 0,0 0 0,0 0 0,1-1 0,-1 1 0,1 3 0,0-4-8,-1 0 0,1 0 0,0 0 0,-1 0 0,1 0 0,0-1 0,0 1 0,0 0 0,-1 0 0,1-1 0,0 1 0,0-1 0,0 1 0,0-1 0,0 1 0,0-1 0,0 0 0,0 1 0,0-1 0,0 0 0,1 0 0,-1 0 0,0 0 0,0 0 0,0 0 0,0 0 0,0 0 0,0 0 0,0 0 0,0-1 0,0 1 0,1 0 0,-1-1 0,0 1 0,0-1 0,-1 1 0,2-1 0,3-1 0,0-1 0,0 1 0,0-1 0,-1 0 0,1 0 0,5-5 0,9-13 0,32-48 0,-37 49 0,-30 69 0,13-44 0,1 1 0,0-1 0,0 1 0,0 0 0,1 0 0,0 0 0,0 0 0,1 0 0,-1 0 0,2 8 0,-1-13 0,0 0 0,1 1 0,-1-1 0,1 0 0,-1 0 0,1 1 0,-1-1 0,1 0 0,0 0 0,0 0 0,-1 0 0,1 0 0,0 0 0,0 0 0,0 0 0,0 0 0,0-1 0,0 1 0,2 1 0,0-1 0,0 0 0,0 0 0,0-1 0,0 1 0,0-1 0,0 1 0,0-1 0,0 0 0,0 0 0,0 0 0,4-1 0,0-1 0,0 0 0,-1-1 0,1 1 0,-1-1 0,0 0 0,0 0 0,0-1 0,0 0 0,-1 0 0,1-1 0,-1 1 0,7-9 0,54-68 0,-61 74 0,46-66 0,41-79 0,-92 152 0,0 0 0,0 0 0,0 0 0,0 0 0,0 0 0,0 0 0,0 0 0,0 0 0,0 0 0,1 0 0,-1 0 0,0 0 0,0 0 0,0 0 0,0 0 0,0 0 0,0 0 0,0 0 0,0 0 0,0 0 0,0 0 0,0 0 0,0 0 0,0 0 0,0 0 0,0 0 0,1 0 0,-5 15 0,-8 21 0,-1-1 0,2 1 0,2 1 0,1-1 0,2 1 0,1 1 0,2-1 0,2 43 0,16-104 0,-10 5 0,0 0 0,-1-1 0,-1 1 0,-1-1 0,0 0 0,-3-32 0,1 52 0,1-1 0,-1 1 0,0-1 0,0 1 0,0-1 0,0 0 0,0 1 0,0-1 0,0 1 0,0-1 0,0 0 0,0 1 0,-1-1 0,1 1 0,0-1 0,0 1 0,0-1 0,-1 1 0,1-1 0,0 1 0,-1-1 0,1 1 0,0-1 0,-1 1 0,1-1 0,-1 1 0,1-1 0,-1 1 0,1 0 0,-1-1 0,1 1 0,-1 0 0,1 0 0,-1-1 0,1 1 0,-1 0 0,1 0 0,-2 0 0,2 0 0,-1 1 0,0-1 0,0 1 0,1-1 0,-1 1 0,1 0 0,-1 0 0,0-1 0,1 1 0,-1 0 0,1 0 0,0-1 0,-1 1 0,1 0 0,0 0 0,-1 0 0,1 0 0,0 0 0,0-1 0,0 1 0,0 0 0,0 0 0,0 0 0,0 1 0,0 3 0,0 0 0,0 0 0,1 1 0,0-1 0,0 0 0,0 0 0,0 0 0,1-1 0,0 1 0,0 0 0,0 0 0,1-1 0,3 6 0,-4-8 0,0 0 0,0 0 0,0 0 0,0-1 0,0 1 0,1-1 0,-1 1 0,0-1 0,1 0 0,-1 0 0,1 0 0,-1 0 0,1 0 0,0-1 0,-1 1 0,1-1 0,0 0 0,-1 0 0,1 0 0,0 0 0,-1 0 0,1 0 0,0-1 0,-1 1 0,1-1 0,-1 0 0,5-2 0,1-1 0,1 0 0,-1-1 0,-1-1 0,1 1 0,-1-1 0,0 0 0,0-1 0,6-7 0,29-38 0,-51 65 0,0 0 0,0 1 0,1 0 0,1 0 0,0 0 0,1 1 0,0 0 0,1 1 0,1-1 0,1 1 0,0 0 0,1-1 0,1 1 0,1 31 0,0-46 0,0 0 0,0 0 0,1 0 0,-1-1 0,0 1 0,1 0 0,-1 0 0,1 0 0,-1-1 0,1 1 0,-1 0 0,1 0 0,0-1 0,-1 1 0,1-1 0,0 1 0,-1 0 0,1-1 0,0 0 0,0 1 0,0-1 0,0 1 0,-1-1 0,1 0 0,0 1 0,0-1 0,0 0 0,0 0 0,0 0 0,0 0 0,0 0 0,0 0 0,-1 0 0,1 0 0,0 0 0,0 0 0,0-1 0,0 1 0,0 0 0,0-1 0,-1 1 0,1 0 0,0-1 0,0 1 0,1-2 0,37-21 0,2-16 0,-28 24 0,0 2 0,1 0 0,0 1 0,1 0 0,1 1 0,0 1 0,19-9 0,-35 19 0,1-1 0,0 1 0,-1 0 0,1-1 0,0 1 0,0 0 0,0 0 0,-1 0 0,1 0 0,0 0 0,0 0 0,0 0 0,-1 0 0,1 0 0,0 0 0,0 0 0,-1 0 0,1 1 0,0-1 0,0 0 0,-1 1 0,1-1 0,0 0 0,0 1 0,-1-1 0,1 1 0,0 0 0,9 23 0,-10 46 0,-1-50 0,1-17 0,0-1 0,0 1 0,0 0 0,0 0 0,1-1 0,-1 1 0,1 0 0,-1-1 0,1 1 0,0-1 0,0 1 0,1-1 0,-1 1 0,0-1 0,1 0 0,0 1 0,-1-1 0,1 0 0,0 0 0,0 0 0,0 0 0,0-1 0,0 1 0,1-1 0,-1 1 0,0-1 0,1 0 0,-1 0 0,1 0 0,-1 0 0,1 0 0,0 0 0,-1-1 0,1 1 0,3-1 0,-1 1 0,1-1 0,0-1 0,-1 1 0,1-1 0,0 0 0,-1 0 0,1 0 0,-1-1 0,0 0 0,1 0 0,-1 0 0,0-1 0,0 1 0,0-1 0,-1-1 0,8-5 0,-2-1 0,0-1 0,0 0 0,-2-1 0,1 1 0,-1-2 0,10-21 0,-15 28 0,-1 1 0,1-1 0,-1 0 0,0 0 0,-1 0 0,1 0 0,-1 0 0,-1 0 0,1-1 0,-1 1 0,0 0 0,0 0 0,-1-1 0,0 1 0,0 0 0,0 0 0,-1 0 0,-2-7 0,2 11 0,1-1 0,-1 0 0,0 0 0,0 1 0,0-1 0,0 1 0,0-1 0,0 1 0,-1 0 0,1 0 0,-1 0 0,0 0 0,1 1 0,-1-1 0,0 1 0,0-1 0,0 1 0,0 0 0,0 0 0,-5 0 0,7 1 0,1 1 0,0-1 0,0 1 0,0 0 0,0-1 0,-1 1 0,1-1 0,0 1 0,0 0 0,0-1 0,0 1 0,1 0 0,-1-1 0,0 1 0,0-1 0,0 1 0,0 0 0,1-1 0,-1 1 0,0-1 0,0 1 0,1-1 0,-1 1 0,1-1 0,-1 1 0,0-1 0,1 1 0,-1-1 0,1 1 0,-1-1 0,2 1 0,4 2-60,1-1 0,0 1 0,0-1 0,0-1 0,-1 1 0,2-1 0,-1 0 0,0-1 0,0 0 0,0 0 0,0 0 1,10-2-1,-16-4-5135,-1-6-5967</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5.574"/>
    </inkml:context>
    <inkml:brush xml:id="br0">
      <inkml:brushProperty name="width" value="0.025" units="cm"/>
      <inkml:brushProperty name="height" value="0.025" units="cm"/>
    </inkml:brush>
  </inkml:definitions>
  <inkml:trace contextRef="#ctx0" brushRef="#br0">100 13 20756,'-8'0'2535,"-42"10"1572,47-10-3908,1 1 0,0 0 0,-1 0 0,1 0 0,0 0 1,0 1-1,0-1 0,-1 0 0,2 1 0,-1 0 0,0-1 0,0 1 0,0 0 0,1 0 0,-1 0 0,1 0 0,0 0 1,-1 0-1,1 1 0,0-1 0,0 0 0,-1 4 0,2-5-193,0 0 0,0 0 0,0 0 0,1 0 0,-1-1 0,0 1 0,0 0 0,0 0 0,1 0 0,-1 0 0,0-1 0,1 1 0,-1 0 0,1 0 0,-1 0 0,1-1 0,-1 1 0,1 0 0,-1-1 0,1 1 0,0-1 0,-1 1 0,1 0 0,0-1 0,0 0 0,-1 1 0,1-1 0,0 1 0,0-1 0,0 0 0,0 0 0,-1 1 0,1-1 0,0 0 0,0 0 0,1 0 1,37 4 128,-35-4-109,8 0 25,-1-1-1,1 0 0,0-1 0,-1 0 1,1 0-1,-1-1 0,12-5 0,-18 6-66,0 0-1,0-1 1,0 1 0,0-1-1,-1 0 1,1 0-1,-1-1 1,0 0-1,0 1 1,0-1 0,0 0-1,-1-1 1,1 1-1,-1-1 1,0 0 0,4-9-1,-14 42 14,1 1 0,1 0 0,1 0 0,2 1 0,1-1 0,5 50 0,0-47 46,1 0 1,10 37 0,-8-45-27,-1 1 1,-2 0-1,0 0 1,0 45 0,-5-67-17,1 0 1,0 1 0,-1-1 0,0 0-1,1 0 1,-1 0 0,0 1 0,-1-1-1,1 0 1,-1 0 0,1-1-1,-1 1 1,0 0 0,0-1 0,0 1-1,0-1 1,-1 1 0,1-1 0,0 0-1,-1 0 1,0 0 0,0 0 0,1-1-1,-1 1 1,0-1 0,0 1 0,0-1-1,-1 0 1,1 0 0,0-1 0,0 1-1,0-1 1,-1 1 0,1-1 0,0 0-1,-1 0 1,1-1 0,0 1 0,0-1-1,0 1 1,-1-1 0,1 0 0,0 0-1,0-1 1,0 1 0,0-1-1,0 1 1,-5-5 0,-2-3-2,0-1 0,0 0 0,1 0 0,0-1 0,1 0 0,0-1 0,1 0 0,1 0 0,-1-1 0,2 1 0,0-1 0,0-1 0,1 1 0,1 0 0,0-1 0,1 0 0,0-22 0,2 32-201,1 0 0,0 1 0,0-1 1,0 0-1,0 1 0,0-1 0,1 0 0,0 1 0,0 0 1,0-1-1,0 1 0,0 0 0,1 0 0,-1 0 0,1 0 1,5-4-1,62-42-6947,-22 17 1972,-24 11-3749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6.102"/>
    </inkml:context>
    <inkml:brush xml:id="br0">
      <inkml:brushProperty name="width" value="0.025" units="cm"/>
      <inkml:brushProperty name="height" value="0.025" units="cm"/>
    </inkml:brush>
  </inkml:definitions>
  <inkml:trace contextRef="#ctx0" brushRef="#br0">25 63 15086,'0'0'14825,"12"3"-14158,-4 0-623,1-1-1,0 0 1,0 0 0,1-1-1,-1 0 1,0-1-1,0 0 1,0 0 0,1-1-1,-1 0 1,16-5-1,-19 4 6,47-20-1,-51 22-16,-1-1 1,1 0-1,0 0 1,-1 0-1,1 0 0,0 0 1,-1 0-1,1 0 1,-1 0-1,0 0 1,1-1-1,-1 1 1,0-1-1,0 1 0,0-1 1,0 1-1,0-1 1,0 0-1,0 1 1,-1-1-1,1 0 1,-1 0-1,1 0 0,0-3 1,-3 4 12,0 0 1,0 0-1,-1 0 0,1 0 1,0 1-1,0-1 0,0 0 1,-1 1-1,1 0 0,0 0 1,-1-1-1,1 1 0,0 1 1,-1-1-1,-3 1 0,1-1-12,-5 1-33,1 0 0,0 1 0,-1 0 0,1 0 0,0 1 0,0 0 0,0 1 0,1 0 0,-1 0 0,1 1 0,0 0 0,0 0 0,-9 9 0,11-9 0,-1 1 0,1 0 0,0 0 0,1 0 0,0 1 0,0-1 0,0 1 0,0 1 0,1-1 0,1 1 0,-1-1 0,1 1 0,1 0 0,-1 0 0,-1 11 0,4-17 0,0 0 0,0 0 0,0 0 0,0 0 0,1 0 0,-1 0 0,0 0 0,1 0 0,0 0 0,-1 0 0,1 0 0,0 0 0,0 0 0,0-1 0,0 1 0,0 0 0,1-1 0,-1 1 0,0-1 0,1 1 0,-1-1 0,1 0 0,0 1 0,-1-1 0,1 0 0,0 0 0,0 0 0,0 0 0,0-1 0,-1 1 0,1 0 0,0-1 0,4 1 0,8 2 0,-1-1 0,0-1 0,1 0 0,14-2 0,-14 1 0,9 0-233,36-1-2780,-1-8-4541,-19-6-7815</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6.867"/>
    </inkml:context>
    <inkml:brush xml:id="br0">
      <inkml:brushProperty name="width" value="0.025" units="cm"/>
      <inkml:brushProperty name="height" value="0.025" units="cm"/>
    </inkml:brush>
  </inkml:definitions>
  <inkml:trace contextRef="#ctx0" brushRef="#br0">1 64 11915,'0'0'18434,"1"12"-17762,0-2-556,0-1-1,1 0 0,0 0 0,0 1 0,1-1 1,0-1-1,1 1 0,6 10 0,-8-15-81,1 0 0,0 0 0,0 0-1,0 0 1,1 0 0,-1-1 0,1 1-1,0-1 1,0 0 0,0 0 0,0-1-1,1 1 1,-1-1 0,1 0 0,-1 0-1,1 0 1,0-1 0,0 1 0,0-1-1,7 0 1,-5 0-34,0-1 0,0 0 0,0 0 0,1 0 0,-1-1 0,0 0 0,0-1 0,0 0 0,-1 0 0,1 0 0,0-1 0,-1 0 0,1 0 0,-1-1 0,0 0 0,9-7 0,-11 7 0,0 0 0,0-1 0,0 1 0,0-1 0,-1 0 0,0 0 0,0-1 0,0 1 0,0 0 0,-1-1 0,0 0 0,0 0 0,-1 1 0,0-1 0,0 0 0,0 0 0,-1 0 0,1 0 0,-2 0 0,0-7 0,1 9 0,-1 1 0,0-1 0,0 1 0,0 0 0,0 0 0,-1 0 0,1-1 0,-1 1 0,0 1 0,0-1 0,0 0 0,0 0 0,0 1 0,-1-1 0,1 1 0,-1 0 0,0 0 0,0 0 0,1 0 0,-1 0 0,-1 0 0,1 1 0,0-1 0,0 1 0,0 0 0,-1 0 0,1 0 0,-1 1 0,1-1 0,0 1 0,-1 0 0,1 0 0,-7 1 0,9-1-21,0 0 1,0 0-1,1 0 1,-1 0-1,0 0 1,1 0-1,-1 1 0,0-1 1,1 0-1,-1 0 1,1 1-1,-1-1 1,0 0-1,1 1 0,-1-1 1,1 1-1,-1-1 1,1 1-1,-1-1 0,1 1 1,-1-1-1,1 1 1,0-1-1,-1 1 1,1 0-1,0-1 0,-1 1 1,1 0-1,0-1 1,0 1-1,0 0 1,-1-1-1,1 1 0,0 0 1,0-1-1,0 1 1,0 0-1,0-1 1,0 1-1,1 0 0,-1 0 1,0-1-1,0 1 1,0 0-1,1-1 1,-1 1-1,1 0 0,0 2-229,0 0 1,0 0-1,0 0 0,0 0 0,1-1 0,-1 1 0,1-1 0,0 1 0,0-1 0,2 3 0,2-1-1078,-1 0-1,1-1 1,0 0-1,0 0 1,0 0-1,10 2 1,14 4-5879</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7.223"/>
    </inkml:context>
    <inkml:brush xml:id="br0">
      <inkml:brushProperty name="width" value="0.025" units="cm"/>
      <inkml:brushProperty name="height" value="0.025" units="cm"/>
    </inkml:brush>
  </inkml:definitions>
  <inkml:trace contextRef="#ctx0" brushRef="#br0">79 1 16047,'0'0'13480,"-10"1"-12066,10-1-1372,-45 14 1166,43-14-1193,1 0-1,0 1 0,-1 0 1,1-1-1,0 1 1,0 0-1,-1 0 0,1 0 1,0 0-1,0 0 1,0 0-1,0 0 0,0 0 1,0 0-1,0 0 1,1 0-1,-1 1 0,0-1 1,1 0-1,-1 1 1,1-1-1,-1 1 0,1-1 1,0 0-1,-1 1 0,1-1 1,0 1-1,0-1 1,0 1-1,0-1 0,0 1 1,1-1-1,-1 0 1,0 1-1,1-1 0,-1 1 1,0-1-1,1 0 1,1 2-1,-1-2-14,0 0 0,0 0 0,0 0 0,0 0 0,0 0 0,1-1 0,-1 1 0,0 0 0,1-1 0,-1 1 0,0-1 0,1 1 0,-1-1 0,1 0 0,-1 0 0,0 0 0,1 0 0,2 0 0,35-1 0,-27 1 0,56-10 0,3 0 0,-70 10 0,-1 1 0,1-1 0,0 0 0,0 1 0,0-1 0,-1 0 0,1 1 0,0-1 0,0 1 0,-1-1 0,1 1 0,0 0 0,-1-1 0,1 1 0,-1-1 0,1 1 0,-1 0 0,1 0 0,-1-1 0,1 1 0,-1 0 0,0 0 0,1 0 0,-1-1 0,0 3 0,1-2 0,-1 1 0,1-1 0,0 1 0,-1-1 0,1 0 0,0 0 0,-1 1 0,1-1 0,0 0 0,0 0 0,0 0 0,0 0 0,0 0 0,1 0 0,-1 0 0,1 1 0,10 0 0,0 0 0,0 0 0,0-1 0,0-1 0,0 0 0,0-1 0,-1 0 0,23-5 0,-7 3 0,57-2-1020,-77 3-4087,-4-2-1680,1-7-10407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8.311"/>
    </inkml:context>
    <inkml:brush xml:id="br0">
      <inkml:brushProperty name="width" value="0.025" units="cm"/>
      <inkml:brushProperty name="height" value="0.025" units="cm"/>
    </inkml:brush>
  </inkml:definitions>
  <inkml:trace contextRef="#ctx0" brushRef="#br0">0 0 480,'0'0'6727,"3"0"-3556,4 2-2979,1 1-192,2 2-128,2-2-737,-1 0-1473,0 1-2178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8.728"/>
    </inkml:context>
    <inkml:brush xml:id="br0">
      <inkml:brushProperty name="width" value="0.025" units="cm"/>
      <inkml:brushProperty name="height" value="0.025" units="cm"/>
    </inkml:brush>
  </inkml:definitions>
  <inkml:trace contextRef="#ctx0" brushRef="#br0">321 43 14189,'0'0'6118,"6"-8"-3224,19-27 1267,-29 46-1398,-15 30-2598,-46 57 344,-3-2 0,-123 131 0,186-226-2402,9-13 490,12-19-1072,82-117-10284,-56 94 7287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9.289"/>
    </inkml:context>
    <inkml:brush xml:id="br0">
      <inkml:brushProperty name="width" value="0.025" units="cm"/>
      <inkml:brushProperty name="height" value="0.025" units="cm"/>
    </inkml:brush>
  </inkml:definitions>
  <inkml:trace contextRef="#ctx0" brushRef="#br0">94 76 2402,'9'-10'5024,"2"-5"-3113,15-14 576,1 8 4069,-27 34-2734,-27 78 93,18-64-2945,0 0 0,2 0 0,-4 36-1,8-31-834,2 0 0,1 0 0,2 0 0,0 0 0,3 0 0,8 34 0,-18-99-2943,5 27 2487,-1 0 0,0 0 0,0 0 0,0 0 0,-1 0 0,-2-7 0,-4-3-249,0 1 0,-1 0 1,-12-16-1,18 27 791,0 0 0,1 1 0,-1-1 0,-1 1 0,1 0 0,0 0 0,-1 0 0,0 0 0,0 0 0,0 1 0,0 0 0,0 0 0,0 0 0,-7-2-1,50 6 302,0-1 0,0-2 0,66-10 0,-2 0-293,-100 11-184,1-1-1,-1 1 1,1 0-1,-1 0 1,1 0-1,-1 0 1,1 1-1,-1 0 0,6 1 1,-8-1-9,0 0-1,0 0 1,0 0 0,0 0 0,0 0-1,0 0 1,0 1 0,0-1 0,-1 0-1,1 1 1,0-1 0,-1 0 0,1 1-1,-1-1 1,0 1 0,1-1 0,-1 1-1,0-1 1,0 1 0,0-1 0,0 1-1,0-1 1,0 3 0,0 65 2169,1-68-2204,1-1 0,0 0 1,0 0-1,0 0 1,0 0-1,0 0 1,-1 0-1,1 0 0,0 0 1,0-1-1,0 1 1,0-1-1,-1 0 1,3 0-1,35-28-1,-35 25 0,0 0 0,0 0 0,0 1 0,0-1 0,0 1 0,1 0 0,0 1 0,0-1 0,0 1 0,0 0 0,0 0 0,0 0 0,8-1 0,-12 4-4,0-1 0,-1 1 1,1-1-1,-1 1 0,1 0 0,0-1 1,-1 1-1,0 0 0,1-1 0,-1 1 0,1 0 1,-1 0-1,0 0 0,1-1 0,-1 1 1,0 0-1,0 0 0,0 0 0,0-1 0,1 1 1,-1 0-1,0 0 0,-1 0 0,1 0 1,0 1-1,0 31-383,-1-24 119,1-9 123,1 1-1,-1 0 1,0 0 0,0 0-1,0 0 1,0-1-1,1 1 1,-1 0 0,0 0-1,1 0 1,-1-1-1,0 1 1,1 0 0,-1-1-1,1 1 1,-1 0-1,1-1 1,0 1 0,-1 0-1,1-1 1,0 1-1,-1-1 1,1 0 0,0 1-1,0-1 1,-1 1-1,1-1 1,0 0-1,0 0 1,-1 1 0,1-1-1,0 0 1,0 0-1,1 0 1,0 0-722,1 0 0,0 0 0,0 0 0,-1 0 0,1 0 0,0-1-1,-1 1 1,1-1 0,0 0 0,3-1 0,16-13-8673</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09.866"/>
    </inkml:context>
    <inkml:brush xml:id="br0">
      <inkml:brushProperty name="width" value="0.025" units="cm"/>
      <inkml:brushProperty name="height" value="0.025" units="cm"/>
    </inkml:brush>
  </inkml:definitions>
  <inkml:trace contextRef="#ctx0" brushRef="#br0">149 11 9257,'0'0'7484,"-11"6"-4628,4-3-2822,-4 2 1199,0 1 1,0 0-1,-14 12 0,23-17-1032,-1 1 0,1 0-1,0-1 1,0 1 0,0 0-1,1 0 1,-1 0-1,0 1 1,1-1 0,-1 0-1,1 1 1,0-1-1,-1 1 1,1-1 0,1 1-1,-1-1 1,0 1 0,1 0-1,-1 0 1,1-1-1,0 1 1,0 0 0,0-1-1,0 6 1,3-5-188,-1 1 0,1-1 0,-1 0 0,1 1 0,0-1 1,0-1-1,1 1 0,-1 0 0,1-1 0,-1 1 0,7 2 0,13 11-170,-13-8 87,-1 2-1,0-1 1,-1 1 0,0 0 0,0 1-1,-1 0 1,-1 0 0,0 1 0,0-1-1,-1 1 1,-1 0 0,5 23-1,-7-27 127,0 1-1,-1 0 1,-1 0-1,1 1 0,-2-1 1,1 0-1,-1 0 1,0 0-1,-1 0 0,0 0 1,-1-1-1,1 1 0,-2-1 1,1 1-1,-1-1 1,-1 0-1,1 0 0,-11 12 1,9-12 154,-1-1 0,0 0 0,-1 0 0,0 0 0,0-1 0,-1 0 0,-9 5 0,17-10-177,-1 0-1,0 0 1,0 0-1,0 0 1,0 0-1,0-1 1,0 1 0,0-1-1,0 1 1,0-1-1,0 0 1,0 1-1,0-1 1,0 0 0,0-1-1,0 1 1,0 0-1,0 0 1,0-1-1,0 0 1,0 1 0,0-1-1,0 0 1,0 0-1,1 0 1,-1 0-1,0 0 1,0 0 0,1 0-1,-1-1 1,1 1-1,-1-1 1,1 1-1,0-1 1,-1 1 0,1-1-1,0 0 1,0 0-1,0 0 1,0 1-1,0-4 1,-3-4-90,1 0 1,0 0-1,0-1 0,1 1 1,0-1-1,0 0 0,1 1 1,1-1-1,0 0 0,0 0 1,1 0-1,0 0 0,1 1 0,0-1 1,0 1-1,7-16 0,-3 10-41,2 1 1,0 0-1,0 1 0,1 0 0,1 0 0,0 1 0,1 0 0,0 0 0,20-14 0,66-42 95,-71 52 17,0-1 0,-1-2 0,43-41 0,-66 59 24,-1 0 0,0-1 0,0 1 0,0 0 0,-1 0 0,1 0 0,0-1 0,0 1 0,-1 0 0,1-1 0,0 1-1,-1 0 1,1-1 0,-1 1 0,0-1 0,0 1 0,1-1 0,-1-1 0,-1 2-10,1 0-1,0 0 1,0 1-1,-1-1 1,1 0-1,-1 1 1,1-1-1,-1 0 1,1 1 0,-1-1-1,1 1 1,-1-1-1,0 0 1,1 1-1,-1 0 1,0-1-1,1 1 1,-1-1-1,0 1 1,1 0 0,-1-1-1,0 1 1,-1 0-1,-2-1 6,1 0-1,-1 1 0,1 0 1,-1 0-1,0 0 1,1 0-1,-1 0 1,1 1-1,-1 0 0,1-1 1,-1 1-1,1 1 1,0-1-1,-4 2 1,2 0-31,0 1 0,0-1 0,1 1 0,-1 0 0,1 0 0,0 0 0,0 1 0,0-1 1,1 1-1,0 0 0,0 0 0,0 0 0,0 0 0,1 1 0,0-1 0,0 1 0,-1 7 0,2-10-7,1 0-1,-1 1 0,1-1 0,0 1 0,0-1 0,1 0 0,-1 1 0,1-1 1,-1 1-1,1-1 0,0 0 0,1 0 0,-1 1 0,0-1 0,1 0 1,0 0-1,-1 0 0,1-1 0,0 1 0,1 0 0,-1-1 0,0 1 0,1-1 1,0 0-1,-1 0 0,1 0 0,0 0 0,0 0 0,0-1 0,6 3 1,-3-1-637,1-1 1,0 0 0,0 0 0,1 0 0,11 0 0,-14-1-509,0-1 0,0 0 0,0 0 0,0-1-1,0 0 1,0 1 0,0-2 0,-1 1 0,9-4 0,14-12-10531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10.223"/>
    </inkml:context>
    <inkml:brush xml:id="br0">
      <inkml:brushProperty name="width" value="0.025" units="cm"/>
      <inkml:brushProperty name="height" value="0.025" units="cm"/>
    </inkml:brush>
  </inkml:definitions>
  <inkml:trace contextRef="#ctx0" brushRef="#br0">102 1 7591,'0'0'15818,"-9"10"-13469,-2 4-1712,0 1 0,1 0 0,1 0 1,1 1-1,0 0 0,1 0 0,0 1 0,2 0 1,0 0-1,-5 32 0,9-35-637,0-1 0,1 1 0,1-1 0,0 1 0,0-1 0,2 0 0,5 20 0,-8-30 0,1-1 0,0 1 0,1 0 0,-1 0 0,0-1 0,1 1 0,-1-1 0,1 1 0,0-1 0,0 0 0,0 0 0,0 1 0,0-1 0,0-1 0,0 1 0,1 0 0,-1 0 0,1-1 0,0 0 0,-1 1 0,1-1 0,0 0 0,0 0 0,-1-1 0,1 1 0,0 0 0,0-1 0,0 0 0,0 0 0,0 0 0,0 0 0,0 0 0,0 0 0,0-1 0,0 1 0,-1-1 0,1 0 0,0 0 0,0 0 0,3-2 0,34-21 0,-35 20 0,-1 1 0,1-1 0,0 1 0,0 0 0,1 1 0,-1-1 0,0 1 0,1 0 0,-1 0 0,9-1 0,-13 4 0,0-1 0,-1 1 0,1 0 0,0-1 0,0 1 0,-1 0 0,1-1 0,-1 1 0,1 0 0,-1 0 0,1 0 0,-1 0 0,1-1 0,-1 1 0,0 0 0,1 0 0,-1 0 0,0 0 0,0 0 0,0 0 0,0 0 0,0 0 0,0 0 0,0 0 0,0 0 0,0 0 0,0 0 0,0 0 0,-1-1 0,0 3 0,-5 35 0,1-18 46,2-9-139,0-1-1,1 1 0,0 0 1,0 14-1,8-23-9381,6-7-1608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11.126"/>
    </inkml:context>
    <inkml:brush xml:id="br0">
      <inkml:brushProperty name="width" value="0.025" units="cm"/>
      <inkml:brushProperty name="height" value="0.025" units="cm"/>
    </inkml:brush>
  </inkml:definitions>
  <inkml:trace contextRef="#ctx0" brushRef="#br0">82 27 5381,'0'0'20249,"6"-26"-13112,-10 27-7137,1-1 0,-1 1 0,1 1 0,0-1 0,-1 0 0,1 1 0,0 0 0,0 0 0,0 0 0,0 0 0,0 0 0,1 0 0,-1 1 0,1-1 0,-1 1 0,1 0 0,0 0 0,0 0 0,-3 6 0,1-2 0,0-1 0,1 1 0,0 0 0,0 0 0,0 1 0,1-1 0,0 0 0,-1 11 0,3-14 0,0 0 0,0 0 0,0 0 0,0-1 0,1 1 0,-1 0 0,1 0 0,0 0 0,0-1 0,0 1 0,1 0 0,2 4 0,-2-6 0,-1-1 0,0 0 0,1 0 0,-1 1 0,0-1 0,1 0 0,0 0 0,-1-1 0,1 1 0,0 0 0,-1 0 0,1-1 0,0 1 0,0-1 0,-1 0 0,1 1 0,0-1 0,0 0 0,0 0 0,0 0 0,-1 0 0,1-1 0,0 1 0,0 0 0,0-1 0,-1 1 0,1-1 0,0 0 0,1 0 0,4-3 0,0 0 0,0 0 0,-1-1 0,0 0 0,0 0 0,0 0 0,0-1 0,-1 0 0,0 0 0,6-10 0,-4 6 0,1 1 0,0 0 0,16-14 0,-21 21 0,0 0 0,0 0 0,0 0 0,0 0 0,0 1 0,0-1 0,1 1 0,-1 0 0,1 0 0,-1 0 0,1 0 0,-1 1 0,1-1 0,6 1 0,-9 1 0,0 0 0,0 0 0,-1 0 0,1 0 0,0 1 0,-1-1 0,1 0 0,-1 0 0,0 1 0,1-1 0,-1 0 0,0 0 0,0 1 0,0-1 0,0 0 0,0 1 0,0-1 0,0 0 0,0 1 0,0-1 0,-1 2 0,-5 31 0,4-30 0,0 0 0,0 0 0,0 0 0,-1 0 0,1 0 0,-1 0 0,0-1 0,-4 4 0,5-42 0,2 26 0,1-1 0,0 1 0,0 0 0,1 0 0,1 0 0,-1 0 0,1 1 0,1-1 0,6-11 0,-10 20 0,1 0 0,-1-1 0,1 1 0,0-1 0,0 1 0,-1 0 0,1 0 0,0-1 0,0 1 0,-1 0 0,1 0 0,0 0 0,0 0 0,0 0 0,-1 0 0,1 0 0,0 0 0,0 0 0,-1 0 0,1 0 0,0 1 0,0-1 0,-1 0 0,1 0 0,0 1 0,0-1 0,0 1 0,26 16 0,-14-8 0,-5-5 0,0 0 0,1-1 0,-1 0 0,1-1 0,0 1 0,0-2 0,0 1 0,0-1 0,0-1 0,13 0 0,-16 0 0,-1-1 0,1 0 0,-1 0 0,0 0 0,1-1 0,-1 0 0,0 0 0,0 0 0,0 0 0,0-1 0,0 0 0,-1 0 0,1-1 0,-1 1 0,0-1 0,0 0 0,6-7 0,-13 21 0,-1 1 0,1 0 0,1-1 0,0 1 0,0 12 0,1-15 0,0 1 0,1 0 0,0-1 0,0 1 0,1 0 0,3 12 0,-4-19 0,1 0 0,0 0 0,0 0 0,0 0 0,0 0 0,0 0 0,0 0 0,1-1 0,-1 1 0,1 0 0,-1-1 0,1 1 0,-1-1 0,1 0 0,0 1 0,0-1 0,0 0 0,0 0 0,0 0 0,0 0 0,0-1 0,0 1 0,0 0 0,0-1 0,0 0 0,0 1 0,0-1 0,0 0 0,1 0 0,-1 0 0,3-1 0,13-7-1791,-4-19-5306,-6 1-863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6:39.039"/>
    </inkml:context>
    <inkml:brush xml:id="br0">
      <inkml:brushProperty name="width" value="0.025" units="cm"/>
      <inkml:brushProperty name="height" value="0.025" units="cm"/>
    </inkml:brush>
  </inkml:definitions>
  <inkml:trace contextRef="#ctx0" brushRef="#br0">1 25 30525,'-1'-1'2242,"1"-4"-2242,0 0 0,7-1 0,8 1 0,0 5 0,2-1 0,-8 1-1922,2-2-13645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11.467"/>
    </inkml:context>
    <inkml:brush xml:id="br0">
      <inkml:brushProperty name="width" value="0.025" units="cm"/>
      <inkml:brushProperty name="height" value="0.025" units="cm"/>
    </inkml:brush>
  </inkml:definitions>
  <inkml:trace contextRef="#ctx0" brushRef="#br0">0 0 17681,'0'0'13869,"49"18"-17457,-29-5-1568,-1 0-3461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11.936"/>
    </inkml:context>
    <inkml:brush xml:id="br0">
      <inkml:brushProperty name="width" value="0.025" units="cm"/>
      <inkml:brushProperty name="height" value="0.025" units="cm"/>
    </inkml:brush>
  </inkml:definitions>
  <inkml:trace contextRef="#ctx0" brushRef="#br0">186 34 18033,'0'0'7105,"-10"0"-4804,-31 0-491,39 0-1729,0 0 0,0 1 0,1-1 0,-1 1-1,1 0 1,-1-1 0,0 1 0,1 0 0,-1 0 0,1 0 0,0 0 0,-1 0-1,1 0 1,0 1 0,0-1 0,-1 0 0,1 1 0,0-1 0,0 1-1,0-1 1,1 1 0,-1-1 0,0 1 0,1-1 0,-1 1 0,1 0 0,-1 0-1,1-1 1,0 1 0,0 0 0,0-1 0,0 3 0,2 56 17,-2-58-57,5 22-141,1 1 1,9 23-1,-9-34 39,-1 0-1,-1 0 0,0 0 1,-1 0-1,-1 1 0,0 0 1,0-1-1,-2 1 0,0 0 1,-2 18-1,0-29 87,0-1 0,1 1 0,-1-1-1,0 1 1,-1-1 0,1 0 0,-1 0 0,1 0 0,-1 0-1,0-1 1,0 1 0,0-1 0,0 0 0,-1 1 0,1-2 0,0 1-1,-1 0 1,-5 1 0,5-1 29,0 0 0,0-1 0,-1 1 0,1-1-1,0 0 1,-1 0 0,1-1 0,-1 0 0,1 1 0,-1-1 0,1-1 0,-1 1 0,1-1-1,-1 1 1,1-1 0,-5-2 0,8 2-58,-1 0 1,1 0-1,0 0 1,-1-1-1,1 1 0,0 0 1,0 0-1,0-1 1,0 1-1,0-1 0,0 1 1,1-1-1,-1 1 1,0-1-1,1 0 0,-1 1 1,1-1-1,-1 0 1,1 1-1,0-1 0,0 0 1,0 1-1,0-1 1,0 0-1,0 0 0,0 1 1,1-3-1,0-1-77,0 1-1,0 0 0,0 0 0,1 0 1,-1 0-1,1 0 0,0 0 0,0 0 1,5-7-1,29-26-529,73-58-1,-76 69 734,-1-2-1,-1-1 1,46-56-1,-68 73 71,-5 8-103,-1 0 1,0 0 0,0 0 0,0-1 0,0 1 0,0-1 0,-1 0 0,0 0 0,0 0 0,0 0 0,1-9 0,-4 13-78,0 1 0,-1 0 1,1 0-1,0 0 1,-1 0-1,1 0 0,0 0 1,0 0-1,-1 0 0,1 0 1,0 1-1,0-1 0,-1 0 1,1 1-1,0-1 0,0 1 1,0-1-1,-2 2 1,0 1 5,-1 0 1,1 0 0,0 0-1,0 0 1,0 1 0,1-1-1,-1 1 1,1 0 0,0 0-1,0 0 1,0 0 0,0 0-1,1 0 1,-1 0 0,1 1 0,1-1-1,-1 0 1,0 1 0,1-1-1,0 1 1,0-1 0,0 0-1,2 7 1,-1-9-19,0-1 0,1 1 0,-1-1 0,1 1 0,0-1 0,0 0 0,-1 1 0,1-1 0,0 0 0,0 0 0,0 0 0,0-1 0,0 1 0,0 0 0,0-1 0,0 0 0,0 1 0,0-1 0,1 0 0,-1 0 0,0 0 0,0 0 0,0 0 0,3-1 0,54-9 0,3-15 0,-49 18 0,0 2 0,0-1 0,1 2 0,0 0 0,0 0 0,0 1 0,18-1 0,-32 5 0,1 0 0,0 0 0,0-1 0,0 1 0,-1 0 0,1 0 0,0 0 0,-1 1 0,1-1 0,-1 0 0,1 0 0,-1 0 0,0 0 0,1 0 0,-1 1 0,0-1 0,0 0 0,0 0 0,0 0 0,0 1 0,0-1 0,0 0 0,0 0 0,0 0 0,-1 3 0,0-2 0,1 0 0,0 0 0,0 1 0,0-1 0,0 0 0,0 0 0,0 0 0,1 0 0,-1 1 0,1-1 0,0 0 0,-1 0 0,1 0 0,2 4 0,5-4-7,0 0 0,0-1 0,0 1 0,1-1-1,-1-1 1,0 0 0,0 0 0,1-1 0,-1 0 0,0 0 0,10-3 0,22-12-2767,-18-2-5700,-11 4-2390</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1:12.293"/>
    </inkml:context>
    <inkml:brush xml:id="br0">
      <inkml:brushProperty name="width" value="0.025" units="cm"/>
      <inkml:brushProperty name="height" value="0.025" units="cm"/>
    </inkml:brush>
  </inkml:definitions>
  <inkml:trace contextRef="#ctx0" brushRef="#br0">0 71 22613,'0'0'6631,"64"-37"-6439,-19 26-609,10 1-2946,5-2-4004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3:53.224"/>
    </inkml:context>
    <inkml:brush xml:id="br0">
      <inkml:brushProperty name="width" value="0.025" units="cm"/>
      <inkml:brushProperty name="height" value="0.025" units="cm"/>
    </inkml:brush>
  </inkml:definitions>
  <inkml:trace contextRef="#ctx0" brushRef="#br0">0 137 7015,'0'0'9176,"22"4"-7889,421 26 2260,-185-6-1793,192-25-1350,-1-38 292,116-6-189,-321 36-447,604-16 376,-51 24-310,-182 2 271,-186-41-295,-202 12-22,175 21 964,-232 9-1052,-75 15 125,-83-14 29,-21 4-907,-22 4-5970,21-11 726</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30.527"/>
    </inkml:context>
    <inkml:brush xml:id="br0">
      <inkml:brushProperty name="width" value="0.025" units="cm"/>
      <inkml:brushProperty name="height" value="0.025" units="cm"/>
    </inkml:brush>
  </inkml:definitions>
  <inkml:trace contextRef="#ctx0" brushRef="#br0">0 167 6118,'0'0'9507,"11"-3"-9133,50-5-165,0 1 0,92 4 0,-36 0 34,960-3 2096,170-9 1061,-655-32-3271,248-10 1482,525 59 648,-1344-1-2259,31 0 85,-50-1-81,0 0 0,1 0 0,-1 0 0,0-1 0,0 1 0,-1-1 0,1 1 0,0-1 0,0 0 0,0 1-1,0-1 1,0 0 0,-1 0 0,1 0 0,0-1 0,-1 1 0,1 0 0,2-4 0,-12 3-6976,-4-1 918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44.409"/>
    </inkml:context>
    <inkml:brush xml:id="br0">
      <inkml:brushProperty name="width" value="0.025" units="cm"/>
      <inkml:brushProperty name="height" value="0.025" units="cm"/>
    </inkml:brush>
  </inkml:definitions>
  <inkml:trace contextRef="#ctx0" brushRef="#br0">15 3265 13997,'0'0'7052,"-3"-11"-6844,0 6-202,2 0 0,-1 0-1,0 0 1,1-1 0,0 1-1,1 0 1,-1-1 0,1 1-1,0-1 1,0 1-1,0-1 1,1 1 0,0 0-1,0-1 1,1 1 0,-1 0-1,3-5 1,84-180-270,8 4-1,8 5 1,7 4 0,9 6 0,156-175-1,-205 266 543,2 2 0,5 4-1,2 3 1,3 4-1,3 3 1,178-98 0,-64 71 1221,326-102 0,-148 61 528,-10-31-1634,-187 61 38,-5-8 0,-5-8 0,209-187 0,-366 293-552,-5 5-504,-1 0 0,0-1 0,0 0 1,-1 0-1,11-15 0,-18 23 334,0-1 0,1 1 0,-1-1 1,0 0-1,1 1 0,-1-1 0,0 1 0,0-1 1,0 0-1,1 1 0,-1-1 0,0 0 0,0 1 0,0-1 1,0 0-1,0 1 0,0-1 0,0 0 0,0 1 0,-1-1 1,1 0-1,0 0 0,-11-4-11347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45.791"/>
    </inkml:context>
    <inkml:brush xml:id="br0">
      <inkml:brushProperty name="width" value="0.025" units="cm"/>
      <inkml:brushProperty name="height" value="0.025" units="cm"/>
    </inkml:brush>
  </inkml:definitions>
  <inkml:trace contextRef="#ctx0" brushRef="#br0">62 250 8200,'2'-33'1281,"2"-16"3766,-7-86 1,3 134-4933,0 0 1,0-1-1,0 1 0,0 0 1,0-1-1,0 1 0,-1 0 1,1-1-1,0 1 1,-1 0-1,1 0 0,-1-1 1,1 1-1,-1 0 0,0 0 1,0 0-1,1 0 1,-1 0-1,0 0 0,0 0 1,0 0-1,0 0 0,0 0 1,0 0-1,0 1 0,0-1 1,-1 0-1,1 1 1,0-1-1,-3 0 0,3 1-59,0 1-1,0-1 1,-1 1 0,1-1-1,0 1 1,0 0-1,0-1 1,0 1-1,0 0 1,0 0-1,0 0 1,0 0 0,0 0-1,0 0 1,0 0-1,1 0 1,-1 0-1,0 0 1,1 0 0,-1 0-1,1 1 1,-1-1-1,1 0 1,0 0-1,-1 1 1,1-1-1,0 0 1,0 1 0,0-1-1,0 0 1,0 2-1,-2 40 292,2 0 0,1 0 0,3-1 0,1 1 0,15 55 0,72 206 2185,-79-266-2154,9 23 265,-8-27 319,9 42 0,-29-94-896,-2 0 0,0 1 0,-11-18-1,-5-12-50,9 16-15,-107-205 0,112 222 0,10 20 0,16 23 0,-9-22 0,0 0 0,0-1 0,1 0 0,0 0 0,0-1 0,0 0 0,0 0 0,1-1 0,0 0 0,0-1 0,0 0 0,12 3 0,-18-5 0,1-1 0,0 1 0,-1-1 0,1 0 0,0 0 0,-1 0 0,1 0 0,0 0 0,-1-1 0,1 0 0,-1 0 0,1 0 0,-1 0 0,1 0 0,-1-1 0,0 0 0,1 1 0,-1-1 0,0 0 0,0-1 0,0 1 0,-1 0 0,1-1 0,0 0 0,-1 1 0,0-1 0,0 0 0,0 0 0,0 0 0,0-1 0,0 1 0,-1 0 0,0-1 0,2-5 0,1-9 0,0 0 0,-2 0 0,0-1 0,-1 1 0,0 0 0,-5-32 0,4 49 0,0 0 0,1 0 0,-2 0 0,1 1 0,0-1 0,0 0 0,0 0 0,0 0 0,0 1 0,-1-1 0,1 0 0,0 0 0,-1 1 0,1-1 0,0 0 0,-1 1 0,1-1 0,-1 0 0,1 1 0,-1-1 0,1 1 0,-1-1 0,-1 0 0,2 1 0,-1 0 0,1 1 0,-1-1 0,1 1 0,-1-1 0,1 1 0,-1-1 0,1 1 0,0 0 0,-1-1 0,1 1 0,0-1 0,-1 1 0,1 0 0,0-1 0,0 1 0,0 0 0,-1-1 0,1 1 0,0 0 0,0-1 0,0 1 0,0 0 0,0 0 0,1-1 0,-1 1 0,0 0 0,0 14 0,0 6 0,0 0 0,5 27 0,-4-43 0,0 0 0,0 1 0,1-1 0,-1 0 0,1 0 0,0 0 0,1 0 0,-1 0 0,1-1 0,0 1 0,0-1 0,0 0 0,1 0 0,5 5 0,-7-7 0,-1-1 0,1 1 0,0-1 0,0 0 0,0 0 0,0 0 0,0 0 0,0 0 0,0 0 0,0 0 0,0-1 0,0 1 0,0-1 0,0 0 0,1 1 0,-1-1 0,0 0 0,0 0 0,0-1 0,1 1 0,-1 0 0,2-1 0,0-1 0,-1 1 0,0-1 0,1 0 0,-1 0 0,0 0 0,0-1 0,-1 1 0,1-1 0,0 1 0,-1-1 0,1 0 0,1-3 0,3-5 0,-1 0 0,0-1 0,0 1 0,-1-1 0,-1 0 0,5-20 0,-6 16 0,0-2 0,-1 1 0,-1 0 0,-1 0 0,-3-30 0,-3 31 0,-2 15 0,7 2 0,0 1 0,0-1 0,0 0 0,0 1 0,0-1 0,1 0 0,-1 1 0,0-1 0,1 1 0,-1-1 0,1 1 0,-1 0 0,1-1 0,0 1 0,0 1 0,-3 14 0,2-8 0,-1-1 0,1 1 0,1-1 0,-1 1 0,2 0 0,-1-1 0,1 1 0,0-1 0,3 10 0,-3-17 0,0 0 0,1 1 0,-1-1 0,1 0 0,-1 0 0,1 1 0,-1-1 0,1 0 0,-1 0 0,1-1 0,0 1 0,0 0 0,0-1 0,-1 1 0,1-1 0,0 1 0,0-1 0,0 0 0,0 0 0,0 0 0,0 0 0,-1 0 0,1 0 0,4-1 0,0 0 0,1 0 0,-1-1 0,1 0 0,-1 0 0,12-5 0,16-13 0,-27 14 0,1 1 0,-1 0 0,1 1 0,1-1 0,-1 2 0,0-1 0,1 1 0,0 1 0,-1-1 0,13 0 0,-20 4 0,0 0 0,1 0 0,-1 0 0,0 0 0,0 1 0,1-1 0,-1 0 0,0 1 0,0-1 0,-1 1 0,1 0 0,0-1 0,0 1 0,-1-1 0,1 1 0,-1 0 0,0 0 0,1-1 0,-1 4 0,2 1 0,-1-30 0,-2 12 0,0 1 0,-1-1 0,0 0 0,-1 0 0,-1 1 0,1-1 0,-2 1 0,-7-14 0,-8-23 0,46 45 0,-19 3-830,-1 0 0,1 0 0,0-1 0,0 0-1,12-3 1,-18 3 603,1 1 0,-1-1 0,0 1-1,1-1 1,-1 0 0,0 1 0,0-1-1,0 0 1,1 0 0,-1 0 0,0 0-1,0 0 1,0 0 0,-1 0 0,1 0-1,0-1 1,0 1 0,-1 0 0,1-1-1,0 1 1,-1 0 0,0-1 0,1 1-1,-1 0 1,0-1 0,1 1 0,-1-1 0,0 1-1,0 0 1,0-1 0,0 1 0,-1-1-1,1 1 1,0-1 0,-1 1 0,0-2-1,-6-17-7459</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46.119"/>
    </inkml:context>
    <inkml:brush xml:id="br0">
      <inkml:brushProperty name="width" value="0.025" units="cm"/>
      <inkml:brushProperty name="height" value="0.025" units="cm"/>
    </inkml:brush>
  </inkml:definitions>
  <inkml:trace contextRef="#ctx0" brushRef="#br0">1 76 15022,'0'0'10698,"64"-40"-9929,-33 31-705,0-1-1345,-6-6-4356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46.804"/>
    </inkml:context>
    <inkml:brush xml:id="br0">
      <inkml:brushProperty name="width" value="0.025" units="cm"/>
      <inkml:brushProperty name="height" value="0.025" units="cm"/>
    </inkml:brush>
  </inkml:definitions>
  <inkml:trace contextRef="#ctx0" brushRef="#br0">1 261 13901,'0'0'9348,"9"1"-7448,-6-1-1747,1 0-1,-1 0 1,0 0 0,1 0 0,-1-1-1,1 1 1,-1-1 0,0 0-1,0 0 1,1 0 0,-1 0-1,0 0 1,0-1 0,0 0-1,0 1 1,0-1 0,-1 0-1,1-1 1,-1 1 0,1 0-1,-1-1 1,0 1 0,1-1-1,-1 0 1,-1 0 0,1 0-1,0 0 1,-1 0 0,2-3-1,3-6 102,-1 0-1,0-1 0,-1 1 0,0-1 0,-1 0 0,-1 0 0,0-1 0,0 1 1,-1 0-1,-1-1 0,-2-16 0,2 31-253,0 0 0,-1 0 0,1 1 0,-1-1 0,1 0 0,-1 0 0,1 0 0,-1 0 0,1 0 0,-1 0 0,0 0 0,0 0 0,0 0 0,1 0 0,-1 0 0,0 0 0,0 0 0,0-1 0,0 1 0,-1 0 0,1-1 0,0 1 0,0-1 0,0 1 0,0-1 0,-1 0 0,1 1 0,0-1 0,0 0 0,0 0 0,-1 0 0,1 0 0,0 0 0,-1 0 0,1 0 0,0 0 0,0-1 0,0 1 0,-1 0 0,1-1 0,0 1 0,0-1 0,0 1 0,0-1 0,0 0 0,0 0 0,0 1 0,0-1 0,0 0 0,0 0 0,0 0 0,0 0 0,0 0 0,1 0 0,-1 0 0,0 0 0,1 0 0,-1 0 0,1 0 0,-1 0 0,1-1 0,0 1 0,-1 0 0,1 0 0,0-1 0,0 1 0,0 0 0,0 0 0,0-3 0,-4 19 0,0-1 0,1 1 0,0 0 0,1 0 0,1 0 0,0 1 0,1-1 0,1 0 0,1 0 0,4 24 0,-5-37 0,0 0 0,0 0 0,-1 0 0,1 0 0,1 0 0,-1 0 0,0 0 0,0-1 0,1 1 0,-1 0 0,1-1 0,-1 1 0,1-1 0,0 0 0,-1 1 0,1-1 0,0 0 0,0 0 0,0 0 0,0 0 0,0-1 0,0 1 0,0-1 0,0 1 0,1-1 0,-1 1 0,0-1 0,0 0 0,0 0 0,0 0 0,1 0 0,-1-1 0,0 1 0,0-1 0,4 0 0,1-2 0,0 1 0,-1-1 0,1 0 0,0 0 0,-1-1 0,0 0 0,1 0 0,-2 0 0,7-6 0,6-10 0,0 0 0,26-42 0,5-6 0,-43 68 0,0 12 0,1 22 0,-6-28 0,0 0 0,0 0 0,1 0 0,-1-1 0,2 1 0,-1-1 0,0 1 0,5 5 0,-6-10 0,-1 0 0,1 0 0,0 0 0,0-1 0,0 1 0,0 0 0,0-1 0,0 1 0,0 0 0,0-1 0,0 1 0,0-1 0,0 0 0,0 1 0,0-1 0,0 0 0,0 1 0,0-1 0,1 0 0,-1 0 0,0 0 0,0 0 0,0 0 0,0-1 0,1 1 0,-1 0 0,0 0 0,0-1 0,0 1 0,0-1 0,0 1 0,0-1 0,0 1 0,0-1 0,0 1 0,0-1 0,0 0 0,0 0 0,-1 0 0,1 1 0,0-1 0,0 0 0,-1 0 0,2-2 0,8-8 0,-1-1 0,0 0 0,-1 0 0,7-16 0,15-22 0,-29 50-4,-1-1 1,0 0-1,0 0 1,1 0-1,-1 1 0,1-1 1,-1 0-1,1 1 1,-1-1-1,1 0 1,-1 1-1,1-1 0,-1 1 1,1-1-1,0 1 1,-1-1-1,1 1 0,0-1 1,0 1-1,-1 0 1,1-1-1,0 1 0,0 0 1,-1-1-1,1 1 1,0 0-1,0 0 1,0 0-1,0 0 0,-1 0 1,1 0-1,0 0 1,0 0-1,0 0 0,-1 1 1,1-1-1,0 0 1,0 0-1,0 1 0,-1-1 1,2 1-1,20 34-590,-21-32 475,0 0 1,0-1-1,1 1 1,-1 0-1,1 0 0,-1-1 1,1 1-1,0-1 1,0 1-1,0-1 0,0 0 1,1 1-1,-1-1 1,1-1-1,3 4 1,-4-5-364,-1 0 1,1 0 0,-1 0 0,1 0-1,-1-1 1,1 1 0,-1 0 0,1-1-1,-1 1 1,0-1 0,1 1 0,-1-1-1,1 0 1,-1 1 0,0-1 0,0 0-1,1 0 1,-1 0 0,0 0 0,0 0-1,0 0 1,0 0 0,0-1 0,0 1 0,-1 0-1,1 0 1,0-1 0,0 1 0,-1 0-1,1-1 1,-1 1 0,0-1 0,1-2-1,10-29-9436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47.191"/>
    </inkml:context>
    <inkml:brush xml:id="br0">
      <inkml:brushProperty name="width" value="0.025" units="cm"/>
      <inkml:brushProperty name="height" value="0.025" units="cm"/>
    </inkml:brush>
  </inkml:definitions>
  <inkml:trace contextRef="#ctx0" brushRef="#br0">10 1 13741,'0'0'13180,"3"10"-12229,15 57 198,4 16-281,3-1 0,52 114 0,-69-184-617,-5-12 138,-10-24 65,-3 8-449,-1 1 0,-1 0-1,-1 0 1,0 1 0,-1 1 0,0 0 0,-1 1-1,0 0 1,-26-14 0,68 28-5,0-2 0,0-1 0,0-1 0,34-6 0,-56 6-225,-1 1 1,1-1-1,-1 0 0,0 0 0,0 0 1,0 0-1,0-1 0,0 0 1,0 0-1,-1 0 0,1 0 0,-1 0 1,0-1-1,0 0 0,0 1 0,-1-1 1,1 0-1,-1 0 0,0-1 1,2-4-1,0-18-6587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8.447"/>
    </inkml:context>
    <inkml:brush xml:id="br0">
      <inkml:brushProperty name="width" value="0.025" units="cm"/>
      <inkml:brushProperty name="height" value="0.025" units="cm"/>
    </inkml:brush>
  </inkml:definitions>
  <inkml:trace contextRef="#ctx0" brushRef="#br0">1 57 13164,'0'0'2606,"2"-9"-28,10-28 107,-5 26-511,-1 13-435,2 15-105,-4 21-739,-1 0 0,-2-1 1,-4 42-1,1 1-654,2 48-363,0-33-343,0-31-3025,0-11-2718,0 1-3985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48.266"/>
    </inkml:context>
    <inkml:brush xml:id="br0">
      <inkml:brushProperty name="width" value="0.025" units="cm"/>
      <inkml:brushProperty name="height" value="0.025" units="cm"/>
    </inkml:brush>
  </inkml:definitions>
  <inkml:trace contextRef="#ctx0" brushRef="#br0">12 392 7559,'0'0'10026,"-2"-9"-6935,0 3-2912,1 3 121,0 0 0,0 0 1,0 0-1,0-1 0,0 1 0,0 0 0,1 0 0,0-1 1,0 1-1,0 0 0,0-1 0,0 1 0,1 0 0,-1 0 1,1-1-1,0 1 0,0 0 0,0 0 0,0 0 0,1 0 1,-1 0-1,1 0 0,0 0 0,0 1 0,0-1 0,0 0 1,3-2-1,-1 2-155,1-1 1,0 1-1,-1 0 1,1 0 0,1 0-1,-1 1 1,0 0-1,1 0 1,6-1-1,-11 2-141,0 1 0,1 0 0,-1 0 0,0 0-1,0 0 1,1 0 0,-1 0 0,0 0 0,1 0-1,-1 0 1,0 1 0,1-1 0,-1 0 0,0 1-1,0-1 1,0 1 0,0-1 0,1 1 0,-1 0-1,0 0 1,0-1 0,0 1 0,0 0 0,0 0-1,0 0 1,-1 0 0,1 0 0,0 0 0,0 0-1,-1 0 1,1 1 0,-1-1 0,1 0 0,-1 0-1,1 1 1,-1-1 0,0 0 0,0 0 0,1 1-1,-1-1 1,0 0 0,0 1 0,-1 1 0,2 134 118,-1-136-122,-1 0 0,1 0 0,0 0 0,0 0 1,0 0-1,0 0 0,0 0 0,0 0 0,1 0 0,-1 0 0,0 0 0,0 0 0,1 0 0,-1 0 0,0 0 0,1 0 0,-1 0 0,1-1 0,0 1 0,-1 0 0,1 0 0,-1 0 0,1-1 0,0 1 0,0 0 0,-1-1 0,1 1 0,0-1 0,0 1 0,0-1 0,0 1 0,0-1 0,0 0 0,-1 1 0,1-1 1,0 0-1,0 0 0,0 0 0,0 1 0,1-1 0,1-1 1,-1 1 1,1-1-1,-1 1 1,0-1 0,1 0-1,-1 0 1,0 0-1,0 0 1,0 0 0,0-1-1,0 1 1,0-1-1,0 1 1,0-1-1,2-3 1,11-17 8,0-1-1,-2 0 0,-1-1 1,-1 0-1,-1-1 1,-1-1-1,-2 1 1,6-29-1,-13 71 16,-1 1-37,1-1 0,1 0 0,5 30 0,-6-45 24,1 1 0,-1 0 0,1-1 1,0 1-1,-1-1 0,1 1 0,0-1 1,1 1-1,-1-1 0,0 0 0,1 1 1,-1-1-1,1 0 0,0 0 0,0 0 1,-1 0-1,1 0 0,1-1 0,-1 1 1,0 0-1,0-1 0,1 0 0,-1 0 1,0 1-1,1-1 0,-1-1 0,1 1 1,0 0-1,-1-1 0,1 1 1,3-1-1,-4 0 17,1-1 0,-1 1 0,0-1 0,1 0 0,-1 0 0,0-1 0,0 1 0,0 0 0,0-1 0,0 1 0,0-1 0,0 1 0,0-1 0,0 0 0,-1 0 0,1 0 0,-1 0 0,1 0 0,-1 0 0,0-1 0,0 1 0,0 0 0,1-4 0,2-5 88,0 1 0,-1-1 0,0 0 0,1-13 0,-4 24-117,5-76 0,-5 73 0,0-1 0,0 1 0,0-1 0,0 0 0,-1 1 0,1-1 0,-1 1 0,0 0 0,0-1 0,0 1 0,-1 0 0,1-1 0,-1 1 0,0 0 0,0 0 0,0 0 0,0 1 0,-4-5 0,6 7 0,-1 0 0,1 0 0,0 0 0,0 0 0,0 0 0,-1 0 0,1 0 0,0 0 0,0 0 0,0 0 0,-1 0 0,1 0 0,0 0 0,0 0 0,-1 0 0,1 0 0,0 0 0,0 0 0,0 0 0,-1 0 0,1 0 0,0 0 0,0 0 0,0 1 0,-1-1 0,1 0 0,0 0 0,0 0 0,0 0 0,0 1 0,0-1 0,-1 0 0,1 0 0,0 0 0,0 0 0,0 1 0,0-1 0,0 0 0,0 0 0,0 1 0,0-1 0,0 0 0,0 0 0,0 0 0,0 1 0,-3 19 0,4 18 0,0-36 0,-1-1 0,0 0 0,0 0 0,1 0 0,-1 0 0,1 0 0,-1 0 0,1 0 0,0 0 0,-1 0 0,1 0 0,0 0 0,-1-1 0,1 1 0,0 0 0,0 0 0,0-1 0,0 1 0,0 0 0,0-1 0,0 1 0,0-1 0,0 1 0,0-1 0,0 0 0,0 1 0,0-1 0,0 0 0,1 0 0,-1 0 0,0 0 0,0 0 0,0 0 0,0 0 0,0 0 0,0 0 0,1 0 0,-1-1 0,0 1 0,2-1 0,0 0 0,0-1 0,0 1 0,0-1 0,-1 0 0,1 0 0,0 0 0,-1 0 0,1 0 0,-1 0 0,0-1 0,0 1 0,4-6 0,1-8 0,-1-1 0,0 0 0,-1 0 0,-1 0 0,-1-1 0,0 1 0,0-30 0,-3 71 0,-1 3 0,6 47 0,-5-68 0,1 0 0,0 0 0,0 0 0,1 0 0,0-1 0,0 1 0,0-1 0,1 1 0,0-1 0,0 0 0,0 0 0,0 0 0,1-1 0,5 6 0,-8-9-81,0 1 1,1-1-1,-1 1 1,1-1-1,-1 0 1,1 0-1,0 0 1,0 0-1,-1 0 1,1 0-1,0 0 1,0-1-1,0 1 1,0-1-1,0 1 1,0-1-1,0 0 1,0 1-1,0-1 1,0 0-1,0 0 1,0-1-1,0 1 0,0 0 1,0-1-1,0 1 1,0-1-1,-1 0 1,1 0-1,0 1 1,0-1-1,0 0 1,-1 0-1,1-1 1,-1 1-1,1 0 1,-1-1-1,1 1 1,-1-1-1,0 1 1,1-1-1,-1 1 1,0-1-1,1-2 1,2-3-591,-1 0 0,1 0 1,-1-1-1,0 0 0,-1 1 1,0-1-1,0 0 0,-1 0 1,1-14-1,-3-16-7497,-1-3-6101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48.606"/>
    </inkml:context>
    <inkml:brush xml:id="br0">
      <inkml:brushProperty name="width" value="0.025" units="cm"/>
      <inkml:brushProperty name="height" value="0.025" units="cm"/>
    </inkml:brush>
  </inkml:definitions>
  <inkml:trace contextRef="#ctx0" brushRef="#br0">0 7 18065,'0'0'10794,"52"-6"-19794,-34 12 640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48.960"/>
    </inkml:context>
    <inkml:brush xml:id="br0">
      <inkml:brushProperty name="width" value="0.025" units="cm"/>
      <inkml:brushProperty name="height" value="0.025" units="cm"/>
    </inkml:brush>
  </inkml:definitions>
  <inkml:trace contextRef="#ctx0" brushRef="#br0">39 0 16239,'0'0'4031,"-6"11"-2686,1-3-1051,1 1 0,0 0 1,0 1-1,0-1 0,1 0 0,1 1 0,0 0 0,0 0 0,0 11 1,1-14-175,1-1 1,1 1-1,-1-1 1,1 1 0,0-1-1,1 1 1,-1-1-1,1 1 1,0-1-1,5 8 1,-6-12-116,1 0-1,-1 0 1,1 0-1,0 0 1,0 0-1,0 0 1,0-1-1,0 1 1,0-1-1,0 1 1,0-1 0,1 0-1,-1 0 1,1 0-1,-1 0 1,0 0-1,1-1 1,0 1-1,-1-1 1,1 1-1,-1-1 1,1 0-1,-1 0 1,1 0 0,0-1-1,-1 1 1,1-1-1,-1 1 1,4-2-1,-3 1-154,0 0-1,0-1 1,-1 1-1,1 0 1,0-1-1,-1 0 1,0 0-1,1 0 1,-1 0-1,0 0 1,0 0-1,0 0 1,0-1-1,3-4 1,18-41-5659,-13 15-37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49.333"/>
    </inkml:context>
    <inkml:brush xml:id="br0">
      <inkml:brushProperty name="width" value="0.025" units="cm"/>
      <inkml:brushProperty name="height" value="0.025" units="cm"/>
    </inkml:brush>
  </inkml:definitions>
  <inkml:trace contextRef="#ctx0" brushRef="#br0">1 0 13325,'0'0'10121,"1"12"-8733,43 230 4355,0-78-4701,-43-162-1012,-1 1-1,1-1 1,0 0-1,-1 0 0,1 0 1,0 0-1,0 0 1,1 0-1,-1 0 0,0 0 1,1 0-1,-1-1 1,1 1-1,0 0 1,-1-1-1,1 0 0,0 1 1,0-1-1,0 0 1,3 2-1,-3-3-11,-1 0 1,1-1-1,0 1 0,-1 0 1,1 0-1,-1-1 0,1 1 0,0-1 1,-1 0-1,0 1 0,1-1 0,-1 0 1,1 0-1,-1 0 0,0 0 0,1 0 1,-1 0-1,0 0 0,0-1 1,0 1-1,0 0 0,0-1 0,0 1 1,-1-1-1,1 1 0,0-1 0,-1 1 1,2-3-1,7-18-483,-1 0 0,0 0 0,-2 0 0,-1-1 1,5-39-1,-2-120-4775</inkml:trace>
  <inkml:trace contextRef="#ctx0" brushRef="#br0" timeOffset="1">201 259 13741,'0'0'7687,"0"68"-4996,11-52-1090,2-3-608,4-6-672,2 0-450,-1-5-1408,-1-2-1378,-4 0-1473,-2-10-3011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0.265"/>
    </inkml:context>
    <inkml:brush xml:id="br0">
      <inkml:brushProperty name="width" value="0.025" units="cm"/>
      <inkml:brushProperty name="height" value="0.025" units="cm"/>
    </inkml:brush>
  </inkml:definitions>
  <inkml:trace contextRef="#ctx0" brushRef="#br0">1 636 17264,'0'0'6823,"9"3"-6530,-7-2-282,1 0 0,0 0 0,0 0 0,0 0 0,0 0-1,0-1 1,0 1 0,0-1 0,0 0 0,0 0-1,0 0 1,0-1 0,0 1 0,0-1 0,0 1 0,0-1-1,0 0 1,-1 0 0,1 0 0,0-1 0,0 1 0,-1-1-1,1 1 1,-1-1 0,1 0 0,-1 0 0,0 0 0,0 0-1,0 0 1,0-1 0,0 1 0,0-1 0,-1 1-1,1-1 1,0-2 0,3-4 213,-1 0 1,0 0-1,-1 0 0,0-1 0,0 1 0,-1-1 1,0 1-1,-1-1 0,0 0 0,-1 0 0,0 1 1,-2-20-1,2 28-223,0 1 1,0-1-1,0 0 1,0 0-1,0 1 1,0-1-1,0 0 0,0 1 1,0-1-1,-1 0 1,1 1-1,0-1 1,0 1-1,-1-1 1,1 0-1,0 1 1,-1-1-1,1 1 0,0-1 1,-1 1-1,1-1 1,-1 1-1,1-1 1,-1 1-1,1-1 1,-1 1-1,0 0 1,1-1-1,-1 1 0,1 0 1,-1-1-1,0 1 1,1 0-1,-1 0 1,0 0-1,1 0 1,-1-1-1,0 1 1,1 0-1,-1 0 0,0 0 1,1 0-1,-1 1 1,0-1-1,1 0 1,-1 0-1,0 0 1,1 1-1,-1-1 1,0 0-1,0 1 0,-2 1-14,1-1 0,-1 1 0,1 0 0,-1 0 0,1 1-1,0-1 1,0 0 0,0 1 0,1-1 0,-3 4-1,-4 11 33,1 0 0,0 0 0,2 1-1,0-1 1,1 1 0,0 0-1,2 0 1,0 1 0,1 24-1,1-41-14,0 1 0,0-1 1,0 0-1,0 0 0,0 0 0,1 0 0,-1 0 0,1 0 0,0 0 0,-1 0 0,1 0 0,0 0 0,0 0 0,0 0 0,0 0 0,0-1 0,1 1 0,-1 0 1,1-1-1,-1 1 0,1-1 0,-1 1 0,1-1 0,0 0 0,0 0 0,-1 0 0,1 0 0,0 0 0,0 0 0,0 0 0,0-1 0,0 1 0,0-1 1,1 1-1,-1-1 0,0 0 0,0 0 0,0 0 0,0 0 0,0 0 0,0-1 0,0 1 0,1 0 0,-1-1 0,2-1 0,4 0 20,0 0 0,0-1 0,0 0-1,-1-1 1,1 0 0,-1 0 0,0 0-1,0-1 1,-1 0 0,10-10 0,-2-1 50,-2-1 1,-1 0 0,0-1-1,-1 0 1,0-1-1,-2 0 1,-1-1 0,0 1-1,-1-1 1,4-24-1,-2-10 427,-1-1-1,-2-88 1,-5 141-504,1 0 1,-1 1-1,-1-1 1,1 0-1,0 0 0,0 0 1,-1 0-1,1 0 1,-1 1-1,1-1 1,-1 0-1,0 0 0,0 1 1,0-1-1,0 0 1,0 1-1,-2-3 0,-7 5-122,-1 19 62,6-3 72,1 0 1,0 1-1,2 0 0,0 0 0,1 0 0,0 0 1,3 24-1,-1-31-3,1 0 0,0 1 1,0-1-1,1 0 0,0 0 0,1 0 1,0-1-1,1 1 0,0-1 0,1 0 0,0-1 1,12 16-1,-16-23-5,0 1 1,1-1-1,-1 0 0,1 0 1,-1 0-1,1 0 1,0 0-1,-1 0 0,1-1 1,0 1-1,0-1 0,0 0 1,1 0-1,-1 0 1,0 0-1,0-1 0,0 1 1,1-1-1,-1 0 1,0 0-1,1 0 0,5-1 1,-5 0 11,0-1 0,-1 1 1,1-1-1,0 0 0,-1 0 1,1 0-1,-1-1 1,0 1-1,0-1 0,0 0 1,0 0-1,0 0 0,0 0 1,-1 0-1,0 0 0,1-1 1,2-7-1,3-7 85,-1 0 0,0-1 0,-2 0 0,0 0 0,-1 0 0,1-29 0,-2 6 133,-2 0-1,-6-42 0,5 74-212,-1 1 0,0 0 0,-1 0 0,0-1-1,-1 1 1,1 0 0,-2 1 0,1-1 0,-1 1-1,-1-1 1,0 1 0,0 0 0,0 1 0,-8-9-1,12 15-24,1 0-1,-1 1 0,1-1 0,-1 1 0,1-1 0,-1 1 1,1-1-1,-1 1 0,1-1 0,-1 1 0,0 0 1,1-1-1,-1 1 0,0 0 0,1-1 0,-1 1 1,0 0-1,1 0 0,-1 0 0,0 0 0,0 0 0,1 0 1,-1 0-1,0 0 0,0 0 0,1 0 0,-1 0 1,0 0-1,1 0 0,-1 1 0,0-1 0,1 0 1,-2 1-1,1 1 0,0-1 0,0 1 1,0-1-1,0 1 0,1 0 1,-1-1-1,1 1 0,-1 0 1,1 0-1,0-1 0,0 1 1,0 0-1,0 2 0,6 57-24,40 75 103,-3-14-25,-38-100-37,12 38-17,-16-57 12,0 1 0,1-1 0,-1 0 0,1 0 0,0 0 1,0 0-1,0 0 0,0 0 0,0 0 0,0-1 0,1 1 0,-1-1 1,5 3-1,-7-5-1,0 0-1,0 1 1,0-1 0,1 0 0,-1 0 0,0 0 0,0 0-1,1 0 1,-1 0 0,0 0 0,0 0 0,0 0 0,1 0-1,-1 0 1,0 0 0,0 0 0,1 0 0,-1 0 0,0 0-1,0 0 1,1 0 0,-1 0 0,0 0 0,0 0-1,1 0 1,-1 0 0,0-1 0,0 1 0,0 0 0,1 0-1,-1 0 1,0 0 0,0-1 0,0 1 0,0 0 0,1 0-1,-1 0 1,0-1 0,0 1 0,0 0 0,0-1 0,3-15 195,-5-19 72,-3 16-270,0 0 0,-1 0 0,-16-33 0,-1-3 0,23 55 0,0 0 0,0-1 0,1 1 0,-1 0 0,0 0 0,0 0 0,1-1 0,-1 1 0,0 0 0,1 0 0,-1 0 0,0 0 0,0-1 0,1 1 0,-1 0 0,0 0 0,1 0 0,-1 0 0,0 0 0,1 0 0,-1 0 0,0 0 0,1 0 0,-1 0 0,0 0 0,1 0 0,-1 0 0,0 0 0,0 1 0,1-1 0,-1 0 0,0 0 0,1 0 0,-1 0 0,0 1 0,0-1 0,1 0 0,-1 0 0,0 0 0,0 1 0,1-1 0,-1 0 0,24 11 0,-18-8 0,4 0 0,0-1 0,0 0 0,0 0 0,0-1 0,0 0 0,0-1 0,1 0 0,-1 0 0,0-1 0,0-1 0,0 1 0,0-2 0,17-5 0,-23 6 0,1 1 0,0-1 0,0 0 0,-1-1 0,1 1 0,-1-1 0,0 0 0,0 0 0,0 0 0,0 0 0,0-1 0,-1 0 0,1 1 0,-1-1 0,0-1 0,0 1 0,-1 0 0,1-1 0,-1 1 0,0-1 0,0 0 0,-1 0 0,1 0 0,-1 0 0,0 0 0,0 0 0,-1 0 0,0-10 0,0 13 0,-1 0 0,1 0 0,-1 0 0,1 1 0,-1-1 0,0 0 0,0 0 0,0 1 0,0-1 0,-1 0 0,1 1 0,0-1 0,0 1 0,-1-1 0,1 1 0,-1 0 0,0 0 0,1-1 0,-1 1 0,0 0 0,0 1 0,1-1 0,-1 0 0,0 0 0,0 1 0,0-1 0,0 1 0,0 0 0,-4-1 0,3 1 0,0-1 0,0 1 0,0 0 0,-1 0 0,1 0 0,0 1 0,0-1 0,0 1 0,0-1 0,0 1 0,0 0 0,0 0 0,0 0 0,0 1 0,0-1 0,0 1 0,1 0 0,-5 3 0,3 0 0,0-1 0,1 1 0,0 0 0,0 1 0,1-1 0,-1 0 0,1 1 0,0-1 0,1 1 0,-1 0 0,1-1 0,0 1 0,1 0 0,-1 10 0,1-14 0,0 1 0,1 0 0,-1 0 0,0 0 0,1 0 0,0-1 0,-1 1 0,1 0 0,0 0 0,1-1 0,-1 1 0,0-1 0,1 1 0,-1-1 0,1 0 0,0 1 0,0-1 0,0 0 0,0 0 0,0 0 0,0-1 0,1 1 0,-1 0 0,1-1 0,-1 1 0,1-1 0,-1 0 0,1 0 0,0 0 0,0 0 0,2 0 0,7 1-271,0 0-1,0-1 1,1-1-1,-1 1 1,0-2-1,0 0 1,0 0 0,0-1-1,0-1 1,0 0-1,-1-1 1,13-5-1,22-16-6865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0.891"/>
    </inkml:context>
    <inkml:brush xml:id="br0">
      <inkml:brushProperty name="width" value="0.025" units="cm"/>
      <inkml:brushProperty name="height" value="0.025" units="cm"/>
    </inkml:brush>
  </inkml:definitions>
  <inkml:trace contextRef="#ctx0" brushRef="#br0">7 326 11787,'-7'-19'9127,"12"36"-6295,11 36-1765,-14-48-970,10 26 457,1-1 0,2 0 0,0-2 0,2 1 1,34 41-1,-50-68-513,0-1 0,0 1 0,1-1 0,-1 1 0,1-1 0,-1 0 0,1 0 0,-1 0 0,1 0 0,0 0 0,-1 0 0,1 0 0,0 0 0,0-1 0,0 1 0,0-1 0,-1 1 0,1-1 0,0 0 0,0 0 0,3 0 0,-4 0 39,1-1 1,0 0 0,-1 0 0,1 1 0,-1-1 0,1 0 0,-1-1 0,1 1-1,-1 0 1,0 0 0,1-1 0,-1 1 0,0 0 0,0-1 0,0 1-1,0-1 1,0 0 0,0-1 0,4-9 268,-1 1 0,0-1 0,-1 0 0,-1-1 0,2-14 0,3-51-349,-4 0 0,-3 0 0,-4-1 0,-19-115 0,25 218-2432,-2 22-5806,0-44 7868,0 24-7520</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1.543"/>
    </inkml:context>
    <inkml:brush xml:id="br0">
      <inkml:brushProperty name="width" value="0.025" units="cm"/>
      <inkml:brushProperty name="height" value="0.025" units="cm"/>
    </inkml:brush>
  </inkml:definitions>
  <inkml:trace contextRef="#ctx0" brushRef="#br0">45 604 18353,'0'0'10997,"-6"5"-11071,2-1 68,0 0 0,0 0 0,1 1 0,0-1 0,0 1 0,0 0 0,0 0 0,-3 8 0,5-11 9,0 0 0,0 1 1,1-1-1,-1 0 1,1 0-1,-1 1 1,1-1-1,0 0 1,-1 1-1,1-1 1,1 0-1,-1 1 1,0-1-1,0 0 0,1 0 1,-1 1-1,1-1 1,0 0-1,0 0 1,0 0-1,0 1 1,0-1-1,0 0 1,0 0-1,1-1 0,-1 1 1,4 3-1,-4-4 9,1 1-1,0-1 1,0 0-1,-1 0 1,1 0-1,0 0 1,0 0 0,0 0-1,0 0 1,0 0-1,0-1 1,0 1-1,1-1 1,-1 0-1,0 0 1,0 1-1,0-1 1,0-1-1,0 1 1,1 0-1,2-1 1,-2 0 49,1-1 1,-1 0-1,1 1 1,-1-1-1,0 0 1,1-1-1,-1 1 1,0-1-1,0 1 1,-1-1-1,4-3 1,0-3 119,1 1 0,-1-1 0,-1-1 0,1 1 0,-2-1 0,1 0 0,4-17 0,-7 16-95,0 1 1,0-1-1,-1 0 1,-1 0-1,0 1 0,-2-16 1,2 23-73,0 0 0,-1 0-1,1 1 1,-1-1 0,1 0 0,-1 0 0,0 1 0,0-1 0,0 1 0,-1-1 0,1 1 0,-1-1 0,1 1 0,-1 0 0,0-1 0,0 1 0,0 0 0,0 0 0,0 1 0,0-1-1,0 0 1,-1 1 0,1-1 0,-1 1 0,1 0 0,-1 0 0,1 0 0,-6-1 0,8 2-17,-1 0 0,0-1 1,1 1-1,-1 0 0,0 0 0,1 0 1,-1 0-1,0 1 0,1-1 0,-1 0 1,1 0-1,-1 0 0,0 0 0,1 1 1,-1-1-1,1 0 0,-1 1 0,1-1 1,-1 0-1,0 1 0,1-1 0,0 1 1,-1-1-1,1 1 0,-1-1 0,1 1 1,-1-1-1,1 1 0,-1 0 0,-2 24-180,3-21 159,0 0-1,1 0 0,0 0 0,0 0 0,0 0 0,0 0 0,0 0 0,1 0 1,0 0-1,2 4 0,-2-6 20,1 0 1,-1 0-1,1 0 1,-1 0-1,1-1 1,0 1-1,0 0 1,-1-1-1,1 0 1,0 0-1,0 0 1,0 0 0,0-1-1,1 1 1,-1-1-1,0 1 1,0-1-1,0 0 1,0 0-1,0-1 1,1 1-1,-1-1 1,0 1-1,0-1 1,0 0-1,0 0 1,0-1-1,0 1 1,-1 0-1,1-1 1,5-3-1,2-2 12,0-1 0,0 0 0,-1 0-1,0-1 1,0 0 0,12-18 0,-8 8 30,-2 0 0,0-1 1,-1-1-1,-1 0 1,-1 0-1,-1-1 0,-1 0 1,-1 0-1,0-1 0,-2 1 1,-1-1-1,-1 0 1,0 0-1,-2 0 0,-7-41 1,6 57-32,0 0 0,-1 1 0,0-1 0,0 1 0,0-1 0,-1 1 1,0 0-1,-6-7 0,9 12-11,0-1 0,0 1-1,1 0 1,-1 0 0,0 0 0,0 0 0,0 0 0,-1 0 0,1 0-1,0 0 1,0 0 0,0 0 0,-1 1 0,1-1 0,0 0-1,-1 1 1,1-1 0,0 1 0,-1 0 0,1-1 0,-1 1 0,1 0-1,-1 0 1,1 0 0,-1 0 0,1 0 0,-1 0 0,1 0-1,0 1 1,-1-1 0,1 0 0,-1 1 0,1-1 0,0 1-1,-1 0 1,1-1 0,0 1 0,-1 0 0,1 0 0,0 0 0,0 0-1,0 0 1,0 0 0,0 0 0,0 0 0,0 0 0,0 2-1,-7 9 2,2 0 0,0 0 0,0 0 0,1 1 0,1 0-1,0 0 1,-4 25 0,3-1 7,-2 61 1,7-88-3,0-1-1,1 1 1,0 0 0,0 0 0,1 0 0,0-1 0,1 1-1,0-1 1,0 1 0,1-1 0,0 0 0,7 10-1,-7-14-1,0 0 0,0-1 0,0 1 0,1-1 0,0 0 0,0 0 0,0 0 0,0 0 0,1-1 0,-1 0 0,1 0 0,0-1 0,0 0 0,0 0 0,0 0 0,0 0 0,0-1 0,0 0 0,1-1 0,6 1 0,-5-1-186,1 0-1,-1-1 1,1 0-1,0 0 1,-1-1 0,0 0-1,1-1 1,-1 0-1,0 0 1,0 0 0,-1-1-1,1 0 1,-1-1-1,0 0 1,0 0 0,0-1-1,-1 1 1,0-1 0,8-9-1,-8 6-804,1 0-1,-1 0 1,-1 0 0,0 0-1,0-1 1,-1 0 0,0 0-1,-1 0 1,4-17-1,-3-13-5119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1.873"/>
    </inkml:context>
    <inkml:brush xml:id="br0">
      <inkml:brushProperty name="width" value="0.025" units="cm"/>
      <inkml:brushProperty name="height" value="0.025" units="cm"/>
    </inkml:brush>
  </inkml:definitions>
  <inkml:trace contextRef="#ctx0" brushRef="#br0">2 1 15407,'0'0'3000,"0"9"-715,-1 15-1249,1-1 1,1 1-1,1-1 1,2 0-1,7 30 1,-9-45-781,6 19 149,0 1 0,2-1 0,1-1 0,1 0 0,1 0 0,17 24 0,-30-49-377,1 0-1,0 0 1,-1 0 0,1 0 0,0 0 0,0 0 0,0 0-1,0 0 1,0 0 0,0 0 0,0 0 0,0 0 0,0-1 0,0 1-1,0 0 1,1-1 0,-1 1 0,0-1 0,0 0 0,1 1-1,-1-1 1,0 0 0,1 1 0,-1-1 0,0 0 0,1 0-1,-1 0 1,0-1 0,1 1 0,-1 0 0,0 0 0,0-1 0,1 1-1,-1 0 1,0-1 0,0 0 0,1 1 0,-1-1 0,0 0-1,0 1 1,0-1 0,0 0 0,0 0 0,0 0 0,0 0-1,0 0 1,0 0 0,-1 0 0,1 0 0,1-3 0,4-6 240,0-1 1,0 0 0,-1 0-1,4-15 1,-8 24-267,10-36-514,-2-1-1,-2-1 1,-1 1-1,-2-1 1,-2-78-1,-4 113-4079,-7 20-18971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2.200"/>
    </inkml:context>
    <inkml:brush xml:id="br0">
      <inkml:brushProperty name="width" value="0.025" units="cm"/>
      <inkml:brushProperty name="height" value="0.025" units="cm"/>
    </inkml:brush>
  </inkml:definitions>
  <inkml:trace contextRef="#ctx0" brushRef="#br0">0 0 17232,'0'0'6727,"21"50"-4133,-3-43-704,0-3-1249,2-3-481,0-1-320,1 0-2211,-3-7-1953,-2-9-3075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2.542"/>
    </inkml:context>
    <inkml:brush xml:id="br0">
      <inkml:brushProperty name="width" value="0.025" units="cm"/>
      <inkml:brushProperty name="height" value="0.025" units="cm"/>
    </inkml:brush>
  </inkml:definitions>
  <inkml:trace contextRef="#ctx0" brushRef="#br0">161 235 16015,'0'0'3951,"-11"1"-1127,1 0-2263,0 1 1,1 0 0,-1 0-1,0 1 1,1 1 0,-17 7-1,21-9-491,1 1 0,-1 0 0,1 0 0,-1 0 0,1 1-1,0-1 1,0 1 0,0 0 0,1 0 0,-1 0 0,1 1-1,0-1 1,0 1 0,1 0 0,0-1 0,-1 1 0,0 6-1,3-10-36,0-1 0,1 1 0,-1 0 0,1-1 0,-1 1 0,1 0 0,0-1 0,-1 1 0,1-1 0,-1 1 0,1-1 0,0 1 0,0-1-1,-1 0 1,1 1 0,0-1 0,0 0 0,-1 1 0,1-1 0,0 0 0,0 0 0,0 0 0,-1 0 0,1 0 0,0 0 0,0 0-1,0 0 1,-1 0 0,1 0 0,0 0 0,0 0 0,0-1 0,-1 1 0,2-1 0,35-4 630,7-6-513,-33 6-150,1 2-1,0-1 0,0 2 1,0-1-1,0 2 1,1 0-1,-1 0 0,0 1 1,1 1-1,15 2 1,-27-3 14,0 1 1,0 0 0,0 0 0,0 0 0,0 0 0,0-1-1,0 1 1,0 1 0,0-1 0,-1 0 0,1 0 0,0 0-1,-1 0 1,1 1 0,0-1 0,-1 0 0,0 0 0,1 1-1,-1-1 1,0 0 0,0 1 0,0-1 0,1 0 0,-1 1-1,-1-1 1,1 0 0,0 1 0,0-1 0,0 0 0,-2 3 0,1 2 142,0-1 1,0 1 0,-1-1 0,0 1-1,0-1 1,-4 6 0,0 0 73,-2-1 1,0-1-1,0 1 0,-11 8 1,16-14-258,-1-1 1,1 0 0,-1 0 0,0-1 0,0 1 0,0-1 0,0 0-1,-1 0 1,1 0 0,0-1 0,-1 0 0,1 1 0,-1-2-1,-5 2 1,10-2-201,-1 0-1,1 0 0,-1 0 1,0-1-1,1 1 0,-1 0 1,0 0-1,1 0 0,-1-1 1,1 1-1,-1 0 0,1 0 1,-1-1-1,1 1 0,-1 0 1,1-1-1,-1 1 0,1-1 0,-1 1 1,1-1-1,0 1 0,-1-1 1,1 1-1,0-1 0,-1 1 1,1-1-1,0 1 0,0-1 1,-1 0-1,1 1 0,0-1 1,0 1-1,0-1 0,0 0 1,0 1-1,0-1 0,0 0 1,0 1-1,0-1 0,0 1 1,0-1-1,0 0 0,1 0 1,-1-4-910,0-16-6135</inkml:trace>
  <inkml:trace contextRef="#ctx0" brushRef="#br0" timeOffset="1">432 163 21428,'0'0'11339,"56"-37"-11339,-32 24 0,6-4 0,-3-2-320,3-2-2531,-3-6-3747,-5-1-7239</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8.790"/>
    </inkml:context>
    <inkml:brush xml:id="br0">
      <inkml:brushProperty name="width" value="0.025" units="cm"/>
      <inkml:brushProperty name="height" value="0.025" units="cm"/>
    </inkml:brush>
  </inkml:definitions>
  <inkml:trace contextRef="#ctx0" brushRef="#br0">7 340 8360,'-3'-51'551,"0"13"2024,4-69 0,-1 99-2102,1 0 1,0-1-1,1 1 0,-1 0 0,2 0 1,-1 0-1,1 0 0,0 1 0,1-1 0,0 1 1,0 0-1,1 0 0,10-13 0,-13 18-370,0 0 1,0 0-1,1 0 0,-1 0 0,0 1 0,1-1 0,-1 1 1,1-1-1,0 1 0,-1 0 0,1 0 0,0 0 1,-1 1-1,1-1 0,0 1 0,0-1 0,0 1 0,0 0 1,0 0-1,0 0 0,4 1 0,-2 1-3,0-1-1,0 1 1,0 0-1,-1 1 1,1-1 0,0 1-1,-1 0 1,0 0-1,0 1 1,0-1-1,4 5 1,2 3 162,-1 0-1,0 1 1,0 0-1,-1 1 1,-1-1-1,0 2 1,8 21 0,-13-27-54,0 0 1,0 0 0,-1 0 0,0 0 0,-1 1-1,1-1 1,-2 0 0,1 0 0,-1 1 0,0-1 0,-1 0-1,0 0 1,0 0 0,-1 0 0,0 0 0,-4 8 0,4-11-86,0 0 1,0 0 0,-1 0 0,0-1 0,1 1 0,-1-1 0,-1 0 0,1 0 0,0-1-1,-1 1 1,0-1 0,0 0 0,0 0 0,0-1 0,0 1 0,-1-1 0,1 0 0,-1-1 0,1 1-1,-1-1 1,0 0 0,0-1 0,-10 1 0,13-2-143,0 1 0,0-1 0,0 1 1,0-1-1,0 0 0,0 0 0,0 0 0,0-1 0,0 1 0,1-1 0,-1 1 1,1-1-1,-1 0 0,1 0 0,-1 0 0,1-1 0,0 1 0,0 0 0,0-1 1,1 1-1,-1-1 0,0 0 0,1 0 0,0 1 0,-1-1 0,1 0 0,-1-5 0,-1-2-239,1-1-1,0 1 1,0-1-1,1 1 1,0-1-1,2-20 1,-1 29-86,0 1 1,1-1 0,-1 1-1,0-1 1,1 1 0,0 0-1,-1-1 1,1 1 0,0 0-1,-1-1 1,1 1 0,0 0-1,0 0 1,0 0 0,0 0-1,0 0 1,1 0 0,-1 0-1,0 0 1,0 0 0,1 0-1,-1 0 1,0 1 0,1-1-1,-1 1 1,1-1 0,-1 1-1,1 0 1,-1-1-1,1 1 1,-1 0 0,1 0-1,-1 0 1,1 0 0,-1 0-1,1 0 1,2 1 0,24-1-6789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4.209"/>
    </inkml:context>
    <inkml:brush xml:id="br0">
      <inkml:brushProperty name="width" value="0.025" units="cm"/>
      <inkml:brushProperty name="height" value="0.025" units="cm"/>
    </inkml:brush>
  </inkml:definitions>
  <inkml:trace contextRef="#ctx0" brushRef="#br0">0 800 15759,'0'-15'2605,"1"-7"-1562,0 1 0,1-1 0,9-33 1,-9 44-855,2 0 0,-1 0-1,1 0 1,1 1 0,0 0 0,1 0 0,-1 0 0,2 1 0,0-1 0,9-9 0,-10 14-185,0-1 1,-1 2-1,2-1 0,-1 1 0,0 0 0,1 0 1,0 1-1,12-5 0,-17 7-10,0 1-1,0-1 1,0 1 0,0-1 0,0 1 0,0 0-1,0-1 1,0 1 0,0 0 0,0 1 0,0-1-1,0 0 1,0 0 0,0 1 0,0 0 0,0-1-1,0 1 1,0 0 0,0 0 0,0 0-1,-1 0 1,1 0 0,0 0 0,-1 0 0,1 1-1,-1-1 1,1 0 0,-1 1 0,0 0 0,1-1-1,-1 1 1,0 0 0,0-1 0,0 1 0,0 0-1,0 2 1,4 12 29,-2 0-1,0 0 1,0 1-1,-2-1 1,0 0 0,0 1-1,-5 31 1,2-26 6,1-1 1,1 1-1,5 33 1,-5-54-20,0-1 0,0 1 0,0 0 0,0-1 0,0 1 0,0-1 0,0 1 0,0-1 0,0 1 0,1 0-1,-1-1 1,0 1 0,0-1 0,1 1 0,-1-1 0,0 1 0,1-1 0,-1 0 0,0 1 0,1-1 0,-1 1 0,1-1 0,-1 0 0,0 1 0,1-1 0,-1 0 0,1 1 0,-1-1 0,1 0 0,-1 0-1,1 0 1,0 1 0,-1-1 0,1 0 0,-1 0 0,1 0 0,19-13 263,11-30 218,1-17-66,-3-1 0,-2-1 1,-4-1-1,-2-1 0,18-94 1,-40 181-353,1 0 0,2 0 0,0 0 1,1 0-1,2 0 0,0-1 1,1 1-1,1-1 0,2-1 0,16 34 1,-23-52-29,-1-1 0,1 1-1,0-1 1,0 0 0,0 1 0,0-1 0,0 0 0,0 0 0,1 0 0,-1 0 0,1-1 0,-1 1 0,1-1 0,0 0 0,-1 1 0,1-1 0,0 0 0,6 1 0,-7-2 19,1-1 1,0 1-1,-1 0 1,1-1-1,-1 1 1,1-1-1,-1 0 0,1 0 1,-1 0-1,1 0 1,-1-1-1,0 1 1,1 0-1,-1-1 1,0 0-1,0 1 1,2-4-1,3-3 86,0 0 1,-1-1-1,0 0 1,0-1-1,-1 1 0,0-1 1,-1 0-1,0 0 0,3-12 1,-3 4-145,0-1 1,-2 1 0,0-1-1,-1 0 1,-1 1 0,-3-23-1,3 34-6,-1 0-1,0 1 1,0-1 0,0 1-1,-1-1 1,0 1-1,0 0 1,-1-1-1,0 1 1,0 0-1,0 1 1,-1-1 0,0 1-1,0-1 1,0 1-1,-1 0 1,0 1-1,0-1 1,0 1-1,-9-6 1,14 10 0,-1 0 0,1-1 0,0 1 0,-1 0 0,1 0 0,0 0 0,-1 0 0,1 0 0,0 0 0,-1 0 0,1 0 0,0 0 0,-1 0 0,1 0 0,0 0 0,-1 0 0,1 0 0,0 0 0,-1 0 0,1 0 0,0 0 0,-1 0 0,1 0 0,0 1 0,0-1 0,-1 0 0,1 0 0,0 0 0,-1 1 0,1-1 0,0 0 0,0 0 0,-1 1 0,1-1 0,0 0 0,0 0 0,0 1 0,0-1 0,-1 0 0,1 1 0,0-1 0,0 0 0,0 1 0,-2 23 0,11 25 0,-7-46 0,0-1 0,-1 1 0,1-1 0,1 0 0,-1 0 0,0 0 0,0 0 0,1 0 0,-1-1 0,1 1 0,-1-1 0,1 0 0,0 1 0,-1-1 0,1 0 0,0-1 0,0 1 0,0 0 0,0-1 0,0 1 0,0-1 0,0 0 0,0 0 0,0-1 0,0 1 0,4-1 0,5-1 0,-1-1 0,1 0 0,-1 0 0,0-1 0,16-8 0,-27 12 0,1-1 0,0 0 0,0 0 0,0 0 0,-1 0 0,1 0 0,0 0 0,-1 0 0,1 0 0,-1 0 0,1 0 0,-1 0 0,1 0 0,-1 0 0,0 0 0,0-1 0,0 1 0,1 0 0,-1 0 0,0 0 0,0 0 0,-1-1 0,1 1 0,0 0 0,0 0 0,0 0 0,-1 0 0,1 0 0,-1-1 0,0 0 0,-16-38 0,15 35 0,-49-89 0,50 145 0,2-35 0,1 0 0,0 0 0,2 0 0,0-1 0,12 30 0,-13-36 0,1 0 0,0 0 0,0-1 0,1 0 0,1 0 0,-1 0 0,1 0 0,0-1 0,1 0 0,0-1 0,10 9 0,-16-14 0,0 0 0,0 0 0,0 0 0,1 0 0,-1-1 0,0 1 0,0 0 0,0-1 0,1 1 0,-1-1 0,0 1 0,1-1 0,-1 1 0,0-1 0,1 0 0,-1 0 0,1 0 0,-1 0 0,0 0 0,1 0 0,-1 0 0,1 0 0,-1 0 0,0-1 0,1 1 0,-1-1 0,0 1 0,0-1 0,1 1 0,-1-1 0,0 0 0,0 1 0,0-1 0,0 0 0,1 0 0,-1 0 0,0 0 0,-1 0 0,1 0 0,0 0 0,0 0 0,0-1 0,-1 1 0,1 0 0,-1 0 0,1-1 0,-1 1 0,1 0 0,-1-1 0,0 1 0,1 0 0,-1-3 0,2-10 0,0 0 0,-1-1 0,0 1 0,-2-16 0,1 14 0,-2-31 0,0 27 0,2 1 0,0-1 0,4-26 0,-3 45 0,-1 0 0,1 0 0,0 1 0,-1-1 0,1 0 0,0 1 0,0-1 0,0 0 0,0 1 0,0-1 0,-1 1 0,1-1 0,0 1 0,0-1 0,0 1 0,0 0 0,0-1 0,0 1 0,1 0 0,-1 0 0,0 0 0,0 0 0,0 0 0,0 0 0,0 0 0,0 0 0,0 1 0,0-1 0,1 1 0,32 7 0,-27-3 0,0 1 0,0 0 0,0 1 0,0-1 0,-1 1 0,0 0 0,-1 1 0,0 0 0,0-1 0,0 2 0,-1-1 0,0 0 0,-1 1 0,0 0 0,0 0 0,-1 0 0,0 0 0,-1 0 0,1 16 0,-3-38 0,-1 0 0,0 0 0,-1 1 0,-1-1 0,0 1 0,-1-1 0,-9-18 0,8 19 0,0 0 0,1-1 0,0 1 0,1-1 0,1 0 0,0 0 0,-2-23 0,6 35-122,-1 0-1,0 0 1,1 1 0,-1-1-1,1 0 1,-1 0 0,1 1-1,-1-1 1,1 0 0,-1 1-1,1-1 1,-1 1 0,1-1-1,0 1 1,0-1-1,-1 1 1,1-1 0,0 1-1,0 0 1,-1-1 0,1 1-1,0 0 1,0 0 0,0-1-1,1 1 1,-1 0-223,0 0 1,0-1-1,1 1 1,-1-1-1,0 1 1,0-1-1,1 1 0,-1-1 1,0 0-1,0 1 1,0-1-1,0 0 1,0 0-1,0 0 0,0 0 1,0 0-1,0 0 1,-1 0-1,1 0 0,0 0 1,-1-1-1,1 1 1,0-2-1,0-12-9216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4.551"/>
    </inkml:context>
    <inkml:brush xml:id="br0">
      <inkml:brushProperty name="width" value="0.025" units="cm"/>
      <inkml:brushProperty name="height" value="0.025" units="cm"/>
    </inkml:brush>
  </inkml:definitions>
  <inkml:trace contextRef="#ctx0" brushRef="#br0">16 4 18546,'-10'-3'2978,"5"3"65,19 0-3011,7 0-160,3 4-1922,2-2-1986,-1 1-3939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4.945"/>
    </inkml:context>
    <inkml:brush xml:id="br0">
      <inkml:brushProperty name="width" value="0.025" units="cm"/>
      <inkml:brushProperty name="height" value="0.025" units="cm"/>
    </inkml:brush>
  </inkml:definitions>
  <inkml:trace contextRef="#ctx0" brushRef="#br0">0 1 20788,'0'0'6294,"2"11"-5979,3 11-211,2 0 1,0-1-1,2 0 1,0 0-1,1-1 0,15 22 1,118 219-1664,-138-249 595,-4-2-6221,-12-8 46,-4-6 6257,-52-26-1719,25 3 6283,36 22-2282,0 0 0,0 0 0,0-1-1,1 1 1,0-1 0,-6-9 0,10 14-1253,0-1 1,0 1 0,1-1-1,-1 1 1,0-1 0,1 0-1,-1 1 1,1-1 0,0 0-1,-1 1 1,1-1 0,0 0-1,0 0 1,0 1 0,0-1-1,1 0 1,-1 1 0,0-1-1,1 0 1,-1 1 0,1-1-1,0 1 1,-1-1 0,1 0-1,0 1 1,0 0 0,0-1-1,0 1 1,0-1 0,0 1-1,0 0 1,1 0 0,-1 0-1,0 0 1,1 0 0,-1 0-1,1 0 1,2-1 0,8-5-596,1 1 0,-1 1 0,28-8 1,-17 6-793,16-9-3094,-12 4-1433,3-2-5801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5.286"/>
    </inkml:context>
    <inkml:brush xml:id="br0">
      <inkml:brushProperty name="width" value="0.025" units="cm"/>
      <inkml:brushProperty name="height" value="0.025" units="cm"/>
    </inkml:brush>
  </inkml:definitions>
  <inkml:trace contextRef="#ctx0" brushRef="#br0">96 0 15118,'0'0'6107,"-11"2"-4478,7-2-1546,1 1 1,-1-1 0,0 1 0,0 0 0,0 0 0,1 0 0,-1 1-1,1-1 1,-1 1 0,1 0 0,-1 0 0,1 0 0,0 1-1,0-1 1,0 1 0,0-1 0,1 1 0,-1 0 0,1 0 0,-1 0-1,1 1 1,0-1 0,0 0 0,1 1 0,-1-1 0,1 1-1,-1 0 1,1-1 0,0 1 0,1 0 0,-1 0 0,1 0 0,-1 6-1,2-10-78,-1 1 0,0 0 0,1-1-1,-1 1 1,0 0 0,1-1-1,-1 1 1,1-1 0,-1 1 0,1-1-1,-1 1 1,1-1 0,-1 0 0,1 1-1,0-1 1,-1 1 0,1-1 0,0 0-1,-1 0 1,1 1 0,0-1-1,-1 0 1,1 0 0,0 0 0,-1 0-1,1 0 1,0 0 0,-1 0 0,1 0-1,0 0 1,-1 0 0,1 0-1,0 0 1,-1-1 0,1 1 0,0 0-1,-1 0 1,1-1 0,0 1 0,-1 0-1,2-2 1,31-11 159,-17 4-267,1 0 0,0 1-1,0 1 1,1 1-1,0 0 1,0 1 0,0 1-1,1 1 1,-1 1 0,28-1-1,-45 3 99,0 0-1,0 0 1,0 0-1,0 0 0,0 1 1,1-1-1,-1 0 1,0 0-1,0 1 0,0-1 1,0 1-1,0-1 1,0 1-1,0-1 1,0 1-1,0 0 0,0-1 1,0 1-1,0 0 1,-1 0-1,1-1 0,0 1 1,-1 0-1,1 0 1,0 0-1,-1 0 1,1 0-1,-1 0 0,1 0 1,-1 0-1,0 0 1,1 1-1,-1-1 0,0 0 1,0 0-1,0 0 1,0 0-1,0 0 1,0 1-1,0-1 0,0 0 1,0 0-1,-1 0 1,0 2-1,0 2 171,0 0-1,0-1 0,-1 1 1,0 0-1,0-1 1,0 1-1,0-1 1,-1 0-1,-4 6 1,0-2 56,0 0 0,-1 0 0,0 0 0,-1-1 0,0 0 0,0-1 0,0 0 0,0-1 0,-1 0 0,0 0 0,0-1 0,-1 0 0,1-1 0,-19 4 0,28-7-356,0 0 1,0 0-1,0 0 1,0 0-1,1 0 1,-1 0-1,0 0 1,0 0-1,0-1 1,0 1-1,0 0 1,1-1-1,-1 1 1,0 0 0,0-1-1,0 1 1,1-1-1,-1 1 1,0-1-1,1 0 1,-1 1-1,0-1 1,1 0-1,-1 1 1,1-1-1,-1 0 1,1 0-1,-1 1 1,1-1-1,0 0 1,-1 0-1,1 0 1,0 0-1,0 1 1,0-1-1,-1 0 1,1 0 0,0 0-1,0 0 1,0 0-1,0 0 1,1 0-1,-1 1 1,0-1-1,1-1 1,-1-3-931,1 0-1,1 0 1,-1 0 0,1 1 0,0-1 0,0 1 0,3-5-1,10-15-7139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5.626"/>
    </inkml:context>
    <inkml:brush xml:id="br0">
      <inkml:brushProperty name="width" value="0.025" units="cm"/>
      <inkml:brushProperty name="height" value="0.025" units="cm"/>
    </inkml:brush>
  </inkml:definitions>
  <inkml:trace contextRef="#ctx0" brushRef="#br0">129 412 15503,'0'0'5509,"-9"10"-5077,4-5-316,0 1-1,0 0 1,0 0-1,0 1 1,1-1 0,0 1-1,1 0 1,0 0-1,0 0 1,0 1-1,1-1 1,0 1-1,-2 12 1,4-15 8,-1 0 0,1-1 1,0 1-1,1-1 0,-1 1 1,1-1-1,0 1 0,0-1 1,0 0-1,1 1 0,-1-1 0,1 0 1,0 0-1,5 6 0,-6-8-90,1 0 1,0 0-1,0-1 0,0 1 0,0-1 0,1 0 1,-1 0-1,0 0 0,0 0 0,1 0 0,-1 0 1,1 0-1,-1-1 0,1 1 0,-1-1 0,1 0 1,-1 0-1,1 0 0,-1 0 0,1 0 0,-1 0 0,1-1 1,-1 1-1,0-1 0,1 0 0,-1 0 0,1 0 1,3-2-1,0 0 26,1-1 1,-1 0-1,0 0 1,0-1-1,0 1 1,-1-1-1,1-1 1,-1 1-1,0-1 1,-1 0-1,0 0 1,1 0-1,-2-1 1,1 1-1,-1-1 1,3-9-1,1-2 134,-1-1-1,-1 0 1,0-1 0,3-39-1,-7 35 87,0-1-1,-2 0 0,0 1 1,-2-1-1,-1 1 0,-7-28 0,8 41-271,-1 0 0,0 0 0,0 0 0,-2 1 0,1-1 0,-1 1 0,0 0 0,-1 1 0,0 0 0,-1 0 0,0 0 0,0 1 0,-1 0 0,0 1-1,-11-7 1,17 12-26,0 0 0,0 0-1,0 0 1,0 0-1,0 1 1,-1-1 0,1 1-1,0 0 1,-1 0-1,1 0 1,-1 1 0,0-1-1,1 1 1,-1 0-1,1 0 1,-1 0 0,0 0-1,1 1 1,-1-1-1,1 1 1,-4 1 0,3 0 6,1 0 0,0 1 0,-1-1 0,1 1 0,0-1 0,1 1 1,-1 0-1,0 0 0,1 1 0,0-1 0,0 0 0,0 1 0,0 0 0,0-1 1,-2 8-1,-1 8 17,0 0-1,2 0 1,0 1 0,1 0 0,0-1 0,3 26 0,-1-42-3,0-1-1,0 0 1,0 1 0,1-1-1,-1 0 1,1 1 0,0-1-1,-1 0 1,1 0 0,0 1 0,0-1-1,1 0 1,-1 0 0,0 0-1,1 0 1,-1 0 0,1-1-1,-1 1 1,1 0 0,2 1 0,0-1 6,-1 0 1,1-1-1,-1 1 1,1-1-1,-1 0 1,1 0-1,0 0 1,-1-1-1,1 1 1,0-1-1,6 0 1,9-2-76,0 0 0,0-2 0,0 0 0,20-7 0,-26 7-126,-2 0-4,0 2 1,0-1-1,1 1 0,15-1 1,-25 3 172,0 0 0,0 0 0,0 0 0,0 0 0,1 1 0,-1-1 0,0 0 0,0 1 0,0 0 0,0-1 0,0 1 0,0 0 0,0 0 0,0 0 0,0 0 0,0 0 0,-1 1 0,1-1 0,0 0 0,-1 1 0,1 0 0,-1-1 0,1 1 0,-1 0 0,0 0 0,0-1 0,0 1 0,0 0 0,1 4 0,2 10-274,0 1 0,-2 0 1,0 1-1,0 31 0,0-56-8457,3-9 977</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6.776"/>
    </inkml:context>
    <inkml:brush xml:id="br0">
      <inkml:brushProperty name="width" value="0.025" units="cm"/>
      <inkml:brushProperty name="height" value="0.025" units="cm"/>
    </inkml:brush>
  </inkml:definitions>
  <inkml:trace contextRef="#ctx0" brushRef="#br0">91 532 15759,'0'0'2530,"-10"2"-512,6-2-1888,1 0-1,-1 0 0,1 1 1,-1 0-1,1-1 1,0 1-1,-1 1 1,1-1-1,0 0 0,0 1 1,0 0-1,0-1 1,0 1-1,0 0 0,1 1 1,-1-1-1,0 0 1,1 1-1,0-1 1,0 1-1,-1 0 0,2 0 1,-1 0-1,0 0 1,1 0-1,-1 0 0,1 0 1,0 1-1,0-1 1,0 0-1,0 1 1,0 6-1,1-4 29,0 0 0,0 1 0,0-1 0,1 1 0,-1-1 0,2 0 0,-1 1 0,1-1 0,0 0 0,3 6 0,-5-10-122,1 0 0,1-1 0,-1 1 0,0-1 0,0 1 0,1-1 0,-1 1-1,1-1 1,-1 0 0,1 1 0,-1-1 0,1 0 0,0 0 0,0-1 0,-1 1-1,1 0 1,0 0 0,0-1 0,0 1 0,0-1 0,0 0 0,0 1-1,0-1 1,0 0 0,0 0 0,0 0 0,0-1 0,0 1 0,-1 0 0,1-1-1,0 1 1,0-1 0,0 0 0,0 1 0,0-1 0,-1 0 0,4-2 0,0 0 50,-1 0 0,1 0 0,-1-1 0,1 1 0,-1-1 0,0 0 0,0 0 0,0-1 0,-1 1 0,0-1 1,0 0-1,0 0 0,0 0 0,-1 0 0,0 0 0,0 0 0,0-1 0,1-7 0,1-5-16,-1-1 0,-1 1 0,0-1 0,-2-23 0,0 42-81,-1 1 0,1-1-1,0 1 1,0-1 0,-1 0-1,1 1 1,0-1 0,-1 1 0,1-1-1,-1 0 1,1 1 0,0-1-1,-1 0 1,1 0 0,-1 1-1,1-1 1,-1 0 0,1 0-1,-1 0 1,1 0 0,-1 0-1,1 0 1,-1 1 0,1-1-1,-1 0 1,1 0 0,-1 0-1,1-1 1,-1 1 0,1 0-1,-1 0 1,1 0 0,-1 0-1,1 0 1,-1-1 0,1 1-1,0 0 1,-1 0 0,1-1 0,-1 1-1,1 0 1,-1-1 0,1 1-1,0 0 1,-1-1 0,1 1-1,0 0 1,0-1 0,-1 1-1,1-1 1,0 1 0,0-1-1,-1 1 1,1-1 0,0 1-1,0-1 1,0 0 0,-3 11 3,1 0 0,1 0 1,-1 0-1,2 1 0,-1-1 1,2 0-1,-1 0 0,3 14 1,-3-21 0,1 0 1,-1 0 0,1 0-1,0 0 1,0 0-1,0 0 1,0 0 0,0 0-1,1 0 1,-1 0-1,1 0 1,0-1 0,0 1-1,0-1 1,0 1 0,0-1-1,0 0 1,1 0-1,-1 0 1,1 0 0,0 0-1,-1-1 1,1 1 0,0-1-1,0 0 1,0 1-1,0-1 1,0-1 0,0 1-1,5 0 1,-5-1-124,1-1 0,-1 1 0,1-1 0,-1 0 0,0 0 0,0-1 0,0 1 0,0-1 0,0 1 0,0-1 0,0 0 0,0 0 0,0 0 0,-1-1 0,1 1 0,-1-1 0,0 1-1,0-1 1,0 0 0,0 0 0,0 0 0,0 0 0,-1 0 0,0 0 0,1 0 0,0-5 0,4-9-843,0 0-1,-2-1 1,5-31 0,-2-14-648,-3 0 0,-4-69 1,-11 25-3005,10 101 4309,1-2 96,-2 0 0,1 0-1,-1 0 1,0 0-1,0 0 1,-1 0 0,0 1-1,-1-1 1,-5-8-1,9 16 342,0-1-1,-1 1 0,1 0 0,0-1 1,0 1-1,-1-1 0,1 1 0,0 0 1,0-1-1,-1 1 0,1 0 0,0 0 0,-1-1 1,1 1-1,0 0 0,-1 0 0,1 0 1,0-1-1,-1 1 0,1 0 0,-1 0 1,1 0-1,-1 0 0,1 0 0,0 0 0,-1 0 1,1 0-1,-1 0 0,1 0 0,0 0 1,-1 0-1,1 0 0,-1 0 0,1 0 1,-1 0-1,1 0 0,0 0 0,-1 1 0,1-1 1,0 0-1,-1 1 0,-8 20 2242,4 26-789,5-20-1096,2 0 0,1-1 0,1 1 0,2-1 0,0 0 0,18 45 0,-5-23-737,3-1-1,43 68 0,-65-115 208,0 1-1,0-1 1,0 1 0,1-1-1,-1 0 1,0 1-1,0-1 1,1 1 0,-1-1-1,0 1 1,1-1 0,-1 0-1,0 1 1,1-1-1,-1 0 1,1 1 0,-1-1-1,0 0 1,1 1 0,-1-1-1,1 0 1,-1 0-1,1 0 1,-1 1 0,1-1-1,-1 0 1,1 0 0,-1 0-1,1 0 1,-1 0-1,2 0 1,4-15-595,-4-33 464,-2 43 76,-1-74 125,-21-136 0,-22 21 7391,50 262-5775,42 125-1214,-37-156-286,2-1 0,1 0 0,23 39 0,-36-73-122,-1 0-1,1-1 1,0 1 0,0 0 0,0 0 0,0-1 0,1 1 0,-1-1 0,0 1-1,1-1 1,-1 0 0,1 1 0,-1-1 0,4 1 0,-5-2 11,1 0-1,-1 0 1,0-1 0,1 1 0,-1 0 0,1-1 0,-1 1 0,1-1 0,-1 1 0,0 0-1,1-1 1,-1 1 0,0-1 0,0 1 0,1-1 0,-1 1 0,0-1 0,0 1-1,0-1 1,1 1 0,-1-1 0,0 1 0,0-1 0,0 1 0,0-1 0,0 1 0,0-1-1,0 1 1,0-1 0,0 1 0,-1-2 0,1-6 129,0-1-1,-1 0 1,0 0-1,-1 1 1,-3-11 0,-2-1-157,0 0 1,-2 0 0,0 1-1,-2 1 1,0-1 0,0 2-1,-2 0 1,-17-19 0,18 29-202,13 16 35,14 18 161,-11-23 42,1 1 0,0-1 0,-1 0 1,2 0-1,-1 0 0,0 0 0,1-1 0,-1 0 0,1-1 1,0 1-1,0-1 0,0 0 0,0 0 0,1-1 0,-1 0 1,0 0-1,1 0 0,-1-1 0,0 0 0,1 0 0,-1-1 1,1 0-1,-1 0 0,0 0 0,0-1 0,0 1 0,0-2 1,0 1-1,0-1 0,0 0 0,-1 0 0,1 0 0,-1-1 0,0 0 1,0 0-1,0 0 0,-1-1 0,1 1 0,-1-1 0,0 0 1,-1-1-1,6-8 0,-4 3 231,-4 8-182,1 0 1,-1-1-1,1 1 1,-1 0-1,1 0 1,0 0-1,0 0 1,0 0 0,1 1-1,4-5 1,-6 44-257,-2-17 214,0-13 13,1-1 0,-1 1 1,1 0-1,1-1 0,-1 1 0,1 0 1,4 12-1,-5-19-44,0 1 0,1 0 0,0 0 0,-1-1 0,1 1 0,-1-1 1,1 1-1,0 0 0,-1-1 0,1 1 0,0-1 0,0 0 0,-1 1 0,1-1 0,0 0 0,0 1 1,0-1-1,-1 0 0,1 0 0,0 1 0,0-1 0,0 0 0,0 0 0,0 0 0,0 0 0,-1 0 0,1-1 1,0 1-1,0 0 0,0 0 0,0 0 0,-1-1 0,1 1 0,0-1 0,0 1 0,0 0 0,1-2 1,26-19 149,39-63-157,-49 60 0,0 1 0,1 1 0,25-22 0,-44 43 0,1 1 0,-1-1 0,1 1 0,-1-1 0,1 1 0,0-1 0,-1 1 0,1-1 0,-1 1 0,1-1 0,0 1 0,0 0 0,-1-1 0,1 1 0,0 0 0,-1 0 0,1 0 0,0 0 0,0-1 0,0 1 0,-1 0 0,1 0 0,0 0 0,0 1 0,-1-1 0,1 0 0,0 0 0,0 0 0,-1 0 0,1 1 0,0-1 0,-1 0 0,1 1 0,0-1 0,-1 1 0,1-1 0,0 0 0,-1 1 0,1 0 0,-1-1 0,1 1 0,-1-1 0,1 1 0,-1 0 0,1-1 0,-1 1 0,0 0 0,1-1 0,-1 1 0,0 0 0,1 0 0,9 49 0,-7-36 0,-2-8-167,0 0-1,1 0 1,0-1-1,0 1 1,0-1 0,7 11-1,-9-15 88,1 0 0,0 0 0,-1 0 0,1-1 0,0 1-1,0 0 1,-1-1 0,1 1 0,0 0 0,0-1 0,0 1 0,0-1 0,0 1-1,0-1 1,0 0 0,0 1 0,0-1 0,0 0 0,0 0 0,1 0-1,-1 0 1,0 0 0,0 0 0,0 0 0,0 0 0,0 0 0,0 0 0,0 0-1,0-1 1,0 1 0,0 0 0,0-1 0,0 1 0,0-1 0,0 1-1,0-1 1,0 0 0,0 1 0,-1-1 0,1 0 0,0 0 0,0 0 0,-1 1-1,1-1 1,0 0 0,-1 0 0,2-2 0,16-25-8365,3-8-7752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7.894"/>
    </inkml:context>
    <inkml:brush xml:id="br0">
      <inkml:brushProperty name="width" value="0.025" units="cm"/>
      <inkml:brushProperty name="height" value="0.025" units="cm"/>
    </inkml:brush>
  </inkml:definitions>
  <inkml:trace contextRef="#ctx0" brushRef="#br0">7 386 6374,'0'0'10058,"-2"-12"-7432,1 5-2438,-1-1 1,1 1-1,1-1 0,-1 1 1,1-1-1,1 1 0,-1-1 1,1 1-1,0 0 0,1-1 1,0 1-1,0 0 0,1 0 1,0 0-1,0 0 0,0 0 1,8-10-1,-10 15-179,0 0 0,1 0 0,-1 0 0,1 0 0,0 0 1,0 0-1,0 0 0,0 1 0,0-1 0,0 1 0,0-1 0,0 1 0,0 0 0,1 0 1,-1 0-1,0 0 0,1 0 0,-1 1 0,1-1 0,-1 1 0,1-1 0,0 1 0,-1 0 0,1 0 1,-1 0-1,1 1 0,-1-1 0,1 0 0,-1 1 0,1 0 0,-1-1 0,1 1 0,-1 0 1,0 0-1,1 1 0,-1-1 0,0 0 0,0 1 0,0-1 0,0 1 0,0 0 0,0 0 1,-1-1-1,1 1 0,0 0 0,-1 1 0,0-1 0,1 0 0,-1 0 0,2 5 0,9 20 258,10 21 362,-21-46-593,1 0 0,-1-1 0,0 1 0,1 0 0,0 0 0,-1 0 0,1-1 0,0 1 0,0-1 0,0 0 0,0 1 0,0-1-1,0 0 1,0 0 0,0 0 0,0 0 0,5 1 0,-5-3 61,0 1 1,0 0-1,0-1 0,0 1 0,1-1 1,-1 0-1,0 0 0,0 0 1,-1 0-1,1 0 0,0 0 0,0 0 1,0-1-1,-1 1 0,1-1 0,-1 1 1,1-1-1,-1 1 0,1-1 0,-1 0 1,0 0-1,0 0 0,0 0 0,1-2 1,24-58 2201,-22 53-2076,2-11 158,0-1 0,-1-1 0,-1 1 0,-1 0 0,-1-1 0,-1 0 0,-2-31 0,1 51-391,0 1 0,1-1 1,-1 1-1,0-1 0,-1 1 0,1-1 0,0 1 0,0-1 0,-1 1 0,1-1 0,0 1 0,-1-1 0,0 1 0,1 0 0,-1-1 0,0 1 0,0 0 0,0-1 0,0 1 1,0 0-1,0 0 0,0 0 0,0 0 0,0 0 0,0 0 0,0 0 0,-1 0 0,-1 0 0,3 7-7606</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8.486"/>
    </inkml:context>
    <inkml:brush xml:id="br0">
      <inkml:brushProperty name="width" value="0.025" units="cm"/>
      <inkml:brushProperty name="height" value="0.025" units="cm"/>
    </inkml:brush>
  </inkml:definitions>
  <inkml:trace contextRef="#ctx0" brushRef="#br0">0 539 13261,'0'0'4174,"8"-16"-2172,15-36-150,-3-1 1,-2-1-1,15-80 1,-17-95 1441,-16 275-3571,2 1-1,10 60 1,-7-81-567,1 0-1,1 0 1,1-1-1,1 0 0,22 41 1,-30-63 441,1 1 1,0-1-1,0 0 1,0 1 0,0-1-1,0 0 1,1 0 0,0 0-1,-1-1 1,1 1-1,0-1 1,0 1 0,1-1-1,-1 0 1,7 3 0,15-3-5487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8.859"/>
    </inkml:context>
    <inkml:brush xml:id="br0">
      <inkml:brushProperty name="width" value="0.025" units="cm"/>
      <inkml:brushProperty name="height" value="0.025" units="cm"/>
    </inkml:brush>
  </inkml:definitions>
  <inkml:trace contextRef="#ctx0" brushRef="#br0">39 54 15791,'-4'13'2194,"-5"13"-1370,2 2 1,1-1-1,1 1 0,-2 34 0,6-36-628,1 0 0,2 0-1,1 0 1,6 30 0,-7-48-188,0-1 1,0-1-1,1 1 1,0 0 0,0-1-1,1 1 1,0-1-1,8 11 1,-9-14-17,0 0-1,0-1 0,0 1 1,0-1-1,0 0 1,1 0-1,-1 0 1,1 0-1,-1 0 1,1-1-1,0 0 1,-1 0-1,1 0 1,0 0-1,0 0 0,0-1 1,6 1-1,-5-2 44,-1 0 0,0 1 0,0-2 0,0 1 0,0 0 0,0-1 0,0 0 0,0 0 0,0 0 0,-1 0 0,1 0 0,-1-1 0,1 0 0,-1 1 0,0-1 0,0-1 0,0 1 0,-1 0 0,1-1 0,-1 1 0,0-1 0,0 0 0,3-7 0,2-4 515,-2 1 1,0-1-1,0 0 1,-1 0-1,2-22 1,-4 13 320,0 0 0,-1 0 1,-2 0-1,-5-40 0,4 53-779,0 1 0,0-1 0,-2 1 0,1-1 0,-1 1 0,-1 0 0,1 1 0,-2-1 0,1 1 0,-2 0 0,1 0 0,-12-12 0,16 19-186,1 1 1,-1-1-1,0 0 1,0 0-1,0 1 1,1-1-1,-2 1 0,1 0 1,0-1-1,0 1 1,0 0-1,0 0 1,-1 0-1,1 1 1,0-1-1,-1 0 0,1 1 1,-1 0-1,1-1 1,0 1-1,-1 0 1,1 0-1,-1 1 1,1-1-1,-1 0 0,1 1 1,-3 0-1,3 1-228,-1 0-1,1 0 0,0 0 1,0 0-1,0 0 0,0 1 1,0-1-1,0 1 0,1-1 1,-1 1-1,1-1 0,0 1 1,0 0-1,0 0 0,0 0 1,0 0-1,0-1 0,1 1 1,-1 0-1,1 6 0,1 40-8698,7-31-140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4:59.663"/>
    </inkml:context>
    <inkml:brush xml:id="br0">
      <inkml:brushProperty name="width" value="0.025" units="cm"/>
      <inkml:brushProperty name="height" value="0.025" units="cm"/>
    </inkml:brush>
  </inkml:definitions>
  <inkml:trace contextRef="#ctx0" brushRef="#br0">40 0 1057,'0'0'26489,"3"79"-26008,-9-36-289,1 5-128,-2-2-32,1 0 0,0-7-64,0-7-256,3-9-545,0-12-448,3-21-5222,0-18 289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9.146"/>
    </inkml:context>
    <inkml:brush xml:id="br0">
      <inkml:brushProperty name="width" value="0.025" units="cm"/>
      <inkml:brushProperty name="height" value="0.025" units="cm"/>
    </inkml:brush>
  </inkml:definitions>
  <inkml:trace contextRef="#ctx0" brushRef="#br0">182 97 19250,'0'0'4420,"-12"-1"-1788,7 0-2492,0 0 0,0 1 1,0 0-1,0 0 0,0 0 0,0 0 0,0 1 0,0 0 0,0 0 1,0 0-1,0 1 0,0 0 0,0-1 0,1 2 0,-1-1 0,1 1 0,0-1 1,0 1-1,0 0 0,0 1 0,0-1 0,0 1 0,-4 5 0,0 3-103,0 0-1,1 0 1,0 0-1,-7 18 0,12-24-33,0-1-1,0 0 0,1 0 0,0 1 0,0-1 0,0 1 0,0 0 0,1-1 0,0 1 0,0-1 1,1 1-1,-1-1 0,1 1 0,2 5 0,-2-10-5,0 1 0,-1-1 1,1 0-1,0 0 0,1 1 0,-1-1 0,0 0 1,0 0-1,0 0 0,1 0 0,-1 0 0,0-1 0,1 1 1,-1 0-1,1-1 0,-1 1 0,1-1 0,-1 1 1,1-1-1,-1 0 0,1 1 0,0-1 0,-1 0 1,1 0-1,-1 0 0,1 0 0,0-1 0,-1 1 1,1 0-1,-1-1 0,3 0 0,2 0 69,0-1-1,-1 0 0,1 0 0,-1 0 1,1 0-1,-1-1 0,7-5 0,4-5 99,0-1 0,-2-1-1,1-1 1,-2 0 0,0 0 0,-1-1-1,-1-1 1,0 0 0,-2-1-1,0 0 1,-1 0 0,-1-1 0,0 0-1,4-29 1,-11 39-164,-3 10 0,-9 21 0,-12 35 0,20-43-3,0 0-1,0-1 1,1 1 0,0 0-1,2 0 1,-1 1 0,2 20-1,0-32-103,0-1 0,0 0 0,1 1 0,-1-1-1,1 0 1,-1 1 0,1-1 0,-1 0 0,1 0 0,0 1-1,0-1 1,0 0 0,-1 0 0,1 0 0,0 0 0,0 0-1,0 0 1,1 0 0,-1-1 0,0 1 0,0 0-1,0 0 1,1-1 0,-1 1 0,0-1 0,1 1 0,1-1-1,40 4-9000,-35-5 6110,9 1-5634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0.007"/>
    </inkml:context>
    <inkml:brush xml:id="br0">
      <inkml:brushProperty name="width" value="0.025" units="cm"/>
      <inkml:brushProperty name="height" value="0.025" units="cm"/>
    </inkml:brush>
  </inkml:definitions>
  <inkml:trace contextRef="#ctx0" brushRef="#br0">182 11 10025,'-8'2'5067,"1"1"-4581,0 1 0,-1-1 0,1 1 0,1 0 0,-1 0 0,0 1 0,1 0 0,0 0 0,0 1 0,1-1 0,0 1 0,0 1 0,0-1 0,0 1 1,1-1-1,0 1 0,1 1 0,0-1 0,-5 14 0,4-9-248,1 1 0,0-1 0,1 1 1,0 0-1,1 0 0,0 1 0,3 23 1,-2-36-237,0 0 1,0-1-1,0 1 1,0 0 0,0 0-1,1 0 1,-1 0-1,0-1 1,1 1 0,-1 0-1,0 0 1,1-1-1,-1 1 1,1 0 0,-1-1-1,1 1 1,-1 0 0,1-1-1,0 1 1,-1-1-1,1 1 1,0-1 0,-1 1-1,1-1 1,0 0-1,-1 1 1,1-1 0,0 0-1,0 1 1,0-1-1,-1 0 1,1 0 0,0 0-1,0 0 1,0 0-1,0 0 1,-1 0 0,1 0-1,0 0 1,0 0-1,0 0 1,0-1 0,1 1-1,0-1 14,1 0-1,-1 0 0,1-1 1,-1 1-1,1-1 0,-1 1 1,0-1-1,1 0 0,-1 0 1,0 0-1,2-3 1,2-5 136,-1-1 0,0 1 1,0-1-1,-1 0 1,-1 0-1,0 0 1,-1-1-1,0 1 0,0-1 1,-2 1-1,0-23 1,0 28-81,-1 0 1,0 0-1,0 0 1,0 1-1,0-1 1,-1 0-1,0 1 1,-1-1-1,1 1 1,-1 0-1,-4-7 1,5 10-74,-1-1 0,1 1 0,-1-1 0,1 1 0,-1 0 0,0 0 0,0 0 0,0 1 1,0-1-1,0 0 0,0 1 0,0 0 0,-1 0 0,1 0 0,0 0 0,-1 1 0,1-1 0,0 1 0,-1 0 0,-4 0 0,6 0-33,0 0 0,1 0 0,-1 1-1,1-1 1,-1 1 0,1-1 0,-1 1-1,1-1 1,-1 1 0,1 0 0,-1 0-1,1 0 1,0 0 0,-1 0 0,1 0-1,0 0 1,0 0 0,0 0 0,0 1-1,0-1 1,0 0 0,-1 2 0,0 2-136,0 0 1,0-1 0,0 1 0,1 0-1,-1 0 1,1 0 0,-1 8-1,2-6-489,-1 1 0,1-1-1,0 1 1,0 0-1,1-1 1,0 1-1,1-1 1,-1 1 0,1-1-1,4 10 1,14 5-3425,5-4-1308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0.336"/>
    </inkml:context>
    <inkml:brush xml:id="br0">
      <inkml:brushProperty name="width" value="0.025" units="cm"/>
      <inkml:brushProperty name="height" value="0.025" units="cm"/>
    </inkml:brush>
  </inkml:definitions>
  <inkml:trace contextRef="#ctx0" brushRef="#br0">50 130 15663,'0'0'3064,"-5"8"-1393,-2 5-1202,1 0 0,0 0 1,1 0-1,0 1 0,1 0 0,0 0 0,1 0 0,-1 24 1,4-33-263,0-1 0,0 1 0,1-1 0,-1 1 1,1-1-1,0 1 0,3 7 0,-3-11-149,-1 0 1,1-1-1,-1 1 0,1 0 0,0 0 0,-1 0 0,1-1 0,0 1 1,0 0-1,-1-1 0,1 1 0,0 0 0,0-1 0,0 1 0,0-1 1,0 0-1,0 1 0,0-1 0,0 0 0,0 1 0,0-1 1,0 0-1,0 0 0,0 0 0,0 0 0,0 0 0,0 0 0,0 0 1,0 0-1,0-1 0,0 1 0,0 0 0,0-1 0,0 1 0,0 0 1,0-1-1,0 1 0,0-1 0,0 0 0,-1 1 0,2-2 1,4-2 172,-1-1 1,0 1 0,0-1 0,0 0 0,-1 0 0,0-1 0,0 1 0,0-1-1,-1 0 1,1 0 0,3-12 0,0 1 9,-2 1 1,0-1-1,5-27 0,-10 44-242,3-19 237,-1 1 1,-1-1-1,-1-21 0,-1 36-528,1-1 0,-1 0 0,0 1 0,0-1 0,-1 0 0,1 1 0,-5-9 0,5 11-248,0 1 0,0-1-1,0 1 1,-1-1 0,1 1 0,-1-1 0,1 1 0,-1 0 0,1-1 0,-1 1 0,1 0 0,-1 0 0,0 0 0,0 0 0,0 1 0,1-1 0,-1 0 0,0 1 0,-3-1 0,-7 0-8556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0.711"/>
    </inkml:context>
    <inkml:brush xml:id="br0">
      <inkml:brushProperty name="width" value="0.025" units="cm"/>
      <inkml:brushProperty name="height" value="0.025" units="cm"/>
    </inkml:brush>
  </inkml:definitions>
  <inkml:trace contextRef="#ctx0" brushRef="#br0">1 449 19282,'0'0'5958,"65"-17"-5766,-32-4-160,2-1-1473,-4-3-2275,-6-1-2850</inkml:trace>
  <inkml:trace contextRef="#ctx0" brushRef="#br0" timeOffset="1">265 1 19186,'0'0'5894,"3"64"-4869,10-29-769,4 5-192,-2 1 0,1 0-128,0-3-705,-6-2-512,2-9-769,0-9-897,-4-11-1569,-2-7-3171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1.053"/>
    </inkml:context>
    <inkml:brush xml:id="br0">
      <inkml:brushProperty name="width" value="0.025" units="cm"/>
      <inkml:brushProperty name="height" value="0.025" units="cm"/>
    </inkml:brush>
  </inkml:definitions>
  <inkml:trace contextRef="#ctx0" brushRef="#br0">12 0 18449,'0'0'2088,"0"9"-946,0-1-842,2 49 994,-2-53-1177,0 0 0,1 0 0,0-1 1,-1 1-1,1-1 0,1 1 0,-1-1 1,0 1-1,1-1 0,0 1 0,0-1 1,0 0-1,4 6 0,-1-8-58,0 1 1,-1-1-1,1 0 0,0 0 0,0 0 1,0-1-1,-1 1 0,1-1 0,0 0 0,0-1 1,0 1-1,0-1 0,-1 0 0,7-2 1,4 0-15,-6 2-133,0 0 0,1 0 0,-1 0 0,0 1-1,0 1 1,1 0 0,-1 0 0,0 1 0,0 0-1,13 5 1,-18-6 64,0 1 0,-1 0 0,1 1 0,-1-1-1,0 1 1,0-1 0,0 1 0,0 0 0,-1 0 0,1 0-1,-1 0 1,1 1 0,-1-1 0,0 1 0,-1-1-1,1 1 1,0 0 0,-1 0 0,0 0 0,0-1 0,0 1-1,-1 0 1,1 0 0,-1 1 0,0-1 0,0 5 0,-1-2 176,0 1 1,-1-1 0,1 0 0,-1 0 0,-1 0-1,1 0 1,-1 0 0,-1 0 0,1-1-1,-1 1 1,0-1 0,-1 0 0,1 0 0,-1-1-1,0 1 1,-1-1 0,1 0 0,-1-1-1,0 1 1,-10 4 0,11-5-132,-1-1 0,0-1-1,0 1 1,0-1 0,0 0 0,0 0 0,0 0-1,-1-1 1,1 0 0,-12 0 0,13-1-235,1-1 0,-1 1 0,1-1 1,-1 0-1,1 0 0,-1-1 0,1 1 0,0-1 1,0 0-1,0 0 0,0 0 0,0-1 0,0 1 0,0-1 1,1 0-1,-5-4 0,-21-29-5744,4-6-3848</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1.394"/>
    </inkml:context>
    <inkml:brush xml:id="br0">
      <inkml:brushProperty name="width" value="0.025" units="cm"/>
      <inkml:brushProperty name="height" value="0.025" units="cm"/>
    </inkml:brush>
  </inkml:definitions>
  <inkml:trace contextRef="#ctx0" brushRef="#br0">0 142 19122,'0'0'4580,"67"-29"-2305,-31 15-866,3-2-929,-2 0-352,-3 1-63,-1 1-1379,-9 2-2113,-6-1-2659,-6 0-9096</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1.737"/>
    </inkml:context>
    <inkml:brush xml:id="br0">
      <inkml:brushProperty name="width" value="0.025" units="cm"/>
      <inkml:brushProperty name="height" value="0.025" units="cm"/>
    </inkml:brush>
  </inkml:definitions>
  <inkml:trace contextRef="#ctx0" brushRef="#br0">89 1 16944,'0'0'2370,"-6"52"-640,-5-14-545,3 6-160,-3 6-769,2 0-192,-2 0 0,1-3 0,2-9-64,3-8 32,1-10 0,1-7-160,3-11-993,0-14-6118,-3-11-2145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2.114"/>
    </inkml:context>
    <inkml:brush xml:id="br0">
      <inkml:brushProperty name="width" value="0.025" units="cm"/>
      <inkml:brushProperty name="height" value="0.025" units="cm"/>
    </inkml:brush>
  </inkml:definitions>
  <inkml:trace contextRef="#ctx0" brushRef="#br0">123 10 17649,'0'0'2749,"-8"-2"-320,1 0-2239,5 1-27,-1 0 0,1 0 0,-1 1 0,1-1 0,-1 0 0,1 1 0,-1 0 0,1-1 0,-1 1 0,0 0 0,1 0 1,-1 1-1,0-1 0,1 0 0,-1 1 0,1 0 0,-1-1 0,1 1 0,-1 0 0,1 0 0,0 0 0,-1 1 0,1-1 0,0 1 0,0-1 0,0 1 0,0 0 1,0 0-1,0 0 0,1 0 0,-4 4 0,0 6-20,0 0 1,1 1 0,0-1-1,1 1 1,0 0 0,1 0-1,0 1 1,1-1 0,1 0-1,2 23 1,-2-34-116,0 0 0,0 0 1,0-1-1,1 1 0,-1 0 0,1 0 0,-1 0 1,1-1-1,0 1 0,0 0 0,-1-1 1,1 1-1,0-1 0,1 1 0,-1-1 1,0 1-1,0-1 0,0 0 0,1 1 0,-1-1 1,1 0-1,-1 0 0,1 0 0,0 0 1,-1 0-1,1-1 0,0 1 0,-1 0 1,1-1-1,0 1 0,0-1 0,0 0 0,-1 1 1,1-1-1,0 0 0,0 0 0,0 0 1,0-1-1,2 1 0,2-1 59,0 0-1,0-1 1,0 1-1,-1-1 1,1-1-1,-1 1 1,1-1-1,-1 1 1,0-1-1,0-1 1,6-4-1,-4 2-54,-1 0 0,-1 0-1,1-1 1,-1 0 0,0 1 0,0-2-1,-1 1 1,0 0 0,0-1-1,-1 0 1,0 0 0,-1 0 0,1 0-1,-1 0 1,-1-1 0,1-13-1,-1 21-44,-1 0-1,0-1 0,0 1 0,0 0 0,0 0 0,0-1 0,0 1 0,0 0 0,-1 0 0,1 0 0,0-1 0,-1 1 0,1 0 0,-1 0 0,1 0 0,-1 0 1,1 0-1,-1 0 0,0 0 0,0 0 0,1 0 0,-1 0 0,0 0 0,0 0 0,0 1 0,0-1 0,0 0 0,0 1 0,0-1 0,0 0 0,0 1 1,0 0-1,-1-1 0,1 1 0,0-1 0,0 1 0,0 0 0,-1 0 0,1 0 0,0 0 0,0 0 0,-1 0 0,1 0 0,0 0 0,0 0 0,0 1 0,-1-1 1,1 0-1,0 1 0,0-1 0,-1 2 0,-3-1-186,0 1 1,1 0 0,0 1-1,-1-1 1,1 1-1,0 0 1,0 0-1,0 0 1,1 0 0,-1 1-1,-5 7 1,1 2-535,1 0 0,1 1-1,-10 27 1,14-35 177,1 1 0,-1-1-1,1 1 1,0-1-1,0 1 1,1 0 0,0-1-1,0 1 1,1-1-1,0 1 1,2 9 0,8 1-3794,9-6-1116</inkml:trace>
  <inkml:trace contextRef="#ctx0" brushRef="#br0" timeOffset="1">388 276 19026,'0'0'6454,"-9"9"-5755,2-4-494,1 1 1,0 0-1,0 0 0,0 0 0,1 1 0,0 0 0,0 0 0,1 0 0,0 1 0,0 0 0,1 0 0,0 0 0,0 0 0,1 0 0,0 0 0,-1 13 0,2-21-171,1 1 0,0-1 0,0 1 0,0-1 0,0 1 0,0 0 0,0-1 0,0 1 0,1-1-1,-1 1 1,0-1 0,0 1 0,0-1 0,0 1 0,1-1 0,-1 1 0,0-1 0,1 1 0,-1-1-1,0 0 1,1 1 0,-1-1 0,0 1 0,1-1 0,-1 0 0,1 1 0,-1-1 0,1 0 0,-1 0-1,0 1 1,2-1 0,17-4 1053,15-21-173,-28 17-921,0 0 1,-1-1-1,0 1 0,0-1 1,-1-1-1,0 1 0,0 0 1,-1-1-1,0 0 0,-1 0 1,0 0-1,-1 0 0,0 0 1,-1 0-1,0 0 0,0 0 1,-1 0-1,0 0 0,-5-18 1,5 25-262,0 1 1,-1-1 0,1 1 0,0 0-1,-1 0 1,1-1 0,-1 1 0,0 0-1,0 1 1,0-1 0,-3-2 0,-17-5-7128,8 9 49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2.458"/>
    </inkml:context>
    <inkml:brush xml:id="br0">
      <inkml:brushProperty name="width" value="0.025" units="cm"/>
      <inkml:brushProperty name="height" value="0.025" units="cm"/>
    </inkml:brush>
  </inkml:definitions>
  <inkml:trace contextRef="#ctx0" brushRef="#br0">5 0 15855,'0'0'8264,"-4"52"-6278,4-17 512,7 5-1505,11 3-481,5 1-351,3-3-65,5-5-32,0-3-32,0-3-192,-9-7-1666,-4-4-2050,-7-8-640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2.830"/>
    </inkml:context>
    <inkml:brush xml:id="br0">
      <inkml:brushProperty name="width" value="0.025" units="cm"/>
      <inkml:brushProperty name="height" value="0.025" units="cm"/>
    </inkml:brush>
  </inkml:definitions>
  <inkml:trace contextRef="#ctx0" brushRef="#br0">46 186 18514,'0'0'1857,"-8"-9"551,-23-31 229,31 39-2524,-1-1 1,0 1-1,0 0 1,0-1-1,1 1 0,-1-1 1,1 0-1,0 1 0,-1-1 1,1 1-1,0-1 1,0 0-1,0 1 0,0-1 1,0 0-1,0 1 1,0-1-1,1 0 0,-1 1 1,0-1-1,1 1 0,-1-1 1,1 1-1,0-1 1,0 1-1,0-1 0,-1 1 1,1 0-1,0-1 1,1 1-1,1-2 0,3-2-50,0 0-1,0 0 1,0 1-1,1 0 0,7-3 1,-6 2 162,7-3-148,1 1 0,-1 0-1,1 1 1,0 0 0,0 2 0,1 0 0,0 1-1,0 0 1,-1 1 0,1 1 0,0 1 0,22 2-1,-37-2-77,-1 0-1,1 1 1,-1-1-1,1 0 0,-1 1 1,1-1-1,-1 1 1,1-1-1,-1 1 0,0 0 1,1-1-1,-1 1 1,0 0-1,1 0 0,-1 0 1,0 0-1,0 0 1,0 1-1,0-1 0,0 0 1,0 0-1,0 1 1,-1-1-1,1 0 0,0 2 1,0 1 52,0-1-1,-1 1 1,1-1 0,-1 1-1,0-1 1,0 0 0,0 1-1,-1-1 1,1 1 0,-3 6 0,-1 4 110,-1 0 1,-1 0-1,0-1 1,-10 16-1,-34 55 144,53-83-323,-1 0 0,1 0 1,-1-1-1,1 1 0,0-1 1,-1 0-1,1 0 0,0 0 1,-1 0-1,1 0 0,0 0 1,3-1-1,0 0-35,12-3-175,1 1 0,0 1 1,0 0-1,0 2 0,30 2 0,-45-1 227,-1-1 1,1 1 0,0 0 0,0 0-1,-1 0 1,1 1 0,-1-1-1,1 1 1,-1 0 0,0 0-1,0 0 1,0 1 0,0-1 0,0 1-1,0-1 1,-1 1 0,1 0-1,-1 0 1,0 0 0,0 0-1,0 1 1,0-1 0,0 1 0,-1-1-1,1 1 1,-1-1 0,0 1-1,0 0 1,-1 0 0,1-1-1,-1 1 1,0 0 0,0 0 0,-1 7-1,0-5 77,0 1-1,-1 0 1,0 0-1,-1-1 0,1 1 1,-1-1-1,0 0 1,-1 0-1,0 0 0,0 0 1,0-1-1,0 0 1,-1 1-1,0-2 0,-8 7 1,4-2 43,-1-1-1,1-1 1,-2 0 0,1 0 0,-1-1-1,0 0 1,-22 7 0,32-12-228,-1-1 0,1 1 0,0-1 0,-1 1 0,1-1 0,-1 1 0,1-1 0,0 0 0,-1 0 0,1 0 0,-1 0 0,1 0 0,-1 0-1,1 0 1,0-1 0,-1 1 0,1 0 0,0-1 0,-1 1 0,1-1 0,0 1 0,-1-1 0,1 0 0,0 0 0,0 1 0,0-1 0,0 0 0,0 0 0,0 0 0,0 0 0,0 0 0,0-1 0,0 1 0,0 0 0,1 0 0,-1 0 0,0-1 0,1 1 0,-1 0-1,1-1 1,-1-1 0,0-5-1245,0-1 0,1 0 0,0 1 0,0-1 0,3-13 1,-3 18 982,7-36-7279</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3.173"/>
    </inkml:context>
    <inkml:brush xml:id="br0">
      <inkml:brushProperty name="width" value="0.025" units="cm"/>
      <inkml:brushProperty name="height" value="0.025" units="cm"/>
    </inkml:brush>
  </inkml:definitions>
  <inkml:trace contextRef="#ctx0" brushRef="#br0">11 1 18161,'0'0'5573,"-10"54"-3683,10-22-32,0 5-1025,10 3-417,3 0-96,4-1-191,-1-2-65,1-6-64,-1-4 64,-2-8-481,-2-9-1408,-1-6-546,-3-4-1024,-3-9-2627,-3-13-5028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9.564"/>
    </inkml:context>
    <inkml:brush xml:id="br0">
      <inkml:brushProperty name="width" value="0.025" units="cm"/>
      <inkml:brushProperty name="height" value="0.025" units="cm"/>
    </inkml:brush>
  </inkml:definitions>
  <inkml:trace contextRef="#ctx0" brushRef="#br0">182 1 7591,'0'0'20468,"-12"2"-18696,3-1-1535,0 1 1,1 1 0,-1-1-1,0 2 1,1-1-1,0 1 1,0 0-1,0 1 1,0 0-1,1 0 1,-10 9 0,11-8-196,-30 31 22,34-35-66,0 1 1,0-1-1,0 1 0,0-1 1,1 1-1,-1 0 1,1 0-1,-1 0 0,1 0 1,0 0-1,1 0 1,-2 5-1,7-7 2,0 0 0,-1 0 0,1-1 0,0 0 0,0 0 0,0 0 0,9-2 0,34-9-192,-38 8 98,0 0 1,1 1 0,-1 0 0,1 0 0,-1 1 0,1 1 0,-1 0 0,19 2 0,-27-1 76,-1 0 1,1 0-1,-1 0 1,1 0-1,-1 0 1,0 0-1,0 0 1,0 1-1,1-1 1,-1 1-1,0-1 0,-1 1 1,1-1-1,0 1 1,0-1-1,-1 1 1,1 0-1,-1 0 1,1-1-1,-1 1 1,0 0-1,0-1 1,1 1-1,-1 0 1,-1 3-1,-3 48 377,1-42-275,-1 1-1,0 0 1,-1-1 0,-1 0-1,1 0 1,-2-1-1,1 0 1,-1 0 0,-1 0-1,0-1 1,-1 0-1,-12 10 1,19-17-147,-1-1 1,0-1-1,1 1 1,-1 0-1,0-1 0,0 1 1,0-1-1,1 0 1,-1 0-1,0 0 0,0 0 1,0 0-1,0-1 0,1 0 1,-1 1-1,0-1 1,1 0-1,-1 0 0,0 0 1,1-1-1,-1 1 1,1 0-1,0-1 0,-1 0 1,1 0-1,0 1 1,0-1-1,0-1 0,0 1 1,0 0-1,1 0 1,-1-1-1,1 1 0,-1-1 1,1 1-1,-1-5 1,15 4-19216</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03.547"/>
    </inkml:context>
    <inkml:brush xml:id="br0">
      <inkml:brushProperty name="width" value="0.025" units="cm"/>
      <inkml:brushProperty name="height" value="0.025" units="cm"/>
    </inkml:brush>
  </inkml:definitions>
  <inkml:trace contextRef="#ctx0" brushRef="#br0">162 49 14990,'0'0'6540,"9"10"-5868,5 7-32,0 0 0,-1 1-1,-1 0 1,-1 1 0,15 35 0,47 166 137,-53-159-4421,-19-60 3093,5 24-2521,-6-13-3507,-5-11 173</inkml:trace>
  <inkml:trace contextRef="#ctx0" brushRef="#br0" timeOffset="1">8 254 15759,'-1'-10'1799,"0"6"-1751,0-2 328,-1 1-1,1 0 1,0 0 0,1 0-1,0-1 1,-1 1 0,1 0-1,1 0 1,-1-1-1,1 1 1,0 0 0,0 0-1,1 0 1,0 0 0,0 0-1,0 0 1,0 0-1,1 0 1,-1 1 0,1 0-1,4-6 1,6-1 240,1-1 1,0 2-1,0 0 1,1 0-1,0 2 1,25-11-1,-16 10-386,0 1-1,0 1 0,0 1 0,1 1 1,-1 1-1,51 0 0,-73 3-213,0 1 1,1 0-1,-1 0 0,0 0 1,1 0-1,-1 1 0,1-1 1,-1 1-1,0-1 0,0 1 1,1 0-1,-1 0 0,0 0 1,0 0-1,0 0 0,0 0 0,0 1 1,0-1-1,0 1 0,0-1 1,-1 1-1,1 0 0,0 0 1,-1 0-1,0-1 0,1 1 1,-1 1-1,0-1 0,0 0 1,0 0-1,0 0 0,0 1 1,-1-1-1,1 0 0,-1 1 1,0-1-1,1 0 0,-1 1 0,0-1 1,0 1-1,-1-1 0,1 0 1,0 1-1,-1-1 0,1 0 1,-1 1-1,0-1 0,0 0 1,0 0-1,0 0 0,0 0 1,-3 4-1,-3 5 2,-1 0 0,0-1-1,0 0 1,-1-1 0,0 0 0,-21 15 0,8-7-33,-1-2 0,-32 16 0,54-31-90,-14 6-338,10-7-3499,4-7-3355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5:50.039"/>
    </inkml:context>
    <inkml:brush xml:id="br0">
      <inkml:brushProperty name="width" value="0.025" units="cm"/>
      <inkml:brushProperty name="height" value="0.025" units="cm"/>
    </inkml:brush>
  </inkml:definitions>
  <inkml:trace contextRef="#ctx0" brushRef="#br0">4187 166 15054,'-50'-9'-27,"-81"-14"-424,-130-40 0,186 43 525,0 3-1,-2 4 1,-149-8 0,-235 28 412,431-6-461,-437 6 1004,-25 0-45,344 5-397,1 5-1,-167 43 1,-278 112 504,561-162-1069,0 2 0,1 1 0,0 1 0,1 1 1,1 2-1,0 1 0,1 1 0,1 2 0,1 0 0,1 1 1,1 2-1,-24 32 0,1 2-48,3 1 1,3 2-1,2 2 1,-32 75-1,66-129 22,0 0 1,0 1 0,1-1-1,1 1 1,-1 0-1,1-1 1,1 1-1,0 0 1,1 0 0,0 0-1,0 0 1,1 0-1,0 0 1,1 0-1,0 0 1,0 0 0,1-1-1,0 1 1,1-1-1,0 0 1,1 0-1,0 0 1,0-1 0,1 0-1,0 0 1,0 0-1,10 9 1,7 3 12,1 0 0,1-1-1,1-2 1,0 0 0,1-2 0,1-1 0,1-1 0,48 14 0,-3-5 18,2-5-1,102 12 1,13-11-14,340-13-1,194-60 24,-495 34-33,458-35-126,446-43-138,-636 18 276,-436 65 6,0-2-1,-2-3 1,0-2-1,-2-3 1,101-62-1,-140 76 83,-2 0-1,1-2 0,-2 0 0,0-2 1,0 1-1,-2-2 0,0 0 0,-1 0 0,15-26 1,-23 31-25,1 1 1,-1-1-1,-1 0 0,0 0 1,-1 0-1,0 0 1,-1-1-1,-1 1 1,0-1-1,0 1 1,-1-1-1,-1 1 0,0-1 1,0 1-1,-2-1 1,1 1-1,-8-20 1,0 8-15,-1 0 1,-2 2 0,0-1-1,-1 1 1,-1 1 0,-1 1-1,0 0 1,-2 1 0,-35-30-1,17 20-12,-2 2-1,0 1 0,-2 1 0,-69-30 0,63 37-440,-2 1 0,1 3 0,-2 1-1,-82-9 1,-93 7-5972,62 15-4278</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7:36.444"/>
    </inkml:context>
    <inkml:brush xml:id="br0">
      <inkml:brushProperty name="width" value="0.025" units="cm"/>
      <inkml:brushProperty name="height" value="0.025" units="cm"/>
    </inkml:brush>
  </inkml:definitions>
  <inkml:trace contextRef="#ctx0" brushRef="#br0">1 165 8488,'0'0'3278,"12"2"-2974,247 29 2626,50 6-842,-204-23-1854,0-5 0,0-5 0,1-5-1,195-25 1,-80 2-159,2 9 0,315 20-1,303 2 9,-813-7-80,617-35 133,-84 1 27,880-43 627,-1273 61-641,306-25 382,-1 37-576,-318 21-5000,-88-8-1905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7:46.946"/>
    </inkml:context>
    <inkml:brush xml:id="br0">
      <inkml:brushProperty name="width" value="0.025" units="cm"/>
      <inkml:brushProperty name="height" value="0.025" units="cm"/>
    </inkml:brush>
  </inkml:definitions>
  <inkml:trace contextRef="#ctx0" brushRef="#br0">1613 126 5477,'-15'-2'4383,"-192"-17"-1191,116 14-736,-135-26 0,122 8-1517,-1 5 1,-1 4-1,-111 1 1,187 12-825,0 2 0,0 2 0,-35 6 0,52-5-110,0-1-1,0 2 1,1-1 0,0 2-1,0 0 1,0 0 0,0 1 0,1 1-1,-17 14 1,2 2 70,2 1-1,0 1 1,1 1 0,2 1 0,0 1-1,3 1 1,0 1 0,2 0 0,1 2-1,-14 45 1,25-66-31,1 1-1,1 1 1,0-1 0,1 0-1,0 0 1,1 1 0,0-1-1,1 1 1,1-1 0,0 0-1,1 0 1,0 0 0,1 0-1,1-1 1,0 1 0,0-1-1,1 0 1,1-1 0,0 1-1,0-1 1,12 12 0,-4-6-51,1-1 1,1-1 0,0-1 0,1 0 0,0-1-1,1-1 1,0-1 0,1 0 0,1-2 0,0 0 0,43 11-1,-2-7 32,2-2-1,0-4 1,0-2-1,0-3 1,76-7-1,321-54 75,-423 53-94,122-21-11,176-54 0,-266 59 15,-1-3 0,-1-3 0,-1-3-1,116-73 1,-179 101 1,19-13 6,0 0-1,37-36 1,-56 48 12,0 0 0,0 0-1,0 0 1,0-1 0,-1 1 0,0-1-1,0 0 1,0 0 0,-1 0 0,1 0-1,-1 0 1,-1-1 0,1 1 0,-1 0-1,0-1 1,0 0 0,0 1 0,-1-1-1,0 1 1,0-1 0,-1-7 0,-1 8 94,0-1 0,-1 1 0,0 0 0,0 0 0,0 0 1,-1 1-1,0-1 0,1 1 0,-2-1 0,1 1 0,0 1 1,-1-1-1,0 0 0,1 1 0,-12-5 0,-10-5 375,-50-19-1,70 30-438,-72-23 64,-1 4-1,0 3 1,-2 3 0,-94-5-1,-330 7-163,488 14 53,-124 3-887,-208 33 0,26 26-4563,178-29 79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00.537"/>
    </inkml:context>
    <inkml:brush xml:id="br0">
      <inkml:brushProperty name="width" value="0.025" units="cm"/>
      <inkml:brushProperty name="height" value="0.025" units="cm"/>
    </inkml:brush>
  </inkml:definitions>
  <inkml:trace contextRef="#ctx0" brushRef="#br0">0 93 9993,'0'0'8414,"10"4"-7790,3 1-372,1-1-1,1 0 1,-1-1 0,0-1-1,1 0 1,-1-1-1,21 0 1,117-14 1189,-15 2-549,42 8 20,616-34 370,-543 21 255,268 18 1,-175 5-1602,331 13 790,-456-12-507,402-36-1,-334 10 636,59-5-432,-290 17-11,-78 31-1121,-11 7-6817,15-22-1382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04.616"/>
    </inkml:context>
    <inkml:brush xml:id="br0">
      <inkml:brushProperty name="width" value="0.025" units="cm"/>
      <inkml:brushProperty name="height" value="0.025" units="cm"/>
    </inkml:brush>
  </inkml:definitions>
  <inkml:trace contextRef="#ctx0" brushRef="#br0">1 32 9769,'0'0'4431,"4"9"-3668,-2-4-661,1 0-1,0 0 0,0-1 0,0 1 0,0-1 1,0 0-1,1 0 0,0 0 0,0-1 0,0 1 1,0-1-1,1 0 0,-1 0 0,1 0 0,0-1 0,0 0 1,0 0-1,0 0 0,0 0 0,0-1 0,6 1 1,48 10 249,0-3 0,70 2 0,124-9-204,-148-3-88,718-54 933,-72 0 1310,-395 53-1200,360-16 2937,-698 17-3861,117-10 934,169 7 0,-303 4-1102,0 1 0,0-1-1,1 0 1,-1 0 0,0 0-1,0 1 1,0-1-1,0 1 1,0-1 0,1 1-1,-1-1 1,0 1 0,0 0-1,0-1 1,0 1 0,-1 0-1,1 0 1,0-1-1,0 1 1,0 0 0,-1 0-1,1 0 1,0 0 0,-1 0-1,1 1 1,-1-1 0,1 0-1,-1 1 1,3 14-4496,-13-15-11818</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09.879"/>
    </inkml:context>
    <inkml:brush xml:id="br0">
      <inkml:brushProperty name="width" value="0.025" units="cm"/>
      <inkml:brushProperty name="height" value="0.025" units="cm"/>
    </inkml:brush>
  </inkml:definitions>
  <inkml:trace contextRef="#ctx0" brushRef="#br0">0 0 1057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19.856"/>
    </inkml:context>
    <inkml:brush xml:id="br0">
      <inkml:brushProperty name="width" value="0.025" units="cm"/>
      <inkml:brushProperty name="height" value="0.025" units="cm"/>
    </inkml:brush>
  </inkml:definitions>
  <inkml:trace contextRef="#ctx0" brushRef="#br0">599 1986 8456,'0'0'8387,"-4"-12"-3184,-6-12-2324,0-41-1405,-10-95 874,18 113-1624,-3 1 1,-15-69-1,-34-66-446,18 66 107,22 77-161,-11-51-1,20 69-162,-1 1 0,-1 1 0,-1-1 0,0 1 0,-2 0-1,0 1 1,0 0 0,-2 1 0,-18-20 0,8 4-27,16 23-18,0 0-1,-1 0 1,0 1 0,0 0-1,-9-8 1,12 12-16,0-1 0,1 1 0,-1-1 0,1 0 0,0 0 0,0 0 0,0-1 0,1 1 0,0-1 0,-2-5 0,3 9 0,1 1 0,-1-1 0,1 1 0,-1-1 0,1 1 0,0-1 0,-1 1 0,1-1 0,0 1 0,0-1 0,0 1 0,0-1 0,0 0 0,0 1 0,1-1 0,-1 1 0,0-1 0,1 1 0,0-1 0,-1 1 0,1 0 0,0-1 0,-1 1 0,1 0 0,0-1 0,0 1 0,0 0 0,0 0 0,0 0 0,0 0 0,1 0 0,-1 0 0,0 0 0,0 0 0,1 0 0,-1 1 0,1-1 0,-1 0 0,1 1 0,-1-1 0,1 1 0,-1 0 0,2-1 0,30-2-80,26-5-128,-32 2 170,0 2 1,0 1 0,0 1-1,0 1 1,28 3 0,-2-1 4,-49-1 27,-1 1 0,0 0 0,1-1 0,-1 1 0,0 1 0,0-1 0,0 0 0,0 1 0,6 3 0,-6-3 0,0 1 0,0-2-1,1 1 1,-1 0 0,1-1 0,-1 0 0,1 1 0,-1-1 0,1-1-1,4 2 1,4-2 10,-1 0-1,0-1 1,0 0 0,0-1-1,1 0 1,-2 0-1,1-1 1,14-6-1,-16 7-15,1 0 0,0 0 0,-1 1 0,1 1 0,0 0 0,0 0 0,18 3 0,-21 1 5,-1-1 0,1 1 0,-1 0 0,0 0 0,-1 1 0,1 0-1,-1 0 1,6 7 0,-11-11 16,1 1 0,0-1-1,-1 1 1,1-1 0,-1 1-1,0 0 1,1-1 0,-1 1-1,0 0 1,0-1 0,0 1-1,0-1 1,0 1 0,-1 0-1,1-1 1,0 1 0,-1-1-1,1 1 1,-1 0 0,1-1-1,-1 0 1,0 1 0,0-1-1,0 1 1,0-1 0,0 0-1,0 1 1,0-1-1,0 0 1,0 0 0,0 0-1,-1 0 1,-2 2 0,-10 10 49,13-11-56,-1-1 0,0 1 0,1 0 0,0-1 0,-1 1 0,1 0 0,0 0 0,0 0 1,0 0-1,0 0 0,0 0 0,1 0 0,-1 0 0,0 1 0,1-1 0,0 0 0,-1 0 1,1 4-1,1-5 0,1 0 0,-1 0 0,0 1 1,0-1-1,1 0 0,-1 0 0,0 0 1,1-1-1,-1 1 0,1 0 0,-1 0 1,1-1-1,0 1 0,-1-1 0,1 0 0,0 1 1,-1-1-1,1 0 0,0 0 0,-1 0 1,1 0-1,0 0 0,-1 0 0,3-1 1,-2 1 2,1 0 1,-1-1 0,0 1 0,0-1-1,0 1 1,1-1 0,-1 0 0,0 0-1,0 0 1,0 0 0,0 0 0,-1 0-1,1 0 1,0-1 0,0 1 0,-1-1 0,1 1-1,-1-1 1,1 0 0,-1 0 0,0 1-1,0-1 1,1 0 0,-1 0 0,-1 0-1,1 0 1,0-1 0,0 1 0,-1 0-1,1 0 1,-1-3 0,2-3 15,-1-1 0,0 1 0,-1-1 0,0 0 0,0 1 0,-1-1 0,-2-9 0,2 12-21,-1-15 0,2 20 0,0 1 0,0-1 0,1 1 0,-1-1 0,0 1 0,1-1 0,-1 1 0,0-1 0,1 1 0,-1-1 0,1 1 0,-1 0 0,1-1 0,-1 1 0,1 0 0,-1-1 0,1 1 0,-1 0 0,1 0 0,-1-1 0,1 1 0,0 0 0,-1 0 0,1 0 0,-1 0 0,1 0 0,0 0 0,-1 0 0,1 0 0,-1 0 0,2 0 0,1 0 0,-1 0 0,0 0 0,1 0 0,-1 0 0,1 0 0,-1 0 0,1 1 0,-1-1 0,1 1 0,-1 0 0,0 0 0,1 0 0,-1 0 0,0 0 0,0 1 0,0-1 0,0 0 0,0 1 0,0 0 0,0-1 0,-1 1 0,1 0 0,0 0 0,-1 0 0,2 3 0,17 19 0,-16-21 0,-1-1 0,0 1 0,1 0 0,0-1 0,-1 0 0,1 0 0,0 0 0,0 0 0,1 0 0,-1-1 0,0 0 0,0 0 0,1 0 0,6 0 0,-4-1 0,0-1 0,0 0 0,0-1 0,0 1 0,0-1 0,0 0 0,0-1 0,8-4 0,-1 1 0,1-2 0,-1 1 0,-1-2 0,23-17 0,-33 23 0,0 0 0,0 1 0,0-2 0,0 1 0,0 0 0,-1 0 0,1-1 0,-1 0 0,0 1 0,0-1 0,0 0 0,-1 0 0,1 0 0,-1 0 0,0 0 0,0 0 0,0-1 0,-1 1 0,0 0 0,0 0 0,0-1 0,-1-7 0,0 10 0,0 0 0,0 0 0,0 0 0,0 0 0,-1 0 0,1 1 0,-1-1 0,1 0 0,-1 1 0,0-1 0,1 1 0,-1-1 0,0 1 0,-3-2 0,-37-19 0,25 13 0,-55-22 0,56 26 0,0-2 0,0 0 0,-22-13 0,30 13 0,0 1 0,0-1 0,1 0 0,0 0 0,1-1 0,0 0 0,0 0 0,0-1 0,1 0 0,0 0 0,1 0 0,0 0 0,1-1 0,0 1 0,-4-19 0,1-9 0,2 0 0,1-72 0,3 108 0,3-3 0,0 0 0,1 0 0,-1 0 0,1 0 0,0 0 0,0 1 0,0 0 0,8-5 0,-5 2 0,8-4-34,1 0-1,0 0 1,0 2-1,1 0 1,0 1-1,1 0 1,-1 2-1,1 0 1,0 1-1,0 0 1,1 2-1,35-1 1,-47 4-54,0 0 1,0 1 0,0 0 0,0 0-1,0 1 1,-1 0 0,1 0 0,6 5 0,50 32-228,-56-34 274,-1 0 0,1 1 0,-2-1-1,1 1 1,-1 1 0,0-1 0,0 1 0,-1 0 0,5 11 0,17 29-23,-21-39 62,-1 0-1,0 0 1,-1 1 0,0-1 0,0 1-1,-1 0 1,0-1 0,-1 1 0,0 0 0,-1 0-1,-1 18 1,1-13 9,0 0-1,1 0 0,1 0 1,5 24-1,-6-35-5,5 17 4,2 0 0,-1 0 0,18 31-1,-21-46 7,0 0 1,1 0-1,0 0 0,0 0 0,0-1 0,0 0 0,1 0 0,0 0 0,0-1 0,0 0 1,1 0-1,-1 0 0,1-1 0,10 4 0,172 60 256,-169-63-249,1-1 0,-1-1 0,1 0 0,0-2 1,-1-1-1,1 0 0,35-8 0,-20 4-26,42-1-1,-57 7-18,0 0 1,-1 2-1,39 10 0,-49-12 15,-1 0-1,1 0 0,-1-1 0,18-1 1,-21 0 5,-1 0 0,1 1 0,0-1 0,0 1 0,0 1-1,-1-1 1,1 1 0,0 0 0,0 0 0,-1 1 0,1 0 0,-1 0 0,1 0 0,-1 0 0,8 6 0,1 3 34,0 0-1,1 0 1,1-2 0,-1 0-1,1 0 1,1-2 0,0 0 0,0-1-1,0-1 1,1 0 0,-1-1-1,1-1 1,0-1 0,23 0-1,16-3 21,-26-1-4,60 6 1,-85-3-45,-1 0-1,1 1 1,-1-1 0,1 1 0,-1 0-1,0 1 1,0-1 0,0 1 0,0 0-1,0 0 1,-1 1 0,1 0 0,-1-1-1,0 1 1,0 1 0,0-1 0,-1 0-1,0 1 1,0 0 0,0 0 0,0 0-1,-1 0 1,1 0 0,-1 1 0,-1-1-1,1 1 1,-1-1 0,0 1 0,1 7 0,-4 6 6,0-1 0,-1 0 0,-1 0 0,-1 0 0,0-1 0,-1 1 0,-1-1 0,-13 24 0,8-18 2,1 1 1,2 0-1,-8 32 0,8-10 8,-13 46 61,19-79-74,0-1-1,1 1 1,-1 18 0,-5 27 23,4-40 20,0 0 0,-2 0 0,0 0-1,-1-1 1,0 0 0,-2 0 0,0-1 0,-1 0 0,-20 25-1,-82 100 522,102-128-555,-20 35-11,-9 11 0,36-54 0,-1 1 0,1-1 0,0 1 0,0 0 0,1 0 0,-1 0 0,1 0 0,1 1 0,-1-1 0,1 0 0,-1 12 0,-10 38 0,11-52 0,0 0 0,1 0 0,-1 1 0,1-1 0,0 0 0,0 1 0,0-1 0,1 0 0,1 7 0,-1-7 0,0 0 0,-1 0 0,1 0 0,-1 0 0,0 0 0,0 0 0,0 0 0,0 0 0,-1 1 0,0-1 0,-1 5 0,0-7 0,0 1 0,0-1 0,1 0 0,-1 0 0,0 0 0,-1 0 0,1-1 0,0 1 0,0 0 0,-1-1 0,1 0 0,-1 1 0,1-1 0,-1 0 0,0 0 0,-4 0 0,-54 10 0,28-7 0,-129 38 0,38-29 0,97-10 0,24-4 0,0 1 0,0 0 0,0 1 0,0-1 0,0 0 0,0 1 0,-1 0 0,1-1 0,1 1 0,-1 0 0,0 1 0,0-1 0,0 0 0,1 1 0,-1 0 0,0 0 0,1-1 0,0 1 0,-1 1 0,-2 2 0,-2 2 0,0-1 0,0 0 0,-1-1 0,0 1 0,0-1 0,0-1 0,-1 0 0,1 0 0,-1-1 0,-16 5 0,-15 6 0,38-13 0,0-1 0,0 1 0,0-1 0,0 1 0,1 0 0,-1 0 0,0 0 0,1 0 0,-1 0 0,1 0 0,-1 0 0,1 0 0,-1 1 0,1-1 0,0 0 0,-2 4 0,3-2 0,0-1 0,1 0 0,-1 1 0,1-1 0,-1 1 0,1-1 0,0 0 0,0 1 0,0-1 0,1 0 0,-1 0 0,0 0 0,3 2 0,40 76 0,-33-57 0,1-1 0,1 0 0,1-1 0,0 0 0,2-1 0,29 28 0,-14-17 0,-2 0 0,29 40 0,-39-46 0,0 0 0,1-2 0,2-1 0,0 0 0,49 35 0,-63-52 0,-1 1 0,1 1 0,-1 0 0,0 0 0,-1 0 0,0 0 0,8 13 0,-12-17 0,1 1 0,-1-1 0,0 1 0,0-1 0,-1 1 0,1 0 0,-1-1 0,0 1 0,0 0 0,0 0 0,0 0 0,-1 0 0,0 0 0,1 0 0,-1 0 0,-1 0 0,1 0 0,-1 0 0,1 0 0,-3 7 0,1-8 0,0 0 0,-1 0 0,1 0 0,0 0 0,-1 0 0,0 0 0,0-1 0,0 1 0,0-1 0,0 0 0,0 0 0,0 0 0,-1 0 0,1 0 0,-1-1 0,-6 2 0,-7 2 0,0-2 0,-28 2 0,-15 4 0,-3 5 0,-2-3 0,1-2 0,-1-3 0,0-4 0,-92-6 0,-34-23 0,32 4 0,-419 0-2125,561 22 2114,0-1 0,1-1 0,-27-7 0,-23-4-895,-137-22 68,177 30 791,1-1 1,-26-12-1,-28-8-32,53 21 79,0 1 0,0 0 0,0 2 0,-33 1 0,57 2-6,0 0 0,0-1-1,-1 1 1,1-1 0,0 1 0,0-1-1,0 0 1,-1 0 0,1 0 0,0 0-1,0 0 1,0 0 0,1-1 0,-1 1-1,0-1 1,0 1 0,1-1 0,-1 1-1,1-1 1,-1 0 0,1 0 0,0 0-1,0 0 1,0 0 0,0 0 0,-1-3-1,-3-8-59,2 0-1,-1 0 1,-2-21-1,1 3 11,3 21 53,0-1 0,1-1 1,0 1-1,1 0 0,0 0 0,1 0 0,0 0 0,1 0 1,2-11-1,6-11-8,22-50 0,-10 27 8,-15 42 19,0 0 1,1 0-1,0 1 0,1 0 1,14-16-1,-11 15 4,-1 0 0,-1 0 0,-1-1-1,11-21 1,70-145 706,-72 143-382,34-53-1,-42 76-336,1 0-1,0 0 1,1 1-1,0 0 1,28-22-1,-13 22-1320,3-2-4792,-12 0-359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1.640"/>
    </inkml:context>
    <inkml:brush xml:id="br0">
      <inkml:brushProperty name="width" value="0.025" units="cm"/>
      <inkml:brushProperty name="height" value="0.025" units="cm"/>
    </inkml:brush>
  </inkml:definitions>
  <inkml:trace contextRef="#ctx0" brushRef="#br0">35 0 11307,'0'0'12620,"3"55"-12300,-12-20-192,3 2-64,-3 2-192,4-5-2082,1-5-1762,-1-10-2242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2.028"/>
    </inkml:context>
    <inkml:brush xml:id="br0">
      <inkml:brushProperty name="width" value="0.025" units="cm"/>
      <inkml:brushProperty name="height" value="0.025" units="cm"/>
    </inkml:brush>
  </inkml:definitions>
  <inkml:trace contextRef="#ctx0" brushRef="#br0">19 179 4965,'0'0'8301,"-4"-8"-5061,2 5-3110,1 1-1,-1-1 1,1 1-1,-1-1 1,1 0-1,0 1 1,0-1 0,0 0-1,1 0 1,-1 0-1,0 0 1,1 0-1,0 0 1,0 0-1,0 0 1,0 0-1,0 0 1,1 0-1,-1 0 1,1 0 0,0 1-1,0-1 1,0 0-1,0 0 1,0 1-1,1-1 1,-1 0-1,1 1 1,0-1-1,0 1 1,0 0-1,0 0 1,4-4-1,5-3 156,-1 1 0,2 1 0,-1-1-1,1 2 1,0 0 0,0 0-1,1 1 1,-1 1 0,1 0 0,0 0-1,0 2 1,1-1 0,-1 2-1,1 0 1,-1 0 0,24 3 0,-25-1-266,-1 1 1,1 0-1,-1 1 1,0 0-1,0 1 1,0 0 0,0 0-1,-1 1 1,0 1-1,0 0 1,0 0-1,0 1 1,-1 0 0,-1 0-1,1 1 1,-1 1-1,0-1 1,-1 1 0,12 18-1,-16-21 96,1-1 0,-1 1 0,0 0 0,0 0 0,-1 0 0,0 0-1,0 1 1,0-1 0,-1 1 0,0-1 0,0 1 0,-1-1 0,1 1 0,-1 0 0,-1-1 0,1 1 0,-1-1-1,-1 1 1,1-1 0,-1 1 0,0-1 0,0 0 0,-1 0 0,0 0 0,0 0 0,0 0 0,-1-1 0,0 1-1,0-1 1,0 0 0,-1 0 0,0-1 0,0 1 0,0-1 0,0 0 0,0-1 0,-1 1 0,0-1 0,-6 3-1,-13 6 50,-1-1-1,0-1 0,-1-2 0,1 0 0,-1-2 0,-1-1 0,1-1 0,-56 1 0,82-5-184,0 0-1,1 1 0,-1-1 1,0 0-1,0 0 0,0 0 0,1 0 1,-1 0-1,0 0 0,0 0 0,0 0 1,0 0-1,1 0 0,-1-1 0,0 1 1,0 0-1,0 0 0,1-1 0,-1 1 1,0-1-1,0 1 0,1 0 1,-1-1-1,0 0 0,1 1 0,-1-1 1,1 1-1,-1-1 0,1 0 0,-1 1 1,1-1-1,-1 0 0,1 1 0,-1-1 1,1 0-1,0 0 0,0 0 1,-1 1-1,1-1 0,0 0 0,0 0 1,0 0-1,0 0 0,0 1 0,0-1 1,0 0-1,0 0 0,0 0 0,0 1 1,1-3-1,1 0-422,-1-1 0,1 1 1,0-1-1,0 1 0,1-1 0,-1 1 0,1 0 1,0 0-1,5-4 0,31-22-5599,7-5-3492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49.892"/>
    </inkml:context>
    <inkml:brush xml:id="br0">
      <inkml:brushProperty name="width" value="0.025" units="cm"/>
      <inkml:brushProperty name="height" value="0.025" units="cm"/>
    </inkml:brush>
  </inkml:definitions>
  <inkml:trace contextRef="#ctx0" brushRef="#br0">66 1 6118,'0'0'22805,"-43"61"-20947,32-30-288,4 3-1154,2-1-416,5-6 0,0-5 0,6-7 0,8-6-256,2-6-2018,2-3-1826,2-12-1570,-2-15-3458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2.656"/>
    </inkml:context>
    <inkml:brush xml:id="br0">
      <inkml:brushProperty name="width" value="0.025" units="cm"/>
      <inkml:brushProperty name="height" value="0.025" units="cm"/>
    </inkml:brush>
  </inkml:definitions>
  <inkml:trace contextRef="#ctx0" brushRef="#br0">1 0 2851,'0'0'-257</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3.023"/>
    </inkml:context>
    <inkml:brush xml:id="br0">
      <inkml:brushProperty name="width" value="0.025" units="cm"/>
      <inkml:brushProperty name="height" value="0.025" units="cm"/>
    </inkml:brush>
  </inkml:definitions>
  <inkml:trace contextRef="#ctx0" brushRef="#br0">16 157 8712,'0'0'3016,"-2"-10"-1537,-9-73 2796,8 19 6259,4 69-10446,1 0 0,-1 0 0,0 0 0,1-1 0,0 1 0,0-1 0,1 1 0,-1-1 0,5 6 0,6 12-7,20 61-18,-4 1 1,20 95 0,-47-174-58,-2-2-144,12 33 132,3-20-4505,-21-21-3806,-22-8 1286,16 9 2472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3.352"/>
    </inkml:context>
    <inkml:brush xml:id="br0">
      <inkml:brushProperty name="width" value="0.025" units="cm"/>
      <inkml:brushProperty name="height" value="0.025" units="cm"/>
    </inkml:brush>
  </inkml:definitions>
  <inkml:trace contextRef="#ctx0" brushRef="#br0">1 1 13100,'0'0'9860,"5"10"-9518,54 143 1569,-45-117-1150,-2-19-404,-11-17-324,-1 0 1,0 0 0,1 1 0,-1-1 0,0 0 0,1 0 0,-1 0-1,0 0 1,1 0 0,-1 1 0,1-1 0,-1 0 0,0 0 0,1 0-1,-1 0 1,1 0 0,-1 0 0,0 0 0,1 0 0,-1 0 0,1-1-1,-1 1 1,0 0 0,1 0 0,-1 0 0,0 0 0,1 0 0,-1-1-1,0 1 1,1 0 0,-1 0 0,0-1 0,1 1 0,-1 0 0,0-1 0,1 1-1,1-6 302,-1-1-1,1 1 0,-1-1 0,0 1 0,-1-1 0,0 1 0,0-1 1,0 1-1,-1-8 0,0-2-51,0-7-602,2-24 1148,7 16-8967,-5 24 1406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4.532"/>
    </inkml:context>
    <inkml:brush xml:id="br0">
      <inkml:brushProperty name="width" value="0.025" units="cm"/>
      <inkml:brushProperty name="height" value="0.025" units="cm"/>
    </inkml:brush>
  </inkml:definitions>
  <inkml:trace contextRef="#ctx0" brushRef="#br0">0 72 14926,'0'0'8766,"6"8"-8211,72 127 118,-78-134-634,1 0 1,-1 0-1,1-1 1,-1 1 0,1 0-1,-1 0 1,1 0 0,-1-1-1,1 1 1,0 0-1,-1-1 1,1 1 0,0-1-1,-1 1 1,1-1 0,0 1-1,0-1 1,0 1-1,0-1 1,-1 0 0,1 1-1,0-1 1,0 0 0,0 0-1,0 0 1,0 0-1,0 0 1,0 0 0,0 0-1,1 0 1,0-1 62,-1 0 0,1 0 0,-1 0 0,1 0-1,-1-1 1,1 1 0,-1 0 0,1-1 0,-1 1 0,0-1 0,0 0 0,0 1 0,1-4 0,6-10 526,-2-1 0,8-27 0,-12 35-619,25-95 1982,-14 170-1996,9 70-284,-22-137 294,0 0-1,0 0 0,0 0 0,0 0 0,0 1 0,0-1 0,0 0 0,0 0 0,0 0 0,0 0 0,0 1 1,0-1-1,0 0 0,0 0 0,0 0 0,0 0 0,0 1 0,0-1 0,0 0 0,0 0 0,0 0 0,0 0 0,0 1 1,0-1-1,0 0 0,1 0 0,-1 0 0,0 0 0,0 0 0,0 0 0,0 1 0,0-1 0,1 0 0,-1 0 0,0 0 1,0 0-1,0 0 0,0 0 0,0 0 0,1 0 0,-1 0 0,0 0 0,0 0 0,0 0 0,1 0 0,-1 0 1,0 0-1,0 0 0,0 0 0,0 0 0,1 0 0,-1 0 0,0 0 0,0 0 0,0 0 0,0 0 0,1 0 0,-1 0 1,0 0-1,0-1 0,9-14 535,4-23 194,1-35-634,6-19-118,-19 91-83,-1 1 0,0-1 0,0 1 0,0-1-1,0 1 1,1-1 0,-1 1 0,0-1 0,1 1 0,-1-1 0,0 1-1,1-1 1,-1 1 0,0-1 0,1 1 0,-1 0 0,1-1 0,-1 1 0,1 0-1,-1-1 1,1 1 0,-1 0 0,1 0 0,-1 0 0,1-1 0,-1 1 0,1 0-1,-1 0 1,1 0 0,0 0 0,-1 0 0,1 0 0,-1 0 0,1 0-1,-1 0 1,1 0 0,-1 0 0,1 0 0,0 1 0,-1-1 0,1 0 0,-1 0-1,1 1 1,-1-1 0,1 0 0,-1 0 0,1 1 0,-1-1 0,0 1 0,1-1-1,-1 0 1,1 1 0,-1-1 0,0 1 0,1-1 0,-1 1 0,0-1-1,0 1 1,1 0 0,22 32-11127,-21-30 9395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4.873"/>
    </inkml:context>
    <inkml:brush xml:id="br0">
      <inkml:brushProperty name="width" value="0.025" units="cm"/>
      <inkml:brushProperty name="height" value="0.025" units="cm"/>
    </inkml:brush>
  </inkml:definitions>
  <inkml:trace contextRef="#ctx0" brushRef="#br0">1 0 16656,'0'0'6726,"0"69"-6662,1-44 32,0-1-64,1-1 0,1-5-32,0-3-512,5-8-1058,2-7-768,2 0-1409,3-15-2179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5.245"/>
    </inkml:context>
    <inkml:brush xml:id="br0">
      <inkml:brushProperty name="width" value="0.025" units="cm"/>
      <inkml:brushProperty name="height" value="0.025" units="cm"/>
    </inkml:brush>
  </inkml:definitions>
  <inkml:trace contextRef="#ctx0" brushRef="#br0">93 1 13613,'0'0'7079,"-21"57"-6919,21-25-128,0 3 64,0 2 64,2-5 96,4-1 33,3-5-161,0-8-64,1-4-96,-2-8-481,0-2-832,-6-4-417,-2-7-6181</inkml:trace>
  <inkml:trace contextRef="#ctx0" brushRef="#br0" timeOffset="1">0 200 14318,'0'0'10217,"68"-24"-10153,-41 15-352,2 2-1794,-7-4-2274,1 1-4228</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5.589"/>
    </inkml:context>
    <inkml:brush xml:id="br0">
      <inkml:brushProperty name="width" value="0.025" units="cm"/>
      <inkml:brushProperty name="height" value="0.025" units="cm"/>
    </inkml:brush>
  </inkml:definitions>
  <inkml:trace contextRef="#ctx0" brushRef="#br0">7 91 14638,'0'0'4991,"-2"10"-3517,1-3-1345,-1 0 1,2 0 0,-1 0-1,1 1 1,0-1 0,0 0-1,1 1 1,0-1-1,0 0 1,1 0 0,0 0-1,0 0 1,6 11 0,4 10 142,-9-19 61,1 0 0,1 0 0,0-1 0,6 10 1,-11-18-244,1 0 0,-1 0 0,0 1 0,1-1 0,-1 0 0,1 0 0,-1 0 0,1 0 0,-1 0 0,0 0 0,1 0 0,-1 0 0,1 0 0,-1 0 1,1 0-1,-1 0 0,1 0 0,-1 0 0,0 0 0,1 0 0,-1-1 0,1 1 0,-1 0 0,0 0 0,1 0 0,-1-1 0,1 1 0,-1 0 0,0 0 0,1-1 1,-1 1-1,0 0 0,0-1 0,1 1 0,-1-1 0,0 1 0,0 0 0,0-1 0,1 1 0,-1-1 0,0 1 0,0 0 0,0-1 0,0 1 0,0-1 1,0 0-1,12-27 801,-10 23-554,23-60 888,29-115 0,-49 175-3227,2 5-3482,-3 0 1647</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7.364"/>
    </inkml:context>
    <inkml:brush xml:id="br0">
      <inkml:brushProperty name="width" value="0.025" units="cm"/>
      <inkml:brushProperty name="height" value="0.025" units="cm"/>
    </inkml:brush>
  </inkml:definitions>
  <inkml:trace contextRef="#ctx0" brushRef="#br0">4988 562 10122,'0'0'1121,"-9"-10"-54,-3-3-691,0 1 0,-1 1 0,0 0 0,0 1 0,-1 1 0,-19-11 0,-36-14 1708,2-3 0,-100-73-1,127 83-2063,-1 1 0,-1 3 0,-1 1 0,-1 2 0,-1 2-1,0 2 1,-68-14 0,-337-39-45,212 47 269,-306 11 0,382 19 563,0 7 0,-290 67 0,329-49-752,1 5-1,-140 65 1,182-65-61,2 3 0,2 4 0,2 3 0,-73 62 0,20 1 40,5 5 0,6 5 0,5 5 0,5 5 0,7 4 0,5 4 0,-76 153 0,129-211 101,4 1 0,3 2 0,3 2 0,5 0 1,-27 153-1,46-189-127,2 1 0,2 0 0,3 0 0,2 0 0,2 0 0,2-1 0,2 1 0,3-1 0,1-1 0,3 0 0,34 74 1,-16-59-15,3-2 1,3-2 0,3-2 0,1-1 0,4-2-1,2-3 1,80 69 0,-54-60-146,3-3 0,2-4 1,3-3-1,176 79 0,-167-95 106,1-4 0,1-4 0,1-4 0,171 18 0,-65-27 286,261-14-1,-149-22-202,0-14-1,419-104 0,-518 88 193,-3-10 0,-3-9-1,-3-9 1,219-120-1,-304 131 64,-4-4 0,202-167 0,-240 169-175,-2-3 0,-4-3 0,-4-3-1,80-121 1,-113 146 54,-3-2-1,-2-1 0,-3-1 1,-2-1-1,-3-2 1,-3 0-1,-2-1 0,-4 0 1,-2-2-1,4-75 0,-14 94-144,-1 0 0,-2 0 0,-3 0 0,-1 1 0,-2-1 0,-3 2 0,-1-1 0,-2 1 0,-2 1 0,-2 1 0,-2 0 0,-1 2 0,-2 0 0,-2 1 0,-34-40 0,19 36-28,-2 1 0,-1 3-1,-2 1 1,-1 2 0,-2 2 0,-2 3 0,-1 1-1,-70-29 1,-164-51-2571,-5 21-4426,232 72 4867,-117-36-8397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7.831"/>
    </inkml:context>
    <inkml:brush xml:id="br0">
      <inkml:brushProperty name="width" value="0.025" units="cm"/>
      <inkml:brushProperty name="height" value="0.025" units="cm"/>
    </inkml:brush>
  </inkml:definitions>
  <inkml:trace contextRef="#ctx0" brushRef="#br0">1 0 17232,'0'0'3043,"11"16"-3011,9 9 417,11 3-65,8 5-128,3 0-192,9-5 0,5-1-1121,4-10-1089,-1-9-2178,-2-8-5445</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8.312"/>
    </inkml:context>
    <inkml:brush xml:id="br0">
      <inkml:brushProperty name="width" value="0.025" units="cm"/>
      <inkml:brushProperty name="height" value="0.025" units="cm"/>
    </inkml:brush>
  </inkml:definitions>
  <inkml:trace contextRef="#ctx0" brushRef="#br0">1 423 15567,'0'0'8199,"33"-56"-7878,16 22 223,10-3-95,10-5-161,7-3-256,6-3-64,1-5-1698,-9-1-3266,-12 0-4261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1.915"/>
    </inkml:context>
    <inkml:brush xml:id="br0">
      <inkml:brushProperty name="width" value="0.025" units="cm"/>
      <inkml:brushProperty name="height" value="0.025" units="cm"/>
    </inkml:brush>
  </inkml:definitions>
  <inkml:trace contextRef="#ctx0" brushRef="#br0">140 61 12940,'0'0'8035,"12"-2"-7096,75-19 605,37-9-129,-108 27-1371,1 1 0,-1 0 1,1 2-1,0-1 0,21 4 0,-36-3-44,1 1-1,-1 0 0,1 0 0,0 0 1,-1 0-1,1 1 0,-1-1 0,0 1 1,0-1-1,1 1 0,-1 0 0,0 0 0,0 0 1,-1 0-1,1 0 0,0 0 0,-1 1 1,1-1-1,-1 0 0,0 1 0,0-1 0,0 1 1,0 0-1,0-1 0,0 1 0,-1 0 1,1-1-1,-1 1 0,0 0 0,0 0 1,0-1-1,0 1 0,-1 4 0,1 3 56,-1 0 0,-1-1 1,1 1-1,-1 0 0,-1 0 0,0-1 0,0 1 0,-6 10 0,-14 18 1133,-1-2 0,-54 63-1,-72 59 461,8-9-1227,123-128-488,9-11-113,1 0 0,0 0 1,1 0-1,1 1 0,-1 0 0,2 1 1,-8 16-1,14-28 101,0 0 1,0 0-1,0 1 1,0-1-1,0 0 1,0 0-1,0 1 1,0-1-1,0 0 1,0 0-1,0 0 1,0 1-1,0-1 1,0 0-1,0 0 1,0 1-1,0-1 0,0 0 1,0 0-1,0 1 1,0-1-1,1 0 1,-1 0-1,0 0 1,0 0-1,0 1 1,0-1-1,0 0 1,1 0-1,-1 0 1,0 0-1,0 1 1,0-1-1,1 0 1,-1 0-1,0 0 1,0 0-1,1 0 1,-1 0-1,0 0 1,0 0-1,0 0 1,1 0-1,-1 0 1,0 0-1,0 0 1,1 0-1,-1 0 0,0 0 1,0 0-1,1 0 1,-1 0-1,0 0 1,1 0-1,12-4-2553,14-16-5092,2-13-6984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0.899"/>
    </inkml:context>
    <inkml:brush xml:id="br0">
      <inkml:brushProperty name="width" value="0.025" units="cm"/>
      <inkml:brushProperty name="height" value="0.025" units="cm"/>
    </inkml:brush>
  </inkml:definitions>
  <inkml:trace contextRef="#ctx0" brushRef="#br0">62 1 18706,'0'0'10143,"-6"15"-8809,-7 26-688,1 0 0,2 2 0,-8 71 0,16-40-646,3 0 0,16 112 0,-12-177 0,1-18 0,3-17 0,1-26 0,-2-1 0,-3 1 0,-2-58 0,-3 111 0,0-1 0,0 0 0,0 0 0,0 0 0,0 0 0,0 0 0,0 0 0,0 1 0,0-1 0,-1 0 0,1 0 0,0 0 0,0 0 0,0 0 0,0 0 0,0 0 0,-1 0 0,1 0 0,0 0 0,0 0 0,0 0 0,0 0 0,0 0 0,-1 1 0,1-1 0,0 0 0,0 0 0,0-1 0,0 1 0,0 0 0,-1 0 0,1 0 0,0 0 0,0 0 0,0 0 0,0 0 0,-1 0 0,1 0 0,0 0 0,0 0 0,0 0 0,0 0 0,0 0 0,0-1 0,0 1 0,-1 0 0,1 0 0,0 0 0,0 0 0,0 0 0,0 0 0,0-1 0,0 1 0,0 0 0,0 0 0,0 0 0,0 0 0,0 0 0,0-1 0,-8 13 0,4 0 0,1-1 0,0 0 0,1 1 0,1-1 0,0 1 0,0-1 0,1 1 0,0 0 0,4 18 0,-4-29 0,0 0 0,0 1 0,1-1 0,-1 1 0,1-1 0,-1 0 0,1 1 0,0-1 0,-1 0 0,1 0 0,0 0 0,0 1 0,0-1 0,0 0 0,0 0 0,0 0 0,0 0 0,0 0 0,0-1 0,0 1 0,1 0 0,-1 0 0,0-1 0,1 1 0,-1-1 0,0 1 0,1-1 0,-1 0 0,1 1 0,-1-1 0,0 0 0,1 0 0,-1 0 0,1 0 0,2-1 0,-1 1 0,0-1 0,0 0 0,0 0 0,-1 0 0,1 0 0,0 0 0,0-1 0,-1 1 0,1-1 0,-1 0 0,1 0 0,-1 0 0,0 0 0,0 0 0,0 0 0,2-3 0,9-16 0,0-1 0,-2 0 0,0 0 0,-2-1 0,8-27 0,-29 90 0,5-21 0,1 1 0,1 0 0,-5 40 0,10-55 0,-1 0 0,1 0 0,1 0 0,-1 0 0,1 0 0,-1 0 0,2 0 0,-1 0 0,0 0 0,1 0 0,0-1 0,0 1 0,1-1 0,-1 1 0,1-1 0,0 0 0,0 0 0,0 0 0,0 0 0,1 0 0,5 3 0,-8-6 0,0 0 0,0-1 0,1 1 0,-1-1 0,0 1 0,0-1 0,0 1 0,0-1 0,1 0 0,-1 0 0,0 0 0,0 1 0,0-1 0,1 0 0,-1-1 0,0 1 0,0 0 0,1 0 0,-1 0 0,0-1 0,0 1 0,0-1 0,0 1 0,1-1 0,-1 1 0,0-1 0,0 0 0,0 1 0,0-1 0,0 0 0,0 0 0,1-1 0,28-37 0,-23 29 0,13-18 0,-11 14 0,1 0 0,0 1 0,15-15 0,-25 28 0,0-1 0,1 0 0,-1 1 0,1-1 0,-1 0 0,1 1 0,-1-1 0,1 1 0,-1-1 0,1 1 0,-1-1 0,1 1 0,0-1 0,-1 1 0,1 0 0,0-1 0,0 1 0,-1 0 0,1-1 0,0 1 0,-1 0 0,1 0 0,0 0 0,0 0 0,0 0 0,-1 0 0,1 0 0,0 0 0,0 0 0,-1 0 0,1 0 0,0 0 0,0 1 0,-1-1 0,1 0 0,0 1 0,-1-1 0,1 0 0,0 1 0,-1-1 0,1 1 0,0-1 0,-1 1 0,1-1 0,-1 1 0,1-1 0,-1 1 0,1 0 0,-1-1 0,1 1 0,-1 0 0,0-1 0,1 1 0,-1 0 0,0-1 0,0 1 0,0 0 0,1 0 0,-1 0 0,0-1 0,0 1 0,0 0 0,0 0 0,2 60 0,-2-51 0,-1 13 0,0-16 0,0-1 0,1 1 0,0 0 0,1 0 0,1 10 0,3-16 0,-1 0 0,1 0 0,0 0 0,0-1 0,-1 0 0,1 1 0,0-2 0,0 1 0,-1-1 0,8-1 0,-5-1 0,0-1 0,0 0 0,-1 0 0,1-1 0,-1 0 0,0 0 0,0 0 0,-1-1 0,0 0 0,0 0 0,0 0 0,-1-1 0,0 1 0,0-1 0,0 0 0,4-13 0,-4 10 0,0 0 0,-1 0 0,0 0 0,-1-1 0,0 1 0,-1-1 0,0 1 0,0-1 0,-1 0 0,0 1 0,-4-22 0,3 31 0,1 0 0,0 0 0,0 0 0,0 0 0,-1 0 0,1 0 0,0 0 0,-1 0 0,1 0 0,-1 0 0,0 0 0,1 0 0,-1 0 0,0 0 0,1 1 0,-1-1 0,0 0 0,0 0 0,0 1 0,-1-2 0,1 2 0,1 0 0,0 0 0,-1 0 0,1 0 0,-1 1 0,1-1 0,-1 0 0,1 0 0,-1 0 0,1 1 0,0-1 0,-1 0 0,1 0 0,-1 1 0,1-1 0,0 0 0,-1 1 0,1-1 0,0 1 0,0-1 0,-1 0 0,1 1 0,0-1 0,0 1 0,0-1 0,-1 1 0,1-1 0,0 0 0,0 1 0,0 0 0,0 1 0,-1 0 0,1 0 0,0-1 0,0 1 0,-1 0 0,2 0 0,-1 0 0,0-1 0,0 1 0,0 0 0,1 0 0,-1-1 0,1 1 0,0 0 0,-1 0 0,1-1 0,0 1 0,0-1 0,0 1 0,0-1 0,0 1 0,0-1 0,1 0 0,-1 1 0,0-1 0,1 0 0,-1 0 0,1 0 0,1 1 0,2 0-28,0 0-1,0-1 1,0 1 0,0-1 0,0 0-1,1-1 1,-1 1 0,0-1-1,10-1 1,-15 1-174,1 0 1,-1 0-1,0 0 1,1 0-1,-1 0 1,1 0-1,-1 0 0,0-1 1,1 1-1,-1 0 1,0 0-1,0 0 1,1-1-1,-1 1 0,0 0 1,1 0-1,-1-1 1,0 1-1,0 0 1,0 0-1,1-1 0,-1 1 1,0 0-1,0-1 1,0 1-1,0 0 1,1-1-1,-1 1 0,0 0 1,0-1-1,0 1 1,0-1-1,0 1 0,0 0 1,0-1-1,0 1 1,0 0-1,0-1 1,0 1-1,0 0 0,-1-1 1,1-2-1839,0-14-11130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8.793"/>
    </inkml:context>
    <inkml:brush xml:id="br0">
      <inkml:brushProperty name="width" value="0.025" units="cm"/>
      <inkml:brushProperty name="height" value="0.025" units="cm"/>
    </inkml:brush>
  </inkml:definitions>
  <inkml:trace contextRef="#ctx0" brushRef="#br0">1 401 13196,'0'0'3524,"27"-53"-2755,6 21 127,17-8 322,18-6-97,14-4-673,15 2-320,2 6-128,0 6-288,-10 5-2691,-17 9-7655</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9.211"/>
    </inkml:context>
    <inkml:brush xml:id="br0">
      <inkml:brushProperty name="width" value="0.025" units="cm"/>
      <inkml:brushProperty name="height" value="0.025" units="cm"/>
    </inkml:brush>
  </inkml:definitions>
  <inkml:trace contextRef="#ctx0" brushRef="#br0">1 1 18225,'0'0'2050,"61"36"-1057,-17-14-224,10-3-577,7 2-96,6-2-96,-4-1-32,4 2-769,-7 3-896,-5 1 127,-3 4-992,-7 3-1410,-6 1-5477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29.627"/>
    </inkml:context>
    <inkml:brush xml:id="br0">
      <inkml:brushProperty name="width" value="0.025" units="cm"/>
      <inkml:brushProperty name="height" value="0.025" units="cm"/>
    </inkml:brush>
  </inkml:definitions>
  <inkml:trace contextRef="#ctx0" brushRef="#br0">1 1 8872,'0'0'12524,"19"55"-11050,-7-16-1378,8 7 32,3 2-64,6-1-96,2-2-64,0-2-385,-2-6-800,-2-2-1506,-3-6-1953,-6-2-7592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30.076"/>
    </inkml:context>
    <inkml:brush xml:id="br0">
      <inkml:brushProperty name="width" value="0.025" units="cm"/>
      <inkml:brushProperty name="height" value="0.025" units="cm"/>
    </inkml:brush>
  </inkml:definitions>
  <inkml:trace contextRef="#ctx0" brushRef="#br0">0 1 15439,'0'0'3907,"7"85"-2337,4-26-769,4 8-609,0 2-128,0-2-32,0-4-96,-3-4-353,-5-10-319,-1-9-770,-6-13-1569,0-13-5445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30.495"/>
    </inkml:context>
    <inkml:brush xml:id="br0">
      <inkml:brushProperty name="width" value="0.025" units="cm"/>
      <inkml:brushProperty name="height" value="0.025" units="cm"/>
    </inkml:brush>
  </inkml:definitions>
  <inkml:trace contextRef="#ctx0" brushRef="#br0">97 0 15535,'0'0'320,"0"65"-192,-7-20 96,-1 5-224,0 2 32,-5 4-160,1 5-576,-1-2-482,-4-4-1824,-1-10-5607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31.009"/>
    </inkml:context>
    <inkml:brush xml:id="br0">
      <inkml:brushProperty name="width" value="0.025" units="cm"/>
      <inkml:brushProperty name="height" value="0.025" units="cm"/>
    </inkml:brush>
  </inkml:definitions>
  <inkml:trace contextRef="#ctx0" brushRef="#br0">0 372 15855,'0'0'1634,"64"-83"-1538,-20 37 288,9-8-320,7 1-32,-3 7-32,-3 6-769,-12 12-2658,-15 6-1858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31.379"/>
    </inkml:context>
    <inkml:brush xml:id="br0">
      <inkml:brushProperty name="width" value="0.025" units="cm"/>
      <inkml:brushProperty name="height" value="0.025" units="cm"/>
    </inkml:brush>
  </inkml:definitions>
  <inkml:trace contextRef="#ctx0" brushRef="#br0">1 343 11691,'0'0'1249,"66"-60"-128,-10 19 545,8-6-577,8 1-577,2 1-319,-2 8-129,-10 0-2018,-15 7-3235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31.739"/>
    </inkml:context>
    <inkml:brush xml:id="br0">
      <inkml:brushProperty name="width" value="0.025" units="cm"/>
      <inkml:brushProperty name="height" value="0.025" units="cm"/>
    </inkml:brush>
  </inkml:definitions>
  <inkml:trace contextRef="#ctx0" brushRef="#br0">5 104 10346,'0'0'2210,"-5"-64"-1185,26 45 320,10 5-64,12 8-384,13 6-192,13 7-321,11 15-256,5 2-64,3 2-1697,-6-8-4004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39.658"/>
    </inkml:context>
    <inkml:brush xml:id="br0">
      <inkml:brushProperty name="width" value="0.025" units="cm"/>
      <inkml:brushProperty name="height" value="0.025" units="cm"/>
    </inkml:brush>
  </inkml:definitions>
  <inkml:trace contextRef="#ctx0" brushRef="#br0">108 94 2530,'0'0'1218,"-51"-41"-1122,25 15-673,-4-1-1857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40.001"/>
    </inkml:context>
    <inkml:brush xml:id="br0">
      <inkml:brushProperty name="width" value="0.025" units="cm"/>
      <inkml:brushProperty name="height" value="0.025" units="cm"/>
    </inkml:brush>
  </inkml:definitions>
  <inkml:trace contextRef="#ctx0" brushRef="#br0">99 139 3683,'-7'-13'1458,"-4"-6"-824,-46-74 3697,56 92-4113,1 0 1,-1 0-1,1 1 1,-1-1-1,0 0 1,0 0-1,1 0 1,-1 0-1,0 1 0,0-1 1,0 0-1,0 1 1,0-1-1,0 1 1,0-1-1,0 1 1,0 0-1,-1-1 1,1 1-110,1 0 1,0 1-1,-1-1 0,1 0 1,-1 0-1,1 1 1,0-1-1,-1 0 0,1 1 1,0-1-1,-1 0 0,1 1 1,0-1-1,0 0 1,-1 1-1,1-1 0,0 1 1,0-1-1,0 1 1,0-1-1,0 0 0,-1 1 1,1-1-1,0 1 0,0-1 1,0 1-1,0-1 1,0 1-1,0 3 63,0-1 0,0 1 0,1 0-1,-1-1 1,1 1 0,0-1 0,0 1 0,0-1 0,0 0 0,3 6 0,10 11 230,1 0 1,0-1-1,2 0 1,0-2 0,21 17-1,107 74 527,-26-22-665,-79-53 125,-1 1 0,51 59 0,-75-75-858,-1 0 0,-1 2 0,-1-1 0,10 23 0,-15-27-1521,-2 0-1,1 0 1,4 28 0,-7-25-4112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1.240"/>
    </inkml:context>
    <inkml:brush xml:id="br0">
      <inkml:brushProperty name="width" value="0.025" units="cm"/>
      <inkml:brushProperty name="height" value="0.025" units="cm"/>
    </inkml:brush>
  </inkml:definitions>
  <inkml:trace contextRef="#ctx0" brushRef="#br0">686 318 18578,'-10'-5'8648,"-1"1"-4324,8-1-3107,3 0-1217,0 2 0,2 1 0,7 1 0,-6 1 0</inkml:trace>
  <inkml:trace contextRef="#ctx0" brushRef="#br0" timeOffset="1">11 61 14798,'0'0'17969,"-10"-50"-17969,10 41 0,0 8 0,3 1 0</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40.359"/>
    </inkml:context>
    <inkml:brush xml:id="br0">
      <inkml:brushProperty name="width" value="0.025" units="cm"/>
      <inkml:brushProperty name="height" value="0.025" units="cm"/>
    </inkml:brush>
  </inkml:definitions>
  <inkml:trace contextRef="#ctx0" brushRef="#br0">0 176 17457,'0'0'1516,"2"10"-1388,0-3-88,-1 0 0,1-1 1,0 1-1,0-1 1,1 0-1,0 1 0,0-1 1,1-1-1,-1 1 0,1 0 1,1-1-1,-1 0 1,1 0-1,0 0 0,7 6 1,7 3 299,1-2 1,0 1 0,0-2-1,1-1 1,1-1 0,-1 0-1,2-2 1,-1 0 0,1-2 0,39 5-1,-59-10-291,1-1 0,-1 1 1,0-1-1,0 0 0,1 1 0,-1-1 0,0-1 0,0 1 0,0 0 0,0-1 0,0 0 1,0 1-1,-1-1 0,1 0 0,0-1 0,-1 1 0,0 0 0,1-1 0,-1 1 1,0-1-1,0 0 0,0 0 0,-1 0 0,1 1 0,-1-2 0,0 1 0,1 0 0,0-4 1,3-11 90,0-1 0,-1 0 0,2-33 1,-5 41-141,4-90-1794,-6 35-3902,-1 20-1948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40.904"/>
    </inkml:context>
    <inkml:brush xml:id="br0">
      <inkml:brushProperty name="width" value="0.025" units="cm"/>
      <inkml:brushProperty name="height" value="0.025" units="cm"/>
    </inkml:brush>
  </inkml:definitions>
  <inkml:trace contextRef="#ctx0" brushRef="#br0">0 0 17553,'0'0'3235,"39"64"-2755,-16-32 129,5 7-353,-3-3-160,4 0-64,-5-2-160,-3-6-993,-5-6-1538,-6-5-1569,-10-9-2946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41.399"/>
    </inkml:context>
    <inkml:brush xml:id="br0">
      <inkml:brushProperty name="width" value="0.025" units="cm"/>
      <inkml:brushProperty name="height" value="0.025" units="cm"/>
    </inkml:brush>
  </inkml:definitions>
  <inkml:trace contextRef="#ctx0" brushRef="#br0">11 296 16592,'-2'-10'1788,"0"4"-1561,0-1-1,1 0 1,0 1-1,0-1 1,0 0-1,1 0 1,0 0-1,0 1 1,1-1 0,0 0-1,0 0 1,0 1-1,1-1 1,0 0-1,6-10 1,1 3 116,1 1 0,0 1 0,1-1 0,1 2 0,0 0 0,0 0 0,1 1 0,25-14 0,-26 17-278,0 0 1,1 1-1,0 0 0,0 2 1,0-1-1,0 1 1,1 1-1,0 1 0,0 0 1,21-1-1,-34 3-68,1 0 0,-1 0 0,1 0 0,-1 0-1,1 1 1,0-1 0,-1 0 0,1 1 0,-1-1 0,1 1 0,-1-1 0,0 1-1,1 0 1,-1 0 0,0 0 0,1 0 0,-1 0 0,0 0 0,0 0 0,0 0-1,0 0 1,0 0 0,0 0 0,0 1 0,0-1 0,0 2 0,0 0 22,0 1-1,0-1 1,-1 1 0,1-1 0,-1 1 0,0-1 0,0 1 0,0-1-1,-1 1 1,1-1 0,-2 5 0,-1 4 90,-1 0 0,0 0 0,-1 0 0,0 0 0,-12 17 0,8-11 24,25-25-90,3-3 10,-13 7-59,1 0 1,-1 1-1,1 0 0,0 0 0,-1 0 1,1 1-1,0 0 0,0 0 0,0 1 1,0 0-1,0 0 0,0 1 0,0 0 1,0 0-1,0 0 0,7 3 0,-10-2 1,1 1 0,0 0 0,0 0-1,-1 0 1,1 0 0,-1 1 0,0-1-1,0 1 1,-1 0 0,1 0 0,-1 1-1,0-1 1,0 1 0,0 0-1,-1 0 1,1-1 0,-1 2 0,0-1-1,-1 0 1,3 11 0,-1-2 261,-1 0 1,0 0-1,-1 1 1,-1-1-1,0 1 1,-1-1-1,0 0 1,-1 1-1,-1-1 1,0 0-1,-8 20 0,8-27-128,1 0 0,-2-1-1,1 1 1,-1-1-1,0 0 1,0 0-1,-1 0 1,1 0 0,-1-1-1,0 1 1,-1-2-1,0 1 1,1 0-1,-2-1 1,1 0-1,0-1 1,-1 1 0,1-1-1,-1 0 1,0-1-1,0 0 1,0 0-1,-15 2 1,11-3-496,0-1 1,-1 1-1,1-2 0,-1 0 1,-20-4-1,30 5 287,1 0 0,-1-1 0,0 1-1,1-1 1,-1 1 0,0-1 0,1 1 0,-1-1 0,1 0 0,-1 0 0,1 0 0,-1 0-1,1 0 1,0 0 0,0 0 0,-1 0 0,1-1 0,0 1 0,0 0 0,0-1-1,0 1 1,0-1 0,1 1 0,-1-1 0,0 0 0,1 1 0,-1-1 0,1 0 0,0 1-1,-1-1 1,1 0 0,0 1 0,0-1 0,0 0 0,0 1 0,0-1 0,0 0-1,1 0 1,-1 1 0,1-1 0,-1 0 0,1 1 0,-1-1 0,1 1 0,0-1 0,0 1-1,0-1 1,0 1 0,1-2 0,31-38-9496,-12 17 2002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41.724"/>
    </inkml:context>
    <inkml:brush xml:id="br0">
      <inkml:brushProperty name="width" value="0.025" units="cm"/>
      <inkml:brushProperty name="height" value="0.025" units="cm"/>
    </inkml:brush>
  </inkml:definitions>
  <inkml:trace contextRef="#ctx0" brushRef="#br0">0 0 20563,'0'0'6439,"43"61"-6055,-25-34-352,2 1 32,-3-4-64,0-2 0,-1-5-480,-3-5-898,-2-7-1408,-4-5-1506,-5-9-3139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42.053"/>
    </inkml:context>
    <inkml:brush xml:id="br0">
      <inkml:brushProperty name="width" value="0.025" units="cm"/>
      <inkml:brushProperty name="height" value="0.025" units="cm"/>
    </inkml:brush>
  </inkml:definitions>
  <inkml:trace contextRef="#ctx0" brushRef="#br0">1 1 19378,'0'0'3780,"50"55"-3364,-29-32 257,3 4-321,1-2-256,1 2-64,-1-2-64,-4 5-640,-3-2-898,-6 0-992,-6-2-97,-6-7-768,-3-6-2018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42.414"/>
    </inkml:context>
    <inkml:brush xml:id="br0">
      <inkml:brushProperty name="width" value="0.025" units="cm"/>
      <inkml:brushProperty name="height" value="0.025" units="cm"/>
    </inkml:brush>
  </inkml:definitions>
  <inkml:trace contextRef="#ctx0" brushRef="#br0">47 315 10122,'0'0'2717,"-9"-9"-235,6 5-2292,-1 1 0,1-1 0,0 0 0,0 0 0,0 0-1,1 0 1,-1 0 0,1-1 0,0 1 0,0-1 0,0 1 0,1-1-1,0 0 1,0 0 0,0 0 0,0 0 0,1 1 0,0-1 0,0 0 0,0 0-1,1 0 1,-1 0 0,1 0 0,0 0 0,1 0 0,-1 1 0,1-1-1,0 1 1,2-6 0,3-1 43,0 0-1,1 1 0,0 0 1,0 0-1,1 0 0,0 1 1,1 1-1,0-1 0,1 2 1,-1-1-1,1 2 0,1-1 1,-1 1-1,14-4 0,-4 3-46,1 0 0,1 1-1,-1 2 1,1 0-1,0 1 1,0 2 0,25 0-1,-45 1-145,1 0-1,-1 1 1,1-1 0,-1 1-1,1-1 1,-1 1-1,0 0 1,1 0-1,-1 1 1,0-1 0,0 1-1,0-1 1,0 1-1,0 0 1,0 0-1,4 5 1,-5-5 59,-1 0 0,0 0 1,0 0-1,1 0 0,-1 0 0,-1 1 0,1-1 0,0 0 1,-1 0-1,1 1 0,-1-1 0,1 1 0,-1-1 0,0 0 1,0 1-1,0-1 0,-1 1 0,1-1 0,-1 0 0,1 1 1,-1-1-1,0 0 0,1 1 0,-1-1 0,-3 4 0,-3 6 140,-1 0 1,0-1-1,-1 0 0,-1-1 0,1 0 0,-1-1 0,-21 15 0,17-13-813,0-1 0,-1-1-1,-17 7 1,32-32-11219,4-12-5140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58.188"/>
    </inkml:context>
    <inkml:brush xml:id="br0">
      <inkml:brushProperty name="width" value="0.025" units="cm"/>
      <inkml:brushProperty name="height" value="0.025" units="cm"/>
    </inkml:brush>
  </inkml:definitions>
  <inkml:trace contextRef="#ctx0" brushRef="#br0">1 1 9321,'0'0'19341,"3"12"-18642,9 31-273,-2 2 1,-2-1-1,4 72 1,-9-31-180,-10 97 0,-7-72 932,13-155-3592,1 28-2467,-1 1-3740,1-7-7823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58.760"/>
    </inkml:context>
    <inkml:brush xml:id="br0">
      <inkml:brushProperty name="width" value="0.025" units="cm"/>
      <inkml:brushProperty name="height" value="0.025" units="cm"/>
    </inkml:brush>
  </inkml:definitions>
  <inkml:trace contextRef="#ctx0" brushRef="#br0">352 78 11755,'0'0'5451,"0"-10"-3156,-5-31-619,5 40-1606,-1-1-1,0 1 1,1-1-1,-1 1 0,0 0 1,0-1-1,0 1 1,0 0-1,0 0 1,0 0-1,-1 0 0,1 0 1,0 0-1,-1 0 1,1 0-1,0 0 1,-1 0-1,1 1 0,-1-1 1,1 1-1,-1-1 1,1 1-1,-1-1 0,-2 1 1,-42-2 415,36 2-389,0 1-2,0 0 0,0 1 0,0-1-1,1 2 1,-1 0 0,1 0 0,0 0 0,0 1-1,0 1 1,0-1 0,0 2 0,1-1 0,0 1-1,1 0 1,-1 1 0,1 0 0,0 0 0,1 0-1,-1 1 1,1 0 0,-6 12 0,2-3 24,1 0 0,0 0 0,1 1 1,1 0-1,1 1 0,1 0 0,0-1 1,1 2-1,-2 37 0,6-51-112,0-1 1,0 1-1,1-1 0,-1 1 0,1-1 1,0 0-1,1 1 0,-1-1 1,1 0-1,0 0 0,3 6 0,-3-8-4,1 0-1,-1 0 1,1 0-1,-1 0 1,1-1-1,0 1 1,0-1-1,0 0 0,0 0 1,1 0-1,-1 0 1,0 0-1,1-1 1,-1 1-1,1-1 1,0 0-1,3 1 0,7 0 198,-1-1 0,1 0 0,-1-1-1,1 0 1,-1-1 0,1 0-1,-1-2 1,0 1 0,0-1 0,0-1-1,0-1 1,23-11 0,-17 7 65,0-1 0,-1-1 1,-1-1-1,0-1 0,-1 0 1,0-1-1,23-26 0,-33 33-213,0-1 0,-1 0 0,0 0 0,-1 0 0,1-1-1,-1 1 1,-1-1 0,0 0 0,0 0 0,-1-1 0,0 1 0,0 0 0,-1-1 0,-1 1-1,0-15 1,0 19-37,-1 0-1,0 0 0,0 0 1,0 1-1,-1-1 0,1 0 1,-1 1-1,0-1 0,-1 1 1,1-1-1,-1 1 0,0 0 1,0 0-1,0 0 0,-1 1 1,1-1-1,-1 1 0,0 0 1,0 0-1,0 0 1,0 0-1,0 1 0,-1-1 1,1 1-1,-1 0 0,1 1 1,-1-1-1,0 1 0,0 0 1,-8-1-1,6 1-666,1 0-1,-1 1 1,0-1-1,0 1 1,0 1 0,-6 0-1,11 0 341,0-1-1,0 0 1,1 1-1,-1-1 1,0 1-1,1 0 1,-1 0-1,1-1 1,-1 1-1,1 0 1,-1 0 0,1 0-1,-1 1 1,1-1-1,0 0 1,0 0-1,0 1 1,0-1-1,0 1 1,0-1-1,0 1 1,0-1-1,0 1 1,1 0-1,-1-1 1,1 1-1,-1 2 1,0 2-9430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59.478"/>
    </inkml:context>
    <inkml:brush xml:id="br0">
      <inkml:brushProperty name="width" value="0.025" units="cm"/>
      <inkml:brushProperty name="height" value="0.025" units="cm"/>
    </inkml:brush>
  </inkml:definitions>
  <inkml:trace contextRef="#ctx0" brushRef="#br0">0 426 4420,'0'0'13325,"60"-61"-11403,-28 30-161,9-5-255,3-2-225,5-2-224,-3 0-320,-2 3-449,-3 3-224,-10 6-128,-6 4-1442,-10 2-1536,-8 3-2115,-7 3-6983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8:59.838"/>
    </inkml:context>
    <inkml:brush xml:id="br0">
      <inkml:brushProperty name="width" value="0.025" units="cm"/>
      <inkml:brushProperty name="height" value="0.025" units="cm"/>
    </inkml:brush>
  </inkml:definitions>
  <inkml:trace contextRef="#ctx0" brushRef="#br0">0 0 15567,'0'0'10602,"71"19"-9994,-34 4-383,4 3-97,3 5-128,-4 0 0,-1 3-673,-6 1-768,-4 1-930,-6-4-832,-8-1-1569,-5-5-4133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1.594"/>
    </inkml:context>
    <inkml:brush xml:id="br0">
      <inkml:brushProperty name="width" value="0.025" units="cm"/>
      <inkml:brushProperty name="height" value="0.025" units="cm"/>
    </inkml:brush>
  </inkml:definitions>
  <inkml:trace contextRef="#ctx0" brushRef="#br0">0 0 12107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0.413"/>
    </inkml:context>
    <inkml:brush xml:id="br0">
      <inkml:brushProperty name="width" value="0.025" units="cm"/>
      <inkml:brushProperty name="height" value="0.025" units="cm"/>
    </inkml:brush>
  </inkml:definitions>
  <inkml:trace contextRef="#ctx0" brushRef="#br0">1 1 9065,'0'0'12246,"2"11"-10751,1 0-1227,1-1 0,0 1 0,1-1 0,0 0 0,1 0 0,0-1 0,0 1 0,1-1 0,0-1 0,1 1 0,0-1 0,0 0 0,13 9 0,68 45 277,-68-50-621,-1 1 0,-1 1 0,0 1 0,-1 0 0,-1 1-1,0 1 1,23 31 0,-39-46-228,1 1-1,-1 0 0,0-1 0,1 1 1,-1 0-1,0 0 0,-1 0 0,1 0 0,0 5 1,-1-7 94,0 0-1,0 0 1,0 0 0,0-1 0,0 1 0,0 0 0,0 0 0,-1 0-1,1 0 1,0 0 0,-1-1 0,1 1 0,-1 0 0,1 0 0,-1-1-1,1 1 1,-1 0 0,1-1 0,-1 1 0,1 0 0,-1-1 0,0 1-1,0-1 1,1 1 0,-1-1 0,0 1 0,0-1 0,1 0 0,-1 1 0,0-1-1,0 0 1,0 0 0,0 0 0,0 1 0,0-1 0,-24 1-7056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0.789"/>
    </inkml:context>
    <inkml:brush xml:id="br0">
      <inkml:brushProperty name="width" value="0.025" units="cm"/>
      <inkml:brushProperty name="height" value="0.025" units="cm"/>
    </inkml:brush>
  </inkml:definitions>
  <inkml:trace contextRef="#ctx0" brushRef="#br0">296 1 11531,'0'0'11921,"-8"9"-10993,-90 126 583,-15 21-785,86-128-674,19-21-91,1 1 0,0 0 0,0 0 1,0 1-1,-6 11 0,13-20-52,0 0 1,0 1-1,-1-1 1,1 0 0,0 1-1,0-1 1,0 0-1,0 0 1,0 1 0,0-1-1,0 0 1,0 1-1,1-1 1,-1 0 0,0 0-1,0 1 1,0-1-1,0 0 1,0 0-1,0 1 1,0-1 0,1 0-1,-1 0 1,0 1-1,0-1 1,0 0 0,1 0-1,-1 0 1,0 1-1,0-1 1,1 0 0,-1 0-1,0 0 1,0 0-1,1 0 1,-1 1-1,0-1 1,0 0 0,1 0-1,-1 0 1,0 0-1,1 0 1,-1 0 0,0 0-1,0 0 1,1 0-1,-1 0 1,0 0 0,1 0-1,-1 0 1,0 0-1,0-1 1,1 1-1,-1 0 1,0 0 0,0 0-1,1 0 1,-1 0-1,0-1 1,0 1 0,1 0-1,-1 0 1,0 0-1,0-1 1,1 1 0,21-9-4807,1-11-3949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1.648"/>
    </inkml:context>
    <inkml:brush xml:id="br0">
      <inkml:brushProperty name="width" value="0.025" units="cm"/>
      <inkml:brushProperty name="height" value="0.025" units="cm"/>
    </inkml:brush>
  </inkml:definitions>
  <inkml:trace contextRef="#ctx0" brushRef="#br0">15 0 8360,'0'0'14115,"0"12"-13341,-7 138 1860,2-83-1852,4-58-1338,0 30 1372,2-28-3450,3-4-3304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2.412"/>
    </inkml:context>
    <inkml:brush xml:id="br0">
      <inkml:brushProperty name="width" value="0.025" units="cm"/>
      <inkml:brushProperty name="height" value="0.025" units="cm"/>
    </inkml:brush>
  </inkml:definitions>
  <inkml:trace contextRef="#ctx0" brushRef="#br0">1 501 7207,'0'0'11942,"2"-11"-10458,1 0-991,0 0-1,1 0 1,0 1 0,1 0 0,0-1-1,1 2 1,0-1 0,0 1-1,12-14 1,175-167 3977,-25 26-4343,-158 152-229,-7 6-1995,-19 4-13017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2.785"/>
    </inkml:context>
    <inkml:brush xml:id="br0">
      <inkml:brushProperty name="width" value="0.025" units="cm"/>
      <inkml:brushProperty name="height" value="0.025" units="cm"/>
    </inkml:brush>
  </inkml:definitions>
  <inkml:trace contextRef="#ctx0" brushRef="#br0">0 1 11915,'0'0'9310,"5"8"-8519,44 68 1582,78 94 1,77 67-726,-166-199-1589,2 0-1,2-3 1,71 48 0,-101-71-422,-8-5-1670,-17-3-10220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3.269"/>
    </inkml:context>
    <inkml:brush xml:id="br0">
      <inkml:brushProperty name="width" value="0.025" units="cm"/>
      <inkml:brushProperty name="height" value="0.025" units="cm"/>
    </inkml:brush>
  </inkml:definitions>
  <inkml:trace contextRef="#ctx0" brushRef="#br0">357 0 15567,'0'0'9273,"-10"9"-8718,-23 24-170,2 1 1,1 2-1,-28 46 1,-46 55 218,88-119-678,6-9-211,1 1 0,0 0 0,1 1 0,0 0 0,1 1 0,0-1 0,-9 25-1,16-36 181,0 1 0,0-1-1,0 0 1,0 0-1,0 1 1,0-1-1,0 0 1,0 1-1,0-1 1,0 0-1,0 1 1,0-1-1,0 0 1,0 0-1,0 1 1,1-1-1,-1 0 1,0 1-1,0-1 1,0 0-1,1 0 1,-1 0-1,0 1 1,0-1-1,0 0 1,1 0-1,-1 0 1,0 1-1,1-1 1,-1 0-1,0 0 1,0 0-1,1 0 1,-1 0-1,0 0 1,1 0-1,-1 0 1,0 0-1,1 0 1,-1 0-1,0 0 1,0 0-1,1 0 1,-1 0-1,0 0 1,1 0-1,-1 0 1,0 0-1,1 0 1,-1 0-1,0 0 1,0-1-1,1 1 1,-1 0-1,0 0 1,0 0-1,1-1 1,-1 1-1,0 0 1,0 0-1,1-1 1,19-10-3802,-1-9-1543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3.987"/>
    </inkml:context>
    <inkml:brush xml:id="br0">
      <inkml:brushProperty name="width" value="0.025" units="cm"/>
      <inkml:brushProperty name="height" value="0.025" units="cm"/>
    </inkml:brush>
  </inkml:definitions>
  <inkml:trace contextRef="#ctx0" brushRef="#br0">123 76 7399,'0'0'3929,"0"-8"-1420,3-44 1858,-3 51-4307,0 1-1,0-1 1,0 0-1,0 1 1,0-1 0,0 1-1,-1-1 1,1 0-1,0 1 1,0-1 0,0 1-1,-1-1 1,1 1 0,0-1-1,0 1 1,-1-1-1,1 1 1,-1-1 0,1 1-1,0 0 1,-1-1 0,1 1-1,-1-1 1,1 1-1,-1 0 1,1-1 0,-1 1-1,1 0 1,-1 0-1,1 0 1,-1-1 0,1 1-1,-1 0 1,0 0 0,1 0-1,-1 0 1,1 0-1,-1 0 1,1 0 0,-1 0-1,0 0 1,1 0 0,-1 0-1,1 0 1,-1 1-1,1-1 1,-1 0 0,0 0-1,1 0 1,-1 1-1,1-1 1,-1 0 0,1 1-1,0-1 1,-1 1 0,0 0-1,-2 0-65,-1 1 1,1 0-1,0 1 0,0-1 1,0 1-1,0-1 0,-5 7 0,-3 9 41,1 0-1,0 1 1,2 1-1,-8 22 0,12-30 2,1 1-1,0-1 1,0 1-1,1-1 1,1 1-1,1 0 1,-1 0-1,3 13 1,-2-24-9,1 1 0,-1-1 0,1 0 0,0 0 1,-1 0-1,1 0 0,0-1 0,0 1 1,0 0-1,1 0 0,-1 0 0,0-1 0,1 1 1,-1-1-1,1 1 0,-1-1 0,1 0 1,0 1-1,-1-1 0,1 0 0,0 0 1,0 0-1,0 0 0,0-1 0,0 1 0,0 0 1,0-1-1,0 0 0,0 1 0,0-1 1,0 0-1,1 0 0,-1 0 0,0 0 0,0 0 1,0-1-1,0 1 0,2-1 0,5-1 272,0 0 0,-1 0 0,1-1 0,-1 0 0,0 0 0,0-1 0,14-9 0,-13 6-108,-1 0 0,1-1 0,-2 1 0,1-2 0,-1 1 0,-1-1 0,1 0-1,-1 0 1,-1-1 0,0 0 0,0 0 0,-1 0 0,3-13 0,-5 18-180,-1 1 1,0-1-1,0 0 1,-1 1-1,1-1 1,-1 0 0,0 0-1,0 1 1,-1-1-1,1 0 1,-1 1-1,0-1 1,0 0-1,-1 1 1,1-1 0,-1 1-1,0 0 1,-1-1-1,1 1 1,0 0-1,-1 0 1,0 1-1,0-1 1,0 0 0,-1 1-1,1 0 1,-1 0-1,0 0 1,0 0-1,0 1 1,0-1-1,-7-2 1,9 4-118,-1 0 0,0-1 0,1 1 1,-1 1-1,0-1 0,0 0 0,0 1 0,1-1 0,-1 1 0,0 0 0,0 0 1,0 0-1,-5 1 0,-6 10-2603,8 11-3360,8-15-103,6-3-2876</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4.637"/>
    </inkml:context>
    <inkml:brush xml:id="br0">
      <inkml:brushProperty name="width" value="0.025" units="cm"/>
      <inkml:brushProperty name="height" value="0.025" units="cm"/>
    </inkml:brush>
  </inkml:definitions>
  <inkml:trace contextRef="#ctx0" brushRef="#br0">1 0 5733,'0'0'18066,"0"13"-17570,9 94 201,2 29-1080,-11-51-7586,-1-70 1098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5.414"/>
    </inkml:context>
    <inkml:brush xml:id="br0">
      <inkml:brushProperty name="width" value="0.025" units="cm"/>
      <inkml:brushProperty name="height" value="0.025" units="cm"/>
    </inkml:brush>
  </inkml:definitions>
  <inkml:trace contextRef="#ctx0" brushRef="#br0">0 823 10794,'0'0'12775,"7"-11"-12289,20-24 139,1 2 0,1 1 0,67-56 0,-12 10 633,46-50-786,-7-6-1,107-150 1,-270 318-7608,22-21 4161,-15 11-3266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5.757"/>
    </inkml:context>
    <inkml:brush xml:id="br0">
      <inkml:brushProperty name="width" value="0.025" units="cm"/>
      <inkml:brushProperty name="height" value="0.025" units="cm"/>
    </inkml:brush>
  </inkml:definitions>
  <inkml:trace contextRef="#ctx0" brushRef="#br0">0 0 15599,'0'0'7084,"13"9"-5317,100 61 1664,174 119 806,-248-159-4636,0 2 1,-3 1-1,0 2 0,58 75 0,-82-89-913,0 1-1473,-3-12-3784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2.075"/>
    </inkml:context>
    <inkml:brush xml:id="br0">
      <inkml:brushProperty name="width" value="0.025" units="cm"/>
      <inkml:brushProperty name="height" value="0.025" units="cm"/>
    </inkml:brush>
  </inkml:definitions>
  <inkml:trace contextRef="#ctx0" brushRef="#br0">4 5 15727,'0'0'11590,"1"15"-10838,-6 702-405,49-875 208,52-305 577,-93 450-1136,0 0 0,1 1 0,1-1 0,11-23 0,-15 35-9,0-1 0,0 0-1,0 0 1,0 1-1,0-1 1,0 1-1,0-1 1,1 1-1,-1-1 1,1 1 0,-1 0-1,1-1 1,-1 1-1,1 0 1,0 0-1,-1 0 1,1 0-1,0 1 1,0-1 0,0 0-1,0 1 1,0-1-1,0 1 1,-1 0-1,1 0 1,0 0-1,0 0 1,0 0 0,0 0-1,0 0 1,0 0-1,0 1 1,0-1-1,0 1 1,0 0-1,0-1 1,-1 1 0,1 0-1,0 0 1,0 0-1,-1 0 1,4 3-1,-1 0 4,0 0-1,0 0 1,-1 1-1,1 0 0,-1-1 1,0 1-1,0 1 1,0-1-1,-1 0 1,0 1-1,0-1 0,0 1 1,-1-1-1,0 1 1,0 0-1,0 0 1,-1-1-1,1 1 0,-2 0 1,0 6-1,1 0 245,-2 0 0,1 0 0,-2 0 0,1 0 1,-2 0-1,1-1 0,-2 0 0,-9 20 0,7-20-65,-1 0 1,1-1-1,-2 0 1,1 0-1,-13 10 1,17-17-151,1 0 0,-1 0 0,0 0 0,0-1-1,0 1 1,0-1 0,0 0 0,0 0 0,0-1 0,-1 1 0,1-1 0,-1 0 0,1 0 0,-1-1 0,1 1 0,-1-1 0,0 0 0,-5-1 0,8 0-90,-1 0 0,0 0 0,1-1 1,-1 1-1,1-1 0,-1 1 0,1-1 0,0 0 0,0 0 0,0 0 0,0 0 1,0 0-1,0-1 0,1 1 0,-1-1 0,1 1 0,0-1 0,-1 1 0,1-1 1,0 0-1,0 1 0,1-1 0,-1 0 0,1 0 0,-1 0 0,1 0 0,0 0 1,0-3-1,0 0-245,-1 0 0,1 0-1,1 0 1,-1 1 0,1-1 0,0 0 0,0 0 0,0 0 0,1 1 0,0-1 0,0 1-1,1-1 1,3-5 0,17-10-5497,5 6-2200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6.239"/>
    </inkml:context>
    <inkml:brush xml:id="br0">
      <inkml:brushProperty name="width" value="0.025" units="cm"/>
      <inkml:brushProperty name="height" value="0.025" units="cm"/>
    </inkml:brush>
  </inkml:definitions>
  <inkml:trace contextRef="#ctx0" brushRef="#br0">229 65 9833,'0'0'2205,"-5"-9"438,3 5-2445,-2-1 317,1-1 0,0 1 0,-1 0 0,0 0 0,-9-8 1,11 12-410,1-1 0,-1 1 1,0 0-1,0 0 0,1 0 1,-1 0-1,0 0 0,0 0 1,0 0-1,0 1 0,-1-1 1,1 1-1,0 0 0,0-1 1,0 1-1,0 0 1,0 0-1,0 0 0,-1 1 1,1-1-1,0 0 0,0 1 1,0-1-1,0 1 0,0 0 1,-3 1-1,-2 3 43,0 0 0,0 0 0,1 1 0,0-1 1,0 1-1,0 1 0,1-1 0,-1 1 0,2 0 0,-7 12 0,0 1 379,1 1 0,-12 36 0,17-44-339,1 0 0,1 0 0,0 0 0,1 1 0,1-1 1,0 1-1,1 16 0,0-27-129,0 0 1,1 1 0,0-1 0,-1 0 0,1 0 0,0 1 0,0-1 0,1 0-1,-1 0 1,1 0 0,-1 0 0,1 0 0,0-1 0,0 1 0,0 0 0,1-1 0,-1 0-1,1 1 1,-1-1 0,1 0 0,0 0 0,0-1 0,-1 1 0,1 0 0,1-1-1,-1 0 1,0 0 0,0 0 0,0 0 0,1 0 0,-1-1 0,0 1 0,6-1-1,4 0 155,-1-1 0,1 0 0,-1-1 0,1 0-1,-1-1 1,0-1 0,0 0 0,0 0 0,0-1-1,-1-1 1,0 0 0,0 0 0,0-1 0,-1 0-1,0-1 1,15-16 0,-17 17-153,-1 0 1,1-1 0,-2 0-1,1 0 1,-1-1-1,0 0 1,-1 0-1,0 0 1,0-1-1,-1 0 1,-1 0-1,1 0 1,-2 0-1,1 0 1,-1-1 0,-1 1-1,0-1 1,0 0-1,-1 1 1,-2-15-1,1 22-133,0-1 0,1 1-1,-2 0 1,1 0 0,0 0 0,-1-1-1,1 2 1,-1-1 0,0 0-1,0 0 1,0 0 0,0 1 0,-1-1-1,1 1 1,-1 0 0,1-1 0,-1 1-1,0 1 1,0-1 0,0 0-1,0 1 1,0-1 0,0 1 0,0 0-1,0 0 1,-1 0 0,-3 0 0,0 0-735,1 0 0,-1 1 0,0 0 1,0 0-1,0 0 0,1 1 0,-1 0 0,0 1 1,1-1-1,-1 1 0,1 1 0,-10 4 1,-9 6-6493</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7.561"/>
    </inkml:context>
    <inkml:brush xml:id="br0">
      <inkml:brushProperty name="width" value="0.025" units="cm"/>
      <inkml:brushProperty name="height" value="0.025" units="cm"/>
    </inkml:brush>
  </inkml:definitions>
  <inkml:trace contextRef="#ctx0" brushRef="#br0">354 108 10314,'-81'-29'160,"-2"0"-1537,-9 3-769,-5 2-1634</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08.199"/>
    </inkml:context>
    <inkml:brush xml:id="br0">
      <inkml:brushProperty name="width" value="0.025" units="cm"/>
      <inkml:brushProperty name="height" value="0.025" units="cm"/>
    </inkml:brush>
  </inkml:definitions>
  <inkml:trace contextRef="#ctx0" brushRef="#br0">2848 22 7976,'-182'-16'3663,"-289"10"1,354 14-2820,1 5 0,0 5 0,-176 51 0,190-36-788,1 5 0,2 4 0,2 4 0,3 5 0,1 3 0,-146 115 0,166-108-116,2 3 0,4 2 1,2 4-1,3 2 1,4 4-1,3 1 0,-83 157 1,114-184 175,2 1 0,2 1 0,3 1 0,1 1 0,4 0 0,1 1 0,3 1 0,2-1 1,3 1-1,2 0 0,3 0 0,2-1 0,3 1 0,2-1 0,2 0 0,3-1 0,2-1 1,2 0-1,47 93 0,-24-73-106,2-2 1,4-3 0,2-1-1,95 97 1,-69-91 7,4-2 0,2-5 0,113 71 0,-68-62 8,3-5 0,2-6 1,4-6-1,2-6 0,223 54 1,-179-68 5,1-8 0,2-7 0,0-9 0,1-8 1,188-18-1,-136-10 12,-2-12-1,-2-9 1,333-107 0,-420 101 24,-2-5 0,-2-7 0,-4-6 0,195-126 0,-255 138 99,-2-3 0,-3-4 0,78-84 0,-102 91 81,-3-1 0,-2-2 0,-3-2 0,60-118 0,-81 134-208,-1 0 0,-3-2 1,-1 0-1,-3-1 1,-2 0-1,-1 0 1,-3-1-1,1-69 1,-8 80-35,-1 1 0,-2 0 0,-1-1 0,-2 1 0,-2 1 0,-1 0 1,-1 0-1,-2 1 0,-2 0 0,-1 1 0,-34-51 0,10 31 13,-2 2 0,-3 1 0,-1 3 0,-3 2 0,-2 1 0,-1 4 1,-75-46-1,-38-9 9,-224-94-1,-799-285-4373,983 397 1774,-11-3-2927</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3.131"/>
    </inkml:context>
    <inkml:brush xml:id="br0">
      <inkml:brushProperty name="width" value="0.025" units="cm"/>
      <inkml:brushProperty name="height" value="0.025" units="cm"/>
    </inkml:brush>
  </inkml:definitions>
  <inkml:trace contextRef="#ctx0" brushRef="#br0">267 0 15054,'0'0'3972,"-5"13"-2787,-22 50 747,-9 21-218,-50 172 0,33 56-148,32-169-2159,-5-1-4176,20-117 755,-1-8-1511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3.662"/>
    </inkml:context>
    <inkml:brush xml:id="br0">
      <inkml:brushProperty name="width" value="0.025" units="cm"/>
      <inkml:brushProperty name="height" value="0.025" units="cm"/>
    </inkml:brush>
  </inkml:definitions>
  <inkml:trace contextRef="#ctx0" brushRef="#br0">157 1 13164,'0'0'10501,"-3"10"-9209,-11 42-122,-15 52-706,5 1 0,-14 132 0,36-220 146,-4 4-5525,6-21 4779,0 1 0,0-1 0,0 0 1,0 0-1,0 0 0,0 0 0,-1 1 0,1-1 0,0 0 0,0 0 0,0 0 0,0 0 0,0 1 0,0-1 1,-1 0-1,1 0 0,0 0 0,0 0 0,0 0 0,-1 0 0,1 1 0,0-1 0,0 0 0,0 0 1,0 0-1,-1 0 0,1 0 0,0 0 0,0 0 0,0 0 0,-1 0 0,1 0 0,0 0 0,0 0 0,-1 0 1,1 0-1,0 0 0,0 0 0,0 0 0,0 0 0,-1-1 0,1 1 0,0 0 0,0 0 0,-11-19-4593,1-9 127,-3-4-667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4.160"/>
    </inkml:context>
    <inkml:brush xml:id="br0">
      <inkml:brushProperty name="width" value="0.025" units="cm"/>
      <inkml:brushProperty name="height" value="0.025" units="cm"/>
    </inkml:brush>
  </inkml:definitions>
  <inkml:trace contextRef="#ctx0" brushRef="#br0">109 285 9385,'-4'-11'3101,"1"5"-2855,-2-7 580,1 1 0,0-1 1,-3-17-1,6 26-570,0 0 1,1-1-1,-1 1 0,1 0 0,0-1 0,1 1 1,-1 0-1,1-1 0,0 1 0,0 0 0,0 0 1,0 0-1,1 0 0,0 0 0,0 0 0,4-6 1,4-2 67,1 1 1,1 0 0,0 1-1,0 1 1,1 0-1,0 1 1,1 0 0,0 1-1,0 0 1,0 1 0,1 1-1,0 0 1,0 1-1,0 1 1,0 0 0,1 1-1,-1 1 1,1 0 0,0 1-1,28 4 1,-40-4-317,1 1 0,-1 0 1,0 1-1,0-1 0,0 1 0,0 0 1,0 0-1,0 0 0,-1 0 0,1 1 1,-1-1-1,1 1 0,-1 0 0,0 0 1,0 0-1,0 1 0,-1-1 0,1 1 1,-1-1-1,0 1 0,0 0 0,0 0 1,0 0-1,-1 0 0,0 0 0,1 0 1,-1 1-1,-1-1 0,1 0 0,-1 1 1,0 8-1,0-3 118,-1 1-1,0 0 1,-1 0 0,0 0-1,-1-1 1,0 1 0,-1-1-1,0 0 1,0 0 0,-1 0-1,-11 16 1,3-9 269,0 0 0,-2-2 0,0 1 0,0-2 0,-2 0 0,-25 17 0,42-31-401,0 0 0,0 0 0,0 1-1,0-1 1,0 0 0,-1 0 0,1 0-1,0 1 1,0-1 0,0 0 0,0 0-1,0 0 1,0 1 0,0-1 0,0 0-1,1 0 1,-1 1 0,0-1 0,0 0-1,0 0 1,0 0 0,0 1 0,0-1 0,0 0-1,0 0 1,1 0 0,-1 1 0,0-1-1,0 0 1,0 0 0,0 0 0,0 0-1,1 0 1,-1 1 0,0-1 0,0 0-1,0 0 1,1 0 0,-1 0 0,0 0-1,0 0 1,0 0 0,1 0 0,-1 0-1,0 0 1,0 0 0,1 0 0,-1 0-1,0 0 1,0 0 0,0 0 0,1 0-1,14 4-131,-15-3 127,4 0-12,23 5-61,0 2 1,0 1-1,35 17 0,-56-24 81,-1 1-1,0-1 1,0 1-1,-1 0 1,1 1-1,-1-1 0,1 1 1,-1 0-1,0 0 1,0 0-1,-1 0 1,1 1-1,-1 0 0,0-1 1,0 1-1,-1 0 1,1 1-1,-1-1 1,0 0-1,-1 1 1,1-1-1,-1 1 0,1 9 1,-3-10 29,0-1 1,0 0 0,0 1-1,0-1 1,-1 0 0,1 0-1,-1 0 1,0 0-1,-1 0 1,1 0 0,-1 0-1,1-1 1,-1 1 0,0-1-1,-1 0 1,1 0-1,0 0 1,-1 0 0,-5 3-1,-10 6 388,0-1 0,-31 13 0,48-23-389,-22 10 1,-1-1-1,-1-1 1,0-2 0,0 0 0,-1-2-1,-42 4 1,60-8-28,-1-1 1,1 0-1,0 0 1,0-1-1,-1 0 1,1-1-1,0 1 0,0-2 1,0 1-1,1-2 1,-1 1-1,1-1 1,-1 0-1,1-1 1,0 1-1,1-2 0,-1 1 1,1-1-1,0 0 1,1-1-1,-1 0 1,-8-12-1,14 18-42,0-1 0,-1 1 1,1-1-1,0 1 0,0-1 0,0 0 0,0 1 1,0-1-1,1 0 0,-1 0 0,0 0 0,1 0 0,-1 0 1,1 0-1,0 0 0,0 0 0,0 0 0,0 0 1,0 1-1,0-1 0,0 0 0,1 0 0,-1 0 0,1 0 1,-1 0-1,1 0 0,0 0 0,0 1 0,0-1 1,0 0-1,0 0 0,0 1 0,0-1 0,0 1 1,1-1-1,-1 1 0,1 0 0,-1 0 0,1-1 0,-1 1 1,1 0-1,0 0 0,0 0 0,-1 1 0,5-2 1,9-4-789,0 2 0,1 0 0,0 1 1,27-3-1,-17 3-457,19-5-4049,-1-3-1816</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4.504"/>
    </inkml:context>
    <inkml:brush xml:id="br0">
      <inkml:brushProperty name="width" value="0.025" units="cm"/>
      <inkml:brushProperty name="height" value="0.025" units="cm"/>
    </inkml:brush>
  </inkml:definitions>
  <inkml:trace contextRef="#ctx0" brushRef="#br0">104 1 18610,'0'0'8509,"0"9"-7196,-5 38-724,-2-1-1,-2-1 1,-20 63-1,13-57-442,3 1 0,-10 88 0,23-140-179,-1 1 0,1 0-1,0-1 1,0 1 0,0-1-1,0 1 1,0 0 0,-1-1 0,1 1-1,0 0 1,1-1 0,-1 1-1,0-1 1,0 1 0,0 0 0,0-1-1,0 1 1,1-1 0,-1 1-1,0 0 1,0-1 0,1 1-1,-1-1 1,0 1 0,1-1 0,-1 1-1,1-1 1,-1 1 0,1-1-1,0 1 1,14-12-1713,13-31-2197,-14 7-740,-1 0-1,14-64 1,-12 31-3912</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4.877"/>
    </inkml:context>
    <inkml:brush xml:id="br0">
      <inkml:brushProperty name="width" value="0.025" units="cm"/>
      <inkml:brushProperty name="height" value="0.025" units="cm"/>
    </inkml:brush>
  </inkml:definitions>
  <inkml:trace contextRef="#ctx0" brushRef="#br0">30 40 7399,'0'0'13981,"-5"15"-12256,-2 7-1115,2 1 1,0 0 0,-1 32 0,5-41-362,0 1-1,1-1 1,1 1 0,1-1-1,0 0 1,0 1 0,2-1 0,4 15-1,-1-13-170,1 0 0,0-1-1,1 0 1,1 0 0,0-1 0,17 18-1,-24-28 7,1 0 0,0-1-1,0 1 1,0-1 0,1 0-1,-1 0 1,1-1 0,0 1-1,-1-1 1,1 0 0,7 1-1,-9-2 50,0-1 0,1 0-1,-1 0 1,0 0 0,0 0 0,1 0-1,-1-1 1,0 1 0,0-1-1,0 0 1,0 0 0,0 0-1,0-1 1,0 1 0,0-1 0,0 1-1,0-1 1,-1 0 0,1 0-1,2-2 1,7-9-68,0 0 0,0-1 0,-1 0 0,-1-1 0,-1 0-1,0 0 1,12-28 0,-10 14-33,0 1 0,-2-2-1,9-49 1,-18 75-32,9-73 0,-8 71 0,-1 0 0,0 0 0,0 0 0,-1-1 0,0 1 0,0 0 0,0 0 0,-1 0 0,-5-11 0,8 18-31,-1 0 0,0 0-1,0 0 1,0 1 0,0-1 0,0 0 0,0 0-1,0 0 1,0 0 0,0 0 0,0 0 0,-1 0-1,1 0 1,0 0 0,-1 0 0,1 1 0,-1-2-1,1 1 1,-1 0 0,0 0 0,1 0 0,-1 0-1,0 0 1,0 0 0,1-1 0,-1 1 0,0 0 0,0-1-1,0 1 1,0 0 0,0-1 0,0 1 0,0-1-1,0 0 1,0 1 0,0-1 0,0 0 0,0 0-1,0 0 1,-1 1 0,1-1 0,0 0 0,0 0-1,0-1 1,0 1 0,0 0 0,0 0 0,0 0-1,0-1 1,0 1 0,0-1 0,0 1 0,0-1-1,0 1 1,0-1 0,0 1 0,0-1 0,0 0-1,0 0 1,0 1 0,1-1 0,-1 0 0,-1-2-1,9 10-4708,4-6-2648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5.436"/>
    </inkml:context>
    <inkml:brush xml:id="br0">
      <inkml:brushProperty name="width" value="0.025" units="cm"/>
      <inkml:brushProperty name="height" value="0.025" units="cm"/>
    </inkml:brush>
  </inkml:definitions>
  <inkml:trace contextRef="#ctx0" brushRef="#br0">95 0 9321,'0'0'224,"-65"34"-897,53-23-63,3-2 31,3 0-672,3-4-1090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6.012"/>
    </inkml:context>
    <inkml:brush xml:id="br0">
      <inkml:brushProperty name="width" value="0.025" units="cm"/>
      <inkml:brushProperty name="height" value="0.025" units="cm"/>
    </inkml:brush>
  </inkml:definitions>
  <inkml:trace contextRef="#ctx0" brushRef="#br0">350 130 19987,'0'0'4463,"-1"12"-2141,-4 58-45,-8 131 873,12-153-4413,2 1 1,9 56-1,-12-115-944,-1-1 1,0 1 0,-1 0-1,-8-17 1,-31-45-3186,-66-65 3602,81 104 1752,-15-13 2311,29 32-812,0 1 0,2-2 0,0 0 0,0-1 1,-14-26-1,25 40-1310,1 0 0,-1 0 0,1 0 0,-1 0 0,1 1 1,0-1-1,0 0 0,0 0 0,0 0 0,0 0 0,0 0 0,0 0 0,1 0 1,-1 1-1,1-1 0,-1 0 0,1 0 0,0 0 0,0 1 0,-1-1 1,1 0-1,0 1 0,1-1 0,-1 1 0,0-1 0,0 1 0,1 0 1,-1-1-1,1 1 0,-1 0 0,1 0 0,-1 0 0,1 0 0,2-1 1,8-4 112,1 0 1,0 0 0,23-6 0,-20 7 144,29-8-104,1 1 0,1 3 0,-1 1 0,1 3 0,1 2 0,52 2 0,-91 2-291,-1-1 0,1 1 0,0 0-1,-1 1 1,0 0 0,1 1 0,-1-1-1,0 2 1,0-1 0,0 1 0,-1 0-1,1 1 1,7 6 0,-11-9 56,-1 1 1,-1 1-1,1-1 0,0 0 1,-1 1-1,0-1 0,0 1 0,0 0 1,0 0-1,0 0 0,-1 0 1,1 0-1,-1 0 0,0 0 1,-1 0-1,1 1 0,-1-1 1,0 0-1,0 0 0,0 1 0,0-1 1,-1 0-1,0 0 0,0 0 1,0 1-1,0-1 0,-1 0 1,-2 5-1,0-1-46,-1 1 0,-1-1 0,1-1 0,-1 1 0,0-1 1,-1 0-1,0 0 0,0-1 0,0 0 0,-1 0 0,0-1 0,0 0 0,0 0 0,-15 5 1,-4 2-5,1-2 0,-2-1 1,-43 8-1,57-14-123,-25 4-1474,36-9-30,21-5-621,15-8-6281,3-5-6839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3.011"/>
    </inkml:context>
    <inkml:brush xml:id="br0">
      <inkml:brushProperty name="width" value="0.025" units="cm"/>
      <inkml:brushProperty name="height" value="0.025" units="cm"/>
    </inkml:brush>
  </inkml:definitions>
  <inkml:trace contextRef="#ctx0" brushRef="#br0">60 524 17457,'0'0'10788,"10"-11"-10441,-4 5-311,0 1-26,-1 0 0,0-1 1,0 0-1,0 0 1,-1 0-1,0-1 1,0 1-1,0-1 1,-1 0-1,0 0 1,-1 0-1,1-1 0,0-7 1,-2 13 3,-1 1 1,0-1-1,0 0 0,1 1 1,-1-1-1,-1 0 0,1 1 1,0-1-1,0 0 1,0 1-1,-1-1 0,1 1 1,-1-1-1,0 0 0,1 1 1,-1-1-1,0 1 1,0-1-1,0 1 0,0 0 1,0-1-1,0 1 0,0 0 1,0 0-1,-1 0 1,-2-2-1,2 2 31,0 1 1,-1-1-1,1 1 1,-1 0-1,1 0 1,0 0-1,-1 0 1,1 0-1,-1 0 0,1 1 1,-1-1-1,1 1 1,0 0-1,-1 0 1,1 0-1,0 0 1,0 0-1,0 0 1,-3 2-1,-1 1-20,1 0 0,0 0 1,0 0-1,0 1 0,0 0 0,0 0 0,1 0 1,-5 9-1,7-11-30,0 0-1,0 0 1,0 0 0,1 0 0,-1 1 0,1-1 0,0 1-1,0-1 1,0 1 0,1 0 0,-1-1 0,1 1-1,0-1 1,0 1 0,0 0 0,0-1 0,2 5 0,-1-6-6,0-1 1,0 1 0,1-1 0,-1 1 0,1-1 0,-1 0 0,1 0-1,-1 0 1,1 0 0,0 0 0,-1 0 0,1 0 0,0 0 0,0-1-1,0 1 1,0-1 0,-1 0 0,1 1 0,0-1 0,0 0 0,0 0-1,0 0 1,3-1 0,50-3 67,19-17 81,-61 16-127,1 0-1,-1 1 1,1 1 0,0 0 0,0 1-1,0 1 1,0 0 0,16 1 0,-29 0-14,1 1 0,-1-1 0,0 1 0,1 0 1,-1 0-1,1 0 0,-1-1 0,0 1 0,0 0 1,0 1-1,1-1 0,-1 0 0,0 0 0,0 0 1,0 1-1,-1-1 0,1 0 0,0 1 0,0-1 1,-1 1-1,1-1 0,-1 1 0,1-1 0,-1 1 1,0-1-1,1 4 0,0 8 301,-2-24 531,1-32-443,1 0 0,10-56-1,-8 85-498,0 0 0,1 0-1,0 0 1,1 1-1,1-1 1,0 2-1,1-1 1,1 0-1,-1 1 1,20-21 0,-21 27 135,0-1-1,0 0 1,0 0 0,-1 0 0,0 0 0,-1-1 0,0 0 0,0 0 0,0 0 0,-1 0 0,0-1 0,-1 1 0,0-1 0,0 0 0,-1 0 0,1-10 0,-2 19-18,-1 0-1,1 0 1,0 0-1,0 0 1,0-1-1,0 1 1,0 0-1,0 0 1,0 0-1,-1 0 1,1 0-1,0 0 1,0 0-1,0-1 1,0 1-1,-1 0 1,1 0-1,0 0 1,0 0-1,0 0 1,0 0-1,-1 0 0,1 0 1,0 0-1,0 0 1,0 0-1,0 0 1,-1 0-1,1 0 1,0 0-1,0 0 1,0 0-1,-1 0 1,1 0-1,0 0 1,0 1-1,0-1 1,0 0-1,0 0 1,-1 0-1,1 0 1,0 0-1,0 0 1,0 0-1,0 1 1,0-1-1,0 0 1,-1 0-1,1 0 1,0 0-1,0 0 1,0 1-1,0-1 1,0 0-1,0 0 1,0 1-1,-10 9-84,-6 28 134,1 0 0,2 1 1,2 0-1,-11 73 1,18-89 90,-4 21-37,2 1 1,1 1-1,3 49 0,3-72-79,1 1 0,1-1 0,1 0-1,1 0 1,0-1 0,2 1-1,18 38 1,-25-61-28,0 0 0,0-1 1,0 1-1,0 0 0,0-1 0,0 1 1,0 0-1,1 0 0,-1 0 0,0-1 0,0 1 1,0 0-1,0 0 0,1-1 0,-1 1 0,0 0 1,0 0-1,0 0 0,1 0 0,-1-1 1,0 1-1,0 0 0,0 0 0,1 0 0,-1 0 1,0 0-1,1 0 0,-1 0 0,0 0 1,0 0-1,1 0 0,-1 0 0,0 0 0,0 0 1,1 0-1,-1 0 0,0 0 0,0 0 1,1 0-1,-1 0 0,0 0 0,0 0 0,1 0 1,-1 0-1,0 0 0,0 1 0,1-1 0,-1 0 1,0 0-1,0 0 0,0 1 0,1-1 1,-1 0-1,0 0 0,0 0 0,0 1 0,0-1 1,1 0-1,-1 0 0,0 1 0,0-1 1,0 0-1,0 0 0,0 1 0,0-1 0,6-23-47,-6 20 21,12-58-1607,28-88-1,-29 117 1607,1 2-1,2-1 0,1 2 0,30-44 0,-42 70 83,3-5 184,0 1 0,-1-1 0,1-1 0,-2 1 0,1-1 0,-1 1 0,0-1-1,-1 0 1,0-1 0,0 1 0,-1 0 0,1-15 0,-3 23-235,0 1 1,0-1-1,0 0 1,0 1 0,0-1-1,0 1 1,0-1-1,0 0 1,0 1-1,0-1 1,0 1 0,0-1-1,0 1 1,-1-1-1,1 0 1,0 1 0,-1-1-1,1 1 1,0-1-1,-1 1 1,1 0-1,0-1 1,-1 1 0,1-1-1,-1 1 1,1-1-1,-1 1 1,1 0-1,-1 0 1,1-1 0,-1 1-1,1 0 1,-1 0-1,0-1 1,-22 8 87,16-3-82,0 0 1,1 1-1,0 0 1,-11 11-1,6-3-10,0 0 0,1 2 0,1-1 0,0 1 0,1 0 0,0 1 0,1 0 0,1 0 0,1 1 0,0 0 0,1 0 0,1 0 0,-2 34 0,5-49-84,0 1 0,0-1 1,0 1-1,1-1 0,-1 0 0,0 1 0,1-1 1,0 0-1,0 0 0,-1 1 0,1-1 0,0 0 1,1 0-1,-1 0 0,0 0 0,1 0 0,-1 0 1,1 0-1,0-1 0,-1 1 0,1-1 0,0 1 1,0-1-1,0 1 0,0-1 0,0 0 0,0 0 1,0 0-1,1 0 0,-1-1 0,0 1 0,1 0 1,-1-1-1,0 0 0,1 1 0,-1-1 0,4 0 1,0-1-302,1 1 1,-1-1 0,1 0 0,-1 0 0,1 0 0,-1-1-1,0 0 1,0-1 0,0 1 0,0-1 0,0 0 0,-1-1-1,6-3 1,26-29-5280,1-7-3235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6.962"/>
    </inkml:context>
    <inkml:brush xml:id="br0">
      <inkml:brushProperty name="width" value="0.025" units="cm"/>
      <inkml:brushProperty name="height" value="0.025" units="cm"/>
    </inkml:brush>
  </inkml:definitions>
  <inkml:trace contextRef="#ctx0" brushRef="#br0">0 0 17553,'0'0'4003,"23"69"-1248,-15-24-257,3 11-864,-5 5-641,3 6-545,-4 1-352,-2 0-96,1-5-1057,-2-10-1793,-2-11-1250,0-14 0,-3-17-2082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7.429"/>
    </inkml:context>
    <inkml:brush xml:id="br0">
      <inkml:brushProperty name="width" value="0.025" units="cm"/>
      <inkml:brushProperty name="height" value="0.025" units="cm"/>
    </inkml:brush>
  </inkml:definitions>
  <inkml:trace contextRef="#ctx0" brushRef="#br0">37 275 10122,'-7'-21'751,"0"3"634,1 0-1,1 0 0,1-1 1,-3-30-1,7 45-1109,-1-1 0,1 1 0,1 0 0,-1 0 0,1-1 0,-1 1 0,1 0 0,0 0 0,1 0 0,-1 0-1,1 0 1,0 0 0,0 1 0,0-1 0,0 0 0,0 1 0,1 0 0,0-1 0,0 1 0,0 0 0,0 0 0,0 1 0,0-1 0,1 1 0,-1-1 0,7-1 0,5-3 27,1 1 0,0 1 0,0 1 0,1 1 1,-1 0-1,25-1 0,-30 3-242,0 0 1,-1 1-1,1 1 0,0 0 1,0 0-1,-1 1 1,1 0-1,-1 1 0,0 0 1,1 1-1,8 4 1,-16-6-58,0 0 0,-1-1 0,1 1 1,-1 0-1,1 0 0,-1 0 1,0 1-1,0-1 0,0 0 0,0 1 1,0 0-1,0-1 0,-1 1 1,0 0-1,1 0 0,-1 0 1,0 0-1,0 0 0,0 4 0,0-3 43,-1 1-1,-1 0 0,1-1 0,-1 1 0,1-1 0,-1 1 0,-1-1 0,1 0 1,-1 1-1,1-1 0,-5 8 0,-6 5 301,0 0 0,0 0 0,-2-1 0,-22 21 1,31-32-214,-6 5 70,7-7-162,0 0 1,1 1 0,0-1-1,-1 1 1,1 0 0,0 0-1,1 0 1,-1 0 0,-3 9-1,10-12-83,0 0 0,0 0-1,1 0 1,-1-1 0,1 1-1,-1-1 1,0 0 0,6-1-1,-7 1-24,14 0-48,0 0-1,0 1 0,1 1 1,-2 1-1,1 1 1,0 0-1,-1 1 1,20 8-1,-30-10 81,0 0-1,0 1 0,0 0 1,-1 0-1,1 0 1,-1 1-1,0-1 0,0 1 1,-1 1-1,1-1 0,-1 0 1,0 1-1,-1 0 0,1 0 1,-1 0-1,0 1 0,-1-1 1,0 1-1,0-1 0,0 1 1,0 0-1,-1-1 1,0 11-1,-1-7 146,-1 1 0,0-1 0,-1 1 0,0-1 0,0 0 0,-1 0 0,0 0 0,-1 0 0,-1 0 0,1-1 0,-1 1 0,-1-1 0,0-1 0,0 1 0,0-1 0,-1 0 0,-9 8 0,4-4 89,-1 0-1,-1-1 0,0 0 0,0-1 0,-1 0 0,0-2 0,-1 0 0,0 0 0,-27 8 0,38-14-197,0-1 0,0 0 1,0 1-1,-1-2 0,1 1 0,0-1 0,-1 0 1,1 0-1,0 0 0,0 0 0,-1-1 0,1 0 1,0 0-1,0-1 0,0 0 0,0 1 1,0-2-1,0 1 0,1 0 0,-9-7 0,7 3-10,1 0 0,0 0 0,0 0 0,0 0 0,1-1 0,0 0 0,0 0 0,1 0 0,0-1 0,0 1 0,1-1 0,0 1 0,-2-11 0,3 14-321,0 0 0,0 0-1,1-1 1,-1 1 0,1 0 0,0-1 0,0 1 0,0 0 0,1-1 0,-1 1 0,1 0 0,0 0 0,1 0 0,-1-1 0,1 1 0,2-4 0,0 2-898,0 1 0,1 0 1,0 1-1,0-1 0,0 1 0,1 0 0,-1 0 0,1 1 0,10-5 1,22-12-9482</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8.052"/>
    </inkml:context>
    <inkml:brush xml:id="br0">
      <inkml:brushProperty name="width" value="0.025" units="cm"/>
      <inkml:brushProperty name="height" value="0.025" units="cm"/>
    </inkml:brush>
  </inkml:definitions>
  <inkml:trace contextRef="#ctx0" brushRef="#br0">13 0 21685,'0'0'6197,"0"10"-4269,-5 58-801,1-44-822,2 1 0,0-1 0,2 0 0,1 0 0,6 41 0,-6-63-305,-1-1 0,0 1 0,0-1 0,1 0 0,-1 1 0,1-1 0,-1 1 0,1-1 0,0 0 0,-1 0 0,1 1 0,0-1 0,0 0 0,0 0 0,0 0 0,0 0 0,0 0 0,0 0 0,0 0 0,1 0 0,-1 0 0,0-1 0,0 1 0,1 0 0,-1-1 0,1 1 0,-1-1 0,0 1 0,1-1 0,-1 0 0,3 0 0,-2 0 0,0-1 0,0 1 0,0-1 0,0 0 0,0 0 0,0 0 0,0 0 0,0 0 0,-1 0 0,1-1 0,-1 1 0,1 0 0,-1-1 0,1 1 0,-1-1 0,0 0 0,1 1 0,-1-1 0,0 0 0,0 0 0,1-3 0,3-9 0,-1 0 0,0-1 0,-1 1 0,0-1 0,-1 0 0,-1 0 0,-1 1 0,0-1 0,-1 0 0,0 0 0,-1 0 0,-1 1 0,-4-16 0,7 29 0,0 0 0,-1 0 0,1 0 0,-1 0 0,1-1 0,0 1 0,-1 0 0,0 0 0,1 0 0,-1 0 0,0 1 0,1-1 0,-1 0 0,0 0 0,0 0 0,0 1 0,0-1 0,0 0 0,0 1 0,-1-2 0,1 2 0,0 1 0,1-1 0,-1 1 0,0-1 0,1 1 0,-1 0 0,1-1 0,-1 1 0,1-1 0,0 1 0,-1 0 0,1-1 0,-1 1 0,1 0 0,0-1 0,0 1 0,-1 0 0,1 0 0,0-1 0,0 1 0,0 1 0,-4 50 0,3-48 0,1 0 0,1 0 0,-1 0 0,0 0 0,1-1 0,0 1 0,0 0 0,0-1 0,0 1 0,1 0 0,-1-1 0,1 0 0,0 1 0,0-1 0,0 0 0,1 0 0,-1 0 0,1 0 0,-1 0 0,1-1 0,0 1 0,0-1 0,0 0 0,0 0 0,1 0 0,-1 0 0,1 0 0,-1-1 0,7 2 0,-5-2 0,0 0 0,0 0 0,0-1 0,0 0 0,1 0 0,-1 0 0,0 0 0,0-1 0,0 0 0,0 0 0,0-1 0,0 1 0,0-1 0,-1 0 0,1 0 0,0 0 0,-1-1 0,0 0 0,0 0 0,0 0 0,0 0 0,4-5 0,-2 1 0,0-1 0,0 0 0,-1 0 0,0 0 0,0-1 0,-1 0 0,0 0 0,-1 0 0,0 0 0,3-15 0,3-9 0,-16 56 0,-21 75 0,26-87 0,0 0 0,1 0 0,0 1 0,0-1 0,1 0 0,3 22 0,-2-32 0,-1 0 0,0 0 0,1 0 0,-1 0 0,1 0 0,-1 0 0,1 0 0,0 0 0,-1 0 0,1 0 0,0 0 0,-1-1 0,1 1 0,0 0 0,0-1 0,0 1 0,0 0 0,0-1 0,0 1 0,0-1 0,0 1 0,0-1 0,0 0 0,0 0 0,0 1 0,0-1 0,0 0 0,0 0 0,0 0 0,0 0 0,0 0 0,1 0 0,-1 0 0,0 0 0,0-1 0,0 1 0,0 0 0,0-1 0,0 1 0,0 0 0,0-1 0,0 0 0,0 1 0,1-2 0,4-1 0,0 1 0,0-2 0,-1 1 0,1-1 0,-1 0 0,6-5 0,3-9 0,0 0 0,-2-1 0,0 0 0,-1-1 0,14-37 0,-17 39 0,-8 19 0,0-1 0,0 0 0,0 0 0,0 0 0,0 0 0,1 0 0,-1 0 0,0 0 0,0 1 0,0-1 0,0 0 0,0 0 0,0 0 0,0 0 0,0 0 0,1 0 0,-1 0 0,0 0 0,0 0 0,0 0 0,0 0 0,0 0 0,0 1 0,1-1 0,-1 0 0,0 0 0,0 0 0,0 0 0,0 0 0,0 0 0,1 0 0,-1 0 0,0 0 0,0-1 0,0 1 0,0 0 0,0 0 0,0 0 0,1 0 0,-1 0 0,0 0 0,0 0 0,0 0 0,0 0 0,0 0 0,0 0 0,0 0 0,1-1 0,-1 1 0,0 0 0,0 0 0,0 0 0,0 0 0,0 0 0,0 0 0,0-1 0,3 25 0,-2 34 0,-1-56 0,0 3-488,0 0-1,0 0 1,0-1 0,1 1-1,0 0 1,0 0 0,0-1-1,0 1 1,1-1-1,-1 1 1,4 4 0,-4-7 142,1 0-1,0 0 1,0-1 0,-1 1 0,1-1 0,0 0-1,0 0 1,0 1 0,0-1 0,1 0 0,-1-1-1,0 1 1,0 0 0,1-1 0,-1 1 0,0-1-1,1 1 1,-1-1 0,0 0 0,1 0 0,-1 0 0,0-1-1,1 1 1,3-2 0,18-3-5382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8.735"/>
    </inkml:context>
    <inkml:brush xml:id="br0">
      <inkml:brushProperty name="width" value="0.025" units="cm"/>
      <inkml:brushProperty name="height" value="0.025" units="cm"/>
    </inkml:brush>
  </inkml:definitions>
  <inkml:trace contextRef="#ctx0" brushRef="#br0">14 7 6662,'0'0'19133,"-1"9"-17083,-3 17-1558,1 1 0,2-1 1,0 0-1,2 1 0,1-1 0,1 0 0,1 0 1,2 0-1,15 46 0,-1-27-461,-12-30-72,-1 1-1,-1-1 1,0 1-1,5 23 1,-11-37-936,-1-16-1158,0 0-1,-1 0 1,0 0-1,-9-26 1,-14-25-1388,-2 15 4540,-3 6 7089,68 46-4764,-30-1-3266,0 0-1,1-1 1,-1 0-1,0 0 1,0-1 0,1 0-1,-1 0 1,0-1-1,0 0 1,0 0 0,8-4-1,-10 2-118,-1 1 0,0-1-1,1 0 1,-1 0-1,-1-1 1,1 1-1,-1-1 1,0 0 0,0-1-1,0 1 1,0-1-1,-1 1 1,0-1 0,3-10-1,17-59-54,-11 32 173,-9 37 146,-3 16 184,-4 22-321,-3 25 483,1 88 1,7-129-495,0 0 1,0 1 0,2-1-1,0 0 1,1 0 0,1-1-1,0 1 1,1-1 0,0 0-1,11 17 1,-17-32-74,0 1 0,1 0 0,-1-1 0,0 1 0,0 0 0,1-1 0,-1 1 0,0-1 0,1 1 0,-1-1 0,0 1 0,1-1 0,-1 1 0,1-1 0,-1 1 0,1-1 0,-1 1 0,1-1 0,0 0 0,-1 1 0,1-1 0,-1 0 0,1 1 0,0-1 0,-1 0 0,1 0 0,0 0 0,-1 0 0,1 1 0,0-1 0,0 0 0,5-21 0,-11-34 0,0 39 0,0 0 0,-1 0 0,-1 1 0,0 0 0,-1 0 0,-1 1 0,0 0 0,-1 0 0,-1 1 0,0 0 0,-1 1 0,-17-15 0,106 71-2242,-17-26-7159,-31-11 897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9.077"/>
    </inkml:context>
    <inkml:brush xml:id="br0">
      <inkml:brushProperty name="width" value="0.025" units="cm"/>
      <inkml:brushProperty name="height" value="0.025" units="cm"/>
    </inkml:brush>
  </inkml:definitions>
  <inkml:trace contextRef="#ctx0" brushRef="#br0">188 65 16688,'0'0'5141,"-12"2"-1340,-1 0-3261,1 1 1,0 0 0,1 1-1,-1 0 1,0 1 0,1 0-1,-11 7 1,17-9-400,0 0-1,0 1 1,0 0-1,0-1 1,1 1 0,0 1-1,-1-1 1,2 1-1,-1 0 1,0 0 0,1 0-1,0 0 1,0 0-1,1 1 1,-1-1 0,1 1-1,0 0 1,1-1-1,-2 8 1,3-12-141,0 0 0,0 0 0,0 1 0,0-1 0,0 0 0,0 0 0,1 0 0,-1 0 0,0 0 0,1 0 0,-1 0 0,1 0 0,-1 0 0,1 0 0,-1 0 0,1 0 0,0 0 0,-1 0 0,1 0 0,0 0 0,0-1 0,0 1 0,0 0 0,-1-1 0,1 1 0,0 0 0,2 0 0,1 1 0,0-1 0,1 1 0,-1-1 0,0 0 0,1 0 0,0 0 0,5 0 0,3-1 0,-1 0 0,1 0 0,0-1 0,18-4 0,-21 2 0,-1-1 0,1 1 0,-1-2 0,0 1 0,-1-1 0,1 0 0,-1-1 0,0 0 0,11-11 0,-15 14 0,-1-1 0,0 1 0,1-1 0,-1 0 0,-1 0 0,1 0 0,0-1 0,-1 1 0,0-1 0,0 1 0,-1-1 0,1 1 0,-1-1 0,0 0 0,0 0 0,0 0 0,-1 0 0,0 0 0,0 0 0,0 0 0,-1-5 0,0 6-152,-1 1 1,1 0-1,-1 0 1,1-1-1,-1 1 0,0 0 1,0 1-1,-1-1 1,1 0-1,0 1 0,-1-1 1,0 1-1,1 0 0,-1-1 1,0 2-1,0-1 1,0 0-1,-1 0 0,-2 0 1,-5-3-1340,1 1 1,-1 1-1,0 0 1,-21-3-1,14 4-9420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39.750"/>
    </inkml:context>
    <inkml:brush xml:id="br0">
      <inkml:brushProperty name="width" value="0.025" units="cm"/>
      <inkml:brushProperty name="height" value="0.025" units="cm"/>
    </inkml:brush>
  </inkml:definitions>
  <inkml:trace contextRef="#ctx0" brushRef="#br0">1 0 14350,'0'0'14685,"3"10"-14055,4 16-189,-3-10-298,0 0-1,1 0 0,1-1 0,0 0 0,1 0 0,14 22 0,-19-36-128,0 1-1,-1-1 0,1 1 1,0-1-1,0 1 0,0-1 0,0 0 1,0 0-1,1 0 0,-1 0 1,0-1-1,0 1 0,1-1 0,-1 1 1,0-1-1,1 0 0,-1 1 1,0-1-1,1-1 0,-1 1 0,0 0 1,1 0-1,-1-1 0,0 1 1,0-1-1,1 0 0,-1 0 0,0 0 1,0 0-1,0 0 0,0 0 1,0-1-1,0 1 0,3-3 0,4-4 37,1 0 0,-1-1 0,0 1-1,0-2 1,7-10 0,-7 5 51,-1 0 1,0 0-1,0 0 1,7-27-1,-23 70-160,2 0 1,1 1-1,1-1 0,0 42 0,4-69-29,0 0-1,0 1 0,0-1 1,1 0-1,-1 0 1,0 1-1,1-1 0,-1 0 1,0 1-1,1-1 0,0 0 1,-1 0-1,1 0 0,0 0 1,-1 0-1,1 1 1,0-1-1,0 0 0,0-1 1,0 1-1,0 0 0,0 0 1,0 0-1,0-1 0,0 1 1,1 0-1,-1-1 0,0 1 1,0-1-1,1 0 1,-1 1-1,0-1 0,1 0 1,-1 0-1,0 1 0,1-1 1,-1 0-1,0-1 0,1 1 1,-1 0-1,0 0 1,1 0-1,1-2 0,3 1-546,0-1 0,0 1 1,-1-2-1,1 1 0,-1 0 0,1-1 0,-1 0 0,7-5 0,17-21-4671,-3-4-2115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0.572"/>
    </inkml:context>
    <inkml:brush xml:id="br0">
      <inkml:brushProperty name="width" value="0.025" units="cm"/>
      <inkml:brushProperty name="height" value="0.025" units="cm"/>
    </inkml:brush>
  </inkml:definitions>
  <inkml:trace contextRef="#ctx0" brushRef="#br0">109 313 12684,'0'0'6967,"-9"9"-4784,-2 3-1658,0 0 1,1 1-1,0 0 1,-14 27-1,18-30-319,2 0 0,-1 0 0,1 0 0,1 0 0,0 0 0,0 1 0,1-1 0,0 1 0,0 21 0,2-31-198,1 0-1,-1 0 1,0-1-1,0 1 1,1 0 0,-1 0-1,1 0 1,-1 0-1,1 0 1,-1 0 0,1-1-1,-1 1 1,1 0-1,0 0 1,-1-1 0,1 1-1,0 0 1,0-1-1,-1 1 1,1-1-1,0 1 1,0-1 0,0 1-1,0-1 1,0 0-1,0 1 1,0-1 0,0 0-1,0 0 1,0 0-1,0 1 1,0-1-1,0 0 1,0-1 0,0 1-1,0 0 1,0 0-1,-1 0 1,1 0 0,0-1-1,0 1 1,0 0-1,1-1 1,4-1 25,0 0 0,-1 0 0,1 0 1,-1 0-1,1-1 0,5-3 0,-2-1 6,0 0 0,-1 0 0,0-1 0,0 0 0,0 0 0,-1-1 0,-1 0 0,1 0 0,-1-1 0,-1 1 1,0-1-1,0-1 0,-1 1 0,0 0 0,-1-1 0,0 0 0,-1 0 0,1-17 0,-15 140-1069,11-106 1016,1-1 0,0 1 0,1-1 0,0 0 0,-1 1 0,2-1 0,-1 0 0,1 1 0,-1-1 0,1 0 0,5 7 0,-6-10 11,0 0-1,1 0 1,0-1-1,-1 1 1,1-1-1,0 1 1,-1-1-1,1 0 1,0 0-1,0 0 1,0 0-1,0 0 1,0 0-1,0 0 1,1-1-1,-1 1 1,0-1-1,0 0 1,0 1-1,1-1 1,-1 0-1,0 0 1,0-1-1,1 1 1,-1 0-1,0-1 1,0 1-1,0-1 1,0 0-1,0 0 1,0 1-1,3-3 1,1 0 71,1-1 0,-1 0 0,-1 0 0,1-1 0,-1 1 0,1-1 1,-1-1-1,-1 1 0,1 0 0,-1-1 0,0 0 0,5-8 0,2-7 402,-1 0 0,12-34 0,-13 27 118,-2-1 0,0 0-1,3-56 1,-5-90 94,-5 151-725,-18 122-37,16-60 257,2 0 0,7 68 0,-4-89-126,1-1 1,0-1-1,0 1 1,2 0-1,0-1 1,1 0-1,0-1 1,2 1 0,10 14-1,-17-26-51,0 0 0,0 0 0,0 0 0,1-1 0,-1 1 0,1-1 0,0 1 0,5 3 0,-7-6 0,-1 0 0,0 0 0,0 0 0,1 0 0,-1 0 0,0 0 0,1 0 0,-1 0 0,0 0 0,0 0 0,1 0 0,-1 0 0,0 0 0,1 0 0,-1 0 0,0 0 0,0 0 0,1 0 0,-1-1 0,0 1 0,0 0 0,1 0 0,-1 0 0,0 0 0,0-1 0,0 1 0,1 0 0,-1 0 0,0-1 0,0 1 0,0 0 0,0 0 0,1-1 0,-1 1 0,0-1 0,4-23 0,-4 7 0,-1 1 0,-1-1 0,0 0 0,-7-27 0,7 37 0,0 0 0,-1 0 0,1 0 0,-1 1 0,0-1 0,-1 1 0,0 0 0,0 0 0,0 0 0,-1 0 0,0 1 0,0-1 0,-9-6 0,14 12 0,0 0 0,1 0 0,-1 1 0,0-1 0,0 0 0,0 0 0,0 0 0,0 0 0,0 0 0,0 0 0,0 0 0,0 0 0,0 0 0,0 0 0,0 1 0,0-1 0,0 0 0,0 0 0,0 0 0,0 0 0,0 0 0,1 0 0,-1 0 0,0 0 0,-1 1 0,1-1 0,0 0 0,0 0 0,0 0 0,0 0 0,0 0 0,0 0 0,0 0 0,0 1 0,0-1 0,0 0 0,0 0 0,0 0 0,0 0 0,0 0 0,0 0 0,0 0 0,0 0 0,0 0 0,-1 0 0,1 0 0,0 0 0,0 1 0,0-1 0,0 0 0,0 0 0,0 0 0,0 0 0,0 0 0,-1 0 0,1 0 0,0 0 0,0 0 0,0 0 0,0 0 0,0 0 0,0 0 0,-1 0 0,6 9 0,-1-4-20,1-1 0,0 0 1,1 0-1,-1 0 0,0 0 0,1-1 0,0 0 1,0 0-1,0 0 0,0-1 0,10 2 0,-2-1-30,0 0-1,0-1 0,1-1 1,17-1-1,-29 0 58,-1 0 1,1-1-1,-1 1 1,1-1-1,-1 0 1,1 0-1,-1 0 0,0 0 1,1 0-1,-1 0 1,0 0-1,0-1 1,0 1-1,0-1 1,0 0-1,0 0 1,-1 1-1,1-1 0,-1 0 1,1 0-1,-1-1 1,2-2-1,3-6 62,-1 0 1,-1-1-1,5-17 0,-1 5-26,-5 100-43,-3-65-13,1 1 0,0-1 0,0 0-1,1 0 1,1 1 0,6 17 0,-8-26-23,0 0 0,1 0 0,-1 0 0,0-1 0,1 1 1,0 0-1,-1-1 0,1 1 0,0-1 0,0 0 0,1 0 0,-1 1 0,0-1 0,1-1 0,-1 1 1,1 0-1,0-1 0,-1 1 0,1-1 0,0 0 0,0 0 0,0 0 0,0 0 0,0 0 0,0-1 0,0 1 1,0-1-1,0 0 0,6 0 0,-7-1-360,-1 1 0,1 0 1,-1-1-1,1 1 0,-1-1 1,0 1-1,1-1 0,-1 0 1,0 0-1,1 1 0,-1-1 0,0 0 1,0 0-1,0 0 0,0 0 1,0-1-1,0 1 0,0 0 0,0 0 1,-1 0-1,1-1 0,0 1 1,0-3-1,10-20-8637</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0.946"/>
    </inkml:context>
    <inkml:brush xml:id="br0">
      <inkml:brushProperty name="width" value="0.025" units="cm"/>
      <inkml:brushProperty name="height" value="0.025" units="cm"/>
    </inkml:brush>
  </inkml:definitions>
  <inkml:trace contextRef="#ctx0" brushRef="#br0">1 0 5990,'0'0'25368,"12"54"-30685,-9-50-2178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1.702"/>
    </inkml:context>
    <inkml:brush xml:id="br0">
      <inkml:brushProperty name="width" value="0.025" units="cm"/>
      <inkml:brushProperty name="height" value="0.025" units="cm"/>
    </inkml:brush>
  </inkml:definitions>
  <inkml:trace contextRef="#ctx0" brushRef="#br0">146 68 14798,'0'0'6801,"2"-9"-3737,6-26-763,-8 34-2220,0 1 0,0-1 0,0 0 0,0 0 0,0 0 0,0 1 0,0-1 0,0 0 1,0 0-1,0 0 0,0 1 0,0-1 0,-1 0 0,1 0 0,0 1 0,-1-1 0,1 0 0,-1 0 0,1 1 0,-1-1 0,1 0 0,-1 1 0,1-1 0,-1 1 0,1-1 0,-1 1 0,0-1 0,1 1 0,-1-1 0,0 1 0,0 0 0,1-1 0,-1 1 0,0 0 0,0 0 0,1-1 1,-1 1-1,0 0 0,0 0 0,0 0 0,1 0 0,-1 0 0,0 0 0,0 0 0,0 0 0,0 1 0,-37 7 173,32-4-239,0 1 0,0-1 0,0 1 1,1 0-1,-1 1 0,1-1 0,0 1 1,1 0-1,0 1 0,0-1 0,0 1 1,0-1-1,-2 9 0,1-3 15,1 0 0,0 0-1,1 1 1,0 0 0,1-1 0,-1 26-1,3-37-25,0 0-1,0 0 0,0 1 0,1-1 0,-1 0 1,0 0-1,0 0 0,0 0 0,1 0 1,-1 0-1,1 1 0,-1-1 0,1 0 0,-1 0 1,1 0-1,0 0 0,-1-1 0,1 1 0,0 0 1,0 0-1,0 0 0,0 0 0,0-1 1,0 1-1,0-1 0,0 1 0,0 0 0,0-1 1,0 0-1,0 1 0,0-1 0,0 0 0,0 1 1,0-1-1,1 0 0,-1 0 0,0 0 1,0 0-1,0 0 0,0 0 0,1 0 0,-1 0 1,0-1-1,0 1 0,0 0 0,0-1 0,0 1 1,0-1-1,1 0 0,6-1 52,-1-1 0,0 0 0,1-1-1,-1 1 1,-1-1 0,8-6 0,4-6 42,-1-2-1,0 1 1,-2-2 0,0 0 0,-1-1-1,-1-1 1,20-42 0,-29 121-97,-5-46 0,1-4 0,0 0 0,0-1 0,0 1 0,1 0 0,2 8 0,-3-15 0,1 0 0,-1 0 0,0 0 0,1 0 0,-1 0 0,1-1 0,-1 1 0,1 0 0,-1 0 0,1 0 0,-1 0 0,1-1 0,0 1 0,0 0 0,-1-1 0,1 1 0,0 0 0,0-1 0,0 1 0,0-1 0,0 1 0,0-1 0,-1 0 0,1 1 0,0-1 0,0 0 0,0 0 0,0 0 0,0 1 0,1-1 0,-1 0 0,0 0 0,0-1 0,0 1 0,0 0 0,0 0 0,0 0 0,0-1 0,-1 1 0,1 0 0,0-1 0,0 1 0,0-1 0,0 1 0,0-1 0,1 0 0,10-7 0,-1 0 0,1 0 0,-2-1 0,15-14 0,-18 16 0,1-1 0,-1 1 0,1 0 0,1 1 0,-1 0 0,1 0 0,0 1 0,1 0 0,15-5 0,-24 10 0,1-1 0,-1 1 0,0 0 0,0 0 0,1 0 0,-1 0 0,0 0 0,0 0 0,0 0 0,1 1 0,-1-1 0,0 0 0,0 1 0,0-1 0,0 1 0,1-1 0,-1 1 0,0 0 0,0-1 0,0 1 0,0 0 0,-1 0 0,1 0 0,0-1 0,0 1 0,0 0 0,-1 0 0,1 0 0,0 0 0,-1 1 0,1-1 0,-1 0 0,1 0 0,-1 0 0,0 0 0,1 0 0,-1 1 0,0-1 0,0 2 0,3 58 0,-4-46 0,2-15 1,-1 0 1,0 1-1,0-1 1,1 0-1,-1 0 1,0 0-1,1 0 1,-1 0-1,0 1 1,1-1-1,-1 0 1,1 0-1,-1 0 1,0 0-1,1 0 1,-1 0-1,0 0 1,1 0-1,-1 0 1,0 0-1,1 0 1,-1 0-1,0-1 1,1 1-1,-1 0 0,0 0 1,1 0-1,-1 0 1,0-1-1,1 1 1,-1 0-1,0 0 1,0-1-1,1 1 1,-1 0-1,0 0 1,0-1-1,1 1 1,-1 0-1,0-1 1,0 1-1,0 0 1,0-1-1,1 1 1,-1-1-1,15-14-341,5-7-1786,19-23-8512,-19 19 1509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2.248"/>
    </inkml:context>
    <inkml:brush xml:id="br0">
      <inkml:brushProperty name="width" value="0.025" units="cm"/>
      <inkml:brushProperty name="height" value="0.025" units="cm"/>
    </inkml:brush>
  </inkml:definitions>
  <inkml:trace contextRef="#ctx0" brushRef="#br0">107 436 14157,'0'0'13362,"-11"6"-11685,1 0-1447,1-1 0,0 2 1,0-1-1,1 1 1,-9 9-1,14-12-160,-1 0 0,1 0 0,0 0 0,0 1 0,0-1 0,1 1 1,0 0-1,0 0 0,0-1 0,0 2 0,1-1 0,0 0 0,0 0 0,0 0 0,0 8 0,1-12-68,0 0-1,1 0 0,-1 0 0,0-1 0,1 1 0,-1 0 1,0 0-1,1 0 0,-1-1 0,1 1 0,-1 0 0,1 0 1,-1-1-1,1 1 0,0 0 0,-1-1 0,1 1 0,0-1 1,0 1-1,-1-1 0,1 1 0,0-1 0,0 0 0,0 1 1,0-1-1,-1 0 0,1 0 0,0 1 0,0-1 0,0 0 1,0 0-1,0 0 0,0 0 0,0 0 0,-1 0 0,1-1 1,0 1-1,0 0 0,1-1 0,39-11 96,-31 6-51,0-1 0,0 0 0,-1-1 0,0 0-1,0 0 1,-1-1 0,10-13 0,44-75 442,-38 57-419,-20 36-79,-3 7-15,-6 19-52,-9 29-35,9-38 119,1 1 1,0 0 0,1 0-1,1 0 1,1 0 0,-1 22-1,2-35-6,0 0 0,0 0 0,0 0 0,0 0 0,1 0 0,-1 0 0,0 0 0,0-1 0,1 1 0,-1 0 0,1 0 0,-1 0 0,1-1 0,-1 1-1,1 0 1,-1-1 0,1 1 0,-1 0 0,1-1 0,0 1 0,-1 0 0,1-1 0,0 1 0,0-1 0,0 0 0,-1 1 0,2 0 0,1-1 4,-1 0 1,0 1-1,1-1 0,-1 0 1,0 0-1,1 0 0,-1 0 1,1-1-1,-1 1 0,4-2 1,0 0 6,1 0 0,-1-1 0,0 1 0,0-1 1,0-1-1,11-7 0,0-6-12,-1-1 0,-1-1 0,0 0 0,-1-1 0,-1 0 0,-1-1 0,-1-1 0,14-38 0,-11 19 0,-2-1 0,-2 0 0,10-84 0,-17 57 0,-3 69 0,0-1 0,0 1 0,0 0 0,0-1 0,0 1 0,0 0 0,0 0 0,0-1 0,0 1 0,0 0 0,0-1 0,0 1 0,0 0 0,0-1 0,0 1 0,0 0 0,0 0 0,0-1 0,0 1 0,-1 0 0,1-1 0,0 1 0,0 0 0,0 0 0,0-1 0,-1 1 0,1 0 0,0 0 0,0 0 0,0-1 0,-1 1 0,1 0 0,0 0 0,0 0 0,-1 0 0,1-1 0,0 1 0,-1 0 0,1 0 0,0 0 0,-1 0 0,1 0 0,0 0 0,0 0 0,-1 0 0,1 0 0,0 0 0,-1 0 0,1 0 0,0 0 0,-1 0 0,1 0 0,0 0 0,0 0 0,-1 0 0,1 1 0,0-1 0,-1 0 0,1 0 0,0 0 0,0 0 0,0 1 0,-1-1 0,1 0 0,0 0 0,0 1 0,-1-1 0,1 0 0,0 1 0,-17 16 0,-3 11 0,2 0 0,0 1 0,-21 50 0,31-61 0,1 1 0,1 0 0,1 0 0,1 1 0,0-1 0,2 1 0,-1 31 0,3-47-16,0 0 0,1 0 0,-1 0 0,1 0 1,0-1-1,0 1 0,1 0 0,-1-1 0,1 1 0,-1-1 0,1 1 0,0-1 1,0 0-1,1 1 0,-1-1 0,6 4 0,-3-2-86,1-1 0,-1 0-1,1 0 1,0-1 0,0 0-1,1 0 1,-1 0 0,13 3 0,-2-2-456,-1-1 1,0-1 0,0 0 0,1-1 0,-1-1-1,1-1 1,23-3 0,-4-7-8497</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3.338"/>
    </inkml:context>
    <inkml:brush xml:id="br0">
      <inkml:brushProperty name="width" value="0.025" units="cm"/>
      <inkml:brushProperty name="height" value="0.025" units="cm"/>
    </inkml:brush>
  </inkml:definitions>
  <inkml:trace contextRef="#ctx0" brushRef="#br0">97 1 20083,'0'0'8616,"-57"86"-8167,40-33-65,7 5-288,2 1-32,4-1-32,3-4-64,1-5-224,0-9-129,0-6-63,5-7-769,0-9-929,4-13-417,1-5-1248,0-13-1987,2-13-5060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3.040"/>
    </inkml:context>
    <inkml:brush xml:id="br0">
      <inkml:brushProperty name="width" value="0.025" units="cm"/>
      <inkml:brushProperty name="height" value="0.025" units="cm"/>
    </inkml:brush>
  </inkml:definitions>
  <inkml:trace contextRef="#ctx0" brushRef="#br0">0 0 16271,'0'0'8045,"2"10"-7132,25 305 4496,-20-195-4316,-5-59-740,0 3 109,-1-61-373,0-8-19,3-40-8,-1-21-62,10-102 0,-10 147 0,1 1 0,1-1 0,1 1 0,0 1 0,18-37 0,-19 48 0,0 0 0,0 0 0,1 1 0,-1 0 0,2 0 0,-1 0 0,1 1 0,0 0 0,0 1 0,10-6 0,-12 7 0,1 1 0,-1 1 0,1-1 0,-1 1 0,1 0 0,0 1 0,0-1 0,-1 1 0,1 0 0,0 0 0,0 1 0,1 0 0,-1 0 0,0 0 0,0 1 0,7 2 0,-11-3 0,0 0 0,-1 1 0,1 0 0,0-1 0,-1 1 0,1 0 0,-1 0 0,1 0 0,-1 0 0,1 0 0,-1 0 0,0 1 0,0-1 0,1 0 0,-1 1 0,0-1 0,0 0 0,0 1 0,-1-1 0,1 1 0,0 0 0,0-1 0,-1 1 0,1 0 0,-1-1 0,0 1 0,1 0 0,-1 0 0,0-1 0,0 1 0,0 0 0,0 0 0,0 0 0,-1-1 0,1 1 0,0 0 0,-1-1 0,1 1 0,-1 0 0,0-1 0,-1 3 0,0 3 0,-1 0 0,-1-1 0,1 1 0,-1-1 0,0 1 0,-1-1 0,1 0 0,-9 7 0,-1 0 0,-1-1 0,-1 0 0,0-1 0,-1-1 0,0 0 0,0-2 0,-1 0 0,0 0 0,0-2 0,-37 8 0,54-14-39,1 0-1,-1 1 1,0-1 0,1 0-1,-1 0 1,0 0 0,0 0-1,1 0 1,-1 0 0,0 0-1,1 0 1,-1 0 0,0 0-1,0-1 1,1 1 0,-1 0 0,0 0-1,1-1 1,-1 1 0,1 0-1,-1-1 1,0 1 0,1-1-1,-1 1 1,1-1 0,-1 1-1,1-1 1,-1 1 0,1-1-1,-1 0 1,7-20-2916,27-20-3953,-32 41 6811,28-29-6533,2-3-3299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3.369"/>
    </inkml:context>
    <inkml:brush xml:id="br0">
      <inkml:brushProperty name="width" value="0.025" units="cm"/>
      <inkml:brushProperty name="height" value="0.025" units="cm"/>
    </inkml:brush>
  </inkml:definitions>
  <inkml:trace contextRef="#ctx0" brushRef="#br0">1 25 13196,'0'0'12300,"3"10"-10789,4 21-577,-3 0 0,0 0 1,-1 49-1,3-46-533,-5-33-369,-1 0-1,0 0 0,1-1 0,-1 1 0,1 0 1,-1-1-1,1 1 0,-1 0 0,1-1 0,0 1 0,-1-1 1,1 1-1,0-1 0,-1 1 0,1-1 0,0 1 1,0-1-1,0 0 0,-1 1 0,1-1 0,2 0 0,-1 0 5,0-1 0,-1 1 0,1-1 0,0 0 0,0 0 0,0 0 0,0 0 0,-1 0 0,1 0 0,0-1 0,-1 1 0,1-1 0,-1 1 0,1-1 0,-1 1 0,0-1 0,0 0 0,0 0 0,0 1 0,0-1 0,0 0 0,0 0 0,-1 0 0,1 0 0,0-2 0,2-6-36,0 0 0,0 0 0,-1 0 0,-1 0 0,1 0 0,-2 0 0,1-1 0,-1 1 0,-3-14 0,3 18 0,-1 1 0,0-1 0,-1 1 0,1 0 0,-1 0 0,0-1 0,0 1 0,-1 1 0,0-1 0,0 0 0,0 1 0,0-1 0,0 1 0,-1 0 0,0 0 0,0 0 0,0 1 0,0-1 0,-8-3 0,12 6-21,0 1 1,0 0-1,-1 0 1,1-1-1,0 1 1,0 0-1,-1 0 1,1-1-1,0 1 1,-1 0-1,1 0 1,0 0-1,-1-1 1,1 1-1,0 0 1,-1 0-1,1 0 1,0 0-1,-1 0 1,1 0-1,0 0 1,-1 0-1,1 0 1,-1 0-1,1 0 1,0 0-1,-1 0 1,1 0-1,0 0 1,-1 0-1,1 0 1,0 0-1,-1 0 1,1 1-1,0-1 1,-1 0-1,1 0 1,0 0-1,-1 1 1,1-1-1,0 0 1,0 0-1,-1 1 1,1-1-1,0 0 1,0 1-1,0-1 1,-1 0-1,1 1 1,0-1-1,0 0 1,0 1-1,0-1 1,0 0-1,0 1 0,0-1 1,-1 0-1,1 1 1,0-1-1,0 1 1,0-1-1,1 0 1,-1 1-1,0-1 1,0 0-1,0 1 1,0 0-1,12 24-2230,-8-22 1474,1-1 0,0 1 0,0 0 0,0-1 0,0 0 0,0 0 0,0-1 0,0 1 0,1-1 0,-1-1 1,1 1-1,5 0 0,21 1-6201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3.710"/>
    </inkml:context>
    <inkml:brush xml:id="br0">
      <inkml:brushProperty name="width" value="0.025" units="cm"/>
      <inkml:brushProperty name="height" value="0.025" units="cm"/>
    </inkml:brush>
  </inkml:definitions>
  <inkml:trace contextRef="#ctx0" brushRef="#br0">165 74 15695,'0'0'3331,"-10"-1"-112,0 0-2649,5 0-355,0 0 0,0 0 0,0 1 0,0-1-1,0 1 1,0 0 0,0 0 0,0 1 0,0 0-1,0 0 1,0 0 0,0 0 0,0 1-1,1 0 1,-1 0 0,0 0 0,1 0 0,0 1-1,-1-1 1,1 1 0,-7 7 0,7-6-122,1 1 0,0-1 1,0 1-1,0 0 0,0 0 0,1 0 1,0 0-1,0 1 0,0-1 1,1 1-1,-1-1 0,1 1 0,1-1 1,-1 1-1,1 0 0,0-1 1,0 1-1,2 10 0,-1-15-40,0 1 0,1-1 0,-1 0 0,0 0 0,1 0 0,-1 0 1,0 0-1,1 0 0,-1 0 0,1 0 0,0 0 0,-1-1 0,1 1 0,-1-1 0,1 1 0,0-1 0,0 0 0,-1 0 0,1 1 0,0-1 0,-1 0 0,1 0 1,0-1-1,0 1 0,-1 0 0,4-1 0,0 0 135,0 0 1,0 0 0,1-1-1,-1 1 1,0-1-1,0 0 1,6-4 0,-4 0-148,0 0 1,-1 0 0,1-1 0,-2 1 0,1-1-1,-1 0 1,0-1 0,8-15 0,-11 18-34,1 0 1,-1 0-1,0-1 1,-1 1-1,1 0 1,-1-1-1,0 1 1,-1-1-1,1 1 1,-1-1-1,0 1 1,-1-1-1,1 1 1,-1-1-1,-2-8 1,2 11-45,-1 1 0,1 0 0,-1-1 1,1 1-1,-1 0 0,0 0 0,1 0 0,-1 0 0,0 0 1,-1 0-1,1 1 0,0-1 0,0 1 0,-1-1 0,1 1 1,-1 0-1,1 0 0,-1 0 0,1 0 0,-1 1 0,0-1 0,1 1 1,-1-1-1,0 1 0,0 0 0,1 0 0,-6 1 0,5-1-20,1 0-1,-1 0 0,0 0 1,1 1-1,-1 0 0,0-1 1,1 1-1,-1 0 0,1 0 0,-1 0 1,1 1-1,0-1 0,-1 1 1,1-1-1,0 1 0,0 0 1,0-1-1,0 1 0,0 0 0,1 1 1,-1-1-1,0 0 0,1 0 1,0 1-1,0-1 0,-1 0 1,1 1-1,0 2 0,0-2-262,0 0 0,1-1-1,0 1 1,-1 0 0,1 0-1,0-1 1,1 1 0,-1 0-1,0 0 1,1-1 0,-1 1 0,1 0-1,0-1 1,0 1 0,2 3-1,-2-4-259,1-1-1,-1 1 1,1-1-1,-1 1 1,1-1-1,0 1 1,-1-1-1,1 0 1,0 0 0,0 0-1,0 0 1,0 0-1,0 0 1,0-1-1,1 1 1,-1-1-1,0 1 1,0-1-1,4 0 1,18 1-9895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4.366"/>
    </inkml:context>
    <inkml:brush xml:id="br0">
      <inkml:brushProperty name="width" value="0.025" units="cm"/>
      <inkml:brushProperty name="height" value="0.025" units="cm"/>
    </inkml:brush>
  </inkml:definitions>
  <inkml:trace contextRef="#ctx0" brushRef="#br0">95 257 13901,'0'0'9049,"-9"-1"-7293,7 0-1697,0 1-1,0-1 1,-1 1-1,1 0 1,-1-1-1,1 1 1,0 0 0,-1 0-1,1 1 1,0-1-1,-1 0 1,1 1 0,0-1-1,-1 1 1,1 0-1,0 0 1,0 0-1,0 0 1,0 0 0,0 0-1,0 1 1,0-1-1,0 1 1,0-1-1,1 1 1,-1 0 0,0-1-1,1 1 1,0 0-1,-1 0 1,1 0-1,0 0 1,0 1 0,0-1-1,-1 3 1,-1 4 333,0 1 1,0 1 0,1-1 0,0 0-1,1 0 1,-1 21 0,2-30-365,0 0 0,0-1 0,1 1 1,-1-1-1,0 1 0,0 0 0,1-1 0,-1 1 0,0-1 1,0 1-1,1 0 0,-1-1 0,1 1 0,-1-1 0,1 1 1,-1-1-1,0 0 0,1 1 0,0-1 0,-1 1 0,1-1 1,-1 0-1,1 1 0,-1-1 0,1 0 0,0 0 0,-1 0 1,1 1-1,0-1 0,-1 0 0,1 0 0,0 0 0,-1 0 1,1 0-1,0 0 0,-1 0 0,1 0 0,-1 0 0,1-1 1,0 1-1,-1 0 0,1 0 0,1-1 0,29-13 1386,-23 5-1378,1 0-1,-2 0 1,1-1 0,-2 0-1,1 0 1,-1 0 0,-1-1-1,0 0 1,0-1-1,-1 1 1,-1-1 0,5-22-1,-4 7-17,-1 0-1,0 0 0,-2 0 1,-5-46-1,4 70-17,0 0 0,-1 1 0,1-1 0,-1 0 0,0 1 0,0-1 0,0 1 0,0-1 0,-1 1 0,1 0 0,0-1 0,-1 1 0,0 0 0,-2-2 0,4 3 0,-1 1 0,1 0 0,-1-1 0,1 1 0,-1 0 0,1-1 0,-1 1 0,1 0 0,-1 0 0,1 0 0,-1-1 0,1 1 0,-1 0 0,1 0 0,-1 0 0,1 0 0,-1 0 0,0 0 0,1 0 0,-1 0 0,1 0 0,-1 0 0,1 1 0,-1-1 0,0 0 0,0 1 0,0 0 0,-1 0 0,1 0 0,0 0 0,0 0 0,0 0 0,1 0 0,-1 0 0,0 1 0,0-1 0,0 0 0,1 0 0,-1 1 0,0 1 0,-8 22 0,0 1 0,2-1 0,1 1 0,1 1 0,1-1 0,0 35 0,4-59 0,0 0 0,0 1 0,0-1 0,0 0 0,0 0 0,1 0 0,-1 1 0,1-1 0,-1 0 0,1 0 0,0 0 0,0 0 0,0 0 0,0 0 0,0 0 0,1-1 0,-1 1 0,0 0 0,1-1 0,-1 1 0,1-1 0,0 1 0,0-1 0,-1 0 0,1 1 0,0-1 0,0 0 0,0 0 0,0-1 0,0 1 0,0 0 0,0-1 0,1 1 0,-1-1 0,0 1 0,0-1 0,0 0 0,1 0 0,-1 0 0,0 0 0,0-1 0,3 0 0,2 0 0,-1 0 0,1 0 0,-1-1 0,1 0 0,-1 0 0,0-1 0,0 0 0,0 0 0,0 0 0,-1-1 0,1 0 0,-1 0 0,6-5 0,-5 1 0,-1 0 0,1 0 0,-2-1 0,1 0 0,-1 1 0,-1-1 0,1-1 0,1-9 0,-8 35 0,-3 4 0,2 1 0,1 1 0,-1 23 0,4-45 0,0 1 0,0 0 0,0-1 0,0 1 0,0 0 0,1-1 0,-1 1 0,0-1 0,0 1 0,0 0 0,1-1 0,-1 1 0,0-1 0,1 1 0,-1-1 0,0 1 0,1-1 0,-1 1 0,1-1 0,-1 1 0,1-1 0,-1 1 0,1-1 0,-1 0 0,1 1 0,0-1 0,-1 0 0,1 1 0,-1-1 0,1 0 0,0 0 0,-1 0 0,1 0 0,-1 0 0,1 1 0,0-1 0,-1 0 0,1 0 0,0 0 0,-1-1 0,1 1 0,0 0 0,-1 0 0,1 0 0,0 0 0,-1-1 0,1 1 0,-1 0 0,1-1 0,-1 1 0,2-1 0,30-18 0,-21 3 0,0 0 0,0-1 0,-2 0 0,0-1 0,9-26 0,-20 70 0,1-19 0,0 0 0,1-1 0,0 1 0,0 0 0,0-1 0,3 13 0,-2-18-42,-1-1 0,0 1 0,1-1 1,-1 1-1,1-1 0,-1 1 0,1-1 0,-1 1 0,1-1 0,-1 0 1,1 1-1,-1-1 0,1 0 0,-1 0 0,1 1 0,-1-1 0,1 0 1,0 0-1,-1 0 0,1 0 0,-1 0 0,1 0 0,0 0 1,-1 0-1,1 0 0,0 0 0,-1 0 0,1 0 0,-1 0 0,1-1 1,0 1-1,-1 0 0,1 0 0,-1-1 0,1 1 0,-1 0 0,1-1 1,-1 1-1,1 0 0,-1-1 0,1 1 0,-1-1 0,0 1 0,1-1 1,-1 1-1,1-1 0,21-22-3959,-16 14 2147,-1 0 0,0 0 0,-1 0 0,0 0 0,0-1 0,4-17 0,-2-13-5689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5.081"/>
    </inkml:context>
    <inkml:brush xml:id="br0">
      <inkml:brushProperty name="width" value="0.025" units="cm"/>
      <inkml:brushProperty name="height" value="0.025" units="cm"/>
    </inkml:brush>
  </inkml:definitions>
  <inkml:trace contextRef="#ctx0" brushRef="#br0">29 124 10282,'-3'-9'3961,"0"-1"-2683,-4-11 383,-4 3 2249,9 28 1719,-1 47-5119,21 197-120,-17-248-378,0 0 0,0 0 0,1-1 0,0 1 1,0-1-1,0 1 0,1-1 0,3 6 0,-5-10-9,0 0 0,0 1-1,0-1 1,0 0 0,0 0-1,0 0 1,0 0 0,1 0-1,-1 0 1,0 0 0,1 0-1,-1 0 1,1 0 0,-1-1-1,1 1 1,-1-1 0,1 1-1,-1-1 1,1 0 0,0 1-1,-1-1 1,1 0 0,-1 0-1,1 0 1,0 0 0,-1-1-1,1 1 1,0 0 0,-1-1-1,1 1 1,-1-1 0,1 1-1,-1-1 1,2-1 0,0 0-23,1 0 0,-1-1 0,0 1 0,0-1 1,-1 0-1,1 0 0,0 0 0,-1-1 0,0 1 1,0 0-1,0-1 0,0 0 0,-1 1 1,1-1-1,-1 0 0,0 0 0,0 0 0,0 0 1,0-4-1,2-14-139,-1 1-1,-2-27 1,0 37 146,-1 27 643,0 0 0,1 0 0,1 0 0,4 22 0,-5-38-609,0 1 0,0 0 0,1 0 0,-1-1 0,0 1 0,1 0 0,-1 0 0,0-1 0,1 1 0,-1 0 0,1-1 0,-1 1 0,1 0 0,0-1 0,-1 1 0,1-1-1,0 1 1,-1-1 0,1 1 0,0-1 0,-1 0 0,1 1 0,0-1 0,0 0 0,-1 1 0,1-1 0,0 0 0,1 0 0,0 0 43,-1 0 1,1-1-1,-1 1 0,1-1 1,-1 0-1,1 1 0,-1-1 0,1 0 1,-1 0-1,1 0 0,-1 0 1,0 0-1,2-1 0,29-39 1108,-23 20-1172,0-1 0,-2 1 0,0-2 0,-1 1 0,-2 0 0,3-33 0,0-105 0,-7 158 0,0 22 0,-1 14 0,1 1 0,1-1 0,2 1 0,2-1 0,1 0 0,18 56 0,-10-57 0,8 30 0,-63-103 0,7 7 0,8 8 0,-38-46 0,59 65 0,0-1 0,0 0 0,1 0 0,-1 0 0,2 0 0,-1-1 0,1 0 0,1 0 0,-1 0 0,1 0 0,0 0 0,0-15 0,2 21 0,1-1 0,-1 0 0,1 1 0,0-1 0,0 0 0,0 1 0,0-1 0,0 1 0,1-1 0,-1 1 0,1 0 0,0 0 0,-1 0 0,1 0 0,0 0 0,0 0 0,1 0 0,-1 0 0,0 1 0,0-1 0,1 1 0,-1 0 0,1-1 0,-1 1 0,1 1 0,0-1 0,4-1 0,13-3 0,1 0 0,36-3 0,-26 4 0,39-10-1350,-21 0-2836,18-9-5813</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7.212"/>
    </inkml:context>
    <inkml:brush xml:id="br0">
      <inkml:brushProperty name="width" value="0.025" units="cm"/>
      <inkml:brushProperty name="height" value="0.025" units="cm"/>
    </inkml:brush>
  </inkml:definitions>
  <inkml:trace contextRef="#ctx0" brushRef="#br0">95 107 11082,'4'-12'3396,"1"-3"-2154,-3 8-595,1-1 0,-1 1-1,-1 0 1,1 0 0,-1-1 0,-1 1 0,1-10-1,-1 17-567,0-1-1,0 1 0,1 0 1,-1-1-1,0 1 1,0 0-1,0 0 0,0-1 1,0 1-1,0 0 0,0-1 1,0 1-1,0 0 0,0-1 1,0 1-1,0 0 0,0 0 1,0-1-1,0 1 0,0 0 1,0-1-1,0 1 0,0 0 1,0-1-1,-1 1 1,1 0-1,0 0 0,0-1 1,0 1-1,0 0 0,-1 0 1,1 0-1,0-1 0,0 1 1,-1 0-1,1 0 0,0 0 1,0-1-1,-1 1 0,1 0 1,0 0-1,0 0 0,-1 0 1,1 0-1,0 0 0,-1 0 1,1 0-1,0 0 1,-1 0-1,1 0 0,0 0 1,-1 0-1,1 0 0,0 0 1,0 0-1,-1 0 0,1 0 1,-1 0-1,-14 16 1428,3 2-1285,2 0 1,1 0-1,0 1 0,1 0 1,1 0-1,1 1 0,-6 29 1,5-4-67,1-1 0,1 64 1,5-92-141,0 0 1,1 0-1,1 0 0,1 0 1,0 0-1,1-1 1,1 1-1,0-1 1,12 24-1,-13-32-50,1 0-1,-1 0 0,1 0 1,0-1-1,1 0 1,0 0-1,0-1 1,0 1-1,1-1 0,-1-1 1,1 1-1,0-1 1,0 0-1,1-1 1,-1 1-1,1-2 0,0 1 1,0-1-1,0 0 1,14 1-1,-8-1-562,-1-1-1,1 0 1,0 0 0,0-2-1,0 0 1,-1 0 0,1-2-1,0 1 1,-1-2 0,0 0-1,15-6 1,24-20-5386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7.571"/>
    </inkml:context>
    <inkml:brush xml:id="br0">
      <inkml:brushProperty name="width" value="0.025" units="cm"/>
      <inkml:brushProperty name="height" value="0.025" units="cm"/>
    </inkml:brush>
  </inkml:definitions>
  <inkml:trace contextRef="#ctx0" brushRef="#br0">0 1 15983,'0'0'7591,"17"59"-6117,-8-18-674,-2 8-351,2 0-321,-2 1-64,1-1-64,2-5-769,0-8-1377,0-8-1089,-2-11-1537,-5-10-4421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7.943"/>
    </inkml:context>
    <inkml:brush xml:id="br0">
      <inkml:brushProperty name="width" value="0.025" units="cm"/>
      <inkml:brushProperty name="height" value="0.025" units="cm"/>
    </inkml:brush>
  </inkml:definitions>
  <inkml:trace contextRef="#ctx0" brushRef="#br0">6 193 7271,'-1'-11'6908,"0"2"-6059,0 5-503,0-1 0,0 1 0,1-1 0,-1 1 0,1-1 0,0 1 0,1-1-1,-1 0 1,1 1 0,0-1 0,0 1 0,0 0 0,1-1 0,-1 1 0,1 0 0,0 0 0,0-1 0,1 2 0,-1-1 0,6-6 0,4 1-17,0 1 0,0 1-1,0 0 1,1 0 0,0 1 0,0 1 0,1 1 0,0-1-1,0 2 1,18-3 0,2 2-155,0 1 0,0 2 0,41 3 1,-70-2-177,0 0 0,-1 1 1,1-1-1,0 1 0,-1 0 1,1 1-1,0-1 0,-1 1 1,0 0-1,1 0 0,-1 0 1,0 1-1,0-1 0,0 1 1,0 0-1,-1 0 0,1 0 1,5 8-1,-7-7 4,0 0 0,0 0 0,0 1 0,-1-1 0,1 1 1,-1-1-1,0 1 0,0-1 0,-1 1 0,1 0 0,-1-1 0,0 1 0,0 0 1,-1 0-1,1-1 0,-1 1 0,0-1 0,-1 1 0,-2 7 0,-3 4 54,-1 1 0,-1-2 0,0 1-1,-1-1 1,-1 0 0,-13 13 0,8-9 209,1 1-1,-16 28 1,33-48-254,0 1 0,0-1 0,1 0 1,-1 0-1,0 0 0,0 0 0,0 0 0,0 0 0,0 0 0,0-1 0,1 1 0,-1-1 0,2-1 0,35-15 37,-33 13-110,0 1 0,0-1 1,1 2-1,-1-1 0,1 1 0,0 0 0,0 0 0,0 1 1,0 0-1,0 0 0,11 0 0,-16 2 58,0 0 1,0-1-1,0 1 0,0 0 0,0 0 0,-1 0 1,1 0-1,0 1 0,-1-1 0,1 0 0,-1 1 1,1-1-1,-1 1 0,0-1 0,1 1 0,-1 0 1,0 0-1,0-1 0,0 1 0,0 0 0,-1 0 1,1 0-1,0 0 0,-1 0 0,0 0 0,1 0 1,-1 0-1,0 2 0,3 62-83,-3-66 87,-1 9 158,-1 0 0,0-1 1,0 1-1,-1-1 0,0 0 1,0 0-1,-1 0 1,0 0-1,0-1 0,-1 1 1,0-1-1,-1 0 0,1 0 1,-1-1-1,0 0 1,-1 0-1,-10 7 0,3-2 199,-2 0-1,1-1 0,-1-1 1,-1 0-1,0-2 0,0 0 1,-23 7-1,33-13-694,1 1 0,-1-1-1,0-1 1,0 1 0,0-1 0,0 0 0,0-1 0,0 0-1,-9-2 1,14 3 182,1 0 1,-1-1-1,1 0 0,-1 1 0,1-1 0,-1 0 1,1 0-1,0 0 0,-1 0 0,1 0 0,0 0 1,0 0-1,0 0 0,-1 0 0,1-1 0,1 1 1,-1 0-1,-1-3 0,1 2 7,1 0 0,-1 0 0,1-1 0,0 1 1,0 0-1,0 0 0,0-1 0,0 1 0,1 0 0,-1 0 0,1 0 0,-1-1 1,1 1-1,0 0 0,0 0 0,0 0 0,2-3 0,10-12-5243,4-2-1782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8.379"/>
    </inkml:context>
    <inkml:brush xml:id="br0">
      <inkml:brushProperty name="width" value="0.025" units="cm"/>
      <inkml:brushProperty name="height" value="0.025" units="cm"/>
    </inkml:brush>
  </inkml:definitions>
  <inkml:trace contextRef="#ctx0" brushRef="#br0">359 3 18802,'-11'-1'1489,"-11"0"-722,0 1-1,1 1 0,-1 0 1,0 2-1,1 0 0,-1 2 1,1 0-1,-27 11 0,33-9-658,1 1-1,1 0 0,-1 1 0,-12 11 0,23-17-106,-1 0-1,0 0 0,1 0 0,0 1 0,-1 0 0,2 0 1,-1-1-1,0 2 0,1-1 0,-1 0 0,1 0 1,1 1-1,-1-1 0,0 1 0,1 0 0,0-1 0,-1 8 1,3-11-10,-1 0 1,0 0-1,0 0 1,0 0-1,1 0 1,-1 0-1,1 0 0,-1 0 1,0 0-1,1-1 1,0 1-1,-1 0 1,1 0-1,-1 0 1,1-1-1,0 1 1,0 0-1,-1-1 1,1 1-1,0 0 1,0-1-1,0 1 1,0-1-1,0 0 1,-1 1-1,1-1 1,0 0-1,0 1 1,0-1-1,0 0 1,0 0-1,2 0 1,39 2-69,-31-3 104,58-1 72,42 0-241,-98 3 90,-1 0 0,0 1 0,0 0 0,1 1 0,-1 0 1,17 7-1,-27-9 50,0-1 0,-1 1 0,1 0 0,0-1 0,0 1 0,-1 0 0,1 0 0,0 0 0,-1 0 0,1 1 0,-1-1 0,0 0 0,1 0 0,-1 1 0,0-1 0,0 1 0,0-1 0,0 1 0,0 0 0,0-1 0,0 1 0,0 0 0,-1 0 0,1 0 0,-1 0 0,1-1 0,-1 1 0,0 0 0,0 0 0,1 0 0,-1 0 0,-1 0 0,1 0 0,0 0 0,0 0 0,-1-1 0,1 1 0,-1 0-1,0 0 1,1 0 0,-1-1 0,0 1 0,0 0 0,0-1 0,0 1 0,0-1 0,-1 1 0,-2 1 0,-4 7 237,-1-1-1,-1 0 1,0-1-1,0 0 0,-21 13 1,0-3 146,-1-1 1,-1-1 0,0-1 0,-1-3-1,-40 11 1,64-24-5097,16-8 1497,21-14-1959,-23 20 3761,28-23-6864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8.749"/>
    </inkml:context>
    <inkml:brush xml:id="br0">
      <inkml:brushProperty name="width" value="0.025" units="cm"/>
      <inkml:brushProperty name="height" value="0.025" units="cm"/>
    </inkml:brush>
  </inkml:definitions>
  <inkml:trace contextRef="#ctx0" brushRef="#br0">24 1 19667,'0'0'3459,"-17"66"-1473,14-20-769,0 5-256,3 6-385,0-2-480,9 0-31,6-3-33,3-5-353,-1-2-1440,-2-10-1539,-3-11-992,-9-11-3459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3.852"/>
    </inkml:context>
    <inkml:brush xml:id="br0">
      <inkml:brushProperty name="width" value="0.025" units="cm"/>
      <inkml:brushProperty name="height" value="0.025" units="cm"/>
    </inkml:brush>
  </inkml:definitions>
  <inkml:trace contextRef="#ctx0" brushRef="#br0">23 385 13453,'-3'8'3710,"1"-3"-3222,-2 4 22,1 0 0,0 0 0,1 0 0,0 0 0,0 1 1,1-1-1,1 1 0,-1-1 0,3 18 0,-2-26-498,1 1 0,-1-1 0,1 0 0,0 0 0,0 0 0,0 0 0,-1 0 0,1-1 0,0 1 0,0 0 0,0 0 0,1-1 0,-1 1 0,0 0 0,0-1 0,0 1 0,0-1 0,0 1 0,1-1 0,-1 0 0,0 0 0,0 1 0,1-1 0,-1 0 0,0 0 0,1 0 0,-1 0 0,0 0 0,0-1 0,1 1 0,-1 0 0,0-1 0,2 0 0,2 0 31,0 0 1,0-1-1,0 0 0,0 0 0,0 0 0,8-5 0,3-7 270,-1 1 1,-1-2-1,-1 0 0,0 0 0,-1-1 0,0-1 1,-1 0-1,-1 0 0,-1-1 0,8-22 0,9-30 740,23-96 0,-46 153-966,8-38-230,-11 51 142,0 0 1,0-1 0,0 1 0,1 0 0,-1 0 0,0 0-1,0 0 1,0 0 0,0-1 0,0 1 0,0 0 0,0 0 0,0 0-1,0-1 1,0 1 0,0 0 0,0 0 0,0 0 0,0 0 0,0-1-1,0 1 1,0 0 0,0 0 0,0 0 0,0-1 0,0 1 0,0 0-1,0 0 1,0 0 0,0 0 0,0 0 0,-1-1 0,1 1-1,0 0 1,0 0 0,0 0 0,0 0 0,0 0 0,0-1 0,-1 1-1,1 0 1,0 0 0,0 0 0,0 0 0,0 0 0,-1 0 0,1 0-1,0 0 1,0 0 0,0 0 0,0 0 0,-1 0 0,1 0-1,0 0 1,-15 21 136,-2 10 198,1 1 1,2 1 0,2 0 0,1 0 0,1 1 0,2 1 0,1-1-1,2 1 1,2 1 0,0 49 0,4-77-335,-1 0 0,1 1 0,1-1 0,0 0 0,0 0 0,0 0 0,5 9 0,-6-15 0,0 1 0,0-1 0,0 1 0,1-1 0,-1 1 0,1-1 0,-1 0 0,1 0 0,0 0 0,0 0 0,0 0 0,0 0 0,0 0 0,1-1 0,-1 1 0,0-1 0,1 0 0,-1 0 0,1 0 0,0 0 0,-1 0 0,1 0 0,0 0 0,5 0 0,-7-2-4,0 1 0,1-1 0,-1 1-1,0-1 1,0 1 0,1-1 0,-1 0 0,0 0 0,0 1-1,0-1 1,0 0 0,0 0 0,0 0 0,0 0 0,0 0-1,0 0 1,-1 0 0,1-1 0,0 1 0,-1 0 0,1 0-1,-1-1 1,1 1 0,-1 0 0,0-1 0,1 1 0,-1 0-1,0-1 1,0 1 0,0-3 0,2-53-271,-3 45 188,1-3-93,0 0-1,-2 0 1,-4-20-1,6 32 184,0 1 0,-1 0 0,1-1 0,-1 1 0,1 0 0,-1-1-1,0 1 1,0 0 0,0 0 0,0 0 0,0 0 0,-1 0 0,1 0-1,0 0 1,-1 0 0,0 1 0,1-1 0,-1 0 0,0 1 0,0-1-1,0 1 1,0 0 0,0 0 0,0 0 0,0 0 0,0 0 0,-1 0 0,1 0-1,0 1 1,0-1 0,-3 1 0,4 0 8,0 0 0,1 1 0,-1-1 0,1 1 0,-1-1 0,0 0 0,1 1 0,-1-1 0,1 1 0,-1-1 0,1 1 0,0 0 0,-1-1 0,1 1 1,0-1-1,-1 1 0,1 0 0,0-1 0,-1 1 0,1 0 0,0 0 0,0-1 0,0 1 0,0 0 0,0-1 0,0 1 0,0 0 0,0 0 0,0-1 0,0 1 0,0 0 0,0-1 0,1 1 0,-1 0 0,0-1 0,0 1 0,1 0 0,-1-1 0,1 1 0,-1-1 0,0 1 0,1 0 1,0 0-1,18 30 304,-12-26-304,1 0 0,-1-1 0,1 0 0,0-1-1,0 0 1,1 0 0,-1 0 0,1-1 0,-1-1 0,1 1 0,-1-1 0,1-1 0,0 0 0,0 0 0,-1 0 0,1-1 0,0-1 0,15-3 0,-18 3-7,1 1 1,-1-1-1,0 0 0,0 0 0,0-1 1,0 0-1,-1 0 0,1 0 1,-1-1-1,1 0 0,-1 0 1,0 0-1,-1-1 0,1 1 1,-1-1-1,0 0 0,0 0 1,-1-1-1,1 1 0,-1-1 0,0 0 1,-1 0-1,1 0 0,-1 0 1,2-12-1,-3 18-4,-1-1 0,0 1 0,0-1 0,0 1 0,0-1 0,0 1 0,1 0 0,-1-1 0,0 1 0,0-1 0,0 1 0,0-1 0,0 1 0,0 0 0,-1-1 0,1 1 0,0-1 0,0 1 0,0-1 0,0 1 0,0 0 0,-1-1 0,1 1 0,0 0 0,0-1 0,0 1 0,-1-1 0,1 1 0,0 0 0,-1 0 0,1-1 0,0 1 0,-1 0 0,1 0 0,0-1 0,-1 1 0,1 0 0,-1 0 0,1 0 0,0-1 0,-2 1 0,-18 10 0,-17 25 0,25-18 0,1-1 0,1 2 0,0-1 0,-13 34 0,20-43 0,0 0 0,1 1 0,-1-1 0,1 1 0,1-1 0,0 1 0,0 0 0,1 0 0,0 0 0,0-1 0,1 1 0,0 0 0,4 12 0,-4-17-40,1-1-1,0 0 1,-1 0-1,1-1 1,0 1 0,0 0-1,1-1 1,-1 1-1,1-1 1,-1 0 0,1 0-1,0 0 1,-1 0-1,1 0 1,0 0 0,0-1-1,1 1 1,-1-1-1,0 0 1,0 0 0,4 0-1,3 1-532,1 0 0,-1-1 0,0 0 0,0-1 0,1 0-1,9-2 1,35-8-7018</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9.093"/>
    </inkml:context>
    <inkml:brush xml:id="br0">
      <inkml:brushProperty name="width" value="0.025" units="cm"/>
      <inkml:brushProperty name="height" value="0.025" units="cm"/>
    </inkml:brush>
  </inkml:definitions>
  <inkml:trace contextRef="#ctx0" brushRef="#br0">13 256 18898,'0'0'2098,"-3"-9"411,1 3-2126,1 4-290,0 0 0,0 0 0,0 0 0,0 0 0,1-1 1,-1 1-1,1 0 0,-1 0 0,1-1 0,0 1 0,0 0 0,0-1 0,0 1 0,0 0 1,0-1-1,1 1 0,-1 0 0,1-1 0,0 1 0,0 0 0,-1 0 0,2 0 0,-1 0 1,0 0-1,0 0 0,0 0 0,1 0 0,-1 0 0,4-2 0,22-17-31,0 1 0,1 1 0,1 2 0,1 1 0,1 1 0,0 2 0,0 1 0,2 1 0,64-12-1,-82 20-98,1 1 0,-1 1 0,1 0 0,17 2 0,-30-1 26,0 0-1,1 1 0,-1-1 0,0 1 0,0 0 1,0 0-1,0 0 0,0 0 0,0 0 1,0 1-1,0-1 0,0 1 0,0 0 1,-1 0-1,1 0 0,-1 0 0,1 1 0,-1-1 1,0 1-1,0-1 0,0 1 0,0 0 1,-1-1-1,1 1 0,2 6 0,-2 1 90,0 1 0,-1-1-1,0 1 1,-1 0-1,0-1 1,0 1-1,-1-1 1,-1 1 0,0 0-1,0-1 1,-1 0-1,0 0 1,-1 0-1,0 0 1,-1 0 0,0-1-1,-8 13 1,-3 3 20,-2-1 0,0 0 0,-1-1 1,-2-1-1,-23 19 0,38-36-125,0 0 0,0 0 0,0-1 1,-1 0-1,0 0 0,0 0 0,0-1 0,-9 3 0,-16-5-3542,22-9-2330,7-10-4666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49:49.449"/>
    </inkml:context>
    <inkml:brush xml:id="br0">
      <inkml:brushProperty name="width" value="0.025" units="cm"/>
      <inkml:brushProperty name="height" value="0.025" units="cm"/>
    </inkml:brush>
  </inkml:definitions>
  <inkml:trace contextRef="#ctx0" brushRef="#br0">117 1 18578,'0'0'3235,"67"32"-160,-31-4-801,4 10-577,-5 11-512,-5 11-672,-12 12-353,-16 13-96,-6 14 0,-29 11 32,-18 10-512,-19 3-1730,-18-1-2082,-11-5-3491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0:47.482"/>
    </inkml:context>
    <inkml:brush xml:id="br0">
      <inkml:brushProperty name="width" value="0.025" units="cm"/>
      <inkml:brushProperty name="height" value="0.025" units="cm"/>
    </inkml:brush>
  </inkml:definitions>
  <inkml:trace contextRef="#ctx0" brushRef="#br0">2503 21 13933,'-101'-3'259,"-169"18"0,213-10-1031,0-3 0,-1-3 0,1-2 0,-82-14 0,19 5 1758,-202 5 0,202 8-507,78 0-308,-1 2 0,1 1 0,0 3 0,1 1 0,-1 2 1,-69 27-1,61-16-209,2 3 0,0 2 0,2 2 0,-81 64 1,43-22-430,-78 84 0,122-111 272,2 1 0,2 3 0,-51 84 0,75-107 202,1 1 0,1 0 1,1 1-1,1 0 0,1 0 0,2 1 1,0 0-1,2 0 0,1 0 0,1 0 1,5 47-1,8 15-57,3-1 1,33 103 0,-31-127 78,-1-1-8,4 0-1,1-2 1,4 0-1,2-1 1,3-2 0,73 107-1,279 322 124,-172-231-25,-181-226-117,2-1-1,0-2 1,2-1-1,1-1 1,70 37-1,-46-35 55,2-3 0,0-3-1,92 21 1,196 19 392,-125-25-366,-158-24-65,123 24 25,348 21 1,-416-55-63,0-5 0,-1-6 1,0-4-1,-1-6 1,205-60-1,226-146 212,-74 26 1057,-411 175-1257,-1-3 0,-2-3 0,-1-2 0,-1-3 0,57-46 0,-78 51-50,-1-1 0,-2-2 0,-1-2 0,-2-1 0,-1-1 0,-2-2 0,46-80 0,-63 93 90,-1-1-1,-2 0 1,0-1 0,-2 0 0,-1 0 0,-1 0-1,-1-1 1,-2 1 0,-1-1 0,-1 0-1,-1 0 1,-2 0 0,-1 1 0,-1-1-1,-11-34 1,-1 7 75,-3 1-1,-3 1 1,-1 1 0,-3 1-1,-3 1 1,-54-73-1,49 81 205,-1 1 0,-2 1-1,-2 3 1,-1 1-1,-2 2 1,-72-45 0,45 39-414,-1 4-1,-3 2 1,-142-45 0,63 35-2822,-6 0-2777</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0:49.516"/>
    </inkml:context>
    <inkml:brush xml:id="br0">
      <inkml:brushProperty name="width" value="0.025" units="cm"/>
      <inkml:brushProperty name="height" value="0.025" units="cm"/>
    </inkml:brush>
  </inkml:definitions>
  <inkml:trace contextRef="#ctx0" brushRef="#br0">3628 98 4676,'0'0'758,"-8"-7"444,-6-4-834,6 3-62,-1 0 1,-1 0-1,0 1 0,0 1 0,0-1 0,-1 2 1,0-1-1,0 1 0,0 1 0,-17-4 0,-34 3 123,-1 3 0,0 2 0,-112 16 0,-185 54-327,275-51-30,-407 100 1701,375-83-1645,1 4 0,-124 64 0,99-30-77,3 7 0,5 5 0,3 6 0,4 6 0,5 5 1,-162 177-1,37-34-180,60-64 845,165-160-715,2 1 0,0 1 0,1 0 0,1 2 0,2 0 1,0 1-1,2 0 0,1 1 0,1 0 0,2 1 0,1 1 0,1-1 0,1 1 0,2 0 1,1 0-1,1 1 0,2-1 0,1 1 0,1-1 0,2 0 0,0 0 0,3 0 0,14 42 1,15 36-696,5-1 1,4-3 0,86 143-1,-104-202 888,3-1 0,2-1 1,2-2-1,1-2 0,2-1 0,1-1 0,3-3 0,0-1 0,77 46 0,9-18-90,2-5 1,160 47 0,56 21-83,-234-77 19,261 101-581,-288-120 73,1-4 0,134 21 0,-74-30 401,1-6 1,234-17-1,288-67 588,-411 34-670,-2-12 0,482-165 0,-567 152 70,-4-8 0,-2-6 0,-5-8-1,-3-7 1,153-122 0,-246 166 71,-3-2 0,-1-3 0,-4-2 0,-2-3-1,-2-2 1,61-100 0,-88 121 165,-1-1 0,-3-1-1,-1 0 1,-2-2 0,-2 0 0,-3-1 0,-1 0 0,-2 0 0,-3-1 0,-1-1 0,-3 1-1,-4-51 1,-2 61 25,-3 1-1,-1-1 0,-2 1 1,-1 0-1,-2 1 0,-1 1 0,-2 0 1,-2 1-1,-1 1 0,-1 0 1,-2 2-1,-1 0 0,-30-30 1,-3 4-123,-2 2 0,-3 3 1,-2 3-1,-1 2 1,-93-50-1,29 30-871,-3 6-1,-2 5 1,-185-51-1,35 29-1958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49.089"/>
    </inkml:context>
    <inkml:brush xml:id="br0">
      <inkml:brushProperty name="width" value="0.025" units="cm"/>
      <inkml:brushProperty name="height" value="0.025" units="cm"/>
    </inkml:brush>
  </inkml:definitions>
  <inkml:trace contextRef="#ctx0" brushRef="#br0">62 1 8488,'0'0'18172,"1"9"-16838,2 12-961,-2 0-1,0 0 0,-2 0 0,0 0 0,-5 25 0,-27 118 136,21-112-243,9-37-20,-1 0 135,1 0 1,1 0-1,0 17 1,2-31-381,0 0 0,1 0 0,-1 0 0,1 0 0,-1 0 0,1-1 0,0 1 0,-1 0 0,1 0 0,0 0 0,0-1 0,-1 1 0,1 0 0,0-1 0,0 1 0,0-1 0,0 1 0,0-1 0,0 1 0,0-1 0,0 0 0,0 1 0,0-1 0,0 0 0,0 0 0,0 0 0,0 0 0,0 0 0,0 0 0,0 0 0,2-1 0,40-1 0,-40 2 0,43-13-2616,-2-9-4420,-13 2-3619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49.460"/>
    </inkml:context>
    <inkml:brush xml:id="br0">
      <inkml:brushProperty name="width" value="0.025" units="cm"/>
      <inkml:brushProperty name="height" value="0.025" units="cm"/>
    </inkml:brush>
  </inkml:definitions>
  <inkml:trace contextRef="#ctx0" brushRef="#br0">142 0 23030,'-8'2'2637,"0"1"-2236,0-1 0,0 1 0,0 1 0,0-1 0,1 1 1,-1 1-1,1-1 0,0 1 0,1 0 0,-9 9 0,10-9-339,1-1 1,0 1-1,0 0 0,1 1 1,-1-1-1,1 1 0,1-1 1,-1 1-1,1 0 0,0 0 1,0 0-1,0 1 0,1-1 1,0 0-1,0 0 0,1 8 1,0-14-64,0 1-1,0 0 1,0 0 0,0-1 0,0 1 0,0 0 0,0 0-1,0 0 1,0-1 0,1 1 0,-1 0 0,0-1 0,1 1-1,-1 0 1,0-1 0,1 1 0,-1 0 0,1-1 0,-1 1-1,1-1 1,-1 1 0,1-1 0,-1 1 0,1-1 0,0 1-1,-1-1 1,1 1 0,0-1 0,-1 0 0,2 1 0,26-3 26,-21 0 1,0-1 0,-1 0 0,1 0 0,-1 0 0,0-1 0,7-4 0,-2-2 31,-1 0 0,0 0 0,-1-1 1,0 0-1,-1 0 0,0-1 0,0 0 1,-1-1-1,-1 0 0,7-20 1,-17 47-26,-3 4 68,1 0-1,0 0 0,2 0 1,0 1-1,1 0 0,1 0 1,0 28-1,2-46-99,0 0 0,0 1 0,1-1 0,-1 0 0,0 1 0,1-1 0,-1 0 0,0 0 0,1 0 1,0 1-1,-1-1 0,1 0 0,0 0 0,-1 0 0,1 0 0,0 0 0,0 0 0,0 0 0,0-1 0,0 1 0,0 0 0,0 0 0,0-1 0,0 1 0,1 0 0,0 0 0,2 0-6,0-1 1,-1 1-1,1-1 0,0 1 0,0-1 0,-1 0 0,1 0 0,0-1 0,4 0 1,4-2-130,0 0 0,0 0 0,-1-1 0,22-11 1,11-16-3997,-20 4-3157,-13 9 92</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49.865"/>
    </inkml:context>
    <inkml:brush xml:id="br0">
      <inkml:brushProperty name="width" value="0.025" units="cm"/>
      <inkml:brushProperty name="height" value="0.025" units="cm"/>
    </inkml:brush>
  </inkml:definitions>
  <inkml:trace contextRef="#ctx0" brushRef="#br0">91 224 16528,'0'0'10271,"-9"6"-9999,3-3-185,0 1 0,1-1 0,0 1 0,-1 1 0,1-1 0,1 1 0,-1 0-1,1 0 1,0 0 0,0 1 0,1-1 0,-1 1 0,1 0 0,0 0 0,1 0 0,-1 0 0,1 1 0,1-1 0,-1 1 0,0 9 0,1-14-16,1 1 0,-1-1 1,1 0-1,0 0 0,0 0 1,0 0-1,0 1 0,0-1 1,0 0-1,0 0 0,1 0 1,-1 0-1,1 1 0,0-1 1,-1 0-1,1 0 0,0 0 1,0 0-1,0-1 0,1 1 1,-1 0-1,0 0 0,3 1 0,-2-2-44,0 0 0,0 0 0,1-1 0,-1 0-1,0 1 1,1-1 0,-1 0 0,1 0-1,-1 0 1,0 0 0,1-1 0,-1 1 0,0 0-1,1-1 1,-1 0 0,0 0 0,0 0-1,1 0 1,-1 0 0,0 0 0,4-3 0,10-6 24,0-2 0,0 1 0,-1-2 0,-1 0 0,0-1 1,-1 0-1,17-24 0,-4 1 193,-1-2 1,20-44-1,-35 64-137,-1 0-1,-2-1 1,9-28 0,-17 48-107,1 0 0,0 0 0,0 0 0,0 1 0,0-1 0,0 0 0,0 0 0,0 0 0,-1 0 0,1 0 0,0 0 0,0 0 0,0 0 0,0 0 0,0 0 0,0 0 0,-1 0 0,1 0 0,0 0 0,0 0 0,0 0 0,0 0 0,0 0 0,0 0 0,-1 0 0,1 0 0,0-1 0,0 1 0,0 0 0,0 0 0,0 0 0,0 0 0,0 0 0,0 0 0,-1 0 0,1 0 0,0 0 0,0-1 0,0 1 0,0 0 0,0 0 0,0 0 0,0 0 0,0 0 0,0 0 0,0 0 0,0-1 0,0 1 0,0 0 0,0 0 0,0 0 0,0 0 0,0 0 0,-9 9 0,-10 21 0,2 1 0,1 0 0,1 2 0,2 0 0,-12 42 0,24-71 0,0 0 0,-1 0 0,2 1 0,-1-1 0,0 0 0,1 1 0,0-1 0,0 1 0,0-1 0,2 9 0,-1-12 0,0 1 0,-1-1 0,1 0 0,1 1 0,-1-1 0,0 0 0,0 0 0,0 0 0,1 0 0,-1 0 0,1 0 0,-1 0 0,0 0 0,1-1 0,0 1 0,-1-1 0,1 1 0,-1-1 0,1 1 0,0-1 0,-1 0 0,1 0 0,0 0 0,-1 0 0,1 0 0,0 0 0,-1 0 0,1 0 0,2-1 0,24-8-3204,-26 8 2525,0 0-1,1-1 0,-1 1 0,0-1 1,0 0-1,0 0 0,0 1 1,-1-1-1,1-1 0,0 1 0,-1 0 1,1 0-1,-1-1 0,2-3 1,-1-7-8247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0.613"/>
    </inkml:context>
    <inkml:brush xml:id="br0">
      <inkml:brushProperty name="width" value="0.025" units="cm"/>
      <inkml:brushProperty name="height" value="0.025" units="cm"/>
    </inkml:brush>
  </inkml:definitions>
  <inkml:trace contextRef="#ctx0" brushRef="#br0">1 166 1602,'0'0'23568,"10"-1"-22025,-2-1-1351,0 1-1,1-2 0,-1 1 1,0-1-1,0-1 1,-1 1-1,1-1 0,-1-1 1,1 1-1,-1-1 0,-1-1 1,1 1-1,-1-1 1,0 0-1,0 0 0,-1-1 1,1 0-1,-2 0 1,6-10-1,0-20 839,-16 24-471,5 13-541,0 0 1,0-1-1,0 1 1,0 0-1,0 0 1,0 0-1,0 0 1,0 0-1,0 0 1,0 1 0,0-1-1,0 0 1,0 0-1,0 1 1,0-1-1,0 0 1,1 1-1,-1-1 1,-1 2-1,-4 2 0,0 0 0,0 0 1,1 1-1,0 0 0,0 0 0,0 1 0,1 0 0,-1-1 0,-4 10 1,-30 59 66,36-69-85,1 0 0,0 0 0,0 0 0,0 0 0,1 1 0,0-1 0,0 0 0,-1 7 0,3-10 0,-1-1 0,0 0 0,0 1 0,1-1 0,-1 0 0,1 1 0,-1-1 0,1 0 0,0 0 0,-1 0 0,1 1 0,0-1 0,0 0 0,0 0 0,0 0 0,0 0 0,0-1 0,0 1 0,0 0 0,0 0 0,0-1 0,0 1 0,1 0 0,-1-1 0,0 1 0,1-1 0,-1 0 0,0 1 0,1-1 0,-1 0 0,0 0 0,1 0 0,-1 0 0,0 0 0,1 0 0,1 0 0,25-1 0,-1-1 0,0-1 0,36-9 0,-34 5 0,0 2 0,49-2 0,-78 7 0,0 0 0,-1 0 0,1 0 0,0 0 0,0 1 0,0-1 0,0 0 0,0 0 0,0 0 0,-1 0 0,1 0 0,0 0 0,0 0 0,0 0 0,0 0 0,0 0 0,0 0 0,0 1 0,-1-1 0,1 0 0,0 0 0,0 0 0,0 0 0,0 0 0,0 0 0,0 1 0,0-1 0,0 0 0,0 0 0,0 0 0,0 0 0,0 0 0,0 1 0,0-1 0,0 0 0,0 0 0,0 0 0,0 0 0,0 0 0,0 1 0,0-1 0,0 0 0,0 0 0,0 0 0,0 0 0,0 0 0,0 0 0,0 1 0,1-1 0,-1 0 0,0 0 0,0 0 0,0 0 0,0 0 0,0 0 0,0 0 0,0 0 0,0 0 0,1 1 0,-1-1 0,0 0 0,0 0 0,0 0 0,0 0 0,0 0 0,1 0 0,-1 0 0,-1 0 0,1 0 0,-1 1 0,1-1 0,-1 0 0,1 0 0,-1 0 0,1 1 0,-1-1 0,0 0 0,1 0 0,-1 0 0,1 0 0,-1 0 0,1 0 0,-1 0 0,0-1 0,1 1 0,-1 0 0,1 0 0,-1 0 0,1 0 0,-1-1 0,1 1 0,-1 0 0,1-1 0,-1 1 0,1 0 0,-1-1 0,1 1 0,-1-1 0,-4-4 0,1-1 0,0 0 0,1 0 0,-1 0 0,1 0 0,0 0 0,1-1 0,-1 1 0,-2-14 0,2 6 0,0 0 0,2-1 0,-1-25 0,2 38-106,1 0 0,-1 0-1,1 0 1,0 0 0,0 0 0,0 1-1,0-1 1,0 0 0,0 1 0,1-1-1,-1 1 1,0-1 0,1 1 0,-1 0-1,1-1 1,0 1 0,-1 0 0,1 0-1,0 0 1,0 0 0,-1 1 0,1-1-1,0 0 1,0 1 0,0-1 0,0 1-1,0 0 1,0 0 0,3 0 0,69-5-7299,-65 6 5772,3-1-9268</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1.145"/>
    </inkml:context>
    <inkml:brush xml:id="br0">
      <inkml:brushProperty name="width" value="0.025" units="cm"/>
      <inkml:brushProperty name="height" value="0.025" units="cm"/>
    </inkml:brush>
  </inkml:definitions>
  <inkml:trace contextRef="#ctx0" brushRef="#br0">5 1 15310,'0'0'12295,"-1"11"-10806,0-3-1299,-1 52 1218,2-56-1252,0 1 1,0-1 0,1 1 0,-1-1-1,1 1 1,0-1 0,1 0 0,-1 1-1,1-1 1,0 0 0,0 0 0,3 5 0,-4-9-156,0 1 1,0 0-1,0-1 0,0 1 1,1 0-1,-1-1 1,0 0-1,0 1 1,1-1-1,-1 0 1,0 1-1,1-1 1,-1 0-1,1 0 1,-1 0-1,0 0 0,1-1 1,-1 1-1,0 0 1,1 0-1,-1-1 1,0 1-1,0-1 1,1 1-1,-1-1 1,0 0-1,0 1 1,0-1-1,0 0 0,0 0 1,2-2-1,32-28-10,-23 17 9,-9 10 0,0 0 0,0 0 0,1 1 0,-1-1 0,1 1 0,0 0 0,0 0 0,5-3 0,-8 13 0,1 0 0,-1 0 0,0 0 0,-1 0 0,1 0 0,-2 11 0,0 3-1958,-3 16-9211,4-56 3188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1.470"/>
    </inkml:context>
    <inkml:brush xml:id="br0">
      <inkml:brushProperty name="width" value="0.025" units="cm"/>
      <inkml:brushProperty name="height" value="0.025" units="cm"/>
    </inkml:brush>
  </inkml:definitions>
  <inkml:trace contextRef="#ctx0" brushRef="#br0">1 28 20403,'0'0'12364,"54"-28"-14574,-30 28-2627,1 0-4932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1.522"/>
    </inkml:context>
    <inkml:brush xml:id="br0">
      <inkml:brushProperty name="width" value="0.025" units="cm"/>
      <inkml:brushProperty name="height" value="0.025" units="cm"/>
    </inkml:brush>
  </inkml:definitions>
  <inkml:trace contextRef="#ctx0" brushRef="#br0">519 1 18353,'-10'0'1063,"0"0"-939,0 0 0,0 1 0,1 0 0,-1 1 0,1 0 0,-1 1 0,1 0 0,0 0 0,0 1 0,0 0 0,0 1 0,-8 5 0,-13 14 66,0 1 1,2 1-1,0 1 1,2 2-1,1 1 1,2 1-1,1 1 1,-35 67-1,38-59 87,1 1 0,3 0 0,1 1 0,2 1-1,2 0 1,2 0 0,-4 70 0,11-96-354,1 0 0,1 0 0,0 0 0,1 0 0,1 0 0,1-1 0,0 0 0,1 1-1,1-1 1,1-1 0,9 18 0,-7-18-475,1-1 0,0 0 0,1 0 0,1-1 0,0 0 0,22 17 0,37 19-4909,2-10-5306</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3.057"/>
    </inkml:context>
    <inkml:brush xml:id="br0">
      <inkml:brushProperty name="width" value="0.025" units="cm"/>
      <inkml:brushProperty name="height" value="0.025" units="cm"/>
    </inkml:brush>
  </inkml:definitions>
  <inkml:trace contextRef="#ctx0" brushRef="#br0">68 0 12908,'0'0'12588,"-3"10"-11835,-5 32 284,0 0-1,3 1 1,2-1 0,3 72 0,7-18-592,21 101 1,-23-176-354,-6-32 57,-6-35 53,-5-1-202,0-7 0,-36-96 0,50 153 0,1 1 0,0 0 0,0-1 0,0 1 0,0-1 0,0 0 0,1 0 0,0-1 0,-1 1 0,1-1 0,0 1 0,0-1 0,0 0 0,1-1 0,-1 1 0,0-1 0,1 0 0,-1 0 0,1 0 0,-1 0 0,1-1 0,-1 0 0,1 0 0,0 0 0,-1-1 0,1 1 0,-1-1 0,1 0 0,-1 0 0,0-1 0,1 1 0,-1-1 0,0 0 0,0 0 0,4-3 0,2-4 0,-1 0 0,-1 0 0,1-1 0,-1-1 0,-1 1 0,0-1 0,0 0 0,-1-1 0,5-13 0,-9 74 0,-2-35 0,-2-3 0,2 0 0,0 0 0,0 1 0,1-1 0,0 0 0,4 15 0,-5-25 0,1 1 0,-1 0 0,1-1 0,0 1 0,0-1 0,0 1 0,0-1 0,0 1 0,0-1 0,0 0 0,0 1 0,1-1 0,-1 0 0,0 0 0,1 0 0,-1 0 0,1 0 0,-1 0 0,3 0 0,-1 0 0,0 0 0,0-1 0,0 0 0,0 0 0,0 0 0,0 0 0,0 0 0,0-1 0,1 1 0,-1-1 0,0 0 0,0 0 0,-1 0 0,6-2 0,1-3 0,0 0 0,0 0 0,-1 0 0,0-1 0,-1 0 0,1-1 0,-1 1 0,6-11 0,27-42 0,-44 72 0,1-5 0,0 0 0,0 0 0,1 0 0,0 1 0,1-1 0,-1 0 0,2 1 0,-1 12 0,1-19 0,1 0 0,0 0 0,0 0 0,-1 0 0,1 0 0,0 0 0,0 0 0,0 0 0,0-1 0,0 1 0,1 0 0,-1-1 0,0 1 0,0 0 0,0-1 0,1 1 0,-1-1 0,0 0 0,1 1 0,-1-1 0,0 0 0,0 0 0,1 0 0,-1 0 0,0 0 0,1 0 0,-1 0 0,3-1 0,40-5 0,-20-1 0,0 0 0,40-20 0,-62 21 0,5-9 0,21 3-1595,11-6-3934,-38 18 5278,1-1-1,-1 0 1,0 0 0,0 0 0,0 0 0,0 0-1,-1 0 1,1 0 0,0 0 0,0-1 0,-1 1-1,1 0 1,-1 0 0,1-1 0,-1 1 0,1 0-1,-1-1 1,0 1 0,1-1 0,-1 1 0,0 0-1,0-1 1,0 1 0,0-1 0,-1 1 0,1-2 0,-6-14-10378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3.412"/>
    </inkml:context>
    <inkml:brush xml:id="br0">
      <inkml:brushProperty name="width" value="0.025" units="cm"/>
      <inkml:brushProperty name="height" value="0.025" units="cm"/>
    </inkml:brush>
  </inkml:definitions>
  <inkml:trace contextRef="#ctx0" brushRef="#br0">1 31 15503,'0'0'7559,"56"-30"-7463,-21 30-673,-1 0-4035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4.176"/>
    </inkml:context>
    <inkml:brush xml:id="br0">
      <inkml:brushProperty name="width" value="0.025" units="cm"/>
      <inkml:brushProperty name="height" value="0.025" units="cm"/>
    </inkml:brush>
  </inkml:definitions>
  <inkml:trace contextRef="#ctx0" brushRef="#br0">217 251 12172,'0'0'13479,"-9"0"-11712,-1 0-1349,-6-1-10,0 1 0,-1 1-1,1 1 1,0 0 0,-22 7 0,34-8-397,0 0 0,0 1 0,-1 0 0,1 0 0,0 0 1,0 1-1,1-1 0,-1 1 0,0 0 0,1 0 0,0 0 1,-1 1-1,1-1 0,1 1 0,-1 0 0,0-1 0,1 1 1,0 0-1,0 1 0,0-1 0,1 0 0,-1 1 0,1-1 1,0 0-1,-1 9 0,1-11 1,1 0-1,0 0 1,-1 1-1,1-1 1,0 0-1,0 0 1,0 0 0,0 0-1,0 0 1,1 0-1,-1 0 1,1 0 0,-1 0-1,1 0 1,0 0-1,0 0 1,0 0 0,0 0-1,0-1 1,0 1-1,0 0 1,0-1 0,1 1-1,-1-1 1,1 1-1,-1-1 1,1 0-1,0 1 1,1 0 0,2-1 1,-1 0-1,0 0 1,1 0 0,-1 0 0,1-1 0,-1 0 0,1 0 0,-1 0 0,1-1 0,-1 1 0,1-1 0,-1 0 0,6-2-1,4-2 30,-1 0-1,0-2 1,0 1-1,0-1 1,-1-1-1,0-1 1,0 1-1,14-15 1,-3 1 59,-1-2 1,33-45-1,-44 55-11,-1-1 0,-1-1 0,-1 0 0,0 0-1,-1-1 1,-1 0 0,0 0 0,-1 0-1,-1-1 1,3-29 0,-10 40-90,-4 13 0,-6 14 0,-1 8 0,1 1 0,2 1 0,0-1 0,2 2 0,2-1 0,0 1 0,-3 51 0,10-80 0,-1 0 0,1 0 0,0 0 0,0 1 0,0-1 0,0 0 0,0 0 0,0 0 0,1 1 0,-1-1 0,1 0 0,0 0 0,-1 0 0,1 0 0,0 0 0,0 0 0,0 0 0,1 0 0,-1-1 0,0 1 0,1 0 0,-1 0 0,1-1 0,-1 1 0,1-1 0,0 0 0,0 0 0,0 1 0,0-1 0,0 0 0,0 0 0,0-1 0,0 1 0,0 0 0,0-1 0,0 1 0,0-1 0,1 0 0,-1 1 0,0-1 0,0 0 0,0 0 0,1-1 0,-1 1 0,0 0 0,0-1 0,4-1 0,1 0 0,0 0 0,0-1 0,0 0 0,0 0 0,0-1 0,-1 1 0,0-1 0,0-1 0,0 1 0,0-1 0,0-1 0,-1 1 0,0-1 0,0 1 0,4-9 0,7-10 0,-1 0 0,18-42 0,-48 139 0,12-58 0,-1 0 0,2 0 0,0 0 0,1 17 0,0-30 0,1 1 0,0 0 0,0-1 0,0 1 0,1-1 0,-1 1 0,1-1 0,-1 1 0,1-1 0,0 1 0,0-1 0,0 1 0,0-1 0,0 0 0,0 0 0,1 1 0,-1-1 0,1 0 0,0 0 0,-1 0 0,1-1 0,0 1 0,0 0 0,0-1 0,0 1 0,0-1 0,1 0 0,-1 0 0,0 1 0,1-2 0,-1 1 0,4 1 0,1-2 0,0 1 0,0-1 0,0-1 0,-1 1 0,1-1 0,0 0 0,0-1 0,0 0 0,-1 0 0,1 0 0,-1-1 0,0 0 0,1 0 0,-1 0 0,-1-1 0,1 0 0,-1 0 0,10-10 0,-9 8 0,0 0 0,-1 0 0,0 0 0,0-1 0,0 1 0,-1-1 0,0 0 0,-1-1 0,1 1 0,-1-1 0,-1 1 0,0-1 0,0 0 0,0 0 0,-1 0 0,1-9 0,-2 16 0,0 0 0,0 0 0,0 0 0,0 0 0,0 0 0,0 0 0,0 0 0,-1 0 0,1 0 0,0 0 0,-1 0 0,1 0 0,0 0 0,-1 0 0,1 0 0,-1 0 0,0 0 0,1 0 0,-1 0 0,0 1 0,1-1 0,-1 0 0,0 0 0,0 1 0,0-1 0,1 0 0,-1 1 0,0-1 0,0 1 0,0-1 0,0 1 0,0 0 0,0-1 0,0 1 0,0 0 0,0 0 0,-1 0 0,1 0 0,-1 0 0,-1 0 0,0 0 0,1 1 0,-1-1 0,1 1 0,-1 0 0,1 0 0,-1 0 0,1 0 0,0 0 0,-1 0 0,1 1 0,0-1 0,0 1 0,0-1 0,-3 4 0,0 1 0,-1 0 0,2 1 0,-1-1 0,1 1 0,0 0 0,0 0 0,0 0 0,1 0 0,0 1 0,1-1 0,0 1 0,0 0 0,1 0 0,0 0 0,-1 12 0,3-17 2,0-1 0,0 0 0,-1 0 0,1 0 0,1 0 1,-1 0-1,0 0 0,0 0 0,1 0 0,-1-1 0,1 1 0,0 0 0,-1-1 0,1 0 0,0 1 0,0-1 1,0 0-1,0 0 0,0 0 0,0 0 0,0 0 0,0 0 0,0 0 0,1-1 0,-1 1 0,0-1 0,0 0 1,1 0-1,3 0 0,7 2-81,0-2 1,0 0 0,26-3-1,-37 3-295,1 0 0,0-1-1,-1 1 1,1-1 0,-1 0-1,1 0 1,-1 0 0,1 0 0,-1-1-1,0 1 1,1-1 0,-1 1-1,0-1 1,0 0 0,0 0 0,0 0-1,2-3 1,9-20-7052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4.532"/>
    </inkml:context>
    <inkml:brush xml:id="br0">
      <inkml:brushProperty name="width" value="0.025" units="cm"/>
      <inkml:brushProperty name="height" value="0.025" units="cm"/>
    </inkml:brush>
  </inkml:definitions>
  <inkml:trace contextRef="#ctx0" brushRef="#br0">54 43 21973,'0'0'8103,"-51"-35"-6149,48 32-1633,7 3-2019,5 0-3715,2-4-8040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6.478"/>
    </inkml:context>
    <inkml:brush xml:id="br0">
      <inkml:brushProperty name="width" value="0.025" units="cm"/>
      <inkml:brushProperty name="height" value="0.025" units="cm"/>
    </inkml:brush>
  </inkml:definitions>
  <inkml:trace contextRef="#ctx0" brushRef="#br0">189 227 17905,'0'0'1911,"-12"0"251,8 0-1960,-4-1 83,0 1 0,1 0 1,-1 0-1,1 1 1,-1 0-1,1 0 0,0 1 1,-1 0-1,1 0 0,0 0 1,0 1-1,0 1 0,0-1 1,1 1-1,-13 8 0,15-7-75,0 0-1,0-1 1,0 1-1,0 0 1,1 1-1,-1-1 0,2 1 1,-1-1-1,0 1 1,1 0-1,0 0 1,1 0-1,-1 0 1,1 1-1,0-1 1,0 8-1,1-13-186,1 0 1,-1-1-1,0 1 0,0-1 1,0 1-1,1-1 1,-1 1-1,0-1 0,1 1 1,-1-1-1,0 1 0,1-1 1,-1 1-1,1-1 0,-1 0 1,1 1-1,-1-1 0,1 0 1,-1 1-1,1-1 1,-1 0-1,1 0 0,-1 1 1,1-1-1,-1 0 0,1 0 1,0 0-1,-1 0 0,1 0 1,-1 0-1,1 0 0,0 0 1,-1 0-1,1 0 1,-1 0-1,1 0 0,0 0 1,-1 0-1,1-1 0,-1 1 1,1 0-1,0-1 0,29-11 393,-11 0-270,-1-1 1,-1 0-1,0-2 1,-1 0-1,14-17 0,3-7-107,30-46 0,-55 74-31,0-1 1,-1 1-1,0-1 1,0 0-1,-1-1 1,-1 1-1,0-1 1,-1 0-1,3-17 1,-12 32-9,-7 12 0,-9 18 0,11-13 0,0 1 0,1 0 0,1 1 0,1 0 0,0 0 0,2 0 0,0 1 0,2 0 0,-2 42 0,5-62 0,0 0 0,0 0 0,1-1 0,-1 1 0,0 0 0,1 0 0,-1 0 0,1-1 0,-1 1 0,1 0 0,0-1 0,-1 1 0,1 0 0,0-1 0,0 1 0,1-1 0,-1 0 0,0 1 0,0-1 0,1 0 0,-1 0 0,0 1 0,1-1 0,2 1 0,0-1 0,-1 0 0,0 0 0,0-1 0,0 0 0,0 1 0,1-1 0,-1 0 0,0-1 0,0 1 0,1 0 0,-1-1 0,0 0 0,3-1 0,5-1 0,0-1 0,-1-1 0,1 0 0,-1-1 0,0 0 0,17-14 0,-12 7 0,-1-2 0,-1 1 0,16-24 0,-25 31 0,1 1 0,-1-1 0,0 0 0,-1-1 0,0 1 0,0-1 0,0 1 0,-1-1 0,0 0 0,-1 0 0,1-8 0,-2 16 0,0 0 0,0 0 0,0-1 0,0 1 0,0 0 0,0 0 0,0 0 0,0 0 0,0-1 0,0 1 0,0 0 0,0 0 0,0 0 0,0 0 0,0 0 0,0-1 0,0 1 0,0 0 0,0 0 0,0 0 0,0 0 0,0 0 0,-1 0 0,1-1 0,0 1 0,0 0 0,0 0 0,0 0 0,0 0 0,0 0 0,-1 0 0,1 0 0,0 0 0,0 0 0,0 0 0,0 0 0,0-1 0,-1 1 0,1 0 0,0 0 0,0 0 0,0 0 0,0 0 0,-1 0 0,1 0 0,0 0 0,0 1 0,0-1 0,0 0 0,0 0 0,-1 0 0,1 0 0,0 0 0,0 0 0,0 0 0,0 0 0,0 0 0,-1 0 0,-12 11 0,-10 15 0,17-18 0,-35 57 0,39-61 0,-1 1 0,1 0 0,0 0 0,0 0 0,1 0 0,0 0 0,-1 0 0,2 0 0,-1 1 0,1-1 0,0 9 0,0-13 0,1 1 0,0-1 0,0 0 0,0 1 0,0-1 0,0 0 0,0 0 0,1 0 0,-1 0 0,0 0 0,1 0 0,-1 0 0,0-1 0,1 1 0,-1 0 0,1-1 0,-1 1 0,1-1 0,0 1 0,-1-1 0,1 0 0,-1 0 0,1 0 0,0 0 0,-1 0 0,1 0 0,1 0 0,51-3 0,-54 3 0,66-12 0,-46 7 0,1 2 0,-1 0 0,33 0 0,-53 3 0,1 0 0,0 0 0,-1 0 0,1 0 0,-1 0 0,1 0 0,0 0 0,-1 0 0,1 0 0,-1 0 0,1 1 0,-1-1 0,1 0 0,-1 0 0,1 1 0,-1-1 0,1 0 0,-1 1 0,1-1 0,-1 0 0,1 1 0,-1-1 0,1 1 0,-1-1 0,0 0 0,1 1 0,-1-1 0,0 1 0,0-1 0,1 1 0,-1 0 0,0-1 0,0 1 0,0-1 0,1 1 0,-1-1 0,0 1 0,0 0 0,0-1 0,0 1 0,0-1 0,0 2 0,-1-2 0,1 1 0,0-1 0,-1 0 0,1 1 0,-1-1 0,1 0 0,-1 1 0,1-1 0,0 0 0,-1 1 0,1-1 0,-1 0 0,1 0 0,-1 0 0,0 1 0,1-1 0,-1 0 0,1 0 0,-1 0 0,1 0 0,-1 0 0,1 0 0,-1 0 0,1 0 0,-1 0 0,1 0 0,-1-1 0,0 1 0,1 0 0,-1 0 0,1 0 0,-1-1 0,1 1 0,0 0 0,-1 0 0,1-1 0,-1 1 0,1 0 0,-1-1 0,1 1 0,0-1 0,-1 1 0,1-1 0,0 1 0,-1 0 0,1-1 0,0 1 0,0-1 0,-1 0 0,-12-14 0,1 0 0,0-1 0,1 0 0,1-1 0,0 0 0,-10-26 0,20 42 1,0 1 0,0 0 0,0-1 0,0 1 0,0 0 0,0-1 0,0 1 0,0-1 0,1 1-1,-1 0 1,0-1 0,0 1 0,0 0 0,0-1 0,1 1 0,-1 0 0,0 0 0,0-1 0,1 1 0,-1 0 0,0-1 0,0 1 0,1 0 0,-1 0 0,0 0 0,1-1 0,-1 1-1,0 0 1,1 0 0,-1 0 0,0 0 0,1 0 0,-1 0 0,1 0 0,-1 0 0,0 0 0,1 0 0,-1 0 0,0 0 0,1 0 0,-1 0 0,1 0 0,24 0-80,-18 0-59,10 0-382,46 0-8105,-11-4-5788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7.366"/>
    </inkml:context>
    <inkml:brush xml:id="br0">
      <inkml:brushProperty name="width" value="0.025" units="cm"/>
      <inkml:brushProperty name="height" value="0.025" units="cm"/>
    </inkml:brush>
  </inkml:definitions>
  <inkml:trace contextRef="#ctx0" brushRef="#br0">22 12 12876,'0'0'10004,"-3"11"-7916,-13 85 719,14-83-2540,1 0 0,1 0 0,0 0 0,1 0 0,0-1 0,5 22 0,-5-32-241,-1 1 1,1-1-1,0 0 1,0 1-1,0-1 1,0 0-1,1 0 0,-1 0 1,1 0-1,-1 0 1,1 0-1,-1 0 0,1-1 1,0 1-1,0 0 1,0-1-1,0 0 1,0 1-1,0-1 0,0 0 1,1 0-1,-1 0 1,0 0-1,1-1 0,-1 1 1,1 0-1,-1-1 1,0 0-1,1 0 1,-1 0-1,1 0 0,-1 0 1,1 0-1,-1 0 1,3-2-1,1 1 96,0-1 0,0 0 0,0 0 0,0-1 0,0 0-1,-1 0 1,1 0 0,-1-1 0,0 0 0,0 0 0,0 0 0,6-8 0,-2 1-80,-1-1 0,0-1 0,-1 1 0,-1-1 0,0-1-1,0 1 1,-2-1 0,0 0 0,0 0 0,-1 0 0,-1-1 0,0 1 0,-1-24 0,-2 26-42,-1 11 0,-2 7 0,-3 19 0,0 0 0,1 0 0,2 1 0,1 0 0,1-1 0,1 34 0,1-57 0,-1 0 0,2 1 0,-1-1 0,0 1 0,0-1 0,1 0 0,-1 1 0,1-1 0,-1 0 0,1 0 0,0 1 0,0-1 0,0 0 0,0 0 0,1 0 0,-1 0 0,1 0 0,-1-1 0,1 1 0,2 2 0,-1-2 0,-1-1 0,0 0 0,0-1 0,1 1 0,-1 0 0,1-1 0,-1 1 0,1-1 0,-1 0 0,1 0 0,-1 0 0,1 0 0,-1 0 0,1-1 0,-1 1 0,0-1 0,1 1 0,-1-1 0,1 0 0,2-2 0,5-2 0,-1 0 0,0-1 0,0 0 0,-1-1 0,0 0 0,0 0 0,-1-1 0,11-14 0,27-24 0,-45 46 0,1-1 0,-1 1 0,0 0 0,1-1 0,-1 1 0,0 0 0,0 0 0,1-1 0,-1 1 0,0 0 0,1 0 0,-1 0 0,1-1 0,-1 1 0,0 0 0,1 0 0,-1 0 0,0 0 0,1 0 0,-1 0 0,1 0 0,-1 0 0,0 0 0,1 0 0,-1 0 0,1 0 0,-1 0 0,0 0 0,1 0 0,-1 0 0,1 1 0,-1-1 0,0 0 0,1 0 0,-1 0 0,0 1 0,1-1 0,5 19 0,-5 36 0,-2-43 0,0 11 0,3 26 0,-2-48 0,1 0 0,-1 0 0,1 0 0,0 0 0,-1-1 0,1 1 0,0 0 0,-1-1 0,1 1 0,0 0 0,0-1 0,-1 1 0,1-1 0,0 1 0,0-1 0,0 1 0,0-1 0,0 0 0,0 1 0,0-1 0,0 0 0,0 0 0,0 0 0,0 0 0,0 0 0,0 0 0,0 0 0,0 0 0,0 0 0,0 0 0,0 0 0,-1-1 0,1 1 0,0 0 0,0-1 0,2 0 0,34-15 0,7-23 0,-38 32 0,0 1 0,0 0 0,1 0 0,0 0 0,1 1 0,-1-1 0,1 2 0,0-1 0,11-3 0,-19 8 0,1 1 0,0-1 0,0 0 0,-1 1 0,1-1 0,0 1 0,-1-1 0,1 1 0,0-1 0,-1 1 0,1 0 0,-1-1 0,1 1 0,-1 0 0,1-1 0,-1 1 0,0 0 0,1 0 0,-1-1 0,0 1 0,1 0 0,-1 0 0,0-1 0,0 1 0,0 0 0,0 0 0,0 0 0,0 0 0,0-1 0,0 1 0,0 0 0,0 0 0,-1 1 0,0 38 0,1-36 0,0-3-5,-1-1 1,1 1-1,0 0 0,0 0 0,-1 0 1,1-1-1,0 1 0,0 0 1,0 0-1,0 0 0,0 0 0,0-1 1,0 1-1,0 0 0,1 0 1,-1 0-1,0 0 0,0-1 0,1 1 1,-1 0-1,0 0 0,1-1 1,-1 1-1,1 0 0,-1-1 0,1 1 1,-1 0-1,1-1 0,1 2 1,0-3-172,0 0 0,0 0 0,-1 0 0,1 0 0,0-1 0,-1 1 0,1 0 0,0-1 0,-1 1 0,1-1 0,1-3 0,13-15-6465,0-3-4900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8.180"/>
    </inkml:context>
    <inkml:brush xml:id="br0">
      <inkml:brushProperty name="width" value="0.025" units="cm"/>
      <inkml:brushProperty name="height" value="0.025" units="cm"/>
    </inkml:brush>
  </inkml:definitions>
  <inkml:trace contextRef="#ctx0" brushRef="#br0">5 1 8456,'0'0'20894,"0"13"-19089,-2 66-1094,-1-21-486,3 0 0,2 0 1,11 59-1,-3-90-225,-9-27 0,-1 1 0,0-1 0,0 0 0,1 1 0,-1-1 0,0 0 0,0 0 0,1 1 0,-1-1 0,0 0 0,1 0 0,-1 1 0,0-1 0,1 0 0,-1 0 0,1 0 0,-1 0 0,0 0 0,1 0 0,-1 1 0,1-1 0,-1 0 0,0 0 0,1 0 0,-1 0 0,1 0 0,-1 0 0,0-1 0,1 1 0,-1 0 0,1 0 0,-1 0 0,2-2 0,0 0 0,-1 1 0,1-1 0,-1 0 0,1 0 0,-1 0 0,0-1 0,0 1 0,0 0 0,0 0 0,0 0 0,-1-1 0,1 1 0,-1-1 0,1 1 0,-1-4 0,3-19 0,0 0 0,-2 1 0,-1-1 0,-4-29 0,1 44 0,0 11 0,3 17 0,1-15 0,0-1 0,0 1 0,1 0 0,-1 0 0,1-1 0,0 1 0,0-1 0,0 1 0,0-1 0,0 0 0,1 0 0,-1 0 0,1 0 0,-1 0 0,1 0 0,0-1 0,0 1 0,5 1 0,-2-1 0,0-1 0,0 1 0,0-1 0,0 0 0,0-1 0,0 0 0,0 0 0,0 0 0,11-2 0,-12 2 0,0-1 0,0 0 0,1 0 0,-1-1 0,0 1 0,0-1 0,-1 0 0,1 0 0,0-1 0,-1 0 0,1 1 0,-1-1 0,0-1 0,0 1 0,0-1 0,0 1 0,0-1 0,-1 0 0,0-1 0,0 1 0,0 0 0,0-1 0,-1 0 0,3-6 0,-5 10 0,1 0 0,-1 0 0,1 0 0,-1 0 0,0 0 0,1-1 0,-1 1 0,0 0 0,0 0 0,0 0 0,0 0 0,0 0 0,0 0 0,0 0 0,0-1 0,0 1 0,-1 0 0,1 0 0,0 0 0,-1 0 0,1 0 0,-1 0 0,1 0 0,-1 0 0,1 0 0,-1 0 0,0 1 0,0-1 0,1 0 0,-1 0 0,0 0 0,0 1 0,0-1 0,0 1 0,0-1 0,0 0 0,0 1 0,0-1 0,0 1 0,0 0 0,0-1 0,0 1 0,0 0 0,0 0 0,0 0 0,0 0 0,0 0 0,-1 0 0,1 0 0,0 0 0,0 0 0,0 0 0,0 1 0,0-1 0,0 0 0,0 1 0,0-1 0,0 1 0,-1 0 0,-6 1 0,2 1 0,-1 0 0,0 1 0,1-1 0,-1 1 0,1 0 0,-10 9 0,-16 31 0,31-41 0,0-1 0,-1 0 0,1 0 0,0 1 0,0-1 0,1 0 0,-1 1 0,0-1 0,1 1 0,0-1 0,-1 1 0,1 0 0,0-1 0,0 1 0,1-1 0,-1 1 0,0-1 0,2 6 0,1-7 0,-1 0 0,0 1 0,1-1 0,-1 0 0,1 0 0,0 0 0,-1 0 0,1-1 0,0 1 0,0-1 0,-1 0 0,1 0 0,0 0 0,0 0 0,-1 0 0,1 0 0,4-2 0,4 2 0,276-20 0,-286 20 0,-1 0 0,0-1 0,0 1 0,1 0 0,-1 0 0,0-1 0,0 1 0,0 0 0,0-1 0,1 1 0,-1 0 0,0-1 0,0 1 0,0 0 0,0-1 0,0 1 0,0 0 0,0-1 0,0 1 0,0 0 0,0-1 0,0 1 0,0 0 0,0-1 0,0 1 0,-1 0 0,1-1 0,0 1 0,0 0 0,0-1 0,0 1 0,-1 0 0,1-1 0,0 1 0,0 0 0,0 0 0,-1-1 0,1 1 0,0 0 0,-1-1 0,-8-12 0,-12-11 0,15 17 0,-1 0 0,1 0 0,0 0 0,1-1 0,-1 0 0,2 0 0,-1-1 0,-5-14 0,11 22-84,0 1-1,0-1 1,0 0-1,0 1 1,0-1-1,0 1 1,1-1-1,-1 1 1,0 0-1,0-1 1,1 1-1,-1 0 1,0 0-1,0 0 1,1 0-1,-1 0 1,0 0-1,0 0 1,1 0-1,-1 0 1,1 1-1,36 2-4313,-37-2 4228,34 2-5991,5 0-1943</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8.520"/>
    </inkml:context>
    <inkml:brush xml:id="br0">
      <inkml:brushProperty name="width" value="0.025" units="cm"/>
      <inkml:brushProperty name="height" value="0.025" units="cm"/>
    </inkml:brush>
  </inkml:definitions>
  <inkml:trace contextRef="#ctx0" brushRef="#br0">179 12 16143,'0'0'9503,"-8"-3"-6701,3 1-2599,0 1 0,-1-1 0,1 1 0,0 0 0,-1 0-1,1 1 1,-1 0 0,1 0 0,0 0 0,-1 0 0,1 1 0,-1 0-1,1 0 1,0 1 0,0-1 0,0 1 0,0 0 0,0 1 0,0-1-1,-9 7 1,10-6-173,-27 19 13,29-21-43,1 0-1,0 0 0,0 0 0,0 0 1,0 0-1,0 0 0,0 0 1,0 0-1,0 0 0,0 1 0,0-1 1,1 0-1,-1 0 0,1 1 1,-1-1-1,1 1 0,-1-1 0,1 0 1,-1 3-1,4-3-11,-1 0 0,0 0 0,1 0 0,-1 0 0,0 0 0,1-1 0,-1 0 0,1 1 0,-1-1-1,1 0 1,-1 0 0,1 0 0,-1-1 0,4 0 0,1 1-111,2 0-108,6-1-50,0 1 0,0 1 0,0 0 1,0 1-1,0 0 0,0 1 0,20 7 1,-34-9 312,0-1 1,0 1 0,-1-1 0,1 1 0,0-1-1,0 1 1,-1 0 0,1-1 0,0 1 0,-1 0-1,1-1 1,0 1 0,-1 0 0,1 0-1,-1 0 1,0-1 0,1 1 0,-1 0 0,1 0-1,-1 0 1,0 0 0,0 0 0,0 0-1,0 0 1,1 0 0,-1 0 0,0 0 0,-1 0-1,1 0 1,0 0 0,0-1 0,0 1 0,0 0-1,-1 0 1,1 0 0,0 0 0,-1 0-1,1 0 1,-1 0 0,1-1 0,-1 1 0,0 0-1,1 0 1,-1-1 0,1 1 0,-1 0-1,0-1 1,0 1 0,-1 0 0,-39 29 1066,30-24-1172,1-1 0,-1-1 0,0 0 0,0 0 1,-1-1-1,1 0 0,0-1 0,-22 1 0,33-7-5504,14-13-692,7 2-1205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8.987"/>
    </inkml:context>
    <inkml:brush xml:id="br0">
      <inkml:brushProperty name="width" value="0.025" units="cm"/>
      <inkml:brushProperty name="height" value="0.025" units="cm"/>
    </inkml:brush>
  </inkml:definitions>
  <inkml:trace contextRef="#ctx0" brushRef="#br0">150 288 17873,'0'0'4489,"-11"3"-645,-1 1-3164,1 0-1,0 1 1,0 0-1,1 1 1,-20 14-1,26-17-548,0 0 0,0 1-1,0-1 1,0 1 0,0 0 0,1 0-1,0 0 1,0 1 0,0-1 0,0 1-1,1 0 1,-1 0 0,1 0-1,0 0 1,1 0 0,-1 0 0,1 0-1,-1 8 1,3-11-131,-1-1 0,0 0 0,1 1 0,-1-1 0,1 0 0,0 1 0,-1-1 0,1 0 0,0 0 0,0 0 0,0 0 0,0 0 0,0 0 0,0 0 0,0 0 0,0 0 0,0 0 0,0 0 0,0-1 0,0 1 0,1-1 0,-1 1 0,0-1 0,1 1 0,-1-1 0,0 1 0,1-1 0,-1 0 0,0 0 0,1 0 0,-1 0 0,1 0 0,-1 0 0,0 0 0,1 0 0,1-1 0,4 1 0,0-1 0,1 1 0,-1-2 0,1 1 0,12-5 0,-9 0 0,0 0 0,0-1 0,-1 0 0,0 0 0,-1-1 0,0-1 0,0 1 0,0-1 0,-2-1 0,1 0 0,-1 0 0,0 0 0,9-21 0,-6 11 0,-2 0 0,0-1 0,-1 0 0,-1 0 0,-1 0 0,5-43 0,-10 57-14,1 0 0,-1-1 0,0 1 0,-1 0 0,1 0 0,-1 0 0,-1 0 0,0 0 0,-4-12 0,4 16 8,1 1-1,0 0 1,-1 0 0,0 0-1,0 0 1,1 0 0,-1 1-1,0-1 1,-1 0 0,1 1-1,0-1 1,0 1 0,-1 0-1,1 0 1,0 0 0,-1 0-1,1 0 1,-1 1 0,1-1-1,-1 1 1,0-1 0,1 1-1,-1 0 1,1 0 0,-1 0-1,0 0 1,1 1 0,-1-1-1,1 1 1,-4 1 0,-3 0 16,1 1 1,-1 1 0,1-1 0,-1 1 0,1 1-1,1 0 1,-1 0 0,0 0 0,1 1-1,0 0 1,1 1 0,-10 11 0,10-12 3,0 1 0,1 0 0,0 0 0,1 1 0,-1 0 0,1-1 0,1 2 0,-1-1 0,1 0 0,1 0 0,0 1 0,0 0 0,-1 11 0,3-19-14,1 1 0,-1-1 0,0 1 0,1-1 0,0 1 0,-1-1 0,1 1 0,0-1 0,0 1 0,0-1 0,0 0 0,0 1 0,0-1 0,0 0 0,0 0 0,0 0 0,1 0 0,-1 0 0,0 0 0,1 0 0,-1 0 0,1-1 0,-1 1 0,1 0 0,-1-1 0,1 1 0,-1-1 0,1 0 0,-1 0 0,1 1 0,0-1 0,1 0 0,66 1 0,-51-1 0,154-5-2354,-170 5 2347,0 0 0,0-1 1,0 1-1,-1 0 0,1 0 1,0 1-1,0-1 0,0 0 1,0 1-1,0-1 0,0 1 1,-1-1-1,1 1 1,0 0-1,0 0 0,-1 0 1,1 0-1,0 0 0,-1 0 1,1 0-1,-1 0 0,0 1 1,1-1-1,-1 1 0,0-1 1,0 1-1,0-1 0,0 1 1,0 0-1,0 0 0,0-1 1,-1 1-1,1 0 0,-1 0 1,1 0-1,-1 0 0,1 3 1,-2 6 131,0 0 0,-1-1 0,0 1 0,0 0 0,-8 18 0,-4 29-409,25-60-5150,2-13-1,0-9-1190</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9.343"/>
    </inkml:context>
    <inkml:brush xml:id="br0">
      <inkml:brushProperty name="width" value="0.025" units="cm"/>
      <inkml:brushProperty name="height" value="0.025" units="cm"/>
    </inkml:brush>
  </inkml:definitions>
  <inkml:trace contextRef="#ctx0" brushRef="#br0">31 1 19763,'0'0'5381,"-21"67"-3203,15-43-929,2 1 0,4-5-672,0-4-481,0-6-256,10-5-1762,1-5-1890,1-2-2273,3-16-8009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4.442"/>
    </inkml:context>
    <inkml:brush xml:id="br0">
      <inkml:brushProperty name="width" value="0.025" units="cm"/>
      <inkml:brushProperty name="height" value="0.025" units="cm"/>
    </inkml:brush>
  </inkml:definitions>
  <inkml:trace contextRef="#ctx0" brushRef="#br0">283 111 23510,'-3'-11'2643,"2"4"-2206,-2 0 0,1 1 0,-1-1-1,0 0 1,0 1 0,-1 0 0,0 0 0,-9-11 0,10 14-374,0 0 0,0 0 0,0 1 0,0-1 0,-1 1 0,1 0 0,-1 0 0,1 0 0,-1 1 0,0-1-1,0 1 1,0 0 0,0 0 0,0 0 0,0 0 0,0 1 0,0 0 0,0 0 0,0 0 0,0 0 0,-5 1 0,2 1-119,1 0-1,-1 1 1,1 0 0,0 0 0,-1 0 0,1 0 0,1 1-1,-1 0 1,0 1 0,1-1 0,0 1 0,0 0-1,1 0 1,-8 11 0,5-7 9,1 0 0,0 0 0,0 1 0,1-1 0,1 1 0,0 0 0,0 1 1,-4 19-1,8-27 32,0 0 0,0 0 1,0 0-1,0 0 1,1 0-1,-1 0 0,1 0 1,0 0-1,0-1 1,0 1-1,0 0 0,0-1 1,1 1-1,-1 0 1,1-1-1,-1 0 0,1 1 1,0-1-1,0 0 1,0 0-1,0 0 0,1 0 1,-1 0-1,1 0 1,-1-1-1,1 1 0,4 1 1,10 4-130,0 0 1,0 0-1,27 5 1,-12-4 69,-28-7 75,10 4 78,1-1 0,-1 2 1,0 0-1,-1 0 0,16 11 1,-27-16-55,0 0 0,-1 0 1,1 1-1,-1-1 0,1 1 1,-1-1-1,1 1 0,-1-1 0,0 1 1,0 0-1,0 0 0,0 0 0,0-1 1,0 1-1,-1 0 0,1 0 1,0 0-1,0 4 0,-2-3 5,1 0 0,-1-1 0,0 1 0,0 0 0,0-1 0,0 1 0,0 0 0,0-1 0,-1 0 0,1 1 0,-1-1 0,1 0 0,-1 0 0,0 1 0,0-2-1,0 1 1,0 0 0,-4 2 0,-17 15 232,-2-1 0,0 0-1,-1-3 1,-1 0-1,0-1 1,-1-2-1,-44 14 1,71-25-300,-1-1-1,1 1 1,-1-1-1,0 0 1,1 1 0,-1-1-1,1 0 1,-1 0-1,0 0 1,0 0-1,1 0 1,-1 0 0,1-1-1,-3 0 1,4 1-5,0 0-1,-1-1 1,1 1 0,0-1-1,0 1 1,0 0 0,0-1 0,0 1-1,0-1 1,0 1 0,0 0 0,0-1-1,0 1 1,0-1 0,0 1 0,0 0-1,0-1 1,0 1 0,0-1-1,0 1 1,0 0 0,0-1 0,1 1-1,-1-1 1,0 1 0,0 0 0,1-1-1,-1 1 1,0 0 0,0 0 0,1-1-1,-1 1 1,1-1 0,37-33-4038,-1 10-1028,4-4-2071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4:59.714"/>
    </inkml:context>
    <inkml:brush xml:id="br0">
      <inkml:brushProperty name="width" value="0.025" units="cm"/>
      <inkml:brushProperty name="height" value="0.025" units="cm"/>
    </inkml:brush>
  </inkml:definitions>
  <inkml:trace contextRef="#ctx0" brushRef="#br0">117 330 18674,'0'0'10415,"9"4"-9513,33 14-320,-40-18-571,0 0 1,0 0-1,0 0 0,-1 0 1,1 0-1,0-1 1,0 1-1,0-1 0,0 1 1,0-1-1,-1 0 0,1 1 1,0-1-1,0 0 1,-1 0-1,1 0 0,-1-1 1,1 1-1,-1 0 1,1 0-1,-1-1 0,0 1 1,0-1-1,0 0 0,0 1 1,0-1-1,0 0 1,1-2-1,0 0 3,0 0 0,0 0 0,0-1 0,-1 1 0,1 0 0,-1-1 0,0 1 0,-1-1 0,1-9 0,-1 14-12,0-1 1,-1 0 0,1 0 0,-1 0-1,1 1 1,-1-1 0,1 0 0,-1 0-1,0 1 1,1-1 0,-1 0 0,0 1-1,1-1 1,-1 1 0,0-1 0,0 1-1,1-1 1,-1 1 0,0 0-1,0-1 1,0 1 0,0 0 0,0 0-1,0-1 1,1 1 0,-1 0 0,0 0-1,0 0 1,0 0 0,0 0 0,0 0-1,0 1 1,-1-1 0,-33 9 331,29-4-277,-1-1 0,1 1 0,0 1 0,0-1 0,0 1 0,1 0 0,0 0 0,0 1 0,1-1 0,0 1 0,0 0-1,-4 10 1,5-10-19,0-1-1,0 1 0,1-1 0,0 1 0,1 0 0,0 0 0,0 0 0,0 0 0,1 0 0,0 0 1,0 0-1,0 0 0,1 0 0,3 10 0,-2-13-37,0 0 0,1 0 0,-1-1 0,1 0 0,0 1 0,0-1 0,0 0 0,1 0 0,-1-1 0,1 1 0,-1-1 0,1 0 0,0 0 0,0 0 0,0 0 0,0-1 0,0 1 0,0-1 0,1 0 0,-1 0 0,0-1 0,9 1 0,3 1 0,0-2 0,0 0 0,0 0 0,0-1 0,16-4 0,-27 4-230,0 0 1,0-1-1,0 1 1,-1-1-1,1 0 1,-1-1-1,1 1 0,-1-1 1,0 1-1,0-1 1,7-7-1,-7 6-413,-1-1 0,1 1 0,-1-1 0,0 0 0,-1 0 1,1 0-1,-1-1 0,0 1 0,0 0 0,-1-1 0,0 1 0,0-1 0,0 0 0,-1 1 0,1-11 0,-1-24-10466</inkml:trace>
  <inkml:trace contextRef="#ctx0" brushRef="#br0" timeOffset="1">1 54 21909,'0'0'10858,"22"-49"-13068,-6 44-7303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0.302"/>
    </inkml:context>
    <inkml:brush xml:id="br0">
      <inkml:brushProperty name="width" value="0.025" units="cm"/>
      <inkml:brushProperty name="height" value="0.025" units="cm"/>
    </inkml:brush>
  </inkml:definitions>
  <inkml:trace contextRef="#ctx0" brushRef="#br0">245 237 17585,'0'0'3833,"-10"-6"-1132,2 1-2261,1 1 0,-1 0 1,0 0-1,-1 1 0,1 0 1,0 1-1,-18-4 0,21 6-381,0-1 1,0 1-1,-1 0 0,1 0 0,0 1 0,0-1 0,-1 1 0,1 0 0,0 1 0,0-1 0,0 1 0,0 0 0,1 0 0,-1 1 0,0-1 0,1 1 0,-7 5 0,5-2-29,0 1-1,1 0 1,-1 0-1,1 0 0,1 0 1,0 1-1,0 0 0,0 0 1,-3 12-1,6-17-3,0 1 0,0 0 0,0-1 0,1 1 0,-1 0 0,1 0 0,0-1 0,0 1 0,0 0-1,2 6 1,-1-8-8,-1 0-1,1-1 1,0 1 0,-1 0-1,1-1 1,0 1-1,0-1 1,0 1-1,1-1 1,-1 0-1,0 1 1,0-1-1,1 0 1,-1 0-1,1 0 1,-1 0 0,1 0-1,0 0 1,-1 0-1,1 0 1,0-1-1,2 2 1,6-1 65,0 1 1,-1-1-1,1-1 0,-1 0 1,1 0-1,0-1 0,-1 0 1,1-1-1,-1 0 1,1-1-1,-1 1 0,0-2 1,0 1-1,0-1 0,-1-1 1,0 0-1,1 0 1,9-9-1,3-2 166,-1 0 1,-1-2-1,0 0 0,-1-2 1,24-34-1,-34 43-249,-1 0 0,0-1 0,0 0 0,-1 0 0,-1 0 0,0-1 0,-1 0 0,0 0 0,-1 0 0,0-1 0,-2 1 0,2-26 0,-3 39 0,0-1 0,0 1 0,0 0 0,0-1 0,0 1 0,0-1 0,0 1 0,0 0 0,0-1 0,0 1 0,0 0 0,0-1 0,0 1 0,0-1 0,-1 1 0,1 0 0,0-1 0,0 1 0,0 0 0,-1-1 0,1 1 0,0 0 0,0-1 0,-1 1 0,1 0 0,0 0 0,-1-1 0,1 1 0,0 0 0,-1 0 0,1 0 0,0-1 0,-1 1 0,1 0 0,0 0 0,-1 0 0,1 0 0,0 0 0,-1 0 0,1 0 0,-1 0 0,1 0 0,0 0 0,-1 0 0,1 0 0,-1 0 0,1 0 0,0 0 0,-1 0 0,-17 14 0,12-3 0,0 0 0,0 0 0,1 1 0,0 0 0,1 0 0,1 0 0,0 0 0,-2 15 0,1 6 0,0 65 0,4-92-84,0 1-1,1-1 1,0 0-1,0 0 1,0 1-1,1-1 1,0 0-1,0 0 1,0-1-1,1 1 1,0 0-1,0-1 1,0 1-1,1-1 1,5 7-1,-5-9-203,0 1 0,0-1-1,0 0 1,1 0 0,-1-1 0,1 1 0,0-1-1,-1 0 1,1 0 0,0-1 0,0 1 0,0-1-1,1 0 1,-1 0 0,0-1 0,0 0 0,0 0-1,11-1 1,25-5-10020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2.604"/>
    </inkml:context>
    <inkml:brush xml:id="br0">
      <inkml:brushProperty name="width" value="0.025" units="cm"/>
      <inkml:brushProperty name="height" value="0.025" units="cm"/>
    </inkml:brush>
  </inkml:definitions>
  <inkml:trace contextRef="#ctx0" brushRef="#br0">187 4 15086,'0'0'14286,"-12"-2"-13934,2 1-334,0 0 0,1 1 1,-1 0-1,0 1 0,1 0 0,-1 0 0,-13 4 0,19-4-14,0 0 1,0 0-1,0 1 0,1-1 1,-1 1-1,1 0 0,-1 0 0,1 0 1,0 0-1,-1 0 0,1 1 1,0-1-1,1 1 0,-1 0 0,0 0 1,1 0-1,0 0 0,-1 1 0,1-1 1,1 1-1,-1-1 0,0 1 1,1 0-1,0-1 0,-2 8 0,3-10-4,0 0-1,0 0 0,0 1 0,1-1 0,-1 0 0,0 0 1,0 0-1,1 0 0,-1 1 0,1-1 0,-1 0 0,1 0 1,-1 0-1,1 0 0,-1 0 0,1 0 0,0 0 0,0 0 1,0 0-1,0-1 0,-1 1 0,1 0 0,0 0 0,0-1 1,0 1-1,0-1 0,1 1 0,-1-1 0,0 1 0,0-1 1,0 0-1,0 1 0,3-1 0,47 6-69,-36-5-29,-6 0-53,1 0 1,-1 0-1,0 1 0,0 0 1,1 1-1,11 5 0,-19-7 111,1 1-1,0-1 1,0 1-1,-1 0 0,1 0 1,-1 0-1,1 1 1,-1-1-1,0 0 0,0 1 1,0 0-1,0-1 1,0 1-1,-1 0 1,1 0-1,-1 0 0,0 0 1,0 0-1,0 0 1,0 0-1,-1 1 1,1 2-1,0 5 98,0-1 1,-1 0-1,-1 1 1,0-1-1,0 0 1,-1 0-1,0 1 1,-1-1-1,0-1 1,0 1-1,-1 0 1,0-1-1,-7 11 1,7-14 125,0 0-1,-1 0 1,0 0 0,1-1 0,-2 1-1,1-1 1,0-1 0,-1 1-1,0-1 1,0 0 0,-1 0 0,1-1-1,-1 0 1,1 0 0,-1 0 0,0-1-1,0 0 1,0 0 0,-12 1-1,17-3-237,0 0-1,0 1 1,0-1-1,0 0 0,-1 0 1,1 0-1,0-1 0,0 1 1,0 0-1,0-1 0,0 0 1,0 1-1,0-1 0,0 0 1,0 0-1,0 0 1,0 0-1,0 0 0,1-1 1,-1 1-1,0 0 0,1-1 1,-1 1-1,1-1 0,-1 0 1,1 1-1,0-1 0,0 0 1,0 0-1,0 0 1,0 0-1,0 0 0,1 0 1,-1 0-1,1 0 0,-1 0 1,1 0-1,0-1 0,-1 1 1,1 0-1,0 0 0,1 0 1,-1 0-1,0 0 1,1-3-1,0-4-1289,1 0-1,0 0 1,0 0 0,1 0-1,0 0 1,0 1 0,1-1 0,0 1-1,9-12 1,15-14-9075</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2.965"/>
    </inkml:context>
    <inkml:brush xml:id="br0">
      <inkml:brushProperty name="width" value="0.025" units="cm"/>
      <inkml:brushProperty name="height" value="0.025" units="cm"/>
    </inkml:brush>
  </inkml:definitions>
  <inkml:trace contextRef="#ctx0" brushRef="#br0">1 115 19250,'0'0'10891,"10"0"-9952,1 0-846,-1-1-1,1 0 0,-1-1 1,1 0-1,-1-1 1,17-7-1,-23 9-61,-1 0 1,0-1-1,0 1 0,0-1 1,0 1-1,-1-1 0,1 0 0,0 0 1,-1-1-1,1 1 0,-1 0 1,0-1-1,0 1 0,0-1 0,0 0 1,0 0-1,0 0 0,-1 0 0,1 0 1,-1 0-1,0 0 0,0 0 1,0-1-1,-1 1 0,1 0 0,-1 0 1,0-1-1,0 1 0,0-7 1,0 9-29,-1 1 0,1-1 0,0 0 0,-1 0 0,1 1 1,-1-1-1,1 0 0,-1 1 0,1-1 0,-1 1 0,1-1 1,-1 1-1,1-1 0,-1 1 0,0-1 0,1 1 0,-1 0 1,0-1-1,0 1 0,1 0 0,-1-1 0,0 1 0,0 0 1,1 0-1,-1 0 0,0 0 0,0 0 0,0 0 1,1 0-1,-1 0 0,0 0 0,0 0 0,1 0 0,-1 0 1,0 1-1,0-1 0,1 0 0,-1 0 0,-1 1 0,-30 15-28,23-6 25,1 0 0,0 0 0,1 0 0,0 1 0,1 1 0,0-1 0,1 1 0,0 0 0,1 0 0,0 0 0,1 1 0,1-1 0,0 1 0,0 0 0,1 22 0,1-32 2,0-1-1,0 0 1,0 1 0,1-1-1,-1 0 1,1 1 0,-1-1-1,1 0 1,0 1 0,0-1-1,0 0 1,0 0-1,1 0 1,-1 0 0,0 0-1,1 0 1,0 0 0,-1 0-1,1-1 1,0 1 0,0-1-1,0 1 1,0-1 0,0 0-1,0 0 1,0 1 0,0-2-1,1 1 1,-1 0 0,0 0-1,0-1 1,1 1 0,-1-1-1,1 0 1,-1 1-1,0-1 1,4-1 0,4 1-94,0 0 0,-1-1 0,1-1 1,-1 1-1,1-1 0,-1-1 0,0 0 0,13-6 1,-5 0-2326,0 0 0,0-2 0,18-14 0,3-10-6466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3.448"/>
    </inkml:context>
    <inkml:brush xml:id="br0">
      <inkml:brushProperty name="width" value="0.025" units="cm"/>
      <inkml:brushProperty name="height" value="0.025" units="cm"/>
    </inkml:brush>
  </inkml:definitions>
  <inkml:trace contextRef="#ctx0" brushRef="#br0">119 0 17200,'0'0'4832,"-11"10"-1496,1-2-2679,0 2-1,0-1 1,1 1-1,1 0 1,0 1 0,0 0-1,1 0 1,1 0 0,-11 25-1,14-26-585,0 2-1,0-1 1,1 0-1,0 0 1,1 1-1,0-1 0,1 1 1,0-1-1,3 13 1,-3-21-65,1 0 0,-1 0 1,1 0-1,0 0 0,0-1 0,1 1 1,-1 0-1,1-1 0,-1 1 0,1-1 1,0 0-1,-1 1 0,1-1 0,1 0 1,-1 0-1,3 2 0,-1-2-5,-1 0 0,0-1 1,1 0-1,-1 0 0,1 0 0,-1 0 1,1-1-1,-1 0 0,1 1 0,-1-1 0,1 0 1,0-1-1,-1 1 0,1 0 0,-1-1 1,1 0-1,2-1 0,-1 0-1,0 0 0,0-1 0,-1 1 0,1-1 0,-1 0 0,0 0 0,0-1 0,0 1 0,0-1 0,0 0 0,-1 0 0,4-5 0,12-12 0,-19 21 0,0-1 0,0 1 0,0 0 0,1 0 0,-1 0 0,0 0 0,0 0 0,0 0 0,0 0 0,0 0 0,1 0 0,-1 0 0,0 0 0,0 0 0,0 0 0,0 0 0,0 0 0,1-1 0,-1 1 0,0 1 0,0-1 0,0 0 0,0 0 0,1 0 0,-1 0 0,0 0 0,0 0 0,0 0 0,0 0 0,0 0 0,1 0 0,-1 0 0,0 0 0,0 0 0,0 0 0,0 1 0,0-1 0,0 0 0,0 0 0,1 0 0,-1 0 0,0 0 0,0 0 0,0 1 0,0-1 0,0 0 0,0 0 0,0 0 0,0 0 0,0 0 0,0 1 0,0-1 0,0 0 0,0 0 0,0 0 0,0 0 0,0 1 0,3 17 0,-2 26 0,-1-39 0,0-4 0,0 0 0,0 0 0,-1 0 0,1 1 0,0-1 0,0 0 0,1 0 0,-1 0 0,0 0 0,0 0 0,1 0 0,-1 1 0,0-1 0,1 0 0,-1 0 0,1 0 0,-1 0 0,1 0 0,0 0 0,0-1 0,-1 1 0,1 0 0,0 0 0,0 0 0,0-1 0,0 1 0,0 0 0,-1-1 0,1 1 0,1-1 0,-1 1 0,0-1 0,0 1 0,0-1 0,0 0 0,0 0 0,0 1 0,0-1 0,0 0 0,1 0 0,-1 0 0,0 0 0,0 0 0,0-1 0,0 1 0,2 0 0,8-3 0,1-1 0,-1 0 0,0 0 0,12-8 0,23-6 0,-44 17 0,0 1 0,-1-1 0,1 1 0,0 0 0,0 0 0,-1 0 0,1 0 0,0 0 0,-1 0 0,1 1 0,0-1 0,0 0 0,-1 1 0,1-1 0,-1 1 0,1 0 0,0-1 0,-1 1 0,0 0 0,1 0 0,-1 0 0,1 0 0,-1 0 0,0 1 0,2 0 0,-2 1 0,0 1 0,0-1 0,0 0 0,0 1 0,0-1 0,0 1 0,-1-1 0,0 1 0,0-1 0,0 5 0,2-170 0,0 161-10,1 0 1,-1 0-1,1 1 1,-1-1-1,1 1 1,-1 0-1,1-1 0,-1 1 1,1 0-1,0 0 1,3 1-1,0-1-420,5 1-811,31-2-9118,-12-2-2768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4.416"/>
    </inkml:context>
    <inkml:brush xml:id="br0">
      <inkml:brushProperty name="width" value="0.025" units="cm"/>
      <inkml:brushProperty name="height" value="0.025" units="cm"/>
    </inkml:brush>
  </inkml:definitions>
  <inkml:trace contextRef="#ctx0" brushRef="#br0">1 122 10090,'0'0'17552,"11"-6"-15427,3-1-1727,1 1-1,1 0 1,-1 0 0,28-4-1,-38 9-331,0 0 0,-1 1 0,1 0 0,0 0 0,0 0 0,0 0 0,0 1 0,0 0 0,0 0 0,6 2 0,-9-2-53,0 0 0,0 0 0,1 1 0,-1-1 0,0 1 0,0-1 0,0 1 0,-1 0 0,1-1 0,0 1 0,-1 0 0,1 0 0,-1 0 0,0 1 0,1-1 0,-1 0 0,0 0 0,0 1 0,-1-1 0,1 1 0,0 4 0,1 1-13,-1 1 0,0-1 0,-1 1 0,0-1 0,-1 1 0,1-1 0,-2 1 0,1-1 0,-1 0 0,0 1 0,-1-1 0,0 0 0,0 0 0,-1-1 0,0 1 0,-7 9 0,11-17 0,0 1 0,0-1 0,0 0 0,-1 1 0,1-1 0,0 1 0,0-1 0,-1 0 0,1 1 0,0-1 0,0 0 0,-1 1 0,1-1 0,0 0 0,-1 0 0,1 1 0,-1-1 0,1 0 0,0 0 0,-1 0 0,1 0 0,-1 1 0,1-1 0,0 0 0,-1 0 0,1 0 0,-1 0 0,1 0 0,-1 0 0,1 0 0,-1 0 0,1 0 0,-6-14 0,5-31 0,1 38 0,0-145 0,1 152 0,-1 0 0,0 0 0,1-1 0,-1 1 0,0 0 0,0 0 0,1 0 0,-1 0 0,0 0 0,1 0 0,-1 0 0,0 0 0,1 0 0,-1 0 0,1 0 0,-1 0 0,0 0 0,1 0 0,-1 0 0,0 0 0,0 1 0,1-1 0,-1 0 0,0 0 0,1 0 0,-1 0 0,0 1 0,0-1 0,1 0 0,-1 0 0,0 1 0,0-1 0,1 0 0,-1 0 0,0 1 0,0-1 0,0 0 0,0 1 0,1-1 0,-1 0 0,0 1 0,0-1 0,0 0 0,0 1 0,0-1 0,13 15 0,-9-9 0,0-1 0,0 0 0,1 0 0,0-1 0,0 1 0,0-1 0,1 0 0,-1 0 0,1-1 0,0 1 0,0-1 0,0-1 0,1 1 0,-1-1 0,1 0 0,-1-1 0,1 1 0,-1-1 0,1 0 0,0-1 0,0 0 0,-1 0 0,1 0 0,13-3 0,-14 1 0,-1 1 0,1-1 0,0 0 0,-1 0 0,1-1 0,-1 0 0,0 0 0,0 0 0,0 0 0,0-1 0,-1 0 0,1 0 0,-1 0 0,0-1 0,0 1 0,0-1 0,-1 0 0,0 0 0,0 0 0,0-1 0,-1 1 0,1-1 0,-1 1 0,0-1 0,-1 0 0,0 0 0,0 1 0,1-9 0,-2 13 0,0 0 0,0 0 0,0 0 0,1 0 0,-1-1 0,0 1 0,-1 0 0,1 0 0,0 0 0,0 0 0,0 0 0,-1 0 0,1 0 0,-1-1 0,1 1 0,-1 0 0,1 0 0,-1 0 0,0-1 0,0 2 0,1 0 0,-1 0 0,0-1 0,1 1 0,-1 0 0,1 0 0,-1 0 0,0 0 0,1-1 0,-1 1 0,0 0 0,1 0 0,-1 0 0,0 1 0,1-1 0,-1 0 0,0 0 0,1 0 0,-1 0 0,1 1 0,-1-1 0,0 0 0,0 1 0,-3 2 0,0-1 0,0 1 0,0 0 0,0 0 0,1 0 0,-1 1 0,-4 6 0,1 0 0,0 1 0,1-1 0,0 1 0,1 0 0,0 1 0,1-1 0,1 1 0,-1 0 0,2 0 0,0 0 0,0 0 0,1 1 0,1 16 0,0-28 2,0 1-1,0-1 1,1 0 0,-1 1-1,1-1 1,-1 0-1,1 0 1,-1 1 0,1-1-1,0 0 1,-1 0 0,1 0-1,0 0 1,0 0-1,0 0 1,0 0 0,0 0-1,0 0 1,0 0 0,0 0-1,1-1 1,0 2-1,3-1 4,-1 1 0,0-1-1,0 1 1,0-1 0,1-1-1,-1 1 1,6 0 0,2-1-80,-1 0 0,1-1 1,0-1-1,21-4 0,-4-6-2530,-1-1-4741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4.958"/>
    </inkml:context>
    <inkml:brush xml:id="br0">
      <inkml:brushProperty name="width" value="0.025" units="cm"/>
      <inkml:brushProperty name="height" value="0.025" units="cm"/>
    </inkml:brush>
  </inkml:definitions>
  <inkml:trace contextRef="#ctx0" brushRef="#br0">0 1 11115,'0'0'13420,"0"49"-10729,0-13-1090,0 5-576,0-1-416,5 0-321,1 0-192,1-5-32,2-3-32,-1-6-512,2-5-1314,-2-8-2498,-2-12-1666</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5.380"/>
    </inkml:context>
    <inkml:brush xml:id="br0">
      <inkml:brushProperty name="width" value="0.025" units="cm"/>
      <inkml:brushProperty name="height" value="0.025" units="cm"/>
    </inkml:brush>
  </inkml:definitions>
  <inkml:trace contextRef="#ctx0" brushRef="#br0">124 5 10410,'0'0'16164,"-8"-1"-14316,4 0-1820,1 0 0,0 1 0,0-1 0,-1 1 0,1 0 0,0 0 0,-1 0 0,1 0 0,0 1 0,0 0 0,-1-1 0,1 1 0,0 0 0,-5 3 0,4-2-30,1 1 1,-1-1-1,1 1 0,0 0 0,0 0 0,0 1 0,0-1 1,0 1-1,1-1 0,-1 1 0,1 0 0,0 0 0,-2 5 1,0 1-12,1 0 0,0 0 0,0 0 0,1 0 0,0 0 0,1 0-1,0 1 1,1 14 0,0-22 13,0 0-1,0 0 0,0-1 0,1 1 0,-1 0 0,1 0 0,0-1 0,-1 1 0,1 0 0,0-1 0,1 1 0,-1-1 0,0 1 1,1-1-1,-1 0 0,1 1 0,0-1 0,0 0 0,0 0 0,0 0 0,0-1 0,0 1 0,1 0 0,-1-1 0,0 1 0,1-1 1,-1 0-1,1 0 0,0 0 0,-1 0 0,1 0 0,0-1 0,0 1 0,5-1 0,-2 0 20,1 0 0,0-1 0,-1 0 0,1 0 1,-1-1-1,1 0 0,-1 0 0,0 0 0,0-1 0,0 0 0,0 0 0,0-1 0,-1 0 0,10-7 0,-11 8 119,-1-1 0,1 1 0,-1 0-1,0-1 1,0 1 0,-1-1 0,1 0-1,-1 0 1,0 0 0,0 0-1,0-1 1,0 1 0,-1-1 0,0 1-1,0-1 1,0 1 0,0-1-1,-1 1 1,1-1 0,-1 0 0,-1 1-1,0-7 1,1 10-111,0 0-1,-1 0 1,1-1 0,-1 1 0,0 0-1,1 0 1,-1 0 0,0 0 0,1 0-1,-1 0 1,0 0 0,0 0-1,0 0 1,0 0 0,0 0 0,0 1-1,0-1 1,0 0 0,-1 1-1,1-1 1,0 1 0,0-1 0,0 1-1,-3-1 1,-31-2-151,34 3 119,-2 10-1180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5.723"/>
    </inkml:context>
    <inkml:brush xml:id="br0">
      <inkml:brushProperty name="width" value="0.025" units="cm"/>
      <inkml:brushProperty name="height" value="0.025" units="cm"/>
    </inkml:brush>
  </inkml:definitions>
  <inkml:trace contextRef="#ctx0" brushRef="#br0">1 7 4036,'0'0'9705,"22"-7"-9064,-18 7-545,2 0-577,2 0-1505,0 0-800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6.171"/>
    </inkml:context>
    <inkml:brush xml:id="br0">
      <inkml:brushProperty name="width" value="0.025" units="cm"/>
      <inkml:brushProperty name="height" value="0.025" units="cm"/>
    </inkml:brush>
  </inkml:definitions>
  <inkml:trace contextRef="#ctx0" brushRef="#br0">1 150 6854,'0'0'18834,"10"-2"-17376,14-5-543,1 0 0,26-12 1,-39 14-604,0 0 0,-1-1 0,0 0 0,0 0 0,0-2 0,-1 1 0,14-14 0,-23 20-306,0 0-1,0 0 1,0 1-1,-1-1 1,1 0 0,0 0-1,0 0 1,-1 0 0,1 0-1,0 0 1,-1 0-1,1 0 1,-1-1 0,1 1-1,-1 0 1,0 0-1,0 0 1,1-1 0,-1 1-1,0 0 1,0 0 0,0 0-1,0-1 1,0 1-1,-1 0 1,1 0 0,0 0-1,-1-2 1,0 2 1,-1-1 1,1 1-1,-1 0 0,1 0 1,-1 0-1,1 0 1,-1 0-1,0 0 1,1 0-1,-1 0 0,0 1 1,0-1-1,0 1 1,0-1-1,-3 1 1,-9-2 16,0 1 0,0 1 1,-23 1-1,32 0-171,1 0-1,-1 1 1,1-1-1,-1 1 1,1 0-1,0 0 1,-1 0-1,1 0 1,0 1-1,1-1 1,-1 1-1,0 0 1,1 0-1,0 1 1,-1-1-1,1 1 1,1 0-1,-1 0 1,0 0 0,1 0-1,-2 4 1,2-4-41,0-1-1,1 1 1,0-1 0,0 1 0,0 0 0,0-1 0,0 1 0,1 0 0,-1 0 0,1-1 0,0 1 0,0 0 0,1 0-1,-1 0 1,1-1 0,0 1 0,0 0 0,0-1 0,0 1 0,1-1 0,-1 1 0,1-1 0,0 0 0,0 1 0,0-1 0,4 3-1,-3-2-1140,1-1 0,-1 0 0,1 1-1,0-1 1,0-1 0,1 1 0,4 2-1,13 1-9405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5.055"/>
    </inkml:context>
    <inkml:brush xml:id="br0">
      <inkml:brushProperty name="width" value="0.025" units="cm"/>
      <inkml:brushProperty name="height" value="0.025" units="cm"/>
    </inkml:brush>
  </inkml:definitions>
  <inkml:trace contextRef="#ctx0" brushRef="#br0">30 364 14061,'-3'8'3780,"0"1"-2802,-3 8 541,1 1 1,-6 29-1,10-42-1316,1-1 0,-1 1-1,1-1 1,0 1 0,1-1 0,-1 1 0,2 6 0,-1-10-175,-1 1 1,1-1-1,-1 0 1,1 1 0,0-1-1,-1 0 1,1 1 0,0-1-1,0 0 1,0 0 0,0 0-1,0 0 1,0 0 0,0 0-1,1 0 1,-1 0-1,0 0 1,0 0 0,1-1-1,-1 1 1,3 0 0,2 1 47,0-1 0,-1-1 0,1 1 0,0-1 0,0 0 0,0 0 0,0-1 0,-1 0 0,1 0 0,0 0 1,0-1-1,-1 1 0,1-1 0,-1-1 0,0 1 0,0-1 0,1 0 0,-2 0 0,1 0 0,0-1 0,-1 0 0,1 0 1,5-7-1,11-12 428,-2-1 1,0-1-1,19-36 1,-12 20-751,-26 41 215,0-1 0,0 1 0,0 0 0,0 0 0,0-1 0,0 1 0,0 0 0,0 0 0,0-1 0,0 1 0,0 0 0,0 0 0,0 0 0,1-1 0,-1 1 0,0 0 1,0 0-1,0 0 0,0-1 0,0 1 0,1 0 0,-1 0 0,0 0 0,0 0 0,0-1 0,1 1 0,-1 0 0,0 0 0,0 0 0,0 0 0,1 0 0,-1 0 0,0 0 0,0-1 0,1 1 1,-1 0-1,0 0 0,0 0 0,1 0 0,-1 0 0,0 0 0,0 0 0,0 0 0,1 1 0,-1-1 0,0 0 0,0 0 0,1 0 0,-1 0 0,0 0 0,1 0 0,-2 18-457,-9 28 445,0-19-711,2 1 1,1 0-1,1 1 1,1-1-1,0 31 0,5-58 645,0-1 0,0 1 0,0 0 0,0 0-1,0 0 1,0-1 0,0 1 0,0 0 0,0 0-1,1 0 1,-1-1 0,0 1 0,1 0 0,-1 0-1,0-1 1,1 1 0,-1 0 0,1 0 0,-1-1 0,1 1-1,-1-1 1,1 1 0,0-1 0,-1 1 0,1-1-1,0 1 1,-1-1 0,1 1 0,0-1 0,0 0-1,-1 1 1,1-1 0,0 0 0,0 0 0,0 1-1,-1-1 1,1 0 0,0 0 0,0 0 0,0 0-1,0 0 1,-1 0 0,1-1 0,0 1 0,0 0 0,0 0-1,-1 0 1,1-1 0,0 1 0,0 0 0,1-2-1,2 0-204,1 0-1,0 0 1,-1 0-1,1-1 1,-1 0-1,0 0 0,6-5 1,7-11-914,-1-1-1,17-25 1,-13 13 775,-2-2-1,21-47 1,-18 25-150,-3 0 0,19-93-1,-31 106-1951,-6 18 7688,-10 37-2831,-44 87 3498,27-46-3134,3 2 1,-27 92-1,51-147-2656,-4 13 597,1 1 1,1-1 0,-2 17-1,4-28-580,0 0-1,-1-1 1,1 1 0,0 0-1,0 0 1,0-1-1,0 1 1,0 0-1,1 0 1,-1-1-1,1 1 1,-1 0-1,1 0 1,-1-1-1,1 1 1,0-1-1,0 1 1,0-1-1,0 1 1,0-1-1,0 1 1,0-1-1,0 0 1,1 0 0,-1 0-1,0 1 1,1-1-1,-1 0 1,1-1-1,0 1 1,-1 0-1,1 0 1,2 0-1,3 0-3,0 0 1,0-1-1,1 0 0,-1-1 0,0 1 0,0-1 0,0-1 0,0 1 1,13-6-1,56-31-128,-65 30-78,1 2 1,-1-1-1,1 1 1,1 1-1,-1 0 1,1 1-1,0 1 1,14-3-1,-26 6 192,1-1-1,-1 1 1,0 0-1,0 0 1,1 0-1,-1 0 1,0 0-1,1 0 1,-1 1-1,0-1 1,0 0-1,1 1 1,-1-1-1,0 1 1,0-1-1,0 1 1,0-1-1,0 1 1,1 0-1,-1 0 1,0-1-1,-1 1 1,1 0-1,0 0 1,0 0-1,0 0 1,0 0-1,-1 0 1,1 0-1,0 0 1,-1 1-1,1-1 1,-1 0-1,0 0 1,1 0-1,-1 1 1,0-1-1,0 0 1,1 1-1,-1-1 1,0 0-1,0 0 1,-1 1-1,1-1 1,0 0-1,0 0 1,-1 1-1,1 0 1,-2 5 265,1-1 0,-1 0 0,0 0 0,-1 0 0,1 0 0,-1 0 0,0 0 0,-6 7 0,-2 0-63,0-1-1,-1 0 1,0-1-1,-1-1 1,-19 13 0,28-19-183,-1-1 1,0 0-1,1-1 1,-1 1-1,0-1 1,0 0 0,-1 0-1,1-1 1,0 1-1,-1-1 1,1 0-1,-1-1 1,1 1-1,-1-1 1,1 0-1,-1-1 1,1 1-1,-1-1 1,1 0-1,-6-2 1,8 1-183,1 0 0,-1 0 0,1 0 0,-1 0 0,1 0 0,0-1 0,0 1 0,0-1 0,0 0 1,0 1-1,0-1 0,1 0 0,-1 0 0,1 0 0,0 0 0,-1-5 0,-11-54-7868,8 25-5041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6.701"/>
    </inkml:context>
    <inkml:brush xml:id="br0">
      <inkml:brushProperty name="width" value="0.025" units="cm"/>
      <inkml:brushProperty name="height" value="0.025" units="cm"/>
    </inkml:brush>
  </inkml:definitions>
  <inkml:trace contextRef="#ctx0" brushRef="#br0">1 69 15759,'0'0'8979,"4"-9"-7404,-3 6-1438,0-1-1,0 1 1,1 0 0,0 0 0,0-1-1,0 1 1,0 0 0,0 0-1,0 1 1,1-1 0,-1 0 0,1 1-1,0 0 1,0-1 0,0 1 0,0 0-1,0 1 1,1-1 0,-1 0 0,0 1-1,1 0 1,-1 0 0,1 0-1,-1 0 1,1 0 0,0 1 0,-1 0-1,1 0 1,0 0 0,3 0 0,-6 1-128,0-1 0,0 1 0,0 0 1,0 0-1,0 0 0,0 0 0,0 0 1,0 0-1,-1 0 0,1 0 1,0 0-1,-1 0 0,1 0 0,0 0 1,-1 1-1,0-1 0,1 0 0,-1 0 1,0 1-1,1-1 0,-1 0 0,0 0 1,0 1-1,0-1 0,0 0 1,-1 2-1,-1 38 370,-13 15-95,12-49-261,0 1 1,1 0 0,0-1 0,0 1-1,0 0 1,1 0 0,1 0 0,-1 0-1,1 0 1,2 15 0,-1-22-3,0 0 0,0 0 1,-1 0-1,1 0 0,0 0 0,0 0 0,0 0 1,1-1-1,-1 1 0,0 0 0,0-1 0,0 1 1,0-1-1,1 0 0,-1 1 0,0-1 1,0 0-1,1 1 0,-1-1 0,0 0 0,1 0 1,-1 0-1,0 0 0,0-1 0,1 1 0,1-1 1,38-8 446,-30 4-468,1-1 0,-1-1 0,0 0 0,0-1 0,-1 0 0,17-17 0,-23 21 0,1-1 0,0 0 0,-1 0 0,0-1 0,0 1 0,-1-1 0,1 0 0,-1 0 0,-1 0 0,1-1 0,-1 1 0,0 0 0,-1-1 0,3-12 0,-5 17-1,1 0-1,-1 1 1,0-1-1,1 1 1,-1-1-1,0 1 1,0 0-1,0-1 1,0 1 0,0 0-1,0-1 1,0 1-1,-1 0 1,1 0-1,0 0 1,-1 0-1,1 0 1,-1 0-1,1 1 1,-1-1 0,1 0-1,-1 1 1,1-1-1,-1 1 1,0 0-1,1-1 1,-1 1-1,1 0 1,-1 0 0,0 0-1,1 0 1,-1 0-1,0 1 1,-1-1-1,0 0-13,1 1 0,-1-1 0,1 0 0,-1 1 0,1 0 0,-1-1 0,1 1 0,0 0 0,-1 0 0,-2 2 0,4-2 3,0-1 0,1 1 0,-1-1 0,0 1 0,1 0-1,-1-1 1,1 1 0,-1 0 0,1-1 0,-1 1 0,1 0 0,-1 0 0,1-1 0,0 1 0,-1 0 0,1 0 0,0 0 0,0-1 0,0 1 0,-1 0 0,1 0 0,0 0-1,0 0 1,0 0 0,0-1 0,1 1 0,-1 0 0,0 1 0,4 0-782,-1-1 1,1 0-1,-1 1 0,1-1 0,-1-1 1,1 1-1,0 0 0,-1-1 0,1 0 1,0 0-1,0 0 0,-1 0 0,5-2 1,-2 2-1302,23-1-5357,3-4 2316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7.390"/>
    </inkml:context>
    <inkml:brush xml:id="br0">
      <inkml:brushProperty name="width" value="0.025" units="cm"/>
      <inkml:brushProperty name="height" value="0.025" units="cm"/>
    </inkml:brush>
  </inkml:definitions>
  <inkml:trace contextRef="#ctx0" brushRef="#br0">80 238 11275,'0'0'10991,"-10"11"-8172,3-4-2345,-31 34 917,35-38-1144,1 1 0,-1-1 0,1 1 1,0 0-1,0 0 0,0 0 0,0 0 0,1 0 0,-1 0 0,1 0 0,0 1 0,0 4 0,1-8-236,1 0 0,-1-1 0,1 1 1,0 0-1,-1-1 0,1 1 0,0 0 1,-1-1-1,1 1 0,0-1 0,0 1 0,-1-1 1,1 0-1,0 1 0,0-1 0,0 0 0,0 1 1,-1-1-1,1 0 0,0 0 0,0 0 0,0 0 1,0 0-1,0 0 0,0 0 0,0 0 1,-1 0-1,1 0 0,0 0 0,0-1 0,0 1 1,0 0-1,0-1 0,1 0 0,35-11 141,18-25-374,-48 31 174,1 0 1,-1 0-1,1 1 0,0 0 0,0 0 0,1 1 1,-1 0-1,1 1 0,0 0 0,0 0 0,0 1 1,11-2-1,-18 4 51,-1 0 0,1 0 0,-1 0 0,1 1 1,-1-1-1,0 0 0,1 1 0,-1-1 0,1 1 0,-1 0 0,0-1 1,0 1-1,1 0 0,-1 0 0,0 0 0,0-1 0,0 1 0,0 1 1,0-1-1,0 0 0,0 0 0,0 0 0,-1 0 0,1 1 0,0-1 1,-1 0-1,1 1 0,-1-1 0,1 3 0,7 53 180,-8-51-168,0 0 1,0 0-1,1 0 0,0 1 1,0-1-1,1 0 1,2 7-1,-3-12-11,0 0 0,0 0 0,0 0 0,0 0 0,0 0 0,0 0 0,1 0 0,-1 0 0,0-1-1,0 1 1,1-1 0,-1 1 0,0-1 0,1 1 0,-1-1 0,1 0 0,-1 1 0,0-1 0,1 0 0,-1 0-1,1 0 1,-1 0 0,1 0 0,-1-1 0,0 1 0,1 0 0,-1-1 0,1 1 0,-1-1 0,0 1 0,0-1 0,1 1-1,-1-1 1,1-1 0,44-29 116,-11 2-354,-1-2 1,47-57 0,-68 72 35,0-1 1,-2 0-1,0 0 1,-1-2-1,0 1 1,-2-1 0,0 0-1,6-23 1,-14 40 215,1 0 0,-1 0 1,1 0-1,-1-1 0,0 1 1,0 0-1,0 0 0,0 0 1,0-1-1,-1 1 1,0-4-1,1 6 17,0-1-1,-1 1 1,1-1 0,0 1 0,0-1 0,-1 1-1,1 0 1,0-1 0,-1 1 0,1 0-1,0-1 1,-1 1 0,1 0 0,-1-1 0,1 1-1,0 0 1,-1 0 0,1 0 0,-1-1-1,1 1 1,-1 0 0,1 0 0,-1 0-1,1 0 1,-1 0 0,1 0 0,-1 0 0,1 0-1,-1 0 1,1 0 0,-1 0 0,-2 1 30,0 0 1,1 1 0,0-1 0,-1 0-1,1 1 1,0-1 0,-1 1-1,1 0 1,0 0 0,0 0 0,1 0-1,-1 0 1,0 0 0,1 1-1,-1-1 1,-1 5 0,-1 2-11,0 0 0,1 1-1,0-1 1,1 0 0,0 1 0,1 0 0,0-1 0,0 1 0,1 0-1,0 0 1,1 0 0,2 16 0,5 6-193,1 0 0,18 43 0,-1-2-738,-32-81 878,0 1-1,-1-1 1,1 1-1,-1 0 1,-1 1-1,1 0 1,-1 0-1,-11-6 1,4 1 230,-104-78 1530,119 89-1756,1 0 0,-1 0 0,1 0 0,-1 0 0,1 0 0,-1 0 0,1 0 0,-1 0 0,0-1 0,1 1 0,-1 0 0,1 0 0,-1 0 0,1 0 0,-1-1 0,1 1 0,-1 0 0,0 0 0,1-1 0,-1 1 0,1 0 0,-1-1 0,0 1 0,1-1 0,-1 1 0,0 0 0,0-1 0,1 1 0,-1-1 0,0 1 0,0-1 0,0 1 0,1-1 0,-1 1 0,0-1 0,0 1 0,0-1 0,0 1 0,0-1 0,0 1 0,0-1 0,0 1 0,0 0 0,0-1 0,-1 1 0,1-1 0,0 1 0,0-1 0,0 1 1,0-1-1,-1 1 0,1-1 0,0 1 0,0 0 0,-1-1 0,1 1 0,0-1 0,-1 1 0,1 0 0,-1-1 0,1 1 0,0 0 0,-1 0 0,1-1 0,-2 1 0,54 0 396,-40 0-358,5 0-262,23 1-4932,0-2 0,69-11 0,-76 4-2884</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7.779"/>
    </inkml:context>
    <inkml:brush xml:id="br0">
      <inkml:brushProperty name="width" value="0.025" units="cm"/>
      <inkml:brushProperty name="height" value="0.025" units="cm"/>
    </inkml:brush>
  </inkml:definitions>
  <inkml:trace contextRef="#ctx0" brushRef="#br0">24 13 3171,'0'0'29030,"2"-2"-28528,8-9-438,-12 17-64,0 0 0,0 0 0,1 0 0,0 0 0,0 0 0,0 7 0,-3 13 0,-3 7 0,1 0 0,2 0 0,-1 33 0,5-65-27,0-1 0,0 0 0,0 0 0,0 1 0,0-1 0,0 0 0,0 1 0,0-1-1,0 0 1,0 1 0,0-1 0,0 0 0,0 1 0,1-1 0,-1 0 0,0 0 0,0 1 0,0-1 0,0 0 0,0 0 0,1 1 0,-1-1 0,0 0 0,0 0 0,1 1-1,-1-1 1,0 0 0,0 0 0,1 0 0,-1 1 0,0-1 0,0 0 0,1 0 0,-1 0 0,0 0 0,1 0 0,-1 0 0,0 0 0,0 0 0,1 0 0,15-6-2914,11-17-6115,-10 3-2565</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8.134"/>
    </inkml:context>
    <inkml:brush xml:id="br0">
      <inkml:brushProperty name="width" value="0.025" units="cm"/>
      <inkml:brushProperty name="height" value="0.025" units="cm"/>
    </inkml:brush>
  </inkml:definitions>
  <inkml:trace contextRef="#ctx0" brushRef="#br0">120 1 12684,'0'0'19010,"-9"3"-18220,-49 27-532,53-27-256,0 0 0,1 0-1,0 0 1,0 1 0,0 0 0,0 0 0,0 0 0,1 0 0,0 0 0,0 1 0,0 0 0,-3 5 0,6-9-7,0-1 0,0 1 0,0-1-1,0 0 1,0 1 0,0-1 0,0 1 0,0-1 0,0 0-1,0 1 1,0-1 0,0 1 0,0-1 0,0 0 0,0 1-1,0-1 1,0 1 0,1-1 0,-1 0 0,0 1 0,0-1-1,1 0 1,-1 1 0,0-1 0,0 0 0,1 0 0,-1 1-1,0-1 1,1 0 0,-1 0 0,0 1 0,1-1 0,-1 0-1,1 0 1,20 6-439,33-6-644,-43 0 820,19-2-452,-22 1 718,0 0-1,0 0 0,0 1 1,0 0-1,0 1 0,0-1 0,0 2 1,-1-1-1,1 1 0,0 0 0,12 5 1,-19-6 35,-1 0 1,1 0 0,0 0-1,0 0 1,-1 0 0,1 0-1,0 0 1,-1 0 0,1 0-1,-1 0 1,0 0-1,1 0 1,-1 0 0,0 0-1,1 0 1,-1 1 0,0-1-1,0 0 1,0 0 0,0 0-1,0 0 1,0 1 0,-1-1-1,1 0 1,0 0 0,-1 0-1,1 0 1,0 0-1,-1 0 1,1 0 0,-1 0-1,0 0 1,1 0 0,-1 0-1,0 0 1,0 0 0,1 0-1,-1 0 1,0-1 0,0 1-1,0 0 1,-2 0-1,-39 31 1254,36-28-1287,-5 4 0,-1-1 0,1 0 0,-1-1 0,-1-1 0,1 0 0,-1 0 0,0-1 0,-21 4 0,34-9-203,0 0-1,0 0 1,0 0 0,0 0-1,0 0 1,0 0 0,0-1-1,1 1 1,-1 0 0,0 0-1,1 0 1,-1 0 0,0 1-1,1-1 1,-1 0 0,1 0-1,-1 0 1,1 0-1,0 0 1,-1 1 0,2-2-1,40-45-10632,-16 13 1579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8.492"/>
    </inkml:context>
    <inkml:brush xml:id="br0">
      <inkml:brushProperty name="width" value="0.025" units="cm"/>
      <inkml:brushProperty name="height" value="0.025" units="cm"/>
    </inkml:brush>
  </inkml:definitions>
  <inkml:trace contextRef="#ctx0" brushRef="#br0">182 0 17296,'0'0'10949,"-9"11"-9678,1-2-1165,0 1 1,1 0-1,0 0 0,1 1 1,0 0-1,1 0 0,0 0 1,1 1-1,0 0 1,1 0-1,0 0 0,-2 23 1,5-22-40,0 0 1,0 0 0,1 0 0,1 0-1,0-1 1,6 19 0,-6-25-317,0-1 0,0 1-1,1 0 1,0-1 0,0 1 0,0-1 0,1 0-1,0 0 1,0 0 0,0-1 0,0 1 0,1-1-1,0 0 1,0-1 0,8 6 0,-2-5-2691</inkml:trace>
  <inkml:trace contextRef="#ctx0" brushRef="#br0" timeOffset="1">42 231 13421,'0'0'6214,"-41"-64"-3524,41 50 97,5 4-33,17 2-1024,5 1-1025,7 1-481,3 1-256,1 1 0,-5 1-897,-5-4-1986,-10-1-2434,-8-3-5029</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08.831"/>
    </inkml:context>
    <inkml:brush xml:id="br0">
      <inkml:brushProperty name="width" value="0.025" units="cm"/>
      <inkml:brushProperty name="height" value="0.025" units="cm"/>
    </inkml:brush>
  </inkml:definitions>
  <inkml:trace contextRef="#ctx0" brushRef="#br0">1 30 21973,'0'0'7367,"56"-30"-29564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0.469"/>
    </inkml:context>
    <inkml:brush xml:id="br0">
      <inkml:brushProperty name="width" value="0.025" units="cm"/>
      <inkml:brushProperty name="height" value="0.025" units="cm"/>
    </inkml:brush>
  </inkml:definitions>
  <inkml:trace contextRef="#ctx0" brushRef="#br0">42 72 18321,'-1'-1'81,"0"-1"-1,0 1 0,0 0 1,1-1-1,-1 1 1,1 0-1,-1-1 0,1 1 1,-1-1-1,1 1 0,0-1 1,0 1-1,0-1 0,0 1 1,0-1-1,0 1 1,0-1-1,0 1 0,1-1 1,-1 1-1,0-1 0,1 1 1,-1-1-1,1 1 0,0 0 1,-1-1-1,1 1 1,0 0-1,0 0 0,2-2 1,0 0 235,0 0 0,1 1 0,-1 0 1,1-1-1,0 1 0,-1 1 0,1-1 0,0 1 1,0-1-1,0 1 0,7-1 0,-3 1 180,0 0 0,0 0 0,0 1-1,0 0 1,-1 1 0,11 1 0,-15-2-402,0 1 1,0-1 0,0 1 0,-1 0 0,1 0 0,0 0 0,-1 0 0,1 0 0,-1 1 0,1-1 0,-1 1-1,1-1 1,-1 1 0,0 0 0,4 4 0,-4-1-79,0 0 0,0-1 0,-1 1 1,1 0-1,-1 0 0,0 0 0,-1 0 0,1 0 0,-1 0 0,0 0 0,0 0 0,-1 0 1,1 0-1,-1 0 0,0 0 0,0 0 0,-1 0 0,0 0 0,0-1 0,0 1 1,0-1-1,0 1 0,-1-1 0,-5 7 0,-7 10 153,-1-1 0,-1 0 0,-25 22-1,2-9 689,29-25-610,1 0 0,0 1 1,1 0-1,-11 13 0,61-21-247,176-21-7938,-192 16-91,-4-1-6273</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0.844"/>
    </inkml:context>
    <inkml:brush xml:id="br0">
      <inkml:brushProperty name="width" value="0.025" units="cm"/>
      <inkml:brushProperty name="height" value="0.025" units="cm"/>
    </inkml:brush>
  </inkml:definitions>
  <inkml:trace contextRef="#ctx0" brushRef="#br0">0 325 19923,'0'0'12139,"64"16"-12939,-43-33-2051,2-6-3267,-2-5-4036</inkml:trace>
  <inkml:trace contextRef="#ctx0" brushRef="#br0" timeOffset="1">362 1 21300,'0'0'7751,"-47"76"-7078,41-47-192,3 1-353,3-3-96,0-2-513,7-4-1280,4-6-1218,0-6-1185,-5-7-3043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1.293"/>
    </inkml:context>
    <inkml:brush xml:id="br0">
      <inkml:brushProperty name="width" value="0.025" units="cm"/>
      <inkml:brushProperty name="height" value="0.025" units="cm"/>
    </inkml:brush>
  </inkml:definitions>
  <inkml:trace contextRef="#ctx0" brushRef="#br0">14 152 11627,'-3'-9'7532,"1"3"-6706,1 3-501,-1 0-1,1-1 1,0 1-1,0 0 1,0-1-1,0 1 0,1-1 1,0 1-1,-1-1 1,1 1-1,1-1 1,-1 1-1,0-1 0,1 1 1,0 0-1,-1-1 1,1 1-1,1 0 0,-1-1 1,0 1-1,1 0 1,0 0-1,-1 0 1,5-4-1,4 0-108,1 1 1,-1 0-1,1 1 0,1 0 1,-1 1-1,1 0 0,-1 1 1,1 0-1,0 0 0,0 2 1,0 0-1,1 0 0,-1 1 1,0 0-1,0 1 0,0 0 1,0 1-1,16 5 0,-24-6-207,-1 0-1,0 0 0,0 0 1,0 0-1,0 1 0,0-1 1,0 1-1,0 0 0,-1 0 1,1 0-1,0 0 0,-1 0 1,0 1-1,1-1 0,-1 1 1,0-1-1,-1 1 0,1 0 1,0 0-1,-1 0 0,1 0 1,-1 0-1,0 0 0,0 0 1,0 0-1,0 1 0,-1-1 1,0 0-1,1 0 0,-1 1 1,0-1-1,0 0 0,-1 1 1,1-1-1,-1 0 0,-1 6 1,-1 0 12,-1 0 0,0 0 0,0 0 0,-1 0 0,0-1 0,0 0 0,-1 0 0,0 0 0,-1-1 0,0 0 0,-8 7 0,-35 18-21,102-28-1004,-47-4 959,-1 0 0,0 1 0,0 0 0,0 0 0,0 0-1,0 0 1,0 1 0,0 0 0,0-1 0,-1 1 0,1 1-1,-1-1 1,1 0 0,-1 1 0,0 0 0,0 0 0,0 0-1,0 0 1,0 0 0,-1 1 0,0-1 0,1 1 0,-1-1-1,0 1 1,-1 0 0,1 0 0,-1 0 0,0 0 0,0 0-1,1 7 1,0-3 188,-1 0-1,0 0 1,0 0-1,-1 0 1,0 0 0,0 1-1,-1-1 1,0 0-1,0 0 1,-1 0-1,0 0 1,-1 0 0,1-1-1,-2 1 1,-3 7-1,-1-4-123,0 0 1,-1-1-1,-1 1 0,1-2 0,-1 0 0,-1 0 1,-22 14-1,26-18-22,-1-1 1,0 0 0,-1 0-1,1 0 1,-1-1 0,1-1-1,-1 1 1,0-2-1,0 1 1,0-1 0,0 0-1,-16-1 1,23 0-85,1-1 0,-1 1 0,0 0 1,1-1-1,-1 1 0,0-1 0,1 0 0,-1 1 0,0-1 1,1 0-1,-1 0 0,1 0 0,0 0 0,-1 0 0,1 0 1,0-1-1,0 1 0,0 0 0,-1-1 0,1 1 0,1-1 1,-1 1-1,0-1 0,0 1 0,1-1 0,-1 0 0,0-1 0,-1-5-1321,1 0-1,0 0 0,0 0 1,1-14-1,0 15 36,0-31-11449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2.164"/>
    </inkml:context>
    <inkml:brush xml:id="br0">
      <inkml:brushProperty name="width" value="0.025" units="cm"/>
      <inkml:brushProperty name="height" value="0.025" units="cm"/>
    </inkml:brush>
  </inkml:definitions>
  <inkml:trace contextRef="#ctx0" brushRef="#br0">62 61 10698,'1'-10'3401,"0"2"-3465,5-29 5580,-7 32-2321,-5 26-1529,-14 53 1049,10-44-2295,1 1 1,2 0 0,1 1-1,1-1 1,2 1-1,0 39 1,3-68-411,1 0 0,-1 1 0,0-1-1,1 1 1,-1-1 0,1 0 0,0 0 0,0 1-1,1-1 1,-1 0 0,1 0 0,-1 0 0,1 0-1,0 0 1,0-1 0,0 1 0,0 0 0,1-1 0,-1 0-1,1 1 1,-1-1 0,1 0 0,0-1 0,0 1-1,0 0 1,0-1 0,0 1 0,0-1 0,1 0-1,-1 0 1,0 0 0,0-1 0,1 1 0,-1-1-1,7 0 1,-2 0 12,1-1 0,-1 0 0,1 0 0,-1-1 1,0 0-1,0 0 0,1-1 0,-2 0 0,1-1 0,0 0 0,-1 0 0,1-1 0,8-7 0,-4 3 113,-1 0 1,-1-1-1,0-1 0,0 0 0,-1 0 1,0-1-1,-1 0 0,0 0 0,-1-1 0,0 0 1,6-20-1,-34 66 36,15-19-159,1-1 0,0 1 1,1 0-1,1 1 0,0-1 0,1 0 1,0 1-1,1-1 0,1 19 1,1-32-12,-1 0 1,0-1-1,0 1 1,0 0-1,0 0 1,1-1 0,-1 1-1,0 0 1,1-1-1,-1 1 1,1-1-1,-1 1 1,1 0-1,-1-1 1,1 1 0,-1-1-1,1 1 1,-1-1-1,1 1 1,-1-1-1,1 0 1,0 1 0,-1-1-1,1 0 1,0 1-1,0-1 1,-1 0-1,2 0 1,24-4 35,20-22-2,-24 7-35,-1-1 0,21-25 0,-36 39 0,0-2 0,-1 1 0,0-1 0,0 1 0,0-2 0,-1 1 0,-1 0 0,1-1 0,-1 1 0,3-18 0,-30 99 0,20-51 0,1 1 0,1 41 0,2-64-1,0 1-1,0 0 1,0-1-1,0 1 1,0 0 0,0 0-1,1-1 1,-1 1 0,0 0-1,0-1 1,1 1-1,-1 0 1,0-1 0,1 1-1,-1-1 1,1 1 0,-1 0-1,1-1 1,-1 1-1,1-1 1,-1 0 0,1 1-1,-1-1 1,1 1 0,0-1-1,-1 0 1,1 1-1,0-1 1,0 0 0,27 0-237,-20-2-111,0 0 0,0-1 0,0 0 1,14-7-1,-11 2-2242,1-1 1,-1 1-1,15-16 1,2-7-7094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2.679"/>
    </inkml:context>
    <inkml:brush xml:id="br0">
      <inkml:brushProperty name="width" value="0.025" units="cm"/>
      <inkml:brushProperty name="height" value="0.025" units="cm"/>
    </inkml:brush>
  </inkml:definitions>
  <inkml:trace contextRef="#ctx0" brushRef="#br0">59 663 17328,'0'0'1244,"-10"6"155,-29 19 160,31-22-119,7-8-965,6-9-123,-5 14-329,35-59 1194,63-82 0,-43 64-731,39-59-17,79-112-169,-154 231-335,-19 17 33,0 0 1,1 0-1,-1 0 0,0 0 1,1 1-1,-1-1 0,0 0 0,1 0 1,-1 0-1,0 0 0,1 0 1,-1 0-1,0 1 0,0-1 1,1 0-1,-1 0 0,0 0 1,0 1-1,1-1 0,-1 0 0,0 0 1,0 1-1,1-1 0,-1 0 1,0 0-1,0 1 0,0-1 1,0 0-1,0 1 0,0-1 1,1 0-1,-1 1 0,0-1 0,0 0 1,0 1-1,0 0 0,-1 48 45,0-37 49,-15 143 221,6-70-101,0 97 0,10-171-361,1-1 1,-1 0-1,2 0 0,-1 0 1,2 0-1,-1 0 1,1 0-1,7 16 0,-8-23 44,0 0-1,0 0 0,0 0 0,1 0 0,-1 0 0,1-1 0,-1 1 0,1-1 1,0 1-1,0-1 0,0 0 0,0 0 0,0 0 0,0-1 0,1 1 0,-1-1 1,1 0-1,-1 0 0,1 0 0,-1 0 0,1-1 0,0 1 0,-1-1 0,1 0 1,0 0-1,5-1 0,-4 1-465,0-1 1,-1 0-1,1 1 1,0-2-1,0 1 1,-1-1-1,8-3 0,28-27-6940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5.548"/>
    </inkml:context>
    <inkml:brush xml:id="br0">
      <inkml:brushProperty name="width" value="0.025" units="cm"/>
      <inkml:brushProperty name="height" value="0.025" units="cm"/>
    </inkml:brush>
  </inkml:definitions>
  <inkml:trace contextRef="#ctx0" brushRef="#br0">1 0 10602,'0'0'128</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2.504"/>
    </inkml:context>
    <inkml:brush xml:id="br0">
      <inkml:brushProperty name="width" value="0.025" units="cm"/>
      <inkml:brushProperty name="height" value="0.025" units="cm"/>
    </inkml:brush>
  </inkml:definitions>
  <inkml:trace contextRef="#ctx0" brushRef="#br0">182 1 11115,'0'0'19442,"-33"72"-18161,10-35-352,-5 3-929,2-3 0,3-1 0,3-5 0,4-5 0,6-13-2338,7-9-1154,3-29-9480,0 1 5125</inkml:trace>
  <inkml:trace contextRef="#ctx0" brushRef="#br0" timeOffset="1">0 43 14958,'0'0'15823,"57"31"-15471,-31-6-127,4-2-161,2-1 0,3-3-160,-1-4-1186,-2-3-1664,-5-8-2371,-8-4-8328</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3.560"/>
    </inkml:context>
    <inkml:brush xml:id="br0">
      <inkml:brushProperty name="width" value="0.025" units="cm"/>
      <inkml:brushProperty name="height" value="0.025" units="cm"/>
    </inkml:brush>
  </inkml:definitions>
  <inkml:trace contextRef="#ctx0" brushRef="#br0">125 148 12684,'0'0'14835,"11"0"-13820,-7 1-959,-1-1 0,0 0 0,0 0 0,1 0 0,-1-1 0,0 1 0,0-1 0,0 1 0,0-1 0,1 0 0,-1 0 0,0 0 0,0-1 0,-1 1 0,1-1 1,0 0-1,0 0 0,-1 0 0,1 0 0,-1 0 0,0 0 0,1 0 0,-1-1 0,0 0 0,0 1 0,-1-1 0,1 0 0,-1 0 0,1 0 0,-1 0 0,0 0 0,0 0 0,1-4 0,-1 4-22,0 1-1,0-1 0,0 1 0,-1-1 1,1 1-1,-1-1 0,1 0 0,-1 1 1,0-1-1,0 0 0,0 1 0,-1-1 1,1 0-1,0 1 0,-1-1 0,0 1 1,0-1-1,0 0 0,0 1 0,0 0 1,0-1-1,0 1 0,-1 0 0,1 0 1,-1-1-1,0 1 0,0 0 0,-3-2 1,1 1-20,0 1 1,0 1-1,0-1 1,-1 1-1,1-1 1,0 1 0,-1 1-1,1-1 1,-1 0-1,1 1 1,-1 0-1,1 0 1,-1 1 0,1-1-1,-1 1 1,-7 2-1,6-1-23,0 0-1,-1 1 0,1 0 1,0 0-1,1 0 1,-1 1-1,1-1 0,-1 2 1,1-1-1,0 0 1,1 1-1,-1 0 0,1 0 1,0 0-1,0 1 0,0 0 1,1-1-1,-4 9 1,3-4 2,0 0 1,1-1 0,-1 1 0,2 0 0,0 1 0,0-1 0,0 0 0,2 1-1,-1-1 1,1 1 0,2 11 0,-2-20 5,0 1 1,1-1-1,-1 0 0,1 0 0,0 1 1,0-1-1,0 0 0,0 0 0,0 0 1,0 0-1,0 0 0,1 0 0,-1-1 1,1 1-1,-1 0 0,1-1 0,0 1 1,-1-1-1,1 1 0,0-1 0,0 0 1,2 1-1,1 0 4,0 0 0,-1-1 0,1 0 0,0 0 1,0-1-1,0 1 0,-1-1 0,1 0 0,0 0 0,5-1 0,6-2 23,-1 0 0,0-1-1,0 0 1,-1-1-1,25-12 1,8-12 79,-1-1 1,-1-3-1,57-54 1,-101 86-110,-1 1 1,0-1-1,0 1 1,1-1-1,-1 1 1,0 0-1,1-1 1,-1 1-1,0 0 1,1-1-1,-1 1 0,0 0 1,1 0-1,-1-1 1,1 1-1,-1 0 1,1 0-1,-1 0 1,0-1-1,1 1 1,-1 0-1,1 0 1,-1 0-1,1 0 1,-1 0-1,1 0 1,-1 0-1,1 0 1,-1 0-1,1 0 1,-1 0-1,1 0 1,-1 1-1,1-1 1,-1 0-1,0 0 1,1 0-1,-1 1 1,1-1-1,-1 0 1,0 0-1,1 1 1,-1-1-1,1 0 1,-1 1-1,0-1 1,0 0-1,1 2 1,3 31 63,-14 42 313,5-60-281,3-9-53,1-1 0,-1 0-1,1 1 1,0-1 0,0 1-1,0-1 1,1 1 0,0 0 0,0-1-1,1 11 1,0-16-39,-1 1 0,1-1 0,0 1 0,-1-1 0,1 0 0,0 1 0,0-1 0,-1 0 0,1 0 0,0 0 0,-1 0 0,1 1 0,0-1 0,0 0 0,-1 0 0,1 0 0,0-1 0,0 1 0,-1 0 0,1 0 0,0 0 0,0 0 0,-1-1 0,1 1 0,0 0 0,-1-1 0,1 1 0,0 0 0,-1-1 0,1 0 0,21-12 0,15-21 0,21-16 0,-54 47 0,0 0 0,0 0 0,0 1 0,1 0 0,-1 0 0,1 0 0,-1 0 0,1 0 0,0 1 0,0 0 0,9-1 0,-13 3 0,0-1 0,0 1 0,-1 0 0,1-1 0,0 1 0,-1 0 0,1-1 0,0 1 0,-1 0 0,1 0 0,-1 0 0,1-1 0,-1 1 0,1 0 0,-1 0 0,0 0 0,1 0 0,-1 0 0,0 0 0,0 0 0,0 0 0,0 0 0,0 0 0,0 0 0,0 0 0,0 2 0,0 38 0,-1-31 0,1-9 0,0 0 0,-1 1 0,1-1 0,0 0 0,0 0 0,0 0 0,0 0 0,0 1 0,0-1 0,1 0 0,-1 0 0,0 0 0,0 0 0,1 1 0,-1-1 0,1 0 0,-1 0 0,1 0 0,0 0 0,-1 0 0,1 0 0,0 0 0,-1-1 0,1 1 0,0 0 0,0 0 0,0 0 0,0-1 0,2 2 0,-1-2 0,0-1 0,0 1 0,0-1 0,1 1 0,-1-1 0,0 0 0,0 1 0,0-1 0,0 0 0,0-1 0,-1 1 0,1 0 0,0 0 0,0-1 0,-1 1 0,2-3 0,29-26 0,36-30 0,-63 56 0,1 0 0,0 0 0,1 0 0,-1 1 0,1 0 0,-1 0 0,1 1 0,0 0 0,13-3 0,-18 5 3,-1 0 0,0 0 0,0 0 0,1 0 0,-1 1-1,0-1 1,0 0 0,0 1 0,1-1 0,-1 0 0,0 1 0,0-1 0,0 1 0,0 0 0,0-1 0,0 1-1,0 0 1,0 0 0,0 0 0,0 0 0,0 0 0,0 0 0,-1 0 0,1 0 0,0 0 0,-1 0 0,1 0-1,-1 0 1,1 0 0,-1 0 0,1 1 0,-1-1 0,0 0 0,0 0 0,0 1 0,0-1 0,0 0 0,0 0-1,0 2 1,-5 60-282,3-49-49</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4.275"/>
    </inkml:context>
    <inkml:brush xml:id="br0">
      <inkml:brushProperty name="width" value="0.025" units="cm"/>
      <inkml:brushProperty name="height" value="0.025" units="cm"/>
    </inkml:brush>
  </inkml:definitions>
  <inkml:trace contextRef="#ctx0" brushRef="#br0">26 1 7271,'0'0'17830,"0"9"-15572,-1 11-1284,-1-9-598,1 1 1,0-1 0,1 0 0,1 0-1,0 0 1,0 0 0,1 0-1,0 0 1,4 10 0,-4-19-372,-1-1 1,0 0 0,1 0 0,-1 0-1,1 0 1,-1 0 0,1 0 0,-1 0-1,1-1 1,0 1 0,-1 0 0,1-1-1,0 0 1,0 1 0,-1-1 0,1 0-1,0 0 1,0 0 0,0 0 0,-1 0-1,1 0 1,2-1 0,48-10 28,-33 7-120,-13 2 14,-1 1 0,1 0 0,-1 1 0,0-1 0,1 1 0,-1 0 0,1 1 1,-1-1-1,1 1 0,-1 0 0,1 0 0,-1 1 0,0 0 0,9 4 0,-10-4 42,-1 1 0,0 0 0,0 0 0,0 0 0,0 0-1,-1 1 1,0-1 0,1 1 0,-1-1 0,0 1 0,-1 0-1,1 0 1,0 0 0,-1 0 0,0 0 0,0 0 0,-1 0 0,1 0-1,0 9 1,-1-6 117,1 1 0,-1-1 0,0 1 0,-1-1 0,0 1 0,0-1 0,0 1 0,-1-1 0,0 0 0,-1 0 0,1 0 0,-9 14 0,9-17-36,-1-1 1,-1 1 0,1 0 0,0-1-1,-1 0 1,0 1 0,0-2 0,0 1-1,0 0 1,0-1 0,0 0 0,-1 1-1,1-2 1,-1 1 0,0-1 0,1 1-1,-1-1 1,0 0 0,0-1 0,0 1-1,-4-1 1,-2 0-52,0-1 0,1 1 0,-1-2 0,0 0 0,1 0 0,-19-7 0,25 8 0,0 0 0,1-1 0,-1 0 0,0 1 0,1-1 0,0-1 0,-1 1 0,1 0 0,0-1 0,0 0 0,0 0 0,1 0 0,-1 0 0,0 0 0,1 0 0,0-1 0,0 1 0,0-1 0,1 1 0,-1-1 0,-1-5 0,3 9-28,0-1 0,0 1 0,0-1 0,0 1 0,0-1 0,0 1 0,0-1 0,0 1 0,0-1 0,0 1 0,1-1 0,-1 1 0,0-1 0,0 1 0,0-1 0,1 1 0,-1-1 0,0 1-1,0 0 1,1-1 0,-1 1 0,1 0 0,-1-1 0,0 1 0,1 0 0,-1-1 0,1 1 0,-1 0 0,0-1 0,1 1 0,-1 0 0,1 0 0,-1 0 0,1-1 0,27-2-2290,28 9-2583,6 4-2925,-28-9 1943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5.078"/>
    </inkml:context>
    <inkml:brush xml:id="br0">
      <inkml:brushProperty name="width" value="0.025" units="cm"/>
      <inkml:brushProperty name="height" value="0.025" units="cm"/>
    </inkml:brush>
  </inkml:definitions>
  <inkml:trace contextRef="#ctx0" brushRef="#br0">55 126 15150,'0'0'13955,"-8"4"-13122,5-3-768,0 1 1,0-1-1,1 1 0,-1 0 1,0 0-1,1-1 1,-1 2-1,1-1 1,0 0-1,0 0 1,0 1-1,0-1 0,0 1 1,0 0-1,1-1 1,-1 1-1,1 0 1,0 0-1,0 0 1,0 0-1,0 0 0,1 0 1,-1 1-1,1-1 1,0 0-1,-1 4 1,1-5-29,0 0-1,0 0 1,0 0 0,0 0 0,0 0 0,0 0 0,0 0 0,1 0 0,-1 0-1,1 0 1,-1 0 0,1-1 0,0 1 0,0 0 0,0 0 0,0 0 0,0-1-1,0 1 1,0-1 0,0 1 0,3 1 0,-3-2-29,1-1 1,-1 1-1,1-1 1,0 0-1,-1 0 0,1 0 1,0 0-1,-1 0 1,1 0-1,-1 0 0,1 0 1,0-1-1,-1 1 0,1-1 1,-1 1-1,1-1 1,-1 1-1,1-1 0,-1 0 1,0 0-1,1 0 1,-1 0-1,0 0 0,0 0 1,1 0-1,-1 0 1,1-2-1,23-22 8,-21 20-16,0 0 0,0 0 0,1 0 0,0 1 0,-1-1 0,2 1 0,-1 1 0,0-1 0,1 1 0,0 0 0,0 0 0,0 0 0,0 1 0,11-3 0,-15 5 0,-1 0 0,1 1 0,-1-1 0,1 1 0,-1-1 0,0 1 0,1 0 0,-1-1 0,0 1 0,1 0 0,-1 0 0,0 0 0,0 0 0,0 0 0,0 0 0,0 0 0,0 0 0,0 0 0,0 1 0,0-1 0,-1 0 0,1 1 0,0-1 0,-1 0 0,1 1 0,-1-1 0,1 3 0,12 54 0,-7-31 0,-5-24 0,-1 0 0,1-1 0,0 1 0,1 0 0,-1-1 0,0 1 0,1 0 0,-1-1 0,1 0 0,0 1 0,0-1 0,0 0 0,0 0 0,0 0 0,1 0 0,-1 0 0,0-1 0,1 1 0,3 1 0,-4-3 0,0 1 0,0-1 0,0 0 0,0 0 0,0 0 0,0 0 0,0-1 0,0 1 0,0 0 0,0-1 0,0 0 0,0 1 0,0-1 0,0 0 0,0 0 0,0 0 0,0 0 0,-1 0 0,1-1 0,0 1 0,-1 0 0,1-1 0,-1 1 0,0-1 0,1 0 0,-1 1 0,2-5 0,4-5-22,0-1-1,-1 0 1,-1 0-1,0 0 1,6-24-1,-9 30-73,0-1 0,0 0 0,-1 0 0,0 0 0,0 0 1,0 0-1,-1 0 0,-1-12 0,2 20-321,0 1 0,0-1 1,0 0-1,1 0 0,-1 0 0,1 0 1,-1 0-1,1 0 0,-1 0 0,1-1 1,-1 1-1,1 0 0,0-1 1,-1 0-1,1 1 0,0-1 0,-1 0 1,1 0-1,0 0 0,0 0 0,-1 0 1,1 0-1,0 0 0,-1 0 1,4-2-1,1 1-1115,1 0 1,0-1-1,-1 0 1,0 0-1,10-5 0,10-9-1935,2-3 3765,-22 14 676,0 0 0,0 0 1,0 0-1,-1-1 1,1 0-1,-1 0 0,-1-1 1,1 1-1,-1-1 1,4-9-1,-22 73 5374,11-26-5442,1 0-1,4 56 1,-1-76-693,1 0 1,0-1-1,0 1 1,2 0 0,-1-1-1,1 0 1,10 18 0,46 62-112,-42-67-365,-2 0 1,18 35-1,-30-49 216,0 0 0,0 0 0,-1 0 0,-1 1 0,1-1 0,-2 1 0,1-1 0,-1 1 1,-1 0-1,-1 19 0,1-26 105,0 0 0,-1 1 0,0-1 0,0 0 1,0 0-1,0 0 0,0 1 0,-1-1 1,1 0-1,-1-1 0,0 1 0,0 0 0,0 0 1,0-1-1,0 1 0,-1-1 0,1 0 0,-1 0 1,0 1-1,1-2 0,-1 1 0,0 0 1,0-1-1,0 1 0,0-1 0,0 0 0,-1 0 1,1 0-1,0 0 0,-1-1 0,1 1 0,0-1 1,-6 0-1,2 0 62,0 0 0,0-1 0,0 1 1,0-2-1,0 1 0,1-1 0,-1 0 0,0 0 1,1-1-1,0 1 0,-1-2 0,1 1 0,0-1 1,1 0-1,-9-7 0,6 4-120,1-1 0,0-1 0,0 1 0,1-1 0,0 0 0,0-1 0,1 1 0,1-1 0,0 0 0,0 0 0,1-1 0,-4-18 0,6 22 0,1 0 0,-1 0 0,1 0 0,1 0 0,-1 0 0,1 0 0,1 1 0,-1-1 0,1 0 0,0 0 0,1 1 0,-1-1 0,1 1 0,0 0 0,1 0 0,0 0 0,0 0 0,0 1 0,1 0 0,8-9 0,9-3-849,0 1-1,0 1 1,2 1-1,0 1 1,27-11-1,8-4-2477,-11 2-4969</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5.562"/>
    </inkml:context>
    <inkml:brush xml:id="br0">
      <inkml:brushProperty name="width" value="0.025" units="cm"/>
      <inkml:brushProperty name="height" value="0.025" units="cm"/>
    </inkml:brush>
  </inkml:definitions>
  <inkml:trace contextRef="#ctx0" brushRef="#br0">130 16 7815,'0'-1'448,"0"1"-1,0-1 1,1 1-1,-1-1 0,0 0 1,-1 1-1,1-1 0,0 0 1,0 1-1,0-1 1,0 0-1,0 1 0,-1-1 1,1 1-1,0-1 0,0 0 1,-1 1-1,1-1 1,-1 1-1,1-1 0,0 1 1,-1-1-1,1 1 0,-2-1 1,-12 4 2961,-14 22-1448,18-11-1523,1 1 1,0-1-1,1 1 1,1 1-1,0-1 0,2 1 1,-1 1-1,2-1 1,-3 20-1,3-8-4,1 1 1,1-1-1,1 1 0,6 47 0,-4-70-396,-1-1 0,1 1 0,1-1 0,-1 1 0,1-1 0,0 1 0,0-1 0,0 0-1,1 0 1,0 0 0,0-1 0,0 1 0,1-1 0,-1 1 0,1-1 0,0 0 0,0-1 0,1 1 0,-1-1-1,1 1 1,0-1 0,0-1 0,0 1 0,0-1 0,5 2 0,-3-2-289,0 0-1,0-1 1,0 0-1,0 0 1,0 0-1,0-1 1,0 0-1,11-2 1,-10 1-691,0-1 0,0 0 0,0-1 0,0 1 0,-1-2 0,1 1 0,11-8 0,29-22-9607</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6.368"/>
    </inkml:context>
    <inkml:brush xml:id="br0">
      <inkml:brushProperty name="width" value="0.025" units="cm"/>
      <inkml:brushProperty name="height" value="0.025" units="cm"/>
    </inkml:brush>
  </inkml:definitions>
  <inkml:trace contextRef="#ctx0" brushRef="#br0">1 90 18866,'0'0'11904,"0"13"-11439,2 203 1019,0-222-1476,-1 1 0,0-1 0,1 1 0,0 0 1,0 0-1,5-8 0,4-9-17,0-10 9,-1 0 0,-1 0 0,5-40 0,-12 84-11,-1 0 0,2-1 0,0 1 0,0-1 0,1 0 0,0 0 0,1 0 0,8 14 0,-11-22 6,0 0 0,0 1 1,1-1-1,-1 0 0,1-1 0,0 1 0,-1 0 0,1-1 0,1 1 0,-1-1 1,0 0-1,7 3 0,-7-4 4,0 0 0,-1-1 0,1 0 0,-1 1 0,1-1 1,0 0-1,-1 0 0,1-1 0,0 1 0,-1 0 0,1-1 0,-1 1 0,1-1 1,-1 0-1,1 0 0,-1 0 0,1 0 0,-1-1 0,0 1 0,0-1 0,3-2 0,2-3 10,0 0 0,-1-1-1,0 1 1,0-2 0,-1 1-1,0 0 1,0-1 0,-1 0-1,-1 0 1,1-1 0,-1 1-1,-1-1 1,0 1 0,0-1-1,-1 0 1,0 0-1,-1 0 1,0 0 0,0 0-1,-3-14 1,2 22-9,1 1 0,0 0 0,-1 0 0,1 0 0,-1 0 0,0 0 0,1 0 0,-1 0 0,0 0 0,0 0 0,1 0 0,-1 0 0,0 0 0,0 1 0,0-1 0,0 0 0,0 1 0,0-1 0,0 1 0,-1-1 0,1 1 0,0-1 0,0 1 0,0 0 0,0-1 0,-1 1 0,1 0 0,0 0 0,0 0 0,0 0 0,-1 0 0,1 0 0,0 0 0,0 1 0,0-1 0,-1 0 0,1 1 0,0-1 0,0 1 0,0-1 0,0 1 0,0-1 0,0 1 0,0 0 0,0 0 0,0-1 0,0 1 0,0 0 0,0 0 0,1 0 0,-1 0 0,0 0 0,1 0 0,-2 2 0,-6 16 0,0 0 0,1 0 0,1 1 0,1 0 0,1 1 0,1-1 0,0 1 0,2 0 0,1 30 0,-1-48-18,1 0 0,0-1 0,1 1 0,-1 0 0,0 0 0,1 0 0,0 0 0,-1-1 0,1 1 0,0 0 0,1 0 0,-1-1 0,0 1-1,1-1 1,-1 1 0,1-1 0,0 0 0,0 0 0,0 0 0,0 0 0,0 0 0,0 0 0,1 0 0,-1 0 0,1-1 0,-1 0 0,1 1 0,-1-1 0,1 0 0,0 0 0,0 0 0,3 0 0,1 0-300,0 0 0,0-1 0,0 0 0,1 0 0,-1-1 0,0 1-1,0-2 1,0 1 0,0-1 0,0 0 0,0 0 0,10-6 0,28-18-9109</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6.710"/>
    </inkml:context>
    <inkml:brush xml:id="br0">
      <inkml:brushProperty name="width" value="0.025" units="cm"/>
      <inkml:brushProperty name="height" value="0.025" units="cm"/>
    </inkml:brush>
  </inkml:definitions>
  <inkml:trace contextRef="#ctx0" brushRef="#br0">0 0 8776,'0'0'-5669</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7.055"/>
    </inkml:context>
    <inkml:brush xml:id="br0">
      <inkml:brushProperty name="width" value="0.025" units="cm"/>
      <inkml:brushProperty name="height" value="0.025" units="cm"/>
    </inkml:brush>
  </inkml:definitions>
  <inkml:trace contextRef="#ctx0" brushRef="#br0">23 1 13549,'0'0'4991,"-2"12"-1489,-8 59 98,0 99 1,11 85-1246,-1-250-2413,3 38 266,-3-41-258,0-1-1,0 1 1,0-1-1,0 0 1,0 1-1,0-1 1,1 1-1,-1-1 1,1 0-1,-1 1 1,1-1-1,-1 0 1,1 1-1,0-1 1,0 0-1,-1 0 1,1 0-1,0 0 1,0 0-1,0 0 0,2 2 1,-2-4-198,1 0 0,-1 0-1,0 1 1,1-1 0,-1 0 0,0 0-1,0 0 1,0 0 0,0-1 0,0 1 0,0 0-1,0 0 1,0-1 0,0 1 0,0 0 0,-1-1-1,1 1 1,-1-1 0,1 1 0,0-3-1,2-2-976,29-52-7701,-12 27 2493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7.444"/>
    </inkml:context>
    <inkml:brush xml:id="br0">
      <inkml:brushProperty name="width" value="0.025" units="cm"/>
      <inkml:brushProperty name="height" value="0.025" units="cm"/>
    </inkml:brush>
  </inkml:definitions>
  <inkml:trace contextRef="#ctx0" brushRef="#br0">162 18 16656,'-10'6'3630,"-2"0"-3003,1 1 1,0 0-1,0 1 1,1 1-1,0-1 0,1 1 1,0 1-1,0 0 1,1 0-1,0 1 1,1 0-1,0 0 1,1 1-1,-8 20 0,11-25-509,2-1-1,-1 1 0,1-1 0,0 1 1,0 0-1,1-1 0,0 9 0,0-13-104,0-1-1,1 1 0,-1-1 1,0 0-1,1 1 0,-1-1 1,1 0-1,0 1 1,-1-1-1,1 0 0,0 0 1,0 0-1,0 1 0,0-1 1,0 0-1,0 0 0,0 0 1,0-1-1,0 1 1,0 0-1,0 0 0,1-1 1,-1 1-1,0 0 0,1-1 1,-1 1-1,0-1 0,1 0 1,-1 1-1,1-1 1,-1 0-1,1 0 0,-1 0 1,0 0-1,1 0 0,-1 0 1,1-1-1,1 0 0,5 0 60,-1-1-1,0 0 0,0-1 1,0 0-1,0 0 0,0-1 0,-1 0 1,1 0-1,-1 0 0,0-1 0,0 1 1,-1-2-1,0 1 0,1 0 0,-2-1 1,6-7-1,2-4 10,0-1 0,-1 0 1,-1-1-1,12-31 0,-17 37-73,-1 1 0,0-2 0,4-24 0,-18 109-8,3-30 0,-3 66 0,10-105-159,0 0-1,0-1 1,0 1 0,0 0-1,1-1 1,-1 1-1,0 0 1,1-1 0,-1 1-1,1-1 1,0 1 0,0-1-1,-1 1 1,1-1-1,0 0 1,0 1 0,0-1-1,0 0 1,1 0 0,-1 0-1,0 1 1,0-1-1,1-1 1,-1 1 0,1 0-1,-1 0 1,1 0 0,-1-1-1,1 1 1,-1-1-1,1 1 1,-1-1 0,1 0-1,0 1 1,-1-1 0,1 0-1,0 0 1,-1 0-1,1 0 1,0-1 0,-1 1-1,1 0 1,-1-1 0,1 1-1,0-1 1,-1 1 0,3-3-1,14-8-7533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8.459"/>
    </inkml:context>
    <inkml:brush xml:id="br0">
      <inkml:brushProperty name="width" value="0.025" units="cm"/>
      <inkml:brushProperty name="height" value="0.025" units="cm"/>
    </inkml:brush>
  </inkml:definitions>
  <inkml:trace contextRef="#ctx0" brushRef="#br0">18 0 9321,'0'0'15700,"-2"11"-15118,-6 65 695,3-1 0,3 1 1,9 90-1,-6-150-1119,-1-8-69,1-1-1,-1 1 0,1 0 0,0-1 0,1 1 1,0-1-1,0 1 0,1-1 0,3 7 1,-6-13-78,0 0 0,1-1 0,-1 1 0,0-1 0,1 1 0,-1 0 0,1-1 1,-1 1-1,1-1 0,-1 1 0,1-1 0,-1 0 0,1 1 0,-1-1 0,1 0 0,0 1 0,-1-1 1,1 0-1,0 1 0,-1-1 0,1 0 0,0 0 0,-1 0 0,1 0 0,0 0 0,-1 0 0,1 0 0,0 0 1,-1 0-1,1 0 0,0 0 0,-1 0 0,1 0 0,0-1 0,-1 1 0,1 0 0,0 0 0,-1-1 1,1 1-1,-1 0 0,1-1 0,0 1 0,-1-1 0,1 1 0,-1-1 0,0 1 0,1-1 0,-1 1 1,1-1-1,0-1 0,16-30 320,-12 14-307,-1 0 1,0 0 0,1-25-1,-5 37-22,1 0-1,-1 1 0,0-1 0,0 0 1,-1 0-1,0 0 0,0 1 0,0-1 1,-1 0-1,0 1 0,0-1 0,0 1 0,-1 0 1,-4-8-1,7 12-1,-1 1 0,1-1 0,0 1 0,0-1 0,-1 1 0,1-1 0,0 1 0,-1-1 0,1 1 0,-1 0 0,1-1 0,0 1 0,-1 0 0,1-1 0,-1 1 0,1 0 0,-1 0 0,1-1 0,-1 1 0,1 0 0,-1 0 0,0 0 0,1 0 0,-1-1 0,1 1 0,-1 0 0,1 0 0,-1 0 0,1 0 0,-1 0 0,0 1 0,1-1 0,-1 0 0,1 0 0,-1 0 0,1 0 0,-1 1 0,1-1 0,-2 1 0,-8 24 0,6 35 0,4-53 0,0-1 0,0 0 0,0 0 0,0-1 0,1 1 0,0 0 0,3 10 0,-4-14 0,1-1 0,0 0 0,-1 0 0,1 0 0,0 0 0,0 0 0,0 0 0,0 0 0,0-1 0,0 1 0,0 0 0,0 0 0,0-1 0,0 1 0,0 0 0,0-1 0,1 0 0,-1 1 0,0-1 0,0 0 0,1 1 0,-1-1 0,0 0 0,0 0 0,1 0 0,-1 0 0,0 0 0,1 0 0,-1 0 0,0-1 0,0 1 0,1 0 0,-1-1 0,0 1 0,0-1 0,0 1 0,0-1 0,2-1 0,3-1 0,0-1 0,-1 1 0,1-1 0,-1 0 0,0-1 0,-1 1 0,1-1 0,-1 0 0,0 0 0,0-1 0,0 1 0,5-11 0,2-6 0,-1-1 0,8-24 0,-14 36 0,0 0 0,-1-1 0,2-23 0,-6 65 0,-2 1 0,-10 40 0,6-40 0,2 0 0,-1 45 0,6-75 0,-1 0 0,1 0 0,0 0 0,0 0 0,0 0 0,1 0 0,-1 0 0,0 0 0,0 0 0,0 0 0,1 0 0,-1 0 0,0-1 0,1 1 0,-1 0 0,1 0 0,-1 0 0,1 0 0,0-1 0,-1 1 0,1 0 0,0 0 0,-1-1 0,1 1 0,0 0 0,0-1 0,0 1 0,0-1 0,-1 1 0,3-1 0,-1 1 0,1-1 0,0 0 0,-1 0 0,1 0 0,-1 0 0,1 0 0,0-1 0,-1 1 0,1-1 0,-1 0 0,5-1 0,2-2 0,1-1 0,-1 0 0,0 0 0,0-1 0,9-8 0,-16 12 0,0-1 0,0 0 0,-1 0 0,1 0 0,-1-1 0,0 1 0,0 0 0,0 0 0,1-6 0,7-17 0,-3 14 0,31-47 0,-36 57 0,0 0 0,1 0 0,-1 0 0,1 0 0,-1 0 0,1 1 0,0-1 0,0 1 0,0-1 0,0 1 0,0 0 0,0 0 0,0 0 0,0 0 0,1 0 0,-1 0 0,0 1 0,0-1 0,1 1 0,-1-1 0,1 1 0,-1 0 0,5 0 0,-6 1 0,1 0 0,0 0 0,0 0 0,-1 0 0,1 0 0,-1 1 0,1-1 0,-1 1 0,1-1 0,-1 1 0,0-1 0,0 1 0,0 0 0,0-1 0,0 1 0,0 0 0,0 0 0,0 0 0,-1 0 0,1 0 0,-1 0 0,1 3 0,6 54 0,-5-41 0,-2-16 0,0 1 0,0-1 0,1 1 0,-1-1 0,1 1 0,0-1 0,-1 0 0,1 1 0,0-1 0,0 0 0,1 0 0,-1 0 0,0 0 0,1 0 0,-1 0 0,1 0 0,0 0 0,-1 0 0,4 1 0,-4-2 0,-1-1 0,1 0 0,0 0 0,0 1 0,0-1 0,-1 0 0,1 0 0,0 0 0,0 0 0,0 0 0,0 0 0,0 0 0,-1 0 0,1 0 0,0-1 0,0 1 0,0 0 0,0-1 0,-1 1 0,1 0 0,1-1 0,19-23 0,-15 13 0,-1 0 0,-1 0 0,1-1 0,-2 1 0,0-1 0,0 0 0,-1 0 0,0 0 0,-1-1 0,-1-14 0,0 22 0,0-1 0,0 0 0,0 1 0,-1-1 0,0 0 0,0 1 0,-1-1 0,1 1 0,-1-1 0,0 1 0,-1 0 0,1 0 0,-1 0 0,0 0 0,-1 1 0,1-1 0,-1 1 0,1-1 0,-1 1 0,-1 1 0,1-1 0,0 0 0,-11-5 0,8 7 0,15 9 0,19 9 0,-26-16-49,8 3-3461,4-4-6656,-13-10-484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6.266"/>
    </inkml:context>
    <inkml:brush xml:id="br0">
      <inkml:brushProperty name="width" value="0.025" units="cm"/>
      <inkml:brushProperty name="height" value="0.025" units="cm"/>
    </inkml:brush>
  </inkml:definitions>
  <inkml:trace contextRef="#ctx0" brushRef="#br0">151 18 3523,'37'-6'18519,"-89"-5"-10338,44 11-7893,1-1 0,0 1 0,0 1 0,-1-1 0,-8 3 0,12-2-346,-1 0 1,1 1-1,0 0 0,-1-1 0,1 1 0,0 1 1,0-1-1,0 0 0,1 1 0,-1 0 0,0 0 1,1 0-1,0 0 0,0 1 0,0-1 0,0 1 1,1 0-1,-1 0 0,1 0 0,0 0 0,-2 4 1,4-7 29,0-1 1,-1 1-1,1-1 1,0 1 0,0-1-1,0 1 1,-1-1-1,1 1 1,0-1 0,0 1-1,0-1 1,0 1-1,0 0 1,0-1-1,0 1 1,0-1 0,0 1-1,1-1 1,-1 1-1,0-1 1,0 1 0,0-1-1,1 1 1,-1-1-1,0 1 1,0-1-1,1 0 1,-1 1 0,0-1-1,1 1 1,-1-1-1,0 0 1,1 1 0,-1-1-1,1 0 1,-1 1-1,1-1 1,-1 0 0,1 1-1,29 1-628,-20-3 617,0-1 0,-1 0 0,1 0-1,12-5 1,-21 7 52,0-1 0,-1 1 0,1 0 0,0 0 0,0 0 0,-1-1 0,1 1 0,0 0 0,-1-1 0,1 1-1,0-1 1,-1 1 0,1-1 0,-1 1 0,1-1 0,-1 1 0,1-1 0,-1 1 0,1-1 0,-1 0 0,1 1 0,-1-1 0,0 0 0,0 1-1,1-3 1,-15 1 1738,-4 11-115,17-9-1636,1 1-1,0-1 1,-1 1 0,1-1 0,0 1 0,0-1-1,0 1 1,-1-1 0,1 1 0,0-1 0,0 1-1,0-1 1,0 1 0,0-1 0,0 1 0,0-1-1,0 1 1,0 0 0,0-1 0,1 1 0,-1-1 0,0 1-1,0-1 1,0 1 0,1-1 0,-1 1 0,0-1-1,0 0 1,1 1 0,-1-1 0,1 1 0,-1-1-1,0 0 1,1 1 0,-1-1 0,1 1 0,13 13-42,-1 0 1,17 24 0,-27-35 53,0 1 0,-1 0 0,0-1 0,0 1 0,0 1-1,0-1 1,0 0 0,-1 0 0,0 1 0,0-1 0,0 0 0,-1 1 0,1-1 0,-1 1 0,0-1 0,0 1 0,-1 4-1,0-7-4,-1 1 0,1-1-1,0 0 1,-1 0 0,1 0-1,-1 0 1,0 0-1,0-1 1,0 1 0,0 0-1,0-1 1,0 1-1,0-1 1,0 0 0,-1 0-1,1 0 1,0 0 0,-1 0-1,1 0 1,-1-1-1,1 1 1,-1-1 0,-3 1-1,0 0 2,0 0 0,0-1 0,0 0 0,0 0 0,-1 0-1,1-1 1,0 1 0,-11-4 0,-21-17-2716,26 11 218,12 9 2438,0 1 0,0 0 0,0 0-1,0-1 1,0 1 0,0 0 0,0 0 0,1-1 0,-1 1-1,0 0 1,0 0 0,0 0 0,0-1 0,0 1 0,0 0-1,1 0 1,-1 0 0,0-1 0,0 1 0,0 0 0,1 0-1,-1 0 1,0 0 0,0 0 0,1-1 0,-1 1-1,0 0 1,0 0 0,0 0 0,1 0 0,-1 0 0,0 0-1,0 0 1,1 0 0,-1 0 0,0 0 0,0 0 0,1 0-1,-1 0 1,0 0 0,0 0 0,1 0 0,-1 0 0,0 1-1,0-1 1,1 0 0,11-1-5180,1-3-1745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18.844"/>
    </inkml:context>
    <inkml:brush xml:id="br0">
      <inkml:brushProperty name="width" value="0.025" units="cm"/>
      <inkml:brushProperty name="height" value="0.025" units="cm"/>
    </inkml:brush>
  </inkml:definitions>
  <inkml:trace contextRef="#ctx0" brushRef="#br0">0 0 18321,'0'0'8681</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20.137"/>
    </inkml:context>
    <inkml:brush xml:id="br0">
      <inkml:brushProperty name="width" value="0.025" units="cm"/>
      <inkml:brushProperty name="height" value="0.025" units="cm"/>
    </inkml:brush>
  </inkml:definitions>
  <inkml:trace contextRef="#ctx0" brushRef="#br0">0 389 15246,'0'0'4677,"1"-8"-2168,-1 5-2331,0 0-1,0 0 1,1 0-1,-1 0 1,1 0 0,0 0-1,-1 1 1,1-1-1,1 0 1,-1 1 0,0-1-1,1 0 1,-1 1-1,1-1 1,0 1 0,0 0-1,0 0 1,0 0-1,0 0 1,0 0 0,1 0-1,-1 0 1,1 1 0,-1-1-1,1 1 1,-1 0-1,1 0 1,0 0 0,0 0-1,-1 0 1,1 0-1,0 1 1,0 0 0,0-1-1,0 1 1,4 0-1,-6 1-167,0-1-1,0 1 1,0-1-1,0 1 0,0 0 1,0-1-1,-1 1 0,1 0 1,0 0-1,0 0 1,0 0-1,-1-1 0,1 1 1,0 0-1,-1 0 0,1 0 1,-1 0-1,1 1 1,-1-1-1,1 0 0,-1 0 1,0 0-1,0 0 0,0 0 1,1 0-1,-1 1 1,0-1-1,-1 2 0,1 43 86,-1-34-61,-9 62 66,7-61-122,0 0 0,1 0 0,1 0 0,0 0 0,1 1 0,1 14 0,-1-27 22,0-1-1,0 1 0,1 0 1,-1-1-1,0 1 0,1-1 0,-1 1 1,0-1-1,1 1 0,-1-1 0,1 1 1,-1-1-1,0 1 0,1-1 1,0 1-1,-1-1 0,1 1 0,-1-1 1,1 0-1,-1 0 0,1 1 0,0-1 1,-1 0-1,1 0 0,-1 1 0,1-1 1,0 0-1,-1 0 0,1 0 1,0 0-1,-1 0 0,1 0 0,0 0 1,-1 0-1,1 0 0,0-1 0,-1 1 1,1 0-1,0 0 0,-1-1 1,1 1-1,26-13 138,-17 4 58,0 0 0,0-1-1,0 0 1,-2-1 0,1 0-1,-1 0 1,-1-1 0,0 0-1,-1 0 1,0-1 0,-1 0 0,0 0-1,-1 0 1,0 0 0,-1-1-1,2-24 1,-20 65-195,12-18 0,1 0 0,0 0 0,0 0 0,1 0 0,0 0 0,1 0 0,0 0 0,0 1 0,4 15 0,-4-25 0,1 1 0,-1 0 0,1 0 0,-1-1 0,1 1 0,0-1 0,-1 1 0,1 0 0,0-1 0,-1 1 0,1-1 0,0 0 0,0 1 0,0-1 0,-1 0 0,1 1 0,0-1 0,0 0 0,0 0 0,0 0 0,-1 0 0,1 1 0,0-1 0,0-1 0,0 1 0,0 0 0,0 0 0,0 0 0,-1 0 0,1 0 0,0-1 0,0 1 0,0 0 0,-1-1 0,1 1 0,0-1 0,0 1 0,-1-1 0,2 0 0,29-24 0,-18 11 0,0-1 0,-1 0 0,-1-1 0,-1 0 0,0-1 0,-1 0 0,0 0 0,-2-1 0,0 0 0,-1-1 0,4-19 0,-33 90 0,17-31 0,0-3 0,1 0 0,0 1 0,1 0 0,1-1 0,1 1 0,0 1 0,2 24 0,0-43 0,0 0 0,1-1 0,-1 1 0,0 0 0,0 0 0,0 0 0,1-1 0,-1 1 0,0 0 0,1 0 0,-1-1 0,1 1 0,-1 0 0,1-1 0,-1 1 0,1 0 0,-1-1 0,1 1 0,0-1 0,-1 1 0,1-1 0,0 1 0,-1-1 0,1 0 0,0 1 0,0-1 0,-1 0 0,1 1 0,1-1 0,28-4 0,-21 0 0,0 0 0,-1 0 0,0-1 0,11-8 0,-3 0 0,-1 0 0,0-1 0,16-22 0,-26 30 0,-1 0 0,0 0 0,0 0 0,-1-1 0,0 1 0,0-1 0,0 1 0,-1-1 0,0 0 0,0 0 0,-1 0 0,1-13 0,-2 19 0,-1 0 0,0 1 0,0-1 0,0 1 0,1 0 0,-1-1 0,0 1 0,0 0 0,0 0 0,0-1 0,0 1 0,0 0 0,0 0 0,0 0 0,0 0 0,0 0 0,0 0 0,0 0 0,1 0 0,-1 1 0,0-1 0,-1 1 0,-24 4 0,24-3 0,0-1 0,-1 0 0,1 1 0,0-1 0,0 1 0,0 0 0,0-1 0,0 1 0,0 0 0,0 0 0,1 1 0,-1-1 0,-1 3 0,-1 36 0,4-41 0,0 13 0,0-1 0,1 0 0,1 0 0,-1 0 0,2 0 0,6 19 0,-8-29 0,0 1 0,0-1 0,0 0 0,0 0 0,1 0 0,-1 0 0,1 0 0,-1 0 0,1 0 0,0-1 0,0 1 0,0 0 0,0-1 0,0 0 0,0 1 0,3 0 0,-2-1 0,0 0 0,0-1 0,0 1 0,0-1 0,0 0 0,0 0 0,0 0 0,0-1 0,0 1 0,0-1 0,0 1 0,0-1 0,0 0 0,0 0 0,0 0 0,-1-1 0,4-1 0,14-8 0,-1-1 0,-1-1 0,0-1 0,-1-1 0,0 0 0,15-18 0,-1-3 0,49-74 0,-68 92 0,0-1 0,-1 0 0,0 0 0,-2-1 0,-1 0 0,0-1 0,-2 0 0,0 0 0,4-28 0,-10 48 0,0 1 0,0-1 0,0 1 0,0-1 0,0 1 0,0-1 0,0 1 0,0-1 0,0 0 0,0 1 0,0-1 0,0 1 0,0-1 0,0 1 0,0-1 0,0 1 0,-1-1 0,1 1 0,0-1 0,0 1 0,-1-1 0,1 1 0,0-1 0,-1 1 0,1 0 0,0-1 0,-1 1 0,1-1 0,-1 1 0,1 0 0,-1-1 0,1 1 0,-1 0 0,1 0 0,-2-1 0,-19 9 0,-19 27 0,2 11 0,-42 63 0,69-92 0,0 0 0,2 1 0,0 1 0,1-1 0,1 2 0,0-1 0,-5 31 0,11-47 0,1 0 0,-1 1 0,1-1 0,-1 0 0,1 0 0,0 0 0,0 1 0,1-1 0,-1 0 0,1 0 0,-1 0 0,1 1 0,0-1 0,0 0 0,1 0 0,-1 0 0,0-1 0,1 1 0,0 0 0,3 3 0,-2-3 0,1-1 0,0 0 0,0 0 0,-1 0 0,1 0 0,1-1 0,-1 0 0,0 1 0,0-2 0,0 1 0,1 0 0,-1-1 0,0 0 0,9 0 0,-4 0 0,0-1 0,1 1 0,-1-2 0,0 1 0,0-1 0,0 0 0,0-1 0,0 0 0,0-1 0,-1 0 0,1 0 0,-1-1 0,0 0 0,-1 0 0,12-10 0,-10 5 0,0 0 0,0-1 0,-1 0 0,0 0 0,-1-1 0,0 0 0,-1 0 0,0-1 0,7-25 0,-8 26 0,-3 7 0,0 0 0,0 1 0,0-1 0,-1 0 0,1 0 0,-1 0 0,-1 0 0,1 0 0,-1 0 0,1-1 0,-2 1 0,0-8 0,0 13 0,1 0 0,-1-1 0,0 1 0,1 1 0,-1-1 0,0 0 0,1 0 0,-1 0 0,0 0 0,1 0 0,-1 1 0,0-1 0,1 0 0,-1 0 0,0 1 0,1-1 0,-1 1 0,1-1 0,-1 0 0,1 1 0,-1-1 0,1 1 0,-1-1 0,1 1 0,-1 0 0,1-1 0,-1 2 0,-14 15 0,4-4 0,1 0 0,1 1 0,0 0 0,1 0 0,0 1 0,1 0 0,1 1 0,0-1 0,1 1 0,1 0 0,0 1 0,-1 19 0,5-34-75,0 0-1,1 0 1,-1 0-1,0 0 1,1-1-1,-1 1 1,1 0 0,-1 0-1,1 0 1,0-1-1,0 1 1,0 0-1,0-1 1,0 1 0,0-1-1,1 1 1,-1-1-1,0 0 1,1 1 0,-1-1-1,1 0 1,-1 0-1,1 0 1,0 0-1,-1 0 1,1 0 0,0-1-1,0 1 1,-1-1-1,1 1 1,0-1-1,0 1 1,0-1 0,0 0-1,0 0 1,3 0-1,-2 0-135,-1 0 0,0-1 0,0 1 0,0 0 0,1-1 0,-1 1 0,0-1 0,0 0 0,0 0 0,0 0 1,0 0-1,0 0 0,0 0 0,0 0 0,-1 0 0,1-1 0,0 1 0,-1-1 0,1 0 0,-1 1 0,1-1 0,-1 0 0,0 0 0,0 0 0,0 0 0,0 0 0,0 0 0,0 0 0,0 0 0,-1 0 0,1 0 0,-1-4 0,1-16-9703</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20.495"/>
    </inkml:context>
    <inkml:brush xml:id="br0">
      <inkml:brushProperty name="width" value="0.025" units="cm"/>
      <inkml:brushProperty name="height" value="0.025" units="cm"/>
    </inkml:brush>
  </inkml:definitions>
  <inkml:trace contextRef="#ctx0" brushRef="#br0">21 25 20467,'-15'-14'2146,"9"7"-192,6 3-1441,7 4-4293,9 0-5188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20.822"/>
    </inkml:context>
    <inkml:brush xml:id="br0">
      <inkml:brushProperty name="width" value="0.025" units="cm"/>
      <inkml:brushProperty name="height" value="0.025" units="cm"/>
    </inkml:brush>
  </inkml:definitions>
  <inkml:trace contextRef="#ctx0" brushRef="#br0">64 1 10250,'0'0'16720,"-13"50"-16304,12-8-96,-1 5-32,2 2-223,0-3-65,-1-9 0,0-3-641,-2-10-608,-2-5-801,-4-11-993,-5-8-1826,-1 0-6373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21.195"/>
    </inkml:context>
    <inkml:brush xml:id="br0">
      <inkml:brushProperty name="width" value="0.025" units="cm"/>
      <inkml:brushProperty name="height" value="0.025" units="cm"/>
    </inkml:brush>
  </inkml:definitions>
  <inkml:trace contextRef="#ctx0" brushRef="#br0">1 172 13229,'2'-11'4847,"-1"3"-4328,0 1 1,1 0 0,1-1 0,-1 1-1,1 0 1,0 0 0,0 0-1,1 1 1,0-1 0,0 1 0,1 0-1,0 0 1,0 0 0,0 1-1,0 0 1,10-7 0,-4 5-190,0 1 0,0 1 0,0 0 0,0 1 0,1 0 0,0 0 1,0 2-1,0-1 0,0 1 0,0 1 0,0 0 0,1 1 0,13 1 0,-22 0-315,1-1 0,0 1 0,-1-1-1,1 1 1,0 1 0,-1-1 0,0 1-1,1 0 1,-1 0 0,0 0 0,0 0-1,0 1 1,0-1 0,0 1 0,0 0-1,-1 0 1,0 1 0,1-1 0,-1 1-1,-1 0 1,1-1 0,0 1 0,-1 1-1,0-1 1,0 0 0,0 0 0,0 1 0,-1-1-1,0 1 1,0-1 0,0 1 0,0 0-1,-1-1 1,0 1 0,0 0 0,-1 5-1,0-2 7,0 0-1,-1 0 0,0-1 0,-1 1 1,1-1-1,-1 1 0,-1-1 0,0 0 1,0-1-1,0 1 0,-1 0 0,1-1 0,-2 0 1,1 0-1,-1-1 0,0 0 0,-9 7 1,7-5 4,-1-1 0,0 0 0,0-1-1,-1 0 1,1 0 0,-1-1 0,0 0 0,0-1 0,-1 0 0,1-1 0,-1 0 0,-14 1 0,24-3-163,0 0 1,0 0-1,1 0 0,-1 0 1,0-1-1,1 1 0,-1 0 1,0 0-1,1-1 1,-1 1-1,0 0 0,1-1 1,-1 1-1,0-1 0,1 1 1,-1-1-1,1 1 0,-1-1 1,1 1-1,-1-1 0,1 0 1,-1 1-1,1-1 0,0 0 1,-1 1-1,1-1 1,0 0-1,0 1 0,-1-1 1,1 0-1,0 1 0,0-1 1,0 0-1,0 0 0,0 1 1,0-1-1,0 0 0,0 0 1,0 1-1,0-1 0,1 0 1,-1 0-1,0 1 0,0-1 1,1 0-1,-1 1 1,0-1-1,1 0 0,-1 1 1,1-1-1,-1 1 0,1-1 1,-1 1-1,1-1 0,-1 1 1,1-1-1,0 1 0,-1-1 1,1 1-1,-1 0 0,1-1 1,0 1-1,0 0 1,0-1-1,16-1-6247,1 1-2818</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21.536"/>
    </inkml:context>
    <inkml:brush xml:id="br0">
      <inkml:brushProperty name="width" value="0.025" units="cm"/>
      <inkml:brushProperty name="height" value="0.025" units="cm"/>
    </inkml:brush>
  </inkml:definitions>
  <inkml:trace contextRef="#ctx0" brushRef="#br0">0 247 17873,'0'0'10501,"13"-1"-9471,-4-1-945,-1 1 1,1-1-1,-1-1 0,0 1 1,1-1-1,-1-1 1,0 1-1,-1-2 1,1 1-1,-1-1 0,0 0 1,0 0-1,0-1 1,-1 0-1,10-12 0,-9 11-43,-2 0 0,1-1-1,-1 0 1,0 0 0,-1 0-1,0-1 1,0 1 0,-1-1-1,0 0 1,0 0-1,-1 0 1,0 0 0,-1-1-1,1-12 1,-2 21-26,0 0 0,0 0 1,1-1-1,-1 1 0,-1 0 0,1 0 0,0 0 1,0 0-1,0 0 0,0 0 0,-1 0 1,1 0-1,-1-1 0,1 1 0,-1 0 0,1 0 1,-1 1-1,1-1 0,-1 0 0,0 0 0,1 0 1,-1 0-1,0 0 0,0 1 0,0-1 0,0 0 1,0 1-1,0-1 0,0 1 0,0-1 0,0 1 1,0-1-1,0 1 0,0 0 0,0-1 0,0 1 1,0 0-1,0 0 0,0 0 0,0 0 1,-1 0-1,1 0 0,0 0 0,0 0 0,0 1 1,0-1-1,0 0 0,-2 1 0,-1 1 32,-1-1 0,1 1 1,0 0-1,0 0 0,0 0 0,0 0 0,0 1 0,1 0 1,-1 0-1,1 0 0,-3 3 0,-1 3-48,1 1 0,1-1 0,0 1 0,0 0 0,1 1 0,0-1 0,1 1 0,0 0 0,1-1 0,0 1 0,0 0 0,1 0 0,1 1 0,1 13 0,-1-24 0,0 0 0,0 1 0,1-1 0,-1 0 0,1 1 0,-1-1 0,1 0 0,0 0 0,-1 0 0,1 0 0,0 1 0,0-1 0,0 0 0,0 0 0,0-1 0,0 1 0,0 0 0,0 0 0,0 0 0,0-1 0,0 1 0,0 0 0,1-1 0,-1 1 0,0-1 0,1 1 0,-1-1 0,0 0 0,1 0 0,-1 0 0,0 0 0,1 1 0,-1-2 0,0 1 0,1 0 0,-1 0 0,0 0 0,3-1 0,4-1 0,-1 1 0,0-1 0,1 0 0,-1 0 0,12-7 0,159-102 0,-177 111 0,0 0 0,-1 0 0,1 0 0,-1 0 0,1 0 0,-1 1 0,1-1 0,-1 0 0,1 0 0,-1 0 0,1 0 0,-1 1 0,1-1 0,-1 0 0,1 0 0,-1 1 0,1-1 0,-1 0 0,0 1 0,1-1 0,-1 0 0,0 1 0,1-1 0,-1 1 0,0-1 0,1 1 0,-1-1 0,0 1 0,0-1 0,1 1 0,-1-1 0,0 1 0,0-1 0,0 1 0,0-1 0,0 1 0,0-1 0,0 1 0,0-1 0,0 1 0,0-1 0,0 1 0,0-1 0,0 2 0,2 40 0,-1-20 0,-1-21 0,0 1 0,1-1 0,-1 1 0,1-1 0,-1 0 0,1 1 0,0-1-1,0 0 1,-1 1 0,1-1 0,0 0 0,0 0 0,0 0 0,0 0 0,1 0 0,-1 0 0,0 0 0,0 0 0,0-1 0,1 1 0,-1 0 0,0-1 0,1 1-1,-1-1 1,1 1 0,-1-1 0,1 0 0,-1 1 0,1-1 0,-1 0 0,1 0 0,-1 0 0,1 0 0,-1-1 0,1 1 0,-1 0 0,0 0 0,3-2-1,9-1-131,0-1-1,0 0 0,19-10 0,-11 5-438,23-8-8931,-23 7 1147</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21.910"/>
    </inkml:context>
    <inkml:brush xml:id="br0">
      <inkml:brushProperty name="width" value="0.025" units="cm"/>
      <inkml:brushProperty name="height" value="0.025" units="cm"/>
    </inkml:brush>
  </inkml:definitions>
  <inkml:trace contextRef="#ctx0" brushRef="#br0">91 275 4805,'0'0'17638,"-8"-1"-15060,5 1-2475,1-1 0,0 1 1,-1 0-1,1 0 0,0 0 0,-1 0 0,1 0 1,0 0-1,-1 1 0,1-1 0,0 1 1,0 0-1,-1 0 0,1 0 0,0 0 0,0 0 1,0 0-1,0 0 0,0 1 0,0-1 0,0 0 1,1 1-1,-1 0 0,1 0 0,-1-1 0,1 1 1,-1 0-1,1 0 0,0 0 0,0 0 0,0 0 1,-1 4-1,-2 3 225,1 1-1,0 0 1,1-1-1,0 1 1,0 1 0,1-1-1,0 13 1,1-23-320,0 1 0,0 0 0,0-1 0,0 1 0,0 0 0,0-1-1,0 1 1,0 0 0,0-1 0,1 1 0,-1 0 0,0-1 0,0 1 0,1 0 0,-1-1 0,1 1 0,-1-1-1,0 1 1,1-1 0,-1 1 0,1-1 0,-1 1 0,1-1 0,-1 1 0,1-1 0,0 0 0,-1 1 0,1-1 0,-1 0-1,2 1 1,22-5 145,-18 2-120,0-1 0,-1 1 0,1-2 0,-1 1 1,0 0-1,7-7 0,0-4 24,0-1 0,-1 0 0,-1-1-1,0 0 1,-1-1 0,-1 0 0,0 0 0,-2 0 0,6-21 0,-6 13 17,-1 0 0,0 0 1,-2 0-1,-2-1 0,0 1 1,-3-30-1,2 55-74,0 0 0,0 0 0,0 0 0,0 0 0,0 1 0,0-1 0,-1 0 0,1 0 0,0 0 0,0 0 0,0 0 0,0 0 0,0 1 0,-1-1 0,1 0 0,0 0 0,0 0 0,0 0 0,0 0 0,-1 0 0,1 0 0,0 0 0,0 0 0,0 0 0,-1 0 0,1 0 0,0 0 0,0 0 0,0 0 0,0 0 0,-1 0 0,1 0 0,0 0 0,0 0 0,0 0 0,-1 0 0,1 0 0,0 0 0,0 0 0,0 0 0,0-1 0,0 1 0,-1 0 0,1 0 0,0 0 0,0 0 0,0 0 0,0 0 0,0-1 0,0 1 0,-1 0 0,1 0 0,0 0 0,0 0 0,0-1 0,-8 18 0,-5 28 0,3 1 0,1 1 0,2 0 0,-1 92 0,8-133-21,1 0 1,-1 0-1,1 1 0,0-1 0,1 0 1,-1 0-1,1 0 0,0 0 0,1 0 1,3 7-1,-5-12-25,0 1 1,1 0-1,-1 0 0,1-1 1,-1 1-1,1-1 1,-1 1-1,1-1 1,0 1-1,-1-1 0,1 0 1,0 0-1,0 0 1,0 0-1,0 0 1,0-1-1,0 1 0,0-1 1,1 1-1,-1-1 1,0 1-1,0-1 1,0 0-1,0 0 0,1 0 1,-1-1-1,0 1 1,0 0-1,0-1 1,0 1-1,0-1 0,0 0 1,3-1-1,-3 0-672,1 1 0,0-1 0,-1 0 0,1 0-1,-1-1 1,0 1 0,0 0 0,0-1 0,0 1-1,0-1 1,-1 0 0,1 1 0,-1-1 0,3-6-1,8-25-9984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22.264"/>
    </inkml:context>
    <inkml:brush xml:id="br0">
      <inkml:brushProperty name="width" value="0.025" units="cm"/>
      <inkml:brushProperty name="height" value="0.025" units="cm"/>
    </inkml:brush>
  </inkml:definitions>
  <inkml:trace contextRef="#ctx0" brushRef="#br0">64 0 11691,'0'0'11947,"-10"65"-10057,5-29-320,1 8 63,-3 6-416,-1 3-192,-2 3-288,2-3-257,3-8-287,0-9-161,4-8 0,1-12-961,0-12-993,6-11-7591,2-13-1409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22.759"/>
    </inkml:context>
    <inkml:brush xml:id="br0">
      <inkml:brushProperty name="width" value="0.025" units="cm"/>
      <inkml:brushProperty name="height" value="0.025" units="cm"/>
    </inkml:brush>
  </inkml:definitions>
  <inkml:trace contextRef="#ctx0" brushRef="#br0">1 270 14798,'0'0'14077,"9"-6"-13239,7-6-270,0-1 0,26-27-1,-37 35-477,-1 0 0,0 0 1,0-1-1,0 1 0,0-1 0,-1 0 0,0 0 0,0 0 0,-1-1 0,1 1 0,-2-1 0,1 1 0,-1-1 0,2-9 0,-3 15-90,0 0 0,0 0 0,0 0 0,0 1 0,0-1 0,0 0 0,0 0 0,-1 0 0,1 0 0,0 1 0,0-1 0,-1 0 0,1 0 0,0 1 0,-1-1 0,1 0 0,-1 1 0,1-1 0,-1 0 0,1 1 0,-1-1 0,1 0 0,-1 1 0,0-1 0,1 1 0,-1-1 0,0 1 0,1 0 0,-1-1 0,0 1 0,0 0 0,1-1 0,-1 1 0,0 0 0,0 0 0,0 0 0,1 0 0,-1-1 0,0 1 0,0 0 0,0 1 0,0-1 0,1 0 0,-1 0 0,0 0 0,0 0 0,0 1 0,1-1 0,-1 0 0,-1 1 0,-1 0 0,-1 1 0,0-1 0,1 1 0,0 0 0,-1 0 0,1 0 0,0 0 0,0 1 0,-5 4 0,1 2 0,0 0 0,1 0 0,0 1 0,0 0 0,1 0 0,1 0 0,-1 1 0,2 0 0,-1 0 0,1 0 0,1 0 0,0 0 0,1 0 0,0 1 0,1-1 0,1 14 0,0-23 0,-1 0 0,1 0 0,1 0 0,-1 1 0,0-1 0,0 0 0,1-1 0,-1 1 0,1 0 0,0 0 0,0-1 0,-1 1 0,1-1 0,0 1 0,0-1 0,0 0 0,1 0 0,-1 1 0,0-2 0,0 1 0,1 0 0,-1 0 0,0-1 0,1 1 0,-1-1 0,0 0 0,1 0 0,-1 0 0,5 0 0,4 0 0,0-1 0,1 1 0,-1-2 0,0 1 0,12-5 0,17-10 0,17-4 0,-69-16 0,7 2 0,1-1 0,0-51 0,5 85 0,-1 0 0,0 0 0,1 0 0,-1 0 0,0-1 0,1 1 0,-1 0 0,1 0 0,0 0 0,-1 0 0,1 0 0,0 0 0,0 1 0,-1-1 0,1 0 0,0 0 0,0 0 0,0 1 0,0-1 0,0 0 0,0 1 0,0-1 0,0 1 0,1 0 0,-1-1 0,0 1 0,0 0 0,0-1 0,3 1 0,42-4 0,-32 3 0,40-6-2067,-49 6 1462,0-1 0,0 1 0,0-1-1,-1 0 1,1 0 0,0 0 0,-1 0 0,1-1 0,-1 0 0,0 0 0,0 0 0,0 0 0,5-7 0,6-12-9228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5:23.102"/>
    </inkml:context>
    <inkml:brush xml:id="br0">
      <inkml:brushProperty name="width" value="0.025" units="cm"/>
      <inkml:brushProperty name="height" value="0.025" units="cm"/>
    </inkml:brush>
  </inkml:definitions>
  <inkml:trace contextRef="#ctx0" brushRef="#br0">437 1 21941,'0'0'7335,"8"70"-4613,6-28-1953,-3 10-769,-4 7 0,-6 8 0,-1 8 0,-18 6 0,-17 8 0,-13 4 0,-15 0 0,-8 4 0,-12-9 0,1-11-5221,5-12-14253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7.229"/>
    </inkml:context>
    <inkml:brush xml:id="br0">
      <inkml:brushProperty name="width" value="0.025" units="cm"/>
      <inkml:brushProperty name="height" value="0.025" units="cm"/>
    </inkml:brush>
  </inkml:definitions>
  <inkml:trace contextRef="#ctx0" brushRef="#br0">58 0 16303,'0'0'6855,"0"14"-5702,-27 231 1816,14-158-1016,-4 122 1,17-208-1940,0 0 1,0 1-1,0-1 1,0 0-1,0 1 1,0-1-1,0 0 1,0 1-1,1-1 1,-1 0-1,0 1 1,1-1-1,-1 0 1,1 0-1,0 1 1,-1-1-1,1 0 1,0 0-1,1 2 1,-1-3 8,-1 0 0,1 0 0,0 0 0,0 0 0,-1 1 0,1-1 0,0 0 0,0 0 0,-1 0 0,1 0-1,0-1 1,0 1 0,-1 0 0,1 0 0,0 0 0,-1 0 0,1-1 0,0 1 0,-1 0 0,1-1 0,0 1 0,-1-1 0,1 1 0,0-1 0,4-3 62,-1 1 0,0-1 0,0 0-1,-1-1 1,1 1 0,-1-1 0,5-8 0,0-5-82,-1-1 0,-1 1 1,-1-1-1,-1 0 1,0 0-1,-1-1 0,-2 1 1,0-1-1,0 1 1,-5-30-1,4 48-11,0 1-1,0-1 1,1 1 0,-1 0-1,0-1 1,0 1 0,0-1-1,0 1 1,0-1 0,0 1-1,0 0 1,0-1 0,0 1-1,-1-1 1,1 1 0,0-1-1,0 1 1,0 0 0,0-1-1,-1 1 1,1-1-1,0 1 1,0 0 0,-1-1-1,1 1 1,0 0 0,0 0-1,-1-1 1,1 1 0,-1 0-1,1-1 1,0 1 0,-1 0-1,1 0 1,0 0 0,-1 0-1,1-1 1,-1 1 0,1 0-1,-1 0 1,1 0 0,0 0-1,-1 0 1,1 0 0,-1 0-1,1 0 1,-1 0 0,1 0-1,0 0 1,-1 0 0,1 0-1,-1 1 1,1-1 0,0 0-1,-1 0 1,-14 21-667,9-3 647,1 0 1,1 0-1,1 0 1,1 1-1,0-1 1,2 29-1,0-46 49,0-1 1,0 1-1,1 0 0,-1-1 0,0 1 0,1-1 0,-1 1 0,0 0 0,1-1 0,-1 1 0,1-1 0,-1 1 0,1-1 0,-1 0 0,1 1 1,-1-1-1,1 1 0,0-1 0,-1 0 0,1 1 0,0-1 0,-1 0 0,1 0 0,0 0 0,-1 1 0,1-1 0,0 0 0,-1 0 0,1 0 1,0 0-1,-1 0 0,1 0 0,0 0 0,-1-1 0,1 1 0,0 0 0,-1 0 0,1 0 0,0-1 0,-1 1 0,1 0 0,0-1 0,0 0 1,31-15 364,-17 1-383,0-2 0,-1 0 0,-1 0 0,-1-1 0,0-1 1,15-35-1,-16 33-4,-21 84 1,3-39 0,0 1 0,2 0 0,-3 49 0,8-73 0,0-1 0,0 1 0,0-1 0,0 1 0,0-1 0,0 1 0,0-1 0,0 1 0,0-1 0,0 1 0,0-1 0,1 0 0,-1 1 0,0-1 0,0 1 0,1-1 0,-1 1 0,0-1 0,1 0 0,-1 1 0,0-1 0,1 0 0,-1 1 0,0-1 0,1 0 0,-1 0 0,1 1 0,-1-1 0,1 0 0,-1 0 0,0 0 0,1 0 0,-1 1 0,1-1 0,-1 0 0,1 0 0,-1 0 0,1 0 0,-1 0 0,1 0 0,-1 0 0,1 0 0,-1 0 0,1-1 0,-1 1 0,1 0 0,-1 0 0,0 0 0,1 0 0,-1-1 0,1 1 0,-1 0 0,0-1 0,1 1 0,-1 0 0,1 0 0,-1-1 0,27-19 0,-7-4 0,0-2 0,-2 0 0,-1-1 0,-1-1 0,13-31 0,-20 41 0,-7 18 0,-1 7 0,-2 12 0,-23 63 0,16-62 0,2 0 0,0 1 0,1-1 0,2 1 0,-3 28 0,6-48-2,0-1 0,1 1-1,-1 0 1,0 0 0,0 0 0,0-1 0,1 1-1,-1 0 1,0 0 0,0-1 0,1 1 0,-1 0-1,1-1 1,-1 1 0,1 0 0,-1-1 0,1 1-1,-1-1 1,1 1 0,0-1 0,-1 1 0,1-1 0,0 1-1,-1-1 1,1 0 0,0 1 0,-1-1 0,1 0-1,0 0 1,1 1 0,33 0-338,-25-3-123,0 1 0,0-2 0,0 1 0,15-7 0,2-8-4768,-3-4-1869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05.604"/>
    </inkml:context>
    <inkml:brush xml:id="br0">
      <inkml:brushProperty name="width" value="0.025" units="cm"/>
      <inkml:brushProperty name="height" value="0.025" units="cm"/>
    </inkml:brush>
  </inkml:definitions>
  <inkml:trace contextRef="#ctx0" brushRef="#br0">1 102 8872,'0'0'13507,"2"-9"-10844,-1 6-2435,0-1 0,0 0 1,0 0-1,1 1 0,-1-1 0,1 1 0,0 0 0,0-1 0,1 1 0,-1 0 0,0 0 0,1 0 0,0 1 0,0-1 0,0 1 0,0-1 0,0 1 0,0 0 0,1 0 0,-1 0 1,1 1-1,-1-1 0,1 1 0,3-1 0,74-19 990,-73 19-1151,-1 1 0,1 0 0,-1 1 0,1 0 0,0 0 0,-1 1-1,1 0 1,13 3 0,-19-3-65,-1 0-1,1 0 1,-1 0 0,1 0-1,-1 0 1,0 0 0,1 0-1,-1 0 1,0 1 0,0-1-1,0 1 1,0-1 0,0 0-1,0 1 1,-1-1 0,1 1-1,0 0 1,-1-1 0,1 1-1,-1 0 1,0-1 0,1 1-1,-1 0 1,0-1 0,0 1-1,0 0 1,0-1 0,0 1-1,-1 0 1,1 0 0,0-1-1,-1 1 1,0-1 0,1 1-1,-1 0 1,-1 1 0,-1 5 13,0 0 1,0-1-1,-1 0 1,0 1 0,-1-1-1,-6 7 1,-50 41 23,50-47-40,0 0 0,1 1 0,1 0 0,-1 0 1,1 1-1,1 0 0,-10 16 0,17-25 1,0 0 0,1-1 0,0 1 0,-1 0 0,1 0 0,-1 0 0,1 0 0,0 0 0,0 0 0,0 0 0,-1 0 0,1 0 0,0-1 0,0 1 0,0 0 0,0 0 0,1 0 0,-1 0 0,0 0 0,0 0 0,0 0 0,1 0 0,-1 0 0,1 0 0,-1 0 0,0-1 0,1 1 0,0 0 0,-1 0 0,1 0 0,-1-1 0,1 1 0,0 0 0,0-1 0,-1 1 0,1-1 0,0 1 0,0-1 0,0 1 0,-1-1 0,1 1 0,0-1 0,0 0 0,0 0 0,0 1 0,0-1 0,0 0 0,0 0 0,2 0 0,58 2 0,-48-2 0,67 4-1859,0 9-3740,-47-5-3150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05.959"/>
    </inkml:context>
    <inkml:brush xml:id="br0">
      <inkml:brushProperty name="width" value="0.025" units="cm"/>
      <inkml:brushProperty name="height" value="0.025" units="cm"/>
    </inkml:brush>
  </inkml:definitions>
  <inkml:trace contextRef="#ctx0" brushRef="#br0">0 49 23702,'0'0'9065,"59"-48"-38725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06.331"/>
    </inkml:context>
    <inkml:brush xml:id="br0">
      <inkml:brushProperty name="width" value="0.025" units="cm"/>
      <inkml:brushProperty name="height" value="0.025" units="cm"/>
    </inkml:brush>
  </inkml:definitions>
  <inkml:trace contextRef="#ctx0" brushRef="#br0">42 1 20275,'0'0'3620,"-28"57"-1442,18-23 160,7-2-1313,3-1-737,2-2-256,13-5-512,4-4-2211,1-6-1697,-2-4-2242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06.674"/>
    </inkml:context>
    <inkml:brush xml:id="br0">
      <inkml:brushProperty name="width" value="0.025" units="cm"/>
      <inkml:brushProperty name="height" value="0.025" units="cm"/>
    </inkml:brush>
  </inkml:definitions>
  <inkml:trace contextRef="#ctx0" brushRef="#br0">0 66 19058,'0'0'4965,"12"-6"-2841,14-4-1433,1 0 0,1 1 0,0 2 0,0 1 0,0 1 0,40-2 0,-41 5-540,61-1 37,-81 3-187,-1 0-1,0 0 1,0 1 0,1 0 0,-1 1-1,0-1 1,0 1 0,0 0 0,-1 0-1,10 6 1,-13-7 4,0 1 0,-1-1 1,1 1-1,0-1 0,-1 1 0,1 0 0,-1 0 1,0-1-1,0 1 0,1 0 0,-1 0 0,0 0 0,-1 1 1,1-1-1,0 0 0,-1 0 0,1 0 0,-1 1 1,0-1-1,1 0 0,-1 0 0,0 1 0,0-1 1,-1 0-1,1 1 0,0-1 0,-1 0 0,0 0 1,1 0-1,-1 1 0,0-1 0,-2 2 0,0 4 111,-1-1-1,-1 0 0,1-1 1,-1 1-1,0-1 1,-1 0-1,-9 9 0,-4 0-66,0-1 0,-1 0 0,-1-2 0,0 0-1,0-2 1,-39 14 0,83-29-56,1 2 1,0 0-1,43 1 0,-62 2-58,-1 0-1,1 0 1,-1 1-1,1-1 0,-1 1 1,1 0-1,-1 0 1,0 0-1,1 1 1,-1-1-1,0 1 0,0 0 1,0 0-1,0 1 1,-1-1-1,5 5 1,-5-4 31,-1-1 1,0 1-1,0 1 0,-1-1 1,1 0-1,-1 0 1,1 0-1,-1 1 1,0-1-1,0 1 1,-1-1-1,1 1 1,-1-1-1,0 1 1,0 0-1,0-1 1,0 1-1,0-1 0,-1 1 1,0-1-1,-1 5 1,-1 1 97,0-1-1,0 0 1,-1-1 0,0 1-1,-1-1 1,1 0 0,-1 0 0,-1 0-1,0 0 1,0-1 0,0 0-1,0 0 1,-1-1 0,-10 7-1,4-3 53,-1-1-1,1 0 1,-1-1-1,-1-1 1,1 0-1,-1-1 1,-17 3-1,22-5-115,-1-2 0,0 0 0,1 0 0,-1-1 0,-14-1 0,23 1 0,-1-1 0,1 1 0,0 0 0,-1-1 0,1 1 0,0-1 0,0 0 0,0 1 0,-1-1 0,1 0 0,0-1 0,0 1 0,0 0 0,1 0 0,-1-1 0,0 1 0,0-1 0,1 0 0,-1 1 0,1-1 0,-1 0 0,1 0 0,0 0 0,0 0 0,0 0 0,0 0 0,0 0 0,0-1 0,1 1 0,-1-3 0,0 4-115,1 0 0,0 0 0,0 0 0,0 0 1,0 0-1,0 0 0,0 0 0,1 0 0,-1 0 0,0 0 0,1 0 0,-1 0 0,0 0 1,1 0-1,-1 0 0,1 0 0,-1 0 0,1 1 0,0-1 0,-1 0 0,1 0 0,0 1 1,1-2-1,22-8-6823,3 4-2809</inkml:trace>
  <inkml:trace contextRef="#ctx0" brushRef="#br0" timeOffset="1">723 505 23478,'0'0'9289</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07.125"/>
    </inkml:context>
    <inkml:brush xml:id="br0">
      <inkml:brushProperty name="width" value="0.025" units="cm"/>
      <inkml:brushProperty name="height" value="0.025" units="cm"/>
    </inkml:brush>
  </inkml:definitions>
  <inkml:trace contextRef="#ctx0" brushRef="#br0">3 1 19763,'0'0'9993,"-3"67"-9801,14-35-128,1-1-32,4 1-32,-1-5-320,0-1-865,1-4-1570,-6-4-1088,-4-3-1763,-6 0-4483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07.512"/>
    </inkml:context>
    <inkml:brush xml:id="br0">
      <inkml:brushProperty name="width" value="0.025" units="cm"/>
      <inkml:brushProperty name="height" value="0.025" units="cm"/>
    </inkml:brush>
  </inkml:definitions>
  <inkml:trace contextRef="#ctx0" brushRef="#br0">19 546 6758,'0'0'21204,"70"-2"-19346,-14-11-256,10-3-609,6 1-641,-3 1-352,-7 2 0,-12 1 0,-13 4-1025,-14-3-673,-9 0-960,-14-3-2051,-4-4-1825,-22-3-5926</inkml:trace>
  <inkml:trace contextRef="#ctx0" brushRef="#br0" timeOffset="1">1 139 17392,'0'0'10442,"70"-45"-8456,-18 32-320,6-1-481,6 2-1089,-1 2-96,-5 1 0,-5 4 0,-8-3-2210,-10-1-4228,-7-4-9001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08.447"/>
    </inkml:context>
    <inkml:brush xml:id="br0">
      <inkml:brushProperty name="width" value="0.025" units="cm"/>
      <inkml:brushProperty name="height" value="0.025" units="cm"/>
    </inkml:brush>
  </inkml:definitions>
  <inkml:trace contextRef="#ctx0" brushRef="#br0">1 211 10666,'0'0'13949,"2"9"-12774,7 66 731,-8-51-1547,2-1 0,0 0-1,2 1 1,7 23-1,-12-47-328,1 0 0,-1-1 0,0 1-1,0 0 1,0-1 0,0 1 0,0 0 0,0 0 0,0-1-1,0 1 1,0 0 0,1 0 0,-1-1 0,0 1-1,0 0 1,0 0 0,1-1 0,-1 1 0,0 0 0,0 0-1,0 0 1,1 0 0,-1-1 0,0 1 0,0 0-1,1 0 1,-1 0 0,0 0 0,1 0 0,-1 0 0,0 0-1,0 0 1,1 0 0,-1 0 0,0 0 0,1 0-1,-1 0 1,0 0 0,0 0 0,1 0 0,-1 0-1,0 0 1,1 0 0,-1 0 0,0 0 0,0 0 0,1 1-1,-1-1 1,0 0 0,0 0 0,1 0 0,-1 0-1,0 1 1,0-1 0,0 0 0,1 0 0,-1 1 0,0-1-1,0 0 1,0 0 0,0 1 0,0-1 0,0 0-1,1 0 1,-1 1 0,7-23 826,-5 0-731,-1 0 0,-2-27 0,1 43-118,-1-1-1,0 0 1,0 0 0,0 1-1,-1-1 1,0 0-1,-1 1 1,1 0-1,-1-1 1,-1 1-1,-4-7 1,8 13-7,0-1 0,0 1 0,0 0 0,0 0 0,0 0 0,0 0 0,0-1 0,-1 1 0,1 0 0,0 0 0,0 0 0,0-1 0,0 1 0,0 0 0,0 0 0,0 0 0,-1 0 0,1 0 0,0-1 0,0 1 0,0 0 0,0 0 0,-1 0 0,1 0 0,0 0 0,0 0 0,0 0 0,-1 0 0,1 0 0,0 0 0,0 0 0,0 0 0,-1 0 0,1 0 0,0 0 0,0 0 0,0 0 0,-1 0 0,1 0 0,0 0 0,0 0 0,0 0 0,-1 0 0,1 0 0,0 0 0,0 0 0,0 0 0,-1 1 0,1-1 0,0 0 0,0 0 0,0 0 0,0 0 0,0 0 0,-1 1 0,1-1 0,0 0 0,-2 18 0,7 25 0,-3-38 0,0 1 0,1-1 0,-1-1 0,1 1 0,0 0 0,0-1 0,1 1 0,-1-1 0,1 0 0,0 0 0,0 0 0,0-1 0,1 1 0,-1-1 0,1 0 0,0 0 0,9 4 0,-10-6 0,-1 0 0,1 0 0,0 0 0,-1-1 0,1 1 0,0-1 0,0 0 0,0 0 0,-1 0 0,1 0 0,0-1 0,0 0 0,-1 0 0,1 0 0,0 0 0,-1 0 0,1-1 0,-1 1 0,1-1 0,-1 0 0,0 0 0,0 0 0,0-1 0,0 1 0,0-1 0,4-5 0,2-3 0,-1-1 0,0 1 0,-1-1 0,0-1 0,-1 0 0,-1 0 0,0 0 0,0 0 0,-1-1 0,2-19 0,0-8 0,-2-1 0,-1-49 0,-3 90 0,0 1 0,0 0 0,0-1 0,0 1 0,0 0 0,0-1 0,0 1 0,0 0 0,0-1 0,0 1 0,0 0 0,0-1 0,0 1 0,0 0 0,0-1 0,0 1 0,0 0 0,0-1 0,-1 1 0,1 0 0,0-1 0,0 1 0,0 0 0,0-1 0,-1 1 0,1 0 0,0 0 0,0-1 0,-1 1 0,1 0 0,0 0 0,-1 0 0,1-1 0,0 1 0,0 0 0,-1 0 0,1 0 0,0 0 0,-1 0 0,1 0 0,0-1 0,-1 1 0,1 0 0,0 0 0,-1 0 0,1 0 0,-1 0 0,-18 13 0,-15 25 0,22-23 2,1 1 0,1 0 0,1 1 0,0 0 0,1 0 0,0 1 0,2 0-1,-9 35 1,14-47-4,0 0-1,1 1 0,-1-1 0,1 0 0,0 1 1,1-1-1,0 0 0,0 1 0,0-1 0,0 0 1,1 0-1,0 0 0,1 0 0,-1 0 0,1 0 1,0-1-1,1 1 0,-1-1 0,1 0 0,0 0 1,0 0-1,1-1 0,-1 1 0,1-1 0,0 0 1,0-1-1,1 1 0,-1-1 0,1 0 0,6 3 1,-1-1-583,0-1 0,0 0 0,1-1 0,23 4 0,48-2-9644,-47-5 1639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08.835"/>
    </inkml:context>
    <inkml:brush xml:id="br0">
      <inkml:brushProperty name="width" value="0.025" units="cm"/>
      <inkml:brushProperty name="height" value="0.025" units="cm"/>
    </inkml:brush>
  </inkml:definitions>
  <inkml:trace contextRef="#ctx0" brushRef="#br0">116 0 9769,'0'0'9198,"-9"1"-7148,3 0-1851,-1 1 1,0-1-1,1 1 0,-1 0 0,1 1 1,-1-1-1,1 1 0,-11 7 1,14-7-10,0-1 1,0 1 0,1-1-1,-1 1 1,0 0 0,1 0-1,0 0 1,-1 0 0,1 1-1,1-1 1,-1 0 0,0 1-1,1 0 1,0-1 0,-1 1-1,2 0 1,-1-1 0,0 1-1,1 0 1,-1 6 0,1-9-159,1 0 1,-1-1 0,0 1-1,0-1 1,0 1 0,0 0-1,1-1 1,-1 1 0,0-1-1,0 1 1,1-1 0,-1 1-1,0-1 1,1 1 0,-1-1-1,1 1 1,-1-1 0,1 1-1,-1-1 1,1 0 0,-1 1-1,1-1 1,-1 0 0,1 1-1,-1-1 1,1 0 0,0 0-1,-1 1 1,1-1 0,27 2 377,25-11-183,-8-11-155,-37 16-56,-1 0-1,1 0 1,0 1 0,1 0-1,-1 1 1,13-3 0,-20 5 25,0 0 0,0 1 0,-1-1 0,1 0 0,0 1 0,0-1 0,-1 1 0,1-1-1,0 1 1,-1-1 0,1 1 0,-1-1 0,1 1 0,-1 0 0,1-1 0,-1 1 0,1 0 0,-1-1 0,0 1 0,1 0 0,-1 0 0,0-1 0,1 1 0,-1 0 0,0 0 0,0-1 0,0 1 0,0 0 0,0 1 0,4 35 968,-2-20-391,-2-16-592,0 0 0,0 0 0,1 0 1,-1 0-1,1 1 0,-1-1 0,1 0 0,-1 0 1,1 0-1,0 0 0,-1 0 0,1 0 0,0-1 1,0 1-1,0 0 0,0 0 0,0 0 0,0-1 1,0 1-1,0-1 0,0 1 0,0 0 0,0-1 1,0 0-1,0 1 0,0-1 0,1 0 0,-1 0 1,0 1-1,0-1 0,0 0 0,0 0 0,1 0 1,-1 0-1,0-1 0,0 1 0,0 0 0,1 0 1,-1-1-1,0 1 0,0-1 0,0 1 0,0-1 1,0 1-1,0-1 0,2-1 0,50-33-6,-51 34-22,75-53-4277,-49 40-1279,1 6-4085,-13 5 120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09.224"/>
    </inkml:context>
    <inkml:brush xml:id="br0">
      <inkml:brushProperty name="width" value="0.025" units="cm"/>
      <inkml:brushProperty name="height" value="0.025" units="cm"/>
    </inkml:brush>
  </inkml:definitions>
  <inkml:trace contextRef="#ctx0" brushRef="#br0">31 219 8296,'0'0'7271,"3"-8"-5995,5-8-993,0-1 1301,-19 35 729,1-1-766,6-12-1051,0 0 1,1 0 0,0 1-1,0 0 1,0-1-1,1 1 1,0 0-1,0 0 1,-1 7-1,3-13-479,1 1 1,-1 0-1,0-1 0,0 1 0,1-1 0,-1 1 0,0-1 0,1 1 0,-1-1 0,1 1 1,-1-1-1,1 1 0,-1-1 0,1 0 0,-1 1 0,1-1 0,-1 0 0,1 1 0,-1-1 0,1 0 1,0 0-1,-1 0 0,1 0 0,-1 1 0,1-1 0,0 0 0,-1 0 0,1 0 0,0 0 1,-1 0-1,1 0 0,-1 0 0,1-1 0,0 1 0,-1 0 0,2-1 0,25-5 290,-13-2-199,1-1 0,-1 0 1,-1-1-1,0-1 0,0 0 0,-1-1 1,-1 0-1,0-1 0,-1 0 0,0 0 1,-1-1-1,0-1 0,-1 0 0,-1 0 1,0 0-1,-1-1 0,5-22 0,-9 13 221,-2 25-319,0-1-1,0 1 0,0 0 1,0 0-1,-1 0 1,1 0-1,0 0 0,0-1 1,0 1-1,0 0 1,0 0-1,0 0 0,0 0 1,0 0-1,0 0 1,0-1-1,-1 1 1,1 0-1,0 0 0,0 0 1,0 0-1,0 0 1,0 0-1,0 0 0,-1 0 1,1 0-1,0 0 1,0 0-1,0 0 0,0 0 1,-1-1-1,1 1 1,0 0-1,0 0 0,0 0 1,0 1-1,0-1 1,-1 0-1,1 0 0,0 0 1,0 0-1,0 0 1,0 0-1,0 0 1,-1 0-1,1 0 0,0 0 1,0 0-1,0 0 1,0 0-1,0 1 0,0-1 1,-1 0-1,1 0 1,0 0-1,0 0 0,0 0 1,-22 36 466,16-20-377,-1 0 1,2 0-1,0 1 0,1 0 1,0 0-1,2 0 0,0 0 0,1 0 1,1 22-1,0-36-105,1 0-1,-1 0 1,1 0 0,0 0-1,0 0 1,0 0 0,0 0-1,1 0 1,-1-1 0,1 1-1,-1 0 1,1-1 0,0 1-1,0-1 1,0 0 0,1 0-1,-1 1 1,0-1 0,1-1-1,-1 1 1,1 0 0,0-1-1,0 1 1,-1-1 0,1 0-1,0 0 1,6 1 0,5 2-243,1-2 1,0 0-1,0-1 1,22-1-1,-24 0-82,25-3-3860,1-12-3192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1.835"/>
    </inkml:context>
    <inkml:brush xml:id="br0">
      <inkml:brushProperty name="width" value="0.025" units="cm"/>
      <inkml:brushProperty name="height" value="0.025" units="cm"/>
    </inkml:brush>
  </inkml:definitions>
  <inkml:trace contextRef="#ctx0" brushRef="#br0">78 49 10474,'10'-33'5246,"-8"18"-8,-26 51-1458,9-2-3483,2 0-1,-11 42 1,20-59-299,1 1 0,0-1 0,1 1 0,1 0 0,0 0 0,4 26 0,-3-41-117,0-1 1,1 0 0,-1 0 0,1 1 0,0-1 0,-1 0 0,1 0 0,0 0-1,0 0 1,1 0 0,-1 0 0,0 0 0,1 0 0,-1 0 0,1-1-1,0 1 1,-1-1 0,1 1 0,0-1 0,0 0 0,0 1 0,0-1 0,0 0-1,3 1 1,0-1-570,1 1 0,0-1 1,-1 0-1,1 0 0,0-1 0,-1 0 0,1 0 0,10-1 0,23-7-4955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4:59.545"/>
    </inkml:context>
    <inkml:brush xml:id="br0">
      <inkml:brushProperty name="width" value="0.025" units="cm"/>
      <inkml:brushProperty name="height" value="0.025" units="cm"/>
    </inkml:brush>
  </inkml:definitions>
  <inkml:trace contextRef="#ctx0" brushRef="#br0">146 0 11755,'0'0'9705,"-3"10"-8178,-34 138 2506,-22 177 0,35-116-3082,23-199-933,0 0 0,0 0 1,-1 0-1,-1 0 0,1 0 0,-8 15 1,10-24-297,-1-11-1133,0 1-1,0-1 1,1 1-1,0-1 0,1 1 1,3-18-1,2-23-7728,-6 18-970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2.238"/>
    </inkml:context>
    <inkml:brush xml:id="br0">
      <inkml:brushProperty name="width" value="0.025" units="cm"/>
      <inkml:brushProperty name="height" value="0.025" units="cm"/>
    </inkml:brush>
  </inkml:definitions>
  <inkml:trace contextRef="#ctx0" brushRef="#br0">84 14 17360,'0'0'1538,"-9"2"362,5 0-1774,0-1 0,0 1 0,0-1 0,0 1 0,1 0-1,-1 1 1,0-1 0,1 1 0,0-1 0,-1 1 0,1 0-1,0 0 1,1 0 0,-1 1 0,1-1 0,-1 1 0,1-1-1,0 1 1,0 0 0,1 0 0,-1 0 0,1 0 0,0 0-1,0 0 1,0 1 0,0-1 0,0 6 0,0-3-57,0-1 1,1 1-1,-1-1 1,1 1-1,1 0 0,-1-1 1,1 1-1,2 7 1,-3-13-58,1 0 0,-1 1 0,1-1 0,-1 0 0,1 0 0,0 0 0,0 0 0,-1 0 0,1 0 0,0 0 1,0 0-1,0 0 0,0 0 0,0-1 0,0 1 0,0 0 0,0 0 0,3 0 0,-2 0 7,0-1 0,0 0 0,1 1 0,-1-1 0,1 0 0,-1 0 0,0-1 0,1 1 0,-1 0 1,0-1-1,1 1 0,-1-1 0,4-1 0,1-2 100,-1 1 0,0-1 0,-1 1 0,1-2 0,-1 1 0,0-1 0,0 1 0,0-1 0,0-1 0,-1 1 0,0-1 0,0 0 0,0 1 0,-1-2 0,4-9 0,1-2 689,-1-1 0,-1 0-1,5-29 1,-17 82-864,-1-3 106,1 0 0,2 1 0,0 55 0,4-87-47,0 1 0,0 0 0,0-1 0,0 1-1,1 0 1,-1-1 0,0 1 0,0-1-1,0 1 1,1 0 0,-1-1 0,0 1 0,1 0-1,-1-1 1,0 1 0,1-1 0,-1 1 0,1-1-1,-1 1 1,1-1 0,-1 1 0,1-1-1,-1 0 1,1 1 0,-1-1 0,1 0 0,0 1-1,-1-1 1,2 0 0,22-1 138,21-21-504,-9-7-3296,-18 4-3658,-10 4-1433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2.661"/>
    </inkml:context>
    <inkml:brush xml:id="br0">
      <inkml:brushProperty name="width" value="0.025" units="cm"/>
      <inkml:brushProperty name="height" value="0.025" units="cm"/>
    </inkml:brush>
  </inkml:definitions>
  <inkml:trace contextRef="#ctx0" brushRef="#br0">50 53 16015,'-3'14'2103,"-9"36"-215,3-15-289,1 0-1,1 0 1,2 0 0,-1 64 0,6-98-1596,0 0-1,0 0 1,0-1 0,0 1 0,0 0 0,0 0 0,1 0-1,-1 0 1,0 0 0,0-1 0,1 1 0,-1 0-1,1 0 1,-1-1 0,0 1 0,1 0 0,-1-1 0,1 1-1,0 0 1,-1-1 0,1 1 0,0-1 0,-1 1 0,1-1-1,0 1 1,-1-1 0,1 1 0,0-1 0,0 0-1,0 1 1,-1-1 0,1 0 0,0 0 0,0 1 0,0-1-1,0 0 1,-1 0 0,1 0 0,0 0 0,0 0-1,0-1 1,0 1 0,0 0 0,-1 0 0,1 0 0,0-1-1,0 1 1,0 0 0,-1-1 0,1 1 0,1-2-1,2 0 13,1 0-1,-1-1 1,0 0-1,0 0 0,0 0 1,0 0-1,6-8 0,2-6-205,-1-2 0,0 1 0,-1-2 0,-1 1 0,-1-1 0,8-31 0,-5 6-838,11-89 0,-22 137 459,-1 27 321,-8 56 1,-1-48 274,2-13 556,2 0 0,1 1 0,1-1 0,1 1 0,1 35 0,2-59-688,0-1 0,1 1 0,-1 0 0,0 0 0,1 0 0,0-1 0,-1 1 0,1 0 1,0 0-1,0-1 0,0 1 0,0-1 0,0 1 0,1-1 0,-1 0 0,0 1 0,1-1 0,1 2 1,32 14-6494,-19-11-128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3.002"/>
    </inkml:context>
    <inkml:brush xml:id="br0">
      <inkml:brushProperty name="width" value="0.025" units="cm"/>
      <inkml:brushProperty name="height" value="0.025" units="cm"/>
    </inkml:brush>
  </inkml:definitions>
  <inkml:trace contextRef="#ctx0" brushRef="#br0">1 111 10570,'0'0'7079,"10"6"-5350,-1-1-1366,0-1 0,0 0 0,0-1 0,0 0 0,1 0 0,-1-1 0,16 1-1,-19-2-59,0-1-1,0 0 1,0 0-1,1-1 0,-1 1 1,0-2-1,0 1 0,0 0 1,0-1-1,-1 0 0,1-1 1,0 1-1,-1-1 0,1 0 1,7-7-1,-9 7-92,0 0 0,-1-1 0,0 1 1,0-1-1,0 0 0,0 0 0,0 0 0,-1 0 0,0 0 1,0-1-1,0 1 0,0-1 0,-1 1 0,2-9 0,-2 11-150,-1 0-1,0 0 1,0 1-1,0-1 0,-1 0 1,1 0-1,0 1 1,-1-1-1,1 0 1,-1 0-1,1 1 0,-1-1 1,0 1-1,1-1 1,-1 1-1,0-1 0,0 1 1,0-1-1,-1 1 1,1 0-1,0-1 1,0 1-1,-1 0 0,1 0 1,-1 0-1,1 0 1,-1 0-1,1 0 1,-1 1-1,0-1 0,1 0 1,-1 1-1,0 0 1,1-1-1,-1 1 0,0 0 1,0 0-1,1-1 1,-1 2-1,0-1 1,-2 0-1,-2 0-59,0 1 0,0 0 0,1 0 0,-1 0 0,0 0 0,1 1 0,-1 0 0,1 0 0,0 1 0,-1-1 0,1 1 0,0 1 0,1-1 0,-1 0 0,1 1 0,-1 0 0,1 0 0,0 1 0,0-1 0,-4 8 0,3-6 0,1 1 0,0 0 0,0 0 0,0 1 0,1-1 0,0 1 0,1 0 0,-1 0 0,2 0 0,-1 0 0,1 0 0,0 0 0,1 0 0,0 10 0,0-15-25,1-1-1,-1 0 1,1 0-1,-1 0 1,1 0-1,0 0 1,0 0-1,0 0 1,0 0-1,0 0 1,0 0-1,1 0 1,-1-1-1,1 1 1,-1-1-1,1 1 1,0-1-1,-1 1 1,4 1-1,0-1-165,0 1-1,0-1 1,1 0 0,-1 0-1,0 0 1,1-1 0,8 1-1,0 0-830,0-1 0,0-1 0,1 0 0,-1-1 0,22-5 0,3-8-9286</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3.998"/>
    </inkml:context>
    <inkml:brush xml:id="br0">
      <inkml:brushProperty name="width" value="0.025" units="cm"/>
      <inkml:brushProperty name="height" value="0.025" units="cm"/>
    </inkml:brush>
  </inkml:definitions>
  <inkml:trace contextRef="#ctx0" brushRef="#br0">56 138 13805,'0'0'8467,"8"-8"-5072,-3 4-3091,35-39 3238,-38 39-3363,0 1 1,0-1 0,0 0 0,0 1 0,0-1 0,-1 0 0,0 0 0,1 0 0,-2 0 0,1 0 0,0 0 0,-1 0 0,0-1 0,0-5 0,0 9-172,0 0 0,0 0 1,-1 0-1,1 0 0,0 0 1,-1 1-1,1-1 0,-1 0 1,1 0-1,-1 0 0,1 1 1,-1-1-1,0 0 0,1 1 1,-1-1-1,0 1 0,1-1 1,-1 1-1,0-1 0,0 1 1,1-1-1,-1 1 0,0 0 1,0-1-1,0 1 0,0 0 1,0 0-1,0-1 0,1 1 1,-1 0-1,0 0 0,0 0 1,0 0-1,0 0 0,0 1 0,0-1 1,0 0-1,0 0 0,1 0 1,-1 1-1,-2 0 0,0 0 13,0 0 0,-1 0-1,1 0 1,0 1-1,0-1 1,0 1-1,0 0 1,0 0-1,-4 4 1,0 2-21,1-1 0,0 1 0,0 1 0,1-1 0,0 1 0,1 0 0,0 0 0,0 0 0,1 1 0,0-1 0,1 1 0,0 0 0,-2 17 0,5-26-4,-1 0 0,1 0 0,-1-1 0,1 1 0,-1 0 1,1 0-1,-1 0 0,1 0 0,0-1 0,-1 1 0,1 0 0,0-1 0,0 1 0,0 0 0,-1-1 0,1 1 0,0-1 1,0 1-1,0-1 0,0 0 0,0 1 0,0-1 0,0 0 0,0 0 0,0 0 0,0 0 0,0 1 0,0-1 0,0-1 1,2 1-1,42 0-263,-33-1 148,-8 1 31,0 0-1,1 0 1,-1 0 0,0 1 0,0-1 0,0 1-1,0 0 1,0 0 0,0 1 0,0-1-1,4 3 1,-6-2 60,0 0 1,0-1-1,0 1 0,0 0 1,-1 1-1,1-1 0,-1 0 0,1 0 1,-1 1-1,0-1 0,0 1 0,0-1 1,0 1-1,-1-1 0,1 1 1,-1 0-1,1-1 0,-1 6 0,2 17 47,-1 1-1,-1-1 1,-6 49-1,5-66 74,0-1 0,-1 1-1,0 0 1,0 0 0,-1-1 0,0 0-1,0 1 1,0-1 0,-1 0 0,0-1-1,-1 1 1,0-1 0,0 1 0,0-2-1,-1 1 1,-9 8 0,14-13-76,0-1 0,0 1 0,0 0 0,0 0 0,0-1 0,0 1 0,0-1-1,0 1 1,0-1 0,-1 1 0,1-1 0,0 1 0,0-1 0,0 0 0,-1 0 0,1 0 0,0 0 0,0 0 0,-1 0 0,1 0 0,0 0 0,0 0 0,-1-1 0,1 1 0,0 0 0,-2-2-1,2 1-10,-1 0-1,1-1 1,0 1-1,0-1 1,0 0-1,0 1 0,0-1 1,1 0-1,-1 1 1,0-1-1,1 0 0,-1 0 1,1 0-1,0 1 1,-1-4-1,0-8-20,1 0 0,0-1 1,4-22-1,0 18-1,0 0 0,1 0 0,1 1 0,1-1 0,0 1 0,1 1 0,1 0 0,1 0 0,0 1-1,1 0 1,0 0 0,1 1 0,1 1 0,0 0 0,21-15 0,-30 26 8,1-1 0,0 0-1,-1 1 1,1 0 0,0 0-1,1 1 1,-1 0 0,10-2-1,-13 3 5,-1 0 1,0 0-1,1 0 0,-1 0 0,0 0 0,1 0 0,-1 0 0,0 0 0,1 1 0,-1-1 0,0 1 0,0-1 0,1 1 0,-1-1 0,0 1 0,0 0 0,0-1 0,0 1 0,0 0 0,0 0 0,0 0 0,0 0 0,0 0 0,0 0 0,0 0 0,-1 0 0,1 0 0,0 1 0,-1-1 0,1 0 1,-1 0-1,0 0 0,1 1 0,-1-1 0,0 0 0,1 1 0,-1-1 0,0 3 0,0 12 76,0 1 0,-5 34 1,3-40 103,2-11-172,0 0-1,0-1 0,0 1 0,0 0 0,0 0 1,0 0-1,0 0 0,0-1 0,0 1 0,0 0 1,0 0-1,1 0 0,-1 0 0,0 0 0,0-1 1,0 1-1,0 0 0,0 0 0,0 0 0,0 0 1,1 0-1,-1 0 0,0-1 0,0 1 0,0 0 0,0 0 1,0 0-1,1 0 0,-1 0 0,0 0 0,0 0 1,0 0-1,0 0 0,1 0 0,-1 0 0,0 0 1,0 0-1,0 0 0,0 0 0,1 0 0,-1 0 1,0 0-1,0 0 0,0 0 0,0 0 0,0 0 0,1 0 1,-1 0-1,0 0 0,0 1 0,0-1 0,0 0 1,0 0-1,1 0 0,-1 0 0,0 0 0,0 0 1,0 0-1,0 1 0,0-1 0,0 0 0,0 0 1,0 0-1,0 0 0,1 1 0,-1-1 0,9-11 33,-2 0-35,-1 1 0,-1-1 0,1 0 0,-2 0 0,0 0 0,0-1 0,-1 0 0,-1 1 0,1-1 0,-2 0 0,0 0 0,-1-20 0,0 30 0,0 1 0,0-1 0,-1 1 0,1-1 0,0 1 0,-1-1 0,0 1 0,1 0 0,-1-1 0,0 1 0,1 0 0,-1 0 0,0-1 0,0 1 0,0 0 0,0 0 0,0 0 0,0 0 0,0 0 0,-1 0 0,1 0 0,0 1 0,-1-1 0,-1 0 0,3 0 0,-1 1 0,0 0 0,0 0 0,1 0 0,-1 0 0,0 0 0,0 0 0,1 0 0,-1 0 0,0 0 0,0 0 0,1 0 0,-1 0 0,0 1 0,0-1 0,1 0 0,-1 1 0,0-1 0,1 0 0,-1 1 0,0-1 0,1 1 0,-1-1 0,1 1 0,-1-1 0,1 1 0,-1-1 0,1 1 0,-1-1 0,1 1 0,0 0 0,-1-1 0,1 1 0,0 0 0,-1 0 0,1-1 0,0 1 0,0 0 0,0 0 0,-1-1 0,1 1 0,0 0 0,0 0 0,0-1 0,1 2 0,-2 0-204,1-1 1,0 1-1,-1 0 0,1 0 0,0-1 1,0 1-1,0 0 0,1 0 1,-1-1-1,0 1 0,1 0 0,-1-1 1,1 1-1,-1 0 0,1-1 0,0 1 1,-1-1-1,1 1 0,0-1 1,0 1-1,0-1 0,1 0 0,-1 1 1,0-1-1,0 0 0,1 0 1,-1 0-1,1 0 0,-1 0 0,3 1 1,1-1-593,0 0 1,0 0-1,0 0 1,0-1 0,0 0-1,0 0 1,0 0-1,-1-1 1,1 0 0,8-2-1,18-7-5396,4-6-3204</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4.636"/>
    </inkml:context>
    <inkml:brush xml:id="br0">
      <inkml:brushProperty name="width" value="0.025" units="cm"/>
      <inkml:brushProperty name="height" value="0.025" units="cm"/>
    </inkml:brush>
  </inkml:definitions>
  <inkml:trace contextRef="#ctx0" brushRef="#br0">42 211 13485,'0'0'15604,"-7"9"-15225,-24 26-182,27-25-82,16-11-30,13-10 20,-22 9-92,50-25-198,-50 25 110,1 1 0,-1 0 1,1 0-1,-1 0 0,1 0 1,0 0-1,-1 1 0,1 0 1,0-1-1,-1 2 0,1-1 1,0 0-1,5 2 1,-8-1 59,1 0 0,-1 0 0,0 0 1,1 0-1,-1 0 0,0 1 0,0-1 1,0 0-1,1 1 0,-2-1 0,1 1 1,0 0-1,0-1 0,0 1 0,-1 0 0,1-1 1,-1 1-1,1 0 0,-1 0 0,0-1 1,0 1-1,1 0 0,-2 2 0,1 51 140,-1-45-40,-2 21 455,-2-1 0,-14 49-1,-4 27 1318,24-95-1552,8-26-92,9-31-48,10-50-165,-13 36 0,3 0 0,2 2 0,3 0 0,39-70 0,-60 123-33,0 1 0,0 0 0,1 0 0,0 0 0,0 0-1,0 0 1,0 1 0,1-1 0,-1 1 0,1 0 0,0 0 0,0 0 0,0 1 0,8-4 0,-11 5 23,-1 1 1,0 0 0,1 1 0,-1-1 0,0 0 0,1 0 0,-1 0 0,0 0 0,1 0 0,-1 0 0,0 0 0,1 0 0,-1 1 0,0-1 0,1 0 0,-1 0-1,0 0 1,0 1 0,1-1 0,-1 0 0,0 0 0,0 1 0,0-1 0,1 0 0,-1 0 0,0 1 0,0-1 0,0 0 0,0 1 0,1-1 0,-1 0 0,0 1-1,0-1 1,0 0 0,0 1 0,0-1 0,0 0 0,0 1 0,0-1 0,0 0 0,0 1 0,0 0 0,-2 18-72,2-17 71,-3 8 46,1-1 0,-2 1 0,1-1 0,-1 0 0,-1 0-1,0 0 1,0-1 0,-1 0 0,-10 13 0,-21 34 566,39-51-586,6-7-12,8-5-8,-6 1-215,0 1 0,0 1 0,1 0 0,-1 0 0,1 1 0,0 0 0,18-3 0,-27 6 177,1 1 1,-1-1-1,1 1 1,-1 0-1,1 0 0,0 0 1,-1 0-1,1 1 1,-1-1-1,1 0 1,-1 1-1,0 0 1,1 0-1,-1 0 1,0 0-1,1 0 1,-1 0-1,0 0 1,0 1-1,0-1 1,0 1-1,0 0 0,0-1 1,0 1-1,-1 0 1,1 0-1,-1 0 1,1 0-1,-1 0 1,0 1-1,0-1 1,0 0-1,0 1 1,0-1-1,0 0 1,-1 1-1,1-1 0,-1 1 1,0-1-1,1 1 1,-2 3-1,2 0 142,-1 1 0,0-1 0,0 1 0,-1-1 0,0 1 0,0-1 0,0 1 0,-1-1-1,0 0 1,0 0 0,-1 0 0,0 0 0,0 0 0,0 0 0,0-1 0,-1 0 0,0 1 0,0-1 0,-1-1-1,1 1 1,-1-1 0,0 1 0,-1-1 0,1-1 0,0 1 0,-1-1 0,0 0 0,0 0 0,0-1-1,0 0 1,0 0 0,-1 0 0,1-1 0,-10 2 0,14-3-271,0 0-1,0 0 1,0-1 0,1 1-1,-1 0 1,0-1 0,0 1-1,0-1 1,0 0 0,0 1 0,0-1-1,1 0 1,-1 0 0,0 0-1,1-1 1,-1 1 0,1 0-1,-1 0 1,1-1 0,-1 1-1,1-1 1,0 0 0,0 1-1,0-1 1,0 0 0,0 1-1,0-1 1,0 0 0,0-2-1,0-1-652,-1 1-1,2 0 0,-1-1 1,0 1-1,1-1 0,0 1 1,0-1-1,0 1 0,0-1 1,1 1-1,0-1 0,1-5 1,8-6-12784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5.101"/>
    </inkml:context>
    <inkml:brush xml:id="br0">
      <inkml:brushProperty name="width" value="0.025" units="cm"/>
      <inkml:brushProperty name="height" value="0.025" units="cm"/>
    </inkml:brush>
  </inkml:definitions>
  <inkml:trace contextRef="#ctx0" brushRef="#br0">1 122 19987,'0'0'10981,"9"-10"-10885,-3 4-87,0 1 0,0 0 0,0 0 1,-1-1-1,0 1 0,0-1 0,-1-1 1,0 1-1,0 0 0,0-1 1,-1 0-1,0 0 0,0 0 1,3-14-1,-6 22-3,-1-1 0,1 0 0,0 0 0,0 1 0,0-1 0,-1 0 0,1 0 0,0 0 0,0 1 0,0-1 0,-1 0 0,1 0 0,0 0 0,0 0 0,-1 0 0,1 0 0,0 1 0,-1-1 0,1 0 0,0 0 0,0 0 0,-1 0 0,1 0 0,0 0 0,-1 0 0,1 0 0,0 0 1,0 0-1,-1 0 0,1 0 0,0-1 0,-1 1 0,1 0 0,0 0 0,0 0 0,-1 0 0,1 0 0,0 0 0,0-1 0,-1 1 0,1 0 0,0 0 0,0 0 0,0-1 0,-1 1 0,1 0 0,0 0 0,0-1 0,0 1 0,0 0 0,0 0 0,0-1 0,-1 1 0,1 0 0,0-1 0,0 1 0,0 0 0,0 0 0,0-1 0,0 1 0,0 0 0,0-1 0,0 1 0,0 0 0,0 0 0,0-1 0,1 1 0,-1 0 0,0-1 0,-16 19 374,8-3-222,1 1-1,-10 29 1,15-38-131,0-1-1,1 0 0,0 1 1,0-1-1,0 1 0,1-1 1,0 1-1,0-1 0,0 1 1,3 11-1,-2-17-26,0 0 0,-1 0 0,1 0 0,0 0 0,0 0 0,0-1 0,0 1 0,0 0 0,0 0 0,0-1 0,1 1 0,-1-1 0,0 1 0,0-1 0,0 1 0,1-1 0,-1 0 0,0 1 0,0-1 0,1 0 0,-1 0 0,0 0 0,1 0 0,-1 0 0,0 0 0,0-1 0,1 1 0,1-1 0,38-11 0,21-30-396,-1-1-272,-56 40 628,0 0 0,0 1 1,0-1-1,0 1 0,0 0 0,0 1 0,1-1 0,-1 1 0,11-1 0,-15 2 36,-1 0 0,1 1 0,-1-1 0,0 0 0,1 0 0,-1 0 0,1 0 0,-1 0 0,0 1-1,1-1 1,-1 0 0,1 0 0,-1 1 0,0-1 0,0 0 0,1 0 0,-1 1 0,0-1 0,1 0 0,-1 1 0,0-1 0,0 1-1,1-1 1,-1 0 0,0 1 0,0-1 0,0 1 0,0-1 0,0 0 0,0 1 0,0-1 0,1 1 0,-1-1 0,-1 1 0,1 22 265,0-21-218,-1-1 0,1 1-1,0-1 1,-1 0-1,1 1 1,0-1 0,0 1-1,0-1 1,0 1 0,0-1-1,1 0 1,-1 1-1,0-1 1,1 0 0,-1 1-1,1-1 1,-1 0 0,1 1-1,1 1 1,3-2-16,0-1 0,0 0 0,-1-1 0,1 1 0,0-1 0,0 0 0,-1 0 0,1 0 0,0-1 0,-1 0 0,0 0 0,1 0 0,-1 0 0,0-1 1,5-3-1,16-7 31,-14 8-167,-1 1-1,1 0 1,0 1-1,1 0 1,-1 0-1,0 2 1,15-2 0,-26 3 22,1 0 1,0 0 0,0 0 0,0 0 0,-1 0 0,1 0 0,0 1 0,0-1 0,-1 0 0,1 0 0,0 1-1,0-1 1,-1 0 0,1 1 0,0-1 0,-1 0 0,1 1 0,0-1 0,-1 1 0,1 0 0,-1-1 0,1 1 0,-1-1-1,1 1 1,-1 0 0,1-1 0,-1 2 0,3 14-7337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5.598"/>
    </inkml:context>
    <inkml:brush xml:id="br0">
      <inkml:brushProperty name="width" value="0.025" units="cm"/>
      <inkml:brushProperty name="height" value="0.025" units="cm"/>
    </inkml:brush>
  </inkml:definitions>
  <inkml:trace contextRef="#ctx0" brushRef="#br0">1 1 20820,'0'0'9609,"15"71"-9257,-14-33-192,2 1-128,4-1 32,0-5-288,2-6-993,0-7-1345,-3-9-1538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5.925"/>
    </inkml:context>
    <inkml:brush xml:id="br0">
      <inkml:brushProperty name="width" value="0.025" units="cm"/>
      <inkml:brushProperty name="height" value="0.025" units="cm"/>
    </inkml:brush>
  </inkml:definitions>
  <inkml:trace contextRef="#ctx0" brushRef="#br0">0 151 19699,'0'0'6598,"29"-56"-5285,10 36-384,11 0 64,7 1-224,-1 2-545,0 5-160,-2 7-480,-6 4-1218,-9 1-2082,-5 0-2690,-5 0-5669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6.296"/>
    </inkml:context>
    <inkml:brush xml:id="br0">
      <inkml:brushProperty name="width" value="0.025" units="cm"/>
      <inkml:brushProperty name="height" value="0.025" units="cm"/>
    </inkml:brush>
  </inkml:definitions>
  <inkml:trace contextRef="#ctx0" brushRef="#br0">0 182 18610,'9'1'2135,"6"1"-1277,0-1 1,0-1-1,0 0 0,0-1 1,0-1-1,-1 0 0,17-5 1,-16 3-822,-1 0 0,1-1 0,-1-1 1,0-1-1,0 0 0,-1 0 0,1-1 1,-2-1-1,1 0 0,-1-1 0,-1-1 1,11-11-1,-20 20-18,-1 1 0,1-1 0,-1 0 1,0 1-1,0-1 0,1 0 0,-1 0 0,0 0 0,-1 0 1,1 0-1,0 0 0,0 0 0,-1 0 0,1 0 0,-1 0 1,0 0-1,0 0 0,1 0 0,-2-4 0,1 5 14,-1-1-1,0 1 0,1 0 1,-1 0-1,0 0 0,0 0 1,0-1-1,0 1 0,0 0 1,0 1-1,0-1 0,0 0 1,0 0-1,0 0 0,-1 1 1,1-1-1,0 0 0,-1 1 1,1-1-1,0 1 0,-3-1 1,-2 0 8,-1 0 0,1 1 0,0-1 0,0 1 0,0 0 0,-1 1 0,1 0 0,0 0 0,0 0 0,0 1 0,0-1 0,-6 4 0,4 0 57,0-1-1,0 1 1,1 1 0,0-1-1,0 1 1,1 0-1,-1 1 1,1 0 0,1 0-1,-1 0 1,1 1 0,1-1-1,-1 1 1,1 1-1,1-1 1,-1 0 0,1 1-1,1 0 1,0-1-1,-2 13 1,4-19-83,0-1 0,0 1 0,1 0 0,-1-1-1,1 1 1,-1 0 0,1-1 0,-1 1 0,1-1 0,0 1 0,-1-1-1,1 1 1,0-1 0,0 1 0,0-1 0,1 0 0,-1 0 0,0 1 0,0-1-1,2 1 1,1 1-34,1-1 0,-1 1 0,1-1-1,-1 0 1,1-1 0,0 1 0,4 0 0,10 2-1381,0-2 0,32 1 1,-50-3 1163,34 1-5476,-3-1-2685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6.638"/>
    </inkml:context>
    <inkml:brush xml:id="br0">
      <inkml:brushProperty name="width" value="0.025" units="cm"/>
      <inkml:brushProperty name="height" value="0.025" units="cm"/>
    </inkml:brush>
  </inkml:definitions>
  <inkml:trace contextRef="#ctx0" brushRef="#br0">224 1 19122,'0'0'11168,"-13"0"-11093,5-1-66,0 1 1,-1 0 0,1 1-1,0 0 1,0 0-1,0 1 1,0 0 0,0 0-1,0 1 1,1 0-1,-1 1 1,1-1 0,0 1-1,-13 10 1,-36 37 1187,54-49-1146,0 0-1,-1 0 1,1 1-1,0 0 1,1-1-1,-1 1 1,0 0-1,1 0 1,-1 0-1,1 0 1,0 0-1,0 0 1,0 0-1,1 0 1,-1 0-1,1 0 1,-1 1-1,1-1 1,0 0-1,1 7 1,0-9-49,-1 0 0,1 0 0,0 0 0,-1 0 0,1 0-1,0-1 1,0 1 0,0 0 0,0 0 0,0 0 0,0-1 0,0 1 0,0-1 0,0 1 0,0-1-1,0 1 1,0-1 0,0 1 0,0-1 0,0 0 0,1 0 0,-1 0 0,2 1 0,33-1-92,-25 0-64,2-1-470,0 0-1,0 0 1,0-1-1,0-1 0,13-4 1,-9 1-1665,-1 0 0,0-2 0,19-10 1,2-6-5304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0.060"/>
    </inkml:context>
    <inkml:brush xml:id="br0">
      <inkml:brushProperty name="width" value="0.025" units="cm"/>
      <inkml:brushProperty name="height" value="0.025" units="cm"/>
    </inkml:brush>
  </inkml:definitions>
  <inkml:trace contextRef="#ctx0" brushRef="#br0">0 157 13645,'0'0'12908,"10"2"-11760,64 4 640,-56-6-2515,0-1 0,0-1 0,18-4 0,-28 5-78,1-2 0,-1 1-1,1-1 1,-1 0 0,0-1 0,-1 0 0,1 0 0,7-6 0,-11 7 104,-1 0 0,1-1-1,-1 1 1,1-1 0,-1 0-1,0 0 1,0 0 0,-1 0 0,1 0-1,-1-1 1,0 1 0,0-1-1,-1 1 1,1-1 0,0-7-1,-5 18 9064,-24 44-4024,25-45-4045,-7 16 632,2 1 0,0 0 0,1 0 0,1 0 0,1 1 0,1-1 0,0 31 0,3-53-914,0 1-1,0-1 1,0 1-1,0-1 1,0 1-1,0-1 1,0 1-1,0-1 1,1 1-1,-1-1 1,0 1-1,0-1 1,0 0-1,1 1 1,-1-1-1,0 1 1,0-1 0,1 0-1,-1 1 1,0-1-1,1 0 1,-1 1-1,1-1 1,-1 0-1,0 1 1,1-1-1,-1 0 1,1 0-1,-1 0 1,1 1-1,-1-1 1,0 0 0,1 0-1,-1 0 1,1 0-1,20-7 89,15-20 42,-18 6 98,-2-1 0,0-1 0,-1-1 1,-2 0-1,15-35 0,17-29 803,-44 122-1357,-7 2 351,-16 55-1,14-64-20,2 1-1,0 0 0,-3 55 0,9-82-17,-1-1 1,1 1-1,0-1 0,0 1 0,0-1 0,0 0 0,0 1 0,0-1 0,0 1 0,1-1 0,-1 1 0,0-1 0,0 0 1,0 1-1,0-1 0,0 1 0,1-1 0,-1 0 0,0 1 0,0-1 0,1 0 0,-1 1 0,0-1 0,1 0 0,-1 1 1,0-1-1,1 0 0,-1 0 0,0 1 0,1-1 0,-1 0 0,0 0 0,1 0 0,-1 0 0,1 1 0,-1-1 0,1 0 1,-1 0-1,0 0 0,2 0 0,20-9-81,17-22-17,-20 9-860,-1-1-1,19-31 1,-11 11-4727,33-81 1,-31 56 13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7.012"/>
    </inkml:context>
    <inkml:brush xml:id="br0">
      <inkml:brushProperty name="width" value="0.025" units="cm"/>
      <inkml:brushProperty name="height" value="0.025" units="cm"/>
    </inkml:brush>
  </inkml:definitions>
  <inkml:trace contextRef="#ctx0" brushRef="#br0">79 0 5862,'0'0'19789,"-5"8"-17595,-7 17-1824,2 0 0,1 0 0,0 1 0,2 0 0,1 0 0,2 1 0,-3 28 0,-2 201 1592,9-254-1962,0-2 0,0 0 0,0 1 0,0-1 0,0 0 0,0 0 0,0 1 0,0-1 0,-1 0 0,1 0 0,0 1 0,0-1 0,0 0 0,0 0 0,0 1 0,0-1 0,1 0 0,-1 0 0,0 1 0,0-1 0,0 0 0,0 0 0,0 1 0,0-1 0,0 0 0,0 0 0,1 1 0,-1-1 0,0 0 0,0 0 0,0 0 0,1 1 0,-1-1 0,0 0 0,0 0 0,0 0 0,1 0 0,-1 1 0,0-1 0,0 0 0,1 0 0,-1 0 0,0 0 0,0 0 0,1 0 0,-1 0 0,0 0 0,1 0 0,-1 0 0,0 0 0,0 0 0,1 0 0,-1 0 0,0 0 0,0 0 0,1 0 0,-1 0 0,0 0 0,0-1 0,1 1 0,-1 0 0,0 0 0,0 0 0,1 0 0,-1 0 0,0-1 0,11-9 0,-10 10 0,16-23 0,29-43 0,-33 43 0,2 1 0,26-29 0,-40 50 0,-1 0 0,1 0 0,0 0 0,0 0 0,0 0 0,0 0 0,0 0 0,0 1 0,0-1 0,0 0 0,0 1 0,0-1 0,0 0 0,0 1 0,0 0 0,1-1 0,-1 1 0,0 0 0,0-1 0,1 1 0,1 0 0,-2 1 0,0-1 0,0 1 0,-1-1 0,1 1 0,0 0 0,-1-1 0,1 1 0,0 0 0,-1 0 0,1-1 0,-1 1 0,1 0 0,-1 0 0,1 0 0,-1 0 0,0 0 0,1 0 0,-1 0 0,0 0 0,0 0 0,0 1 0,2 12 0,-1 0 0,-1-1 0,-2 17 0,2-14 0,0-5-1134,0 7-7715,1-27-5095</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8.814"/>
    </inkml:context>
    <inkml:brush xml:id="br0">
      <inkml:brushProperty name="width" value="0.025" units="cm"/>
      <inkml:brushProperty name="height" value="0.025" units="cm"/>
    </inkml:brush>
  </inkml:definitions>
  <inkml:trace contextRef="#ctx0" brushRef="#br0">1 65 5894,'7'-14'6045,"2"-3"2423,-5 19-5381,-3 10-1346,-7 157 1830,6-169-3534,0 1-1,0 0 1,0-1 0,0 1 0,0 0 0,0-1-1,0 1 1,0 0 0,0-1 0,1 1-1,-1 0 1,0-1 0,0 1 0,1-1 0,-1 1-1,0 0 1,1-1 0,-1 1 0,1-1-1,-1 1 1,0-1 0,1 1 0,-1-1-1,1 0 1,0 1 0,-1-1 0,1 0 0,-1 1-1,1-1 1,-1 0 0,2 1 0,23-4 519,21-22-202,-37 17-255,-1 0-1,0 0 1,-1-1 0,0 1-1,0-2 1,-1 1 0,0-1-1,0 0 1,-1 0-1,-1-1 1,1 1 0,-2-1-1,0 0 1,0 0 0,-1 0-1,0 0 1,-1-1-1,0-11 1,-1 23-99,0 0 0,0 0 0,-1 0 0,1 1 0,0-1 0,0 0 0,-1 0 0,1 0 0,0 0 0,0 1 0,-1-1 0,1 0 0,0 0 0,0 0 0,-1 0 0,1 0 0,0 0 0,-1 0 0,1 0 0,0 0 0,-1 0 0,1 0 0,0 0 0,0 0 0,-1 0 0,1 0 0,0 0 0,-1 0 0,1 0 0,0-1 0,0 1 0,-1 0 0,1 0 0,0 0 0,0 0 0,-1-1 0,1 1 0,0 0 0,0 0 0,-1 0 0,1-1 0,0 1 0,0 0 0,0 0 0,0-1 0,0 1 0,-1 0 0,1-1 0,0 1 0,0 0 0,0 0 0,0-1 0,0 1 0,0-1 0,-14 27 0,9-4 0,1-1 0,1 1 0,-1 39 0,4-60 0,0 0 0,0 0 0,0 0 0,0 0 0,0 0 0,0 0 0,1 0 0,-1 0 0,0 0 0,1 0 0,-1 0 0,1 0 0,-1 0 0,1 0 0,-1 0 0,1 0 0,-1-1 0,1 1 0,0 0 0,0 0 0,-1-1 0,1 1 0,0 0 0,0-1 0,0 1 0,0-1 0,0 1 0,0-1 0,-1 0 0,1 1 0,0-1 0,0 0 0,0 1 0,1-1 0,-1 0 0,0 0 0,0 0 0,0 0 0,0 0 0,0 0 0,0 0 0,0-1 0,0 1 0,1-1 0,2 0 0,0 0 0,0 0 0,0 0 0,0-1 0,0 1 0,-1-1 0,1 0 0,-1 0 0,1 0 0,4-5 0,5-7 0,-1-1 0,0 0 0,-2-1 0,1 0 0,14-34 0,-34 114 0,3-47 0,0-1 0,1 0 0,0 1 0,-2 20 0,7-37 0,0 0 0,-1 1 0,1-1 0,0 0 0,0 1 0,0-1 0,0 0 0,0 1 0,0-1 0,0 0 0,0 1 0,0-1 0,0 1 0,0-1 0,0 0 0,0 1 0,0-1 0,1 0 0,-1 1 0,0-1 0,0 0 0,0 0 0,0 1 0,1-1 0,-1 0 0,0 1 0,0-1 0,1 0 0,-1 0 0,0 1 0,0-1 0,1 0 0,-1 0 0,0 0 0,1 0 0,-1 1 0,0-1 0,0 0 0,1 0 0,-1 0 0,0 0 0,1 0 0,-1 0 0,1 0 0,-1 0 0,0 0 0,1 0 0,-1 0 0,0 0 0,1 0 0,-1 0 0,0 0 0,1 0 0,-1 0 0,0 0 0,1-1 0,-1 1 0,0 0 0,0 0 0,1-1 0,14-8 0,-14 9 0,27-24-1967,32-43-8910,-49 55 3638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19.827"/>
    </inkml:context>
    <inkml:brush xml:id="br0">
      <inkml:brushProperty name="width" value="0.025" units="cm"/>
      <inkml:brushProperty name="height" value="0.025" units="cm"/>
    </inkml:brush>
  </inkml:definitions>
  <inkml:trace contextRef="#ctx0" brushRef="#br0">95 56 6502,'0'0'8056,"0"-8"-4282,0-6-3400,0-13 4360,0 20-316,0 34-2824,-2 1-1144,-2 0 0,0 0 0,-2-1 0,-2 0 0,-11 30 0,-6 26 165,19-63-615,1-4 0,1 0 0,0 1 0,1 0 0,1-1 0,0 32 0,2-48 0,0 1 0,0 0 0,0-1 0,1 1 0,-1 0 0,0-1 0,1 1 0,-1 0 0,0-1 0,1 1 0,-1-1 0,1 1 0,-1-1 0,1 1 0,-1-1 0,1 1 0,-1-1 0,1 1 0,0-1 0,-1 0 0,1 1 0,0-1 0,-1 0 0,1 1 0,0-1 0,-1 0 0,1 0 0,0 0 0,0 0 0,-1 0 0,1 0 0,0 0 0,-1 0 0,1 0 0,0 0 0,0 0 0,-1 0 0,1 0 0,0-1 0,-1 1 0,1 0 0,0-1 0,-1 1 0,1 0 0,0-1 0,-1 1 0,2-1 0,31-20 0,-23 9 0,0 0 0,-2-1 0,1 0 0,-2-1 0,0 0 0,0 0 0,-1 0 0,-1-1 0,-1 0 0,0 0 0,2-16 0,-15 67 0,6-28 0,0 0 0,1 0 0,1 0 0,-1 0 0,0 10 0,3-18 0,0 0 0,0 0 0,0 1 0,0-1 0,0 0 0,0 0 0,0 0 0,0 0 0,0 0 0,-1-1 0,1 1 0,0 0 0,0 0 0,0 0 0,0-1 0,0 1 0,-1-1 0,1 1 0,0 0 0,0-1 0,0 1 0,-1-1 0,1 0 0,0 0 0,12-10 0,-1 0 0,-1-1 0,0-1 0,-1 0 0,9-15 0,-76 90 0,50-53 0,4-7 0,1 1 0,0-1 0,0 1 0,0 0 0,0 0 0,0 0 0,0 0 0,1 0 0,-1 0 0,-1 7 0,5-9 0,0 0 0,-1 0 0,1 0 0,0-1 0,0 1 0,0 0 0,1-1 0,-1 1 0,0-1 0,0 0 0,0 0 0,0 0 0,0 0 0,0 0 0,4-1 0,-2 1 0,53 2 0,-36 0 0,1-1 0,0-1 0,-1-1 0,38-7 0,-57 7 0,0 1 0,0-1 0,0 0 0,0 1 0,0-1 0,-1 0 0,1 0 0,0-1 0,-1 1 0,1 0 0,-1 0 0,1-1 0,-1 1 0,1-1 0,-1 0 0,0 1 0,0-1 0,0 0 0,0 0 0,0 1 0,1-5 0,-1 2 0,0-1 0,0 0 0,-1 1 0,1-1 0,-1 0 0,0 1 0,0-1 0,-1 0 0,-1-6 0,0 3 0,0 0 0,0 0 0,-1 0 0,0 1 0,0-1 0,-1 1 0,0 0 0,0 0 0,-1 0 0,0 1 0,-6-7 0,160 26-5018,-116-12-6748,-21-1 1484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0.168"/>
    </inkml:context>
    <inkml:brush xml:id="br0">
      <inkml:brushProperty name="width" value="0.025" units="cm"/>
      <inkml:brushProperty name="height" value="0.025" units="cm"/>
    </inkml:brush>
  </inkml:definitions>
  <inkml:trace contextRef="#ctx0" brushRef="#br0">0 124 13453,'0'0'13517,"54"3"-9482,-26-6-2273,3-10-1762,0-1 0,0-4 0,0 0 0,-5 1 0,-7 2 0,-4 1-4132,-4-1-7463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1.042"/>
    </inkml:context>
    <inkml:brush xml:id="br0">
      <inkml:brushProperty name="width" value="0.025" units="cm"/>
      <inkml:brushProperty name="height" value="0.025" units="cm"/>
    </inkml:brush>
  </inkml:definitions>
  <inkml:trace contextRef="#ctx0" brushRef="#br0">30 1 8552,'0'0'15690,"-4"8"-14441,-1 5-877,0 0 0,1 0 0,1 0 0,0 1 0,1-1 0,0 1 0,1 0 0,1-1 1,1 21-1,-1-33-336,0 0 0,0 0 0,0-1-1,1 1 1,-1 0 0,0 0 0,0-1 0,0 1 0,1 0 0,-1 0 0,0-1 0,1 1 0,-1 0 0,0 0 0,1-1 0,-1 1 0,1-1 0,-1 1 0,1 0 0,0-1 0,-1 1 0,1-1 0,0 1 0,-1-1 0,1 0-1,0 1 1,-1-1 0,1 0 0,1 1 0,0-1 28,0 0 0,0 0-1,0 0 1,0-1 0,0 1-1,-1 0 1,1-1-1,0 0 1,0 1 0,0-1-1,-1 0 1,3-1 0,41-33 1115,-21 9-978,32-29 14,-53 52-211,1 0 0,0 0 0,-1 1-1,1-1 1,1 1 0,-1 0 0,0 0 0,0 1 0,1-1 0,-1 1-1,1 0 1,-1 0 0,7 0 0,-9 1-4,0 1 0,0-1 0,0 1 0,0 0 0,0 0 0,0 0 0,-1 0 0,1 0 0,0 0 0,0 1 0,-1-1 0,1 0 0,-1 1 0,0 0 0,1-1 0,-1 1 0,0 0 0,0-1 0,0 1 0,0 0 0,0 0 0,0 0 0,0 0 0,-1 0 0,1 0 0,-1 0 0,0 0 0,1 0 0,-1 4 0,5 70 0,-5-71 0,-1 15-15,0 3-229,8-36-570,-4 4-236,7-19-3876,0-1-4270,0 7-3931</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1.413"/>
    </inkml:context>
    <inkml:brush xml:id="br0">
      <inkml:brushProperty name="width" value="0.025" units="cm"/>
      <inkml:brushProperty name="height" value="0.025" units="cm"/>
    </inkml:brush>
  </inkml:definitions>
  <inkml:trace contextRef="#ctx0" brushRef="#br0">0 112 15214,'0'0'10512,"10"3"-9770,-3-1-654,-4 0-54,1-1 0,-1 0 1,1 0-1,0 0 0,-1 0 0,1-1 1,0 1-1,-1-1 0,1 0 1,0 0-1,-1 0 0,1 0 0,0-1 1,-1 0-1,1 0 0,-1 0 0,1 0 1,-1 0-1,1-1 0,-1 1 1,0-1-1,1 0 0,-1 0 0,3-3 1,-2 1 0,0 0 1,0 0 0,-1 0-1,0-1 1,0 1 0,0-1 0,0 0-1,-1 0 1,1 0 0,-1 0-1,-1-1 1,1 1 0,-1 0-1,0-1 1,1-10 0,-2 15-9,0 0 1,0 1 0,0-1 0,0 0-1,0 1 1,0-1 0,-1 0-1,1 1 1,0-1 0,0 0-1,-1 1 1,1-1 0,0 1-1,-1-1 1,1 1 0,-1-1-1,1 1 1,0-1 0,-1 1 0,1-1-1,-1 1 1,0-1 0,1 1-1,-1 0 1,1-1 0,-1 1-1,0 0 1,1-1 0,-1 1-1,1 0 1,-1 0 0,0 0-1,1 0 1,-1 0 0,0 0-1,1 0 1,-1 0 0,0 0 0,1 0-1,-1 0 1,0 0 0,-1 1-1,0-1 28,1 0-1,-1 1 0,0-1 1,0 1-1,1-1 1,-1 1-1,0 0 0,1 0 1,-1 0-1,0 0 0,1 0 1,0 0-1,-1 0 1,1 1-1,-3 1 0,0 5-3,0 0-1,1 0 1,0 1-1,0-1 1,1 1-1,0 0 0,0-1 1,0 13-1,1 72 468,1-91-555,0 0 1,0 1-1,1-1 0,-1 0 0,1 1 1,-1-1-1,1 0 0,0 0 0,0 1 1,-1-1-1,2 0 0,-1 0 0,0 0 1,0 0-1,1 0 0,-1 0 0,1-1 1,-1 1-1,1 0 0,0-1 0,0 1 1,0-1-1,0 0 0,0 0 0,0 1 1,0-1-1,0 0 0,0-1 1,0 1-1,1 0 0,2 0 0,0-1-506,0 1 0,-1-1 0,1 0 0,0 0 0,0-1 0,-1 1 0,1-1 0,0 0 0,-1-1 0,1 1 0,-1-1 0,1 0 0,-1 0 0,8-5 0,21-18-5874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2.064"/>
    </inkml:context>
    <inkml:brush xml:id="br0">
      <inkml:brushProperty name="width" value="0.025" units="cm"/>
      <inkml:brushProperty name="height" value="0.025" units="cm"/>
    </inkml:brush>
  </inkml:definitions>
  <inkml:trace contextRef="#ctx0" brushRef="#br0">49 0 14382,'0'0'2861,"-7"10"-443,6-8-2297,-4 3 270,1 1 1,0 1-1,0-1 1,0 0-1,1 1 1,0 0-1,0-1 1,1 1-1,0 0 1,0 1-1,0-1 1,0 11 0,2 9 613,1 1 0,5 32 0,-4-49-854,0 0-1,1 0 1,0 0 0,1 0 0,0-1-1,1 1 1,0-1 0,7 10 0,-10-17-121,0-1-1,0 1 1,0-1 0,0 0 0,0 1 0,1-1 0,-1-1-1,1 1 1,-1 0 0,1 0 0,-1-1 0,1 0 0,0 1-1,0-1 1,0 0 0,0 0 0,0-1 0,0 1 0,0-1-1,0 1 1,0-1 0,0 0 0,0 0 0,0 0 0,0-1-1,0 1 1,0-1 0,0 0 0,0 1 0,0-1 0,0-1-1,0 1 1,-1 0 0,1-1 0,0 1 0,2-3 0,12-7 8,-2-1 1,0 0 0,0-1-1,18-20 1,-24 23 4,9-3 218,-18 13-245,1 0 0,-1 0 0,0 0 0,0 0 0,1 0 0,-1 0 0,0 0-1,1 0 1,-1 0 0,0 0 0,0 1 0,1-1 0,-1 0 0,0 0 0,1 0 0,-1 0 0,0 0-1,0 0 1,1 1 0,-1-1 0,0 0 0,0 0 0,0 0 0,1 1 0,-1-1 0,0 0-1,0 0 1,0 1 0,0-1 0,1 0 0,-1 0 0,0 1 0,0-1 0,0 1 0,1 36 1151,-2-19-969,1-16-198,-1 0 0,1-1 0,0 1 0,0 0 0,1 0 0,-1 0 0,0 0 0,1 0 0,-1 0 0,1 0 0,-1-1 0,1 1 0,0 0 0,0 0 0,0-1 0,0 1 0,0 0 0,0-1 0,2 3 0,-2-4 0,1 1 0,-1-1 0,0 1 0,1-1 0,-1 0 0,0 1 0,1-1 0,-1 0 0,0 0 0,1 0 0,-1 0 0,0 0 0,1 0 0,-1 0 0,0-1 0,1 1 0,-1-1 0,0 1 0,0 0 0,3-2 0,8-5 0,0-1 0,0 0 0,-1 0 0,14-13 0,-10 7 0,-6 7 0,-1 0 0,1 0 0,0 1 0,0 0 0,0 1 0,1 0 0,0 1 0,0 0 0,0 0 0,1 1 0,-1 0 0,1 1 0,14-2 0,-23 4 0,-1 1 0,1-1 0,-1 0 0,1 0 0,-1 1 0,1-1 0,-1 1 0,1-1 0,-1 1 0,1 0 0,-1-1 0,0 1 0,1 0 0,-1 0 0,0 0 0,0 0 0,1 0 0,-1 0 0,0 0 0,0 1 0,0-1 0,-1 0 0,1 1 0,0-1 0,0 0 0,-1 1 0,1-1 0,-1 1 0,1 2 0,1 5 0,0 0 0,-1 1 0,-1 0 0,0 11 0,0-16 0,-1 1 0,1 0 0,1-1 0,-1 1 0,1 0 0,0-1 0,0 1 0,1-1 0,1 6 0,-2-10 0,-1-1 0,1 1 0,0-1 0,-1 1 0,1-1 0,0 1 0,-1-1 0,1 1 0,0-1 0,0 1 0,-1-1 0,1 0 0,0 0 0,0 1 0,0-1 0,-1 0 0,1 0 0,0 0 0,0 0 0,0 0 0,0 0 0,-1 0 0,1 0 0,0 0 0,0-1 0,0 1 0,-1 0 0,1 0 0,0-1 0,0 1 0,0 0 0,-1-1 0,2 0 0,25-18 0,-24 18 0,6-7 0,-2 1 0,1 0 0,0 1 0,1-1 0,-1 2 0,1-1 0,0 1 0,1 1 0,-1-1 0,1 2 0,0-1 0,0 1 0,0 1 0,11-2 0,-20 4 0,0 0 0,0 0 0,0 0 0,0 0 0,0 1 0,0-1 0,0 0 0,0 1 0,0-1 0,0 0 0,0 1 0,0-1 0,-1 1 0,1-1 0,0 1 0,0 0 0,0-1 0,0 1 0,-1 0 0,1-1 0,0 1 0,-1 0 0,1 0 0,-1 0 0,1 0 0,-1 0 0,1 0 0,0 2 0,4 33 0,0-1 0,-4-35 0,-1 1 0,1-1 0,-1 1 0,0-1 0,1 0 0,-1 1 0,1-1 0,-1 0 0,1 0 0,-1 1 0,1-1 0,-1 0 0,1 0 0,0 0 0,-1 0 0,1 1 0,-1-1 0,1 0 0,-1 0 0,1 0 0,0 0 0,-1 0 0,1 0 0,-1-1 0,1 1 0,-1 0 0,1 0 0,-1 0 0,1 0 0,-1-1 0,1 1 0,-1 0 0,1-1 0,-1 1 0,1 0 0,-1-1 0,1 1 0,0-1 0,18-16 0,-18 16 0,14-14 0,30-27 0,-43 40 0,1 0 0,0 0 0,0 0 0,0 1 0,0-1 0,0 1 0,0 0 0,0 0 0,0 0 0,1 0 0,-1 0 0,0 1 0,1-1 0,4 1 0,-7 1-65,0-1-1,0 1 1,0 0-1,0 0 1,0 0-1,-1 0 1,1 0-1,0 0 1,-1 0-1,1 0 1,-1 1-1,1-1 1,-1 0-1,0 0 1,0 0 0,1 1-1,-1-1 1,0 0-1,0 0 1,0 0-1,0 1 1,0-1-1,-1 1 1,1 44-3484,-1-34 1863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2.576"/>
    </inkml:context>
    <inkml:brush xml:id="br0">
      <inkml:brushProperty name="width" value="0.025" units="cm"/>
      <inkml:brushProperty name="height" value="0.025" units="cm"/>
    </inkml:brush>
  </inkml:definitions>
  <inkml:trace contextRef="#ctx0" brushRef="#br0">40 45 20147,'0'0'6225,"9"1"-5377,28 3-282,-36-4-550,-1 0-1,1 0 1,0 0 0,-1 0-1,1 0 1,0 0-1,-1 0 1,1 0-1,0 0 1,-1 0 0,1-1-1,0 1 1,-1 0-1,1 0 1,0-1 0,-1 1-1,1 0 1,0-1-1,-1 1 1,1 0-1,-1-1 1,1 1 0,-1-1-1,1 1 1,-1-1-1,1 1 1,-1-1-1,0 0 1,1 1 0,-1-1-1,0 1 1,1-1-1,-1 0 1,0 1 0,0-1-1,0 0 1,0 1-1,1-1 1,-1 0-1,0 1 1,0-1 0,0 0-1,0 0 1,-1 1-1,1-1 1,0 0-1,0 1 1,0-1 0,-1 0-1,1-1 70,-1 0 0,1 1 0,-1-1-1,0 1 1,1-1 0,-1 0 0,0 1 0,0 0 0,0-1-1,0 1 1,-1 0 0,1-1 0,0 1 0,0 0-1,-1 0 1,-1-1 0,0 1-71,1 1 0,0-1 0,-1 1 0,1 0 0,-1-1 0,1 1 0,-1 0 0,1 1 0,-1-1 0,1 0 0,-1 1 0,1-1 0,-1 1 0,1 0 0,0 0 0,-1 0 0,1 0 0,0 0 0,0 1 0,0-1 0,0 0 0,0 1 1,0 0-1,0-1 0,0 1 0,1 0 0,-1 0 0,1 0 0,-1 0 0,1 0 0,0 1 0,0-1 0,0 0 0,0 1 0,-1 2 0,-1 3-19,1-1 0,0 1-1,0 0 1,1 0 0,0 0 0,0 0 0,1 0 0,0 0 0,0 0 0,2 9-1,-1-15 6,0-1 0,-1 0 0,1 1 0,0-1 0,0 1-1,0-1 1,0 0 0,0 0 0,0 0 0,0 0-1,0 1 1,1-1 0,-1-1 0,0 1 0,1 0-1,-1 0 1,0 0 0,1-1 0,-1 1 0,1-1-1,-1 1 1,1-1 0,0 0 0,-1 1 0,1-1-1,-1 0 1,1 0 0,2 0 0,3 0 6,1 0 0,-1-1 1,1 1-1,-1-1 0,8-3 1,0-1-22,1-2 1,-1 0 0,-1-1 0,1 0 0,-1-1-1,17-14 1,42-26-41,-72 49 59,-1-1 0,0 1 1,1 0-1,-1 0 0,0-1 1,1 1-1,-1 0 0,1 0 1,-1 0-1,0 0 1,1 0-1,-1-1 0,1 1 1,-1 0-1,0 0 0,1 0 1,-1 0-1,1 0 0,-1 0 1,1 0-1,-1 1 0,0-1 1,1 0-1,-1 0 0,1 0 1,-1 0-1,0 0 0,1 1 1,-1-1-1,0 0 0,1 0 1,-1 1-1,0-1 1,1 0-1,-1 1 0,3 18 384,-14 39 597,6-35-587,5-22-391,0 0-1,0-1 1,-1 1 0,1 0-1,0 0 1,0 0 0,0 0-1,0 0 1,0-1 0,0 1-1,1 0 1,-1 0 0,0 0-1,0-1 1,1 1 0,-1 0-1,0 0 1,1 0 0,-1-1-1,0 1 1,1 0 0,-1-1-1,1 1 1,0 0 0,-1-1-1,1 1 1,1 0 0,-1-1 2,1 1 0,-1-1 0,0 0 0,1 0 0,-1 0 0,0-1 0,1 1 0,-1 0 0,0 0 0,1-1 0,-1 1 1,0-1-1,1 1 0,-1-1 0,2-1 0,55-41 152,-43 31-147,-11 9-15,1-1-23,0 0 1,0 0-1,1 0 0,-1 1 1,1-1-1,0 1 1,0 1-1,0-1 1,0 1-1,1 0 1,-1 0-1,1 1 1,6-1-1,-12 6 5,0-1 0,0 1 0,0-1 0,-1 1 0,0-1 0,1 1 0,-1-1 0,-1 1 0,1 4 0,-1-3-138,1-4-597,1 14 1354,1-10-3440</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3.280"/>
    </inkml:context>
    <inkml:brush xml:id="br0">
      <inkml:brushProperty name="width" value="0.025" units="cm"/>
      <inkml:brushProperty name="height" value="0.025" units="cm"/>
    </inkml:brush>
  </inkml:definitions>
  <inkml:trace contextRef="#ctx0" brushRef="#br0">11 0 15182,'0'0'14174,"-2"10"-14035,-2 17-82,-1 50 1,5-65 11,1 0 0,0 0 0,0 0 0,1 1 0,1-1 0,0-1 0,6 17 0,-8-25-36,0-1 0,0 0 0,0 0 0,0 0 1,0 0-1,0 0 0,1 0 0,-1 0 0,1 0 0,0 0 0,-1-1 1,1 1-1,0-1 0,0 1 0,0-1 0,0 0 0,0 0 1,0 0-1,1 0 0,-1 0 0,0 0 0,4 0 0,-3-1 20,0 0 0,1 0-1,-1 0 1,1-1-1,-1 0 1,0 1 0,0-1-1,1-1 1,-1 1 0,0 0-1,0-1 1,0 1 0,5-5-1,6-5 97,-1 0-1,0-1 1,0-1-1,17-23 1,-11 7-114,-15 22-30,0 1 0,0 0 0,1 0 0,-1 0 0,1 0 0,10-7-1,-12 58-212,-14 110-496,25-162-1870,29-40-4562,-21 19 2069,5-2-1531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3.622"/>
    </inkml:context>
    <inkml:brush xml:id="br0">
      <inkml:brushProperty name="width" value="0.025" units="cm"/>
      <inkml:brushProperty name="height" value="0.025" units="cm"/>
    </inkml:brush>
  </inkml:definitions>
  <inkml:trace contextRef="#ctx0" brushRef="#br0">138 64 14414,'0'0'9534,"-11"5"-8392,0 0-858,0 1 0,0 1 0,0 0 1,1 1-1,-11 10 0,16-14-102,0 1 1,0 0 0,1 1 0,0-1 0,0 1 0,0 0 0,1-1 0,0 2 0,0-1 0,1 0 0,-1 1 0,1-1 0,-2 11 0,4-17-170,0 1 1,0 0 0,0-1 0,0 1-1,0 0 1,0-1 0,0 1-1,0 0 1,0-1 0,0 1-1,0 0 1,0-1 0,0 1-1,0-1 1,0 1 0,1 0-1,-1-1 1,0 1 0,1-1-1,-1 1 1,0-1 0,1 1-1,-1-1 1,0 1 0,1-1 0,-1 1-1,1-1 1,-1 1 0,1-1-1,-1 0 1,1 1 0,-1-1-1,1 0 1,1 1 0,25-4 403,26-24 363,-34 12-633,-1-1 0,0 0 1,19-25-1,-29 32-126,-1-1 0,0 0 0,0 0 0,-1-1 1,0 1-1,-1-1 0,0-1 0,4-16 0,-11 27-38,-5 9-4,-7 14-5,6-7 26,1 1-1,0 0 1,1 1-1,1 0 1,1 0-1,0 0 1,1 0-1,1 1 1,0 21-1,2-39-28,0 1 1,0 0-1,0-1 1,0 1-1,0 0 0,1 0 1,-1-1-1,0 1 1,0 0-1,0 0 0,1-1 1,-1 1-1,0 0 1,1-1-1,-1 1 0,0 0 1,1-1-1,-1 1 1,1-1-1,-1 1 0,1-1 1,-1 1-1,1-1 0,0 1 1,-1-1-1,1 0 1,0 1-1,-1-1 0,1 0 1,0 1-1,-1-1 1,2 0-1,0 0-248,1 0-1,-1 0 1,0 0-1,1 0 1,-1-1 0,0 1-1,0-1 1,1 1 0,-1-1-1,4-2 1,2-1-1881,0-1 1,-1 1 0,1-1-1,12-12 1,9-16-10127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0.558"/>
    </inkml:context>
    <inkml:brush xml:id="br0">
      <inkml:brushProperty name="width" value="0.025" units="cm"/>
      <inkml:brushProperty name="height" value="0.025" units="cm"/>
    </inkml:brush>
  </inkml:definitions>
  <inkml:trace contextRef="#ctx0" brushRef="#br0">97 1 16047,'0'0'3529,"-4"11"-582,-48 156 2884,40-119-5282,3 0 1,1 0-1,-2 85 1,9-123-548,1 24-146,0-33 117,0 0 0,0 0 1,0 0-1,0-1 1,0 1-1,0 0 1,0 0-1,0 0 0,0 0 1,1 0-1,-1 0 1,0 0-1,1-1 1,-1 1-1,0 0 1,1 0-1,-1-1 0,1 1 1,-1 0-1,1 0 1,0-1-1,-1 1 1,1-1-1,1 2 0,-1-2 5,0 0-1,-1 0 1,1-1-1,0 1 1,0 0-1,0 0 1,-1-1-1,1 1 0,0 0 1,-1-1-1,1 1 1,0-1-1,-1 1 1,1-1-1,-1 1 1,1-1-1,0 0 0,-1 1 1,1-1-1,-1 0 1,0 1-1,1-1 1,-1 0-1,0 1 1,1-2-1,8-23-182,-8 22 164,9-30 21,-3 1 0,0-1 0,1-37 0,-8 84 213,0-7-124,0 0 1,0 0-1,0 0 0,1 0 0,3 12 0,-3-17-65,0 0 0,0 0 0,0 0 0,0 0 0,0 0-1,0 0 1,0-1 0,1 1 0,-1 0 0,1-1 0,-1 1-1,1-1 1,-1 0 0,1 1 0,0-1 0,0 0 0,0 0-1,0 0 1,0 0 0,0-1 0,0 1 0,0 0 0,0-1-1,3 1 1,3 0 74,0-1-1,-1 0 1,1 0-1,0-1 1,0 0-1,-1 0 1,1-1-1,0 0 1,-1 0-1,0-1 0,1 0 1,-1 0-1,0 0 1,-1-1-1,1 0 1,-1-1-1,1 0 1,-1 0-1,-1 0 1,11-12-1,-8 9 30,-1-1 0,0 1 0,-1-1 0,0-1-1,0 1 1,-1-1 0,-1 0 0,1 0 0,-2-1 0,1 1 0,-1-1-1,-1 0 1,0 0 0,1-15 0,-3 26-107,0-1 0,0 0 0,0 1 0,0-1 0,0 0 0,0 0 0,0 1 0,-1-1 0,1 0 0,0 0 0,0 1 0,-1-1 0,1 0 0,0 1 0,-1-1 0,1 1 0,0-1 0,-1 0 0,1 1 0,-1-1 0,1 1 0,-1-1 0,1 1 0,-1-1 0,1 1 0,-1 0 0,0-1 0,1 1 0,-1-1 0,0 1 0,1 0 0,-1 0 0,0 0 0,1-1 0,-1 1 0,0 0 0,0 0 0,1 0 0,-1 0 0,0 0 0,0 0 0,1 0 0,-1 0 0,-1 1 0,-1-1 0,0 1 0,0 0 0,1 0 0,-1 0 0,0 0 0,0 1 0,1-1 0,-1 1 0,0 0 0,-3 3 0,-9 11 0,1 0 0,0 1 0,2 1 0,0 0 0,1 0 0,0 1 0,2 1 0,0 0 0,1 0 0,1 1 0,1-1 0,1 1 0,1 1 0,1-1 0,-1 43 0,4-60 7,0-1 0,1 0 0,-1 0 0,0 1 0,1-1 0,0 0 0,0 0 0,0 0 0,0 1 1,1-1-1,-1 0 0,1-1 0,0 1 0,0 0 0,0 0 0,0-1 0,0 1 0,0-1 0,1 0 0,-1 0 0,1 0 0,0 0 0,-1 0 0,1 0 0,0-1 0,0 1 0,0-1 1,0 0-1,0 0 0,1 0 0,-1 0 0,0-1 0,0 1 0,7-1 0,-1 1-126,0-1 0,0 0 0,0-1 0,0 0 0,1-1 1,-1 0-1,-1 0 0,1-1 0,0 0 0,-1 0 0,16-9 0,12-12-6959,1-6-7341</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3.981"/>
    </inkml:context>
    <inkml:brush xml:id="br0">
      <inkml:brushProperty name="width" value="0.025" units="cm"/>
      <inkml:brushProperty name="height" value="0.025" units="cm"/>
    </inkml:brush>
  </inkml:definitions>
  <inkml:trace contextRef="#ctx0" brushRef="#br0">66 0 18930,'0'0'7858,"-4"8"-5829,-7 13-1777,2 1 0,0-1 0,2 2 0,0-1 0,1 1 0,2-1 0,0 2 0,0 22 0,4-45-276,0 0-1,1 0 0,-1 0 0,0-1 1,1 1-1,-1 0 0,0 0 1,1-1-1,-1 1 0,1 0 0,-1-1 1,1 1-1,0-1 0,-1 1 0,1 0 1,0-1-1,-1 1 0,1-1 0,0 0 1,-1 1-1,1-1 0,0 0 1,0 1-1,0-1 0,-1 0 0,1 0 1,0 0-1,0 1 0,0-1 0,0 0 1,-1 0-1,1 0 0,0 0 0,0-1 1,0 1-1,0 0 0,-1 0 1,1 0-1,0-1 0,1 0 0,43-13-203,-33 10 259,-8 2-79,-1 1 0,1 0-1,0 0 1,0 1 0,-1-1 0,1 1 0,0 0 0,0 0 0,0 0 0,-1 0 0,1 0 0,0 1 0,0 0 0,0 0 0,-1 0 0,1 0 0,-1 1 0,7 3 0,-8-3 76,1 0 0,-1 0 0,0 1 1,-1-1-1,1 1 0,0-1 0,-1 1 1,1 0-1,-1 0 0,0-1 0,0 1 1,0 0-1,0 0 0,0 0 0,-1 0 1,1 0-1,-1 0 0,0 1 0,0-1 1,0 0-1,-1 0 0,1 0 0,-2 5 1,1-3 73,-1 0 0,0 0 1,-1 0-1,1 0 1,-1-1-1,0 1 0,0-1 1,0 0-1,0 0 0,-1 0 1,0 0-1,0 0 1,0-1-1,0 0 0,0 0 1,-8 5-1,8-6-33,0 1 1,0-1-1,0 0 1,-1 0-1,1 0 0,0-1 1,-1 1-1,1-1 1,-1 0-1,0 0 0,1-1 1,-1 0-1,0 1 1,1-2-1,-1 1 0,0 0 1,1-1-1,-1 0 1,-5-1-1,8 0-260,0 1 0,1 0 0,-1-1 0,0 1 0,0-1 0,1 0 0,-1 1 0,1-1 0,0 0-1,-1 0 1,1 0 0,0 0 0,0 0 0,0 0 0,0 0 0,1 0 0,-1-1 0,0 1 0,1 0 0,0 0 0,-1-1 0,1 1 0,0 0 0,0-1 0,1-2 0,-1 2-283,0-1 0,1 1 0,-1-1 0,1 1 0,0-1 0,0 1 0,0 0 0,0 0-1,1 0 1,0-1 0,-1 1 0,1 1 0,0-1 0,0 0 0,0 0 0,3-2 0,16-9-6391</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4.492"/>
    </inkml:context>
    <inkml:brush xml:id="br0">
      <inkml:brushProperty name="width" value="0.025" units="cm"/>
      <inkml:brushProperty name="height" value="0.025" units="cm"/>
    </inkml:brush>
  </inkml:definitions>
  <inkml:trace contextRef="#ctx0" brushRef="#br0">41 116 20563,'0'0'10341,"8"-1"-10277,-3 0-59,0 0 1,-1 0-1,1 0 1,0 0-1,-1-1 0,0 0 1,1 0-1,-1 0 1,0 0-1,0-1 1,0 0-1,4-3 0,-6 4 28,0 0-1,1-1 0,-1 1 0,0 0 0,0-1 1,-1 0-1,1 1 0,-1-1 0,1 0 0,-1 0 1,0 0-1,0 0 0,0 0 0,0 0 1,0 0-1,-1 0 0,0 0 0,1 0 0,-1-1 1,0 1-1,-1 0 0,1 0 0,-1-4 0,0 6-16,1 0 0,-1 0 0,1 1 0,-1-1 0,1 0 0,-1 0-1,0 0 1,1 0 0,-1 1 0,0-1 0,0 0 0,0 1-1,1-1 1,-1 0 0,0 1 0,0-1 0,0 1 0,0 0 0,0-1-1,0 1 1,0 0 0,0-1 0,0 1 0,0 0 0,-1 0 0,1 0-1,0 0 1,0 0 0,0 0 0,0 0 0,0 0 0,0 1-1,0-1 1,0 0 0,0 1 0,0-1 0,0 1 0,0-1 0,-1 2-1,-3-1 26,0 1-1,0 0 0,1 1 0,-1-1 0,1 1 1,0 0-1,-5 4 0,2 2-40,0-1 0,0 2 0,1-1 0,-10 20 0,14-25 0,0 0 0,0 1 0,1-1 0,0 1 0,-1-1 0,1 1 0,1-1 0,-1 1 0,1-1 0,-1 1 0,1 0 0,1-1 0,-1 1 0,2 7 0,-1-10 0,0-1 0,0 0 0,0 0 0,0 0 0,1 0 0,-1 0 0,0 0 0,0 0 0,1 0 0,-1-1 0,0 1 0,1 0 0,-1-1 0,1 1 0,-1-1 0,1 1 0,-1-1 0,1 0 0,-1 0 0,1 0 0,-1 0 0,1 0 0,-1 0 0,1 0 0,-1 0 0,2-1 0,43-8 0,-35 4 0,1-1 0,-1 0 0,-1 0 0,16-13 0,-18 12 0,1 1 0,-1 0 0,1 1 0,0 0 0,0 0 0,0 1 0,14-4 0,-22 8 0,0 0 0,0 0 0,0 0 0,-1 0 0,1 0 0,0 0 0,0 0 0,-1 1 0,1-1 0,0 0 0,0 1 0,-1-1 0,1 0 0,0 1 0,-1-1 0,1 1 0,0-1 0,-1 1 0,1-1 0,-1 1 0,1 0 0,-1-1 0,1 1 0,-1 0 0,0-1 0,1 1 0,-1 0 0,0-1 0,1 1 0,-1 0 0,0 0 0,0 0 0,0-1 0,0 1 0,1 0 0,-1 0 0,0 0 0,0-1 0,-1 1 0,1 1 0,-1 43 0,0-35 0,-2 16 0,2-20 0,0 0 0,0 0 0,1 0 0,0 0 0,0 0 0,0 0 0,2 9 0,-1-14 0,-1-1 0,1 1 0,0-1 0,0 1 0,-1-1 0,1 1 0,0-1 0,0 0 0,0 1 0,-1-1 0,1 0 0,0 0 0,0 0 0,0 1 0,0-1 0,0 0 0,0 0 0,-1 0 0,1 0 0,0-1 0,0 1 0,0 0 0,0 0 0,0 0 0,-1-1 0,1 1 0,0-1 0,0 1 0,0 0 0,-1-1 0,1 1 0,0-1 0,-1 0 0,2 0 0,27-17 0,-12 5 0,29-19 0,-43 30 0,0 0 0,0 1 0,0-1 0,0 1 0,0 0 0,1 0 0,-1 0 0,0 0 0,1 1 0,-1-1 0,0 1 0,7 0 0,-8 4 0,-1 0 0,-1 0 0,1 0 0,0 0 0,-1 0 0,0 1 0,0-1 0,-1 8 0,1-7 0,-1 20-1490,0-5-4152,1-30-5515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5.941"/>
    </inkml:context>
    <inkml:brush xml:id="br0">
      <inkml:brushProperty name="width" value="0.025" units="cm"/>
      <inkml:brushProperty name="height" value="0.025" units="cm"/>
    </inkml:brush>
  </inkml:definitions>
  <inkml:trace contextRef="#ctx0" brushRef="#br0">30 282 13549,'0'0'13303,"-3"8"-12620,-2 3-600,1 0 0,0 0 0,0 0-1,1 0 1,1 0 0,0 1 0,1-1-1,0 1 1,1-1 0,0 1 0,2 19-1,0-29-81,-1 1 0,1-1 0,0 0 0,-1 0 0,1 0 0,0 0 0,0 0-1,0 0 1,1 0 0,-1-1 0,0 1 0,1-1 0,-1 0 0,1 1 0,-1-1 0,1 0-1,-1-1 1,1 1 0,0 0 0,-1-1 0,1 1 0,0-1 0,0 0 0,4 0 0,2 0 15,-1 0 1,1 0-1,0-1 1,-1 0 0,1 0-1,15-5 1,-15 1 6,-1 1 0,0-1-1,1-1 1,-2 1 0,1-2 0,-1 1 0,0-1-1,0 0 1,-1 0 0,1-1 0,-2 1 0,9-15-1,5-14 613,26-61-1,-37 78-218,3-4-191,-1-1 0,-1 0 0,-1-1 0,-2 0 0,0 0 0,3-41-1,-9 66-226,1 0-1,-1-1 1,0 1-1,0 0 0,0 0 1,0-1-1,0 1 0,0 0 1,0-1-1,0 1 1,0 0-1,0 0 0,0-1 1,-1 1-1,1 0 0,0-1 1,0 1-1,0 0 0,0 0 1,0-1-1,0 1 1,-1 0-1,1 0 0,0-1 1,0 1-1,0 0 0,-1 0 1,1 0-1,0-1 1,0 1-1,-1 0 0,1 0 1,0 0-1,0 0 0,-1 0 1,1 0-1,0-1 0,0 1 1,-1 0-1,1 0 1,-1 0-1,-13 8-60,-11 16 12,-74 109-299,88-116 338,0 1 0,2 1 0,0 0 0,1 0 0,-11 38 1,18-55 9,1-1 1,-1 1-1,1-1 0,-1 1 1,1-1-1,0 1 1,-1 0-1,1-1 1,0 1-1,0 0 1,0-1-1,1 1 1,-1 0-1,0-1 1,1 1-1,-1 0 1,1-1-1,-1 1 1,1-1-1,0 1 1,-1-1-1,1 1 1,0-1-1,0 0 1,0 1-1,0-1 1,1 0-1,-1 0 1,0 0-1,0 0 1,1 0-1,-1 0 1,1 0-1,-1 0 0,3 1 1,2-1 7,-1 0 0,0-1 0,1 1 0,-1-1 0,0 0 0,1 0-1,-1-1 1,0 0 0,0 0 0,9-2 0,0-3 38,0 1-1,0-2 1,0 1 0,13-11-1,-17 10-11,0 1 1,0 1-1,1-1 0,0 2 0,0-1 0,0 1 0,0 1 0,15-3 0,-24 6-32,-1 1 0,0-1 0,1 0 0,-1 1 0,0-1 0,0 1 0,1 0 0,-1-1 0,0 1 0,0 0 0,0 0 0,0 0 0,0-1 0,0 1 0,0 0 0,0 0 0,0 1 0,0-1 0,0 0 0,-1 0 0,1 0 0,0 0 0,-1 1 0,1-1 0,-1 0 0,1 1 0,-1-1 0,0 0 0,0 1 0,0-1 0,1 1 0,-1-1 0,0 0 0,-1 3 0,1 64 0,-1-50 0,1-18 2,0 1 0,0-1 0,0 0-1,0 0 1,0 0 0,0 1 0,-1-1 0,1 0-1,0 0 1,0 1 0,0-1 0,0 0 0,0 0-1,0 1 1,0-1 0,0 0 0,0 0-1,0 1 1,0-1 0,0 0 0,0 0 0,0 1-1,0-1 1,1 0 0,-1 0 0,0 1-1,0-1 1,0 0 0,0 0 0,0 1 0,1-1-1,-1 0 1,0 0 0,0 0 0,0 0-1,0 1 1,1-1 0,-1 0 0,0 0 0,0 0-1,1 0 1,-1 0 0,0 0 0,0 1 0,1-1-1,-1 0 1,0 0 0,0 0 0,1 0-1,-1 0 1,0 0 0,0 0 0,1 0 0,-1 0-1,0 0 1,0 0 0,1 0 0,-1-1-1,16-16 231,10-30 104,-21 34-336,0-2 0,-1 1 0,-1 0 0,0-1 0,1-26 0,0 45 0,0-1 0,1 1 0,-1-1 0,1 0 0,0 0 0,0-1 0,0 1 0,0-1 0,9 2 0,-8-3 0,-1 0 0,0-1 0,1 0 0,-1 0 0,0 0 0,1 0 0,-1-1 0,0 0 0,0 0 0,1-1 0,-1 0 0,0 1 0,0-2 0,-1 1 0,1 0 0,0-1 0,-1 0 0,1 0 0,-1-1 0,0 1 0,0-1 0,0 0 0,-1 0 0,1 0 0,-1 0 0,0-1 0,0 1 0,-1-1 0,1 0 0,-1 1 0,0-1 0,0-1 0,-1 1 0,1 0 0,-1 0 0,-1 0 0,2-10 0,-6 9 0,-5 12 0,-5 12 0,13-16 0,-46 76 0,43-69 0,0-1 0,0 1 0,1-1 0,0 1 0,0 0 0,1 1 0,-1 14 0,3-23 0,0-1 0,0 1 0,0 0 0,0-1 0,0 1 0,0 0 0,0-1 0,0 1 0,0-1 0,1 1 0,-1 0 0,0-1 0,0 1 0,1-1 0,-1 1 0,0 0 0,1-1 0,-1 1 0,0-1 0,1 1 0,-1-1 0,1 0 0,-1 1 0,1-1 0,-1 1 0,1-1 0,0 0 0,-1 1 0,1-1 0,-1 0 0,2 1 0,23-2 0,25-19 0,-10-5 0,-31 18 0,0 1 0,0 0 0,1 1 0,-1 0 0,1 0 0,0 1 0,1 0 0,-1 1 0,1 0 0,14-1 0,-24 4 0,0 0 0,0 1 0,-1-1 0,1 1 0,0-1 0,-1 1 0,1 0 0,0-1 0,-1 1 0,1 0 0,-1-1 0,1 1 0,-1 0 0,1-1 0,-1 1 0,0 0 0,1 0 0,-1 0 0,0 0 0,1-1 0,-1 1 0,0 0 0,0 0 0,0 0 0,0 0 0,0 0 0,0-1 0,0 3 0,-1 36 0,1-27 0,4 13 0,-4-25 0,0 0 0,0 1 0,1-1 0,-1 1 0,0-1 0,0 0 0,1 1 0,-1-1 0,0 0 0,0 0 0,1 1 0,-1-1 0,0 0 0,1 1 0,-1-1 0,1 0 0,-1 0 0,0 0 0,1 0 0,-1 1 0,1-1 0,-1 0 0,0 0 0,1 0 0,-1 0 0,1 0 0,-1 0 0,1 0 0,3-1 0,-1-1 0,0 1 0,0-1 0,0 0 0,0 0 0,0 0 0,0 0 0,-1-1 0,1 1 0,2-4 0,0 0-69,-1 1-1,1 0 1,0 0-1,1 0 1,-1 1 0,1-1-1,0 1 1,0 1-1,0-1 1,1 1 0,-1 0-1,1 0 1,0 1-1,-1 0 1,1 0 0,0 1-1,11-1 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6.301"/>
    </inkml:context>
    <inkml:brush xml:id="br0">
      <inkml:brushProperty name="width" value="0.025" units="cm"/>
      <inkml:brushProperty name="height" value="0.025" units="cm"/>
    </inkml:brush>
  </inkml:definitions>
  <inkml:trace contextRef="#ctx0" brushRef="#br0">22 74 20916,'-16'-9'2082,"11"0"-1153,5-2-705,9-2-1121,9-2-4132,4-1-9224</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6.767"/>
    </inkml:context>
    <inkml:brush xml:id="br0">
      <inkml:brushProperty name="width" value="0.025" units="cm"/>
      <inkml:brushProperty name="height" value="0.025" units="cm"/>
    </inkml:brush>
  </inkml:definitions>
  <inkml:trace contextRef="#ctx0" brushRef="#br0">251 37 17424,'0'0'10031,"-11"-7"-8077,4 3-1702,4 1-192,0 0 1,0 1-1,-1-1 0,0 1 1,1 0-1,-1 0 0,0 1 1,0-1-1,0 1 1,0 0-1,0 0 0,0 0 1,0 0-1,-1 1 0,1 0 1,0-1-1,0 2 0,-6-1 1,1 3-37,-1 1 0,1 0-1,-1 0 1,1 1 0,0 0 0,1 0 0,-1 1 0,1 0 0,0 1 0,-8 8 0,11-10-57,1 1 1,-1-1 0,1 1 0,0 0 0,0 0 0,0 0 0,1 0 0,0 1 0,0 0 0,1-1-1,0 1 1,0 0 0,1 0 0,0 0 0,-1 10 0,2-16 2,0 1 0,1-1 0,-1 0 0,0 1 0,1-1 0,-1 0 0,1 0 0,-1 1 0,1-1 0,0 0 0,-1 0 0,1 0 0,0 0 0,0 0 0,0 0 0,0 0 0,0 0 0,0 0 0,0 0-1,0 0 1,0-1 0,0 1 0,1 0 0,-1-1 0,0 1 0,0-1 0,1 0 0,-1 1 0,0-1 0,2 1 0,49 4-514,-35-4 337,1 1-86,0 0 1,0 2-1,0 0 0,0 1 0,-1 1 0,18 8 0,-31-12 251,1 1-1,-1-1 0,0 1 0,0-1 0,-1 1 0,1 0 0,-1 1 0,1-1 0,-1 0 1,0 1-1,0 0 0,4 7 0,-6-8 103,0 0 0,0 0 0,0 0 0,-1 0 0,1 0 0,-1 0 0,0 0 0,0 1 0,0-1 0,0 0 0,0 0 0,-1 0 0,1 0 0,-1 0 0,0 0 1,0 0-1,0 0 0,-1 0 0,1 0 0,0 0 0,-4 3 0,1 0 132,0-1 0,-1 1 1,0-1-1,0 0 1,-1-1-1,0 1 0,1-1 1,-1 0-1,-1 0 0,1-1 1,0 0-1,-1 0 0,0-1 1,-13 4-1,9-3 63,0-1 0,0 0-1,0 0 1,0-1 0,0-1 0,-1 0-1,1 0 1,-22-5 0,30 5-377,1-1 0,-1 0 0,0 0 0,0-1 0,1 1 0,-1-1 0,1 1 0,0-1 0,-1 0 0,1 0 0,0 0 0,0 0 0,0 0 0,0 0 0,0 0 0,0-1 0,1 1 0,-1-1 0,1 1 0,0-1 0,-1-3 0,1 4-30,1 0 0,-1 0 0,1 0-1,0 0 1,0 0 0,-1 0 0,1 0 0,1 0-1,-1 0 1,0 0 0,1 0 0,-1 0 0,1 0 0,-1 0-1,1 0 1,0 0 0,0 0 0,0 1 0,0-1-1,0 0 1,0 1 0,0-1 0,1 0 0,-1 1 0,0 0-1,1-1 1,0 1 0,-1 0 0,1 0 0,0 0-1,2-2 1,25-9-4898,3 1-1180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7.107"/>
    </inkml:context>
    <inkml:brush xml:id="br0">
      <inkml:brushProperty name="width" value="0.025" units="cm"/>
      <inkml:brushProperty name="height" value="0.025" units="cm"/>
    </inkml:brush>
  </inkml:definitions>
  <inkml:trace contextRef="#ctx0" brushRef="#br0">42 0 20019,'0'0'9833,"-38"59"-9769,35-30 32,3 2-96,0-4 32,2-5-448,10-7-1730,1-9-1922,3-6-1793,0-2-4357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7.464"/>
    </inkml:context>
    <inkml:brush xml:id="br0">
      <inkml:brushProperty name="width" value="0.025" units="cm"/>
      <inkml:brushProperty name="height" value="0.025" units="cm"/>
    </inkml:brush>
  </inkml:definitions>
  <inkml:trace contextRef="#ctx0" brushRef="#br0">47 1 15022,'-4'8'2104,"-5"14"-781,2 0 1,0 1 0,1-1 0,2 1 0,0 0 0,0 31 0,4-49-1138,-1 2 75,1-1 0,0 1 0,0 0-1,1 0 1,0 0 0,0-1 0,3 9 0,-4-14-228,1 0 1,-1 0 0,1 0 0,-1 0 0,1 0 0,0 0-1,-1 0 1,1-1 0,0 1 0,0 0 0,-1 0-1,1-1 1,0 1 0,0-1 0,0 1 0,0-1 0,0 1-1,0-1 1,0 1 0,2-1 0,-1 1 12,1-1-1,-1 0 1,1 0 0,0-1-1,-1 1 1,1 0 0,-1-1-1,1 0 1,-1 1 0,1-1-1,-1 0 1,4-2 0,41-30 421,9-6-411,-53 37-56,0 1-1,0-1 0,0 1 0,0 0 1,0 0-1,0 0 0,0 0 1,1 0-1,-1 1 0,0-1 1,0 1-1,1 0 0,-1 0 1,0 0-1,6 1 0,-8 0 2,0 0 0,0 0 0,-1 0 0,1 0 0,0 1 1,-1-1-1,1 0 0,-1 0 0,1 0 0,-1 1 0,0-1 0,1 0 0,-1 0 0,0 1 0,0-1 0,0 0 0,0 1 0,0-1 0,0 2 0,-2 32 87,2-33-85,-1 8 21,-1 0 0,-1 0-1,1 0 1,-2-1-1,1 1 1,-10 16 0,22-31 108,-1-1 0,1 2 0,0 0 0,0 0-1,0 0 1,19-4 0,12-1-1097,-14 4-3840,-21 3 390</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7.790"/>
    </inkml:context>
    <inkml:brush xml:id="br0">
      <inkml:brushProperty name="width" value="0.025" units="cm"/>
      <inkml:brushProperty name="height" value="0.025" units="cm"/>
    </inkml:brush>
  </inkml:definitions>
  <inkml:trace contextRef="#ctx0" brushRef="#br0">0 50 20820,'0'0'9641,"85"-13"-8200,-29 8-576,8 0-865,5-3 0,-2 4 0,-12 0-2306,-14-1-2723,-17 0-3459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8.428"/>
    </inkml:context>
    <inkml:brush xml:id="br0">
      <inkml:brushProperty name="width" value="0.025" units="cm"/>
      <inkml:brushProperty name="height" value="0.025" units="cm"/>
    </inkml:brush>
  </inkml:definitions>
  <inkml:trace contextRef="#ctx0" brushRef="#br0">1 0 14125,'0'0'18194,"19"61"-17874,-6-41-192,-6-4-128,4-3 0,-4-1-288,-1-6-929,-1-2-1122,-20-27-19409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8.769"/>
    </inkml:context>
    <inkml:brush xml:id="br0">
      <inkml:brushProperty name="width" value="0.025" units="cm"/>
      <inkml:brushProperty name="height" value="0.025" units="cm"/>
    </inkml:brush>
  </inkml:definitions>
  <inkml:trace contextRef="#ctx0" brushRef="#br0">6 170 8968,'6'-29'5574,"-6"14"-2051,0 3 97,0 2-161,10 0-673,8-2-1024,1 1-545,5-4-640,2 0-353,-1 1-192,-3 1 0,-5 4-96,-5 5-993,-7 4-1666,-9 8-10057</inkml:trace>
  <inkml:trace contextRef="#ctx0" brushRef="#br0" timeOffset="1">0 211 833,'0'0'27802,"80"-34"-26841,-46 17-609,0 1-256,-7 4-160,-6 6-704,-8 6-1122,-10 0-1409,-3 5-1346,-8 7-4259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2.129"/>
    </inkml:context>
    <inkml:brush xml:id="br0">
      <inkml:brushProperty name="width" value="0.025" units="cm"/>
      <inkml:brushProperty name="height" value="0.025" units="cm"/>
    </inkml:brush>
  </inkml:definitions>
  <inkml:trace contextRef="#ctx0" brushRef="#br0">450 0 20083,'0'0'1569,"-18"69"-1344,18-27 191,0 11 65,1 9-97,7 7 257,-4 7-257,-4 6-192,-2 8 289,-24 9 319,-17 5-511,-14 6-161,-14-1-929,-8-12-2210,-6-14-2883,4-24-8968</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9.124"/>
    </inkml:context>
    <inkml:brush xml:id="br0">
      <inkml:brushProperty name="width" value="0.025" units="cm"/>
      <inkml:brushProperty name="height" value="0.025" units="cm"/>
    </inkml:brush>
  </inkml:definitions>
  <inkml:trace contextRef="#ctx0" brushRef="#br0">0 144 17489,'0'0'3651,"64"-18"-1665,-34-2-1506,2 1-448,-4-3-384,-6 1-1570,-6-1-1889,-3 1-2435</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9.482"/>
    </inkml:context>
    <inkml:brush xml:id="br0">
      <inkml:brushProperty name="width" value="0.025" units="cm"/>
      <inkml:brushProperty name="height" value="0.025" units="cm"/>
    </inkml:brush>
  </inkml:definitions>
  <inkml:trace contextRef="#ctx0" brushRef="#br0">53 76 8648,'0'0'5242,"-5"11"-4580,1-4-778,-23 54 3405,24-52-1863,0 0 0,0 0 0,1 0 0,0 0 0,-1 16 0,3-25-1375,0 1 1,0-1-1,0 0 0,0 1 1,0-1-1,0 0 1,1 1-1,-1-1 0,0 0 1,0 1-1,0-1 0,1 0 1,-1 1-1,0-1 1,0 0-1,1 0 0,-1 1 1,0-1-1,1 0 1,-1 0-1,0 0 0,1 1 1,-1-1-1,0 0 0,1 0 1,-1 0-1,0 0 1,1 0-1,-1 0 0,1 0 1,-1 0-1,0 0 1,1 0-1,-1 0 0,1 0 1,-1 0-1,0 0 1,1 0-1,-1 0 0,0 0 1,1 0-1,-1 0 0,0-1 1,1 1-1,-1 0 1,0 0-1,1 0 0,-1-1 1,0 1-1,1 0 1,-1 0-1,0-1 0,0 1 1,1 0-1,-1-1 0,20-13 227,80-84 544,-99 98-821,0 0 1,-1 0-1,1 0 1,0 0-1,-1 0 1,1 0-1,0 0 1,0 0-1,-1 1 1,1-1-1,0 0 1,-1 0-1,1 1 0,0-1 1,-1 0-1,1 1 1,0-1-1,-1 0 1,1 1-1,-1-1 1,1 1-1,-1-1 1,1 1-1,-1-1 1,1 1-1,-1 0 0,1-1 1,-1 1-1,0 0 1,1-1-1,-1 1 1,0 0-1,0-1 1,1 1-1,-1 0 1,0 0-1,0-1 1,0 2-1,11 30 113,-11-32-77,1 0-10,0-1-1,1 0 0,-1 1 1,0-1-1,1 0 1,-1 0-1,0 0 1,0 0-1,0 0 0,0 0 1,0-1-1,0 1 1,0 0-1,0 0 1,0-1-1,-1 1 0,1 0 1,0-3-1,13-27 230,-14 30-234,4-12 184,-1 1 1,0-1 0,-1 0-1,0 0 1,-1 0 0,-1-20-1,25 32-13002,-12 1 5968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29.838"/>
    </inkml:context>
    <inkml:brush xml:id="br0">
      <inkml:brushProperty name="width" value="0.025" units="cm"/>
      <inkml:brushProperty name="height" value="0.025" units="cm"/>
    </inkml:brush>
  </inkml:definitions>
  <inkml:trace contextRef="#ctx0" brushRef="#br0">137 17 14926,'0'0'4191,"-10"1"-1415,4-1-2530,0 1 1,0 0-1,0 1 1,1-1-1,-1 1 0,1 0 1,-1 1-1,1-1 1,0 1-1,0 0 1,0 0-1,0 1 1,0 0-1,1-1 1,-1 2-1,1-1 0,0 0 1,1 1-1,-1 0 1,1 0-1,0 0 1,0 0-1,-4 10 1,5-11-33,0 0 0,1 1 0,-1 0 0,1-1 1,0 1-1,0 0 0,0 6 0,2-10-195,-1-1 0,0 1 0,1-1 0,-1 1-1,0-1 1,1 0 0,-1 1 0,1-1 0,-1 0-1,1 1 1,-1-1 0,1 0 0,-1 0 0,1 1-1,-1-1 1,1 0 0,-1 0 0,1 0 0,-1 0 0,1 0-1,0 0 1,-1 0 0,1 0 0,-1 0 0,1 0-1,-1 0 1,1 0 0,-1 0 0,1 0 0,0 0-1,-1-1 1,1 1 0,-1 0 0,1 0 0,-1-1 0,0 1-1,1 0 1,-1-1 0,1 1 0,0-1 0,23-11 256,-5-3-1177,0-1 1,22-26 0,-19 13-4501,-6-1-5529,-16 25 4781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0.196"/>
    </inkml:context>
    <inkml:brush xml:id="br0">
      <inkml:brushProperty name="width" value="0.025" units="cm"/>
      <inkml:brushProperty name="height" value="0.025" units="cm"/>
    </inkml:brush>
  </inkml:definitions>
  <inkml:trace contextRef="#ctx0" brushRef="#br0">1 77 1730,'2'-2'601,"0"2"-207,-1-1-1,0 1 1,1-1-1,-1 0 1,0 1 0,1-1-1,-1 0 1,0 0-1,0 0 1,0 0 0,0 0-1,0 0 1,0 0-1,0 0 1,0 0 0,0-1-1,0 1 1,-1 0-1,1-1 1,0 1-1,-1 0 1,1-1 0,-1 1-1,0-1 1,1 1-1,-1 0 1,0-1 0,0 1-1,0-1 1,0 1-1,0-1 1,0 1 0,-1-1-1,1 1 1,-1-2-1,1 0 932,-1 8-852,0 0 0,0 1-1,1-1 1,-1 1 0,1-1 0,0 1 0,1-1-1,0 6 1,1 17 151,-15 62 1704,9-73-1950,1 0 1,0 0-1,2 1 0,0-1 0,0 0 0,5 35 1,1-40 554,-2-28-410,-2-55-222,0 26-243,0 25-64,1 1 0,1-1 0,0 0 0,1 1 0,2 0 0,0 0 0,1 0 1,0 1-1,15-25 0,-22 42 4,1 0-1,-1 0 1,1 0 0,0 0 0,-1 0 0,1 0 0,0 0-1,-1 0 1,1 0 0,0 0 0,0 0 0,0 0-1,0 0 1,0 1 0,0-1 0,0 0 0,0 1 0,0-1-1,0 1 1,1-1 0,-1 1 0,0 0 0,0-1-1,0 1 1,1 0 0,-1 0 0,0 0 0,0 0 0,0 0-1,1 0 1,-1 0 0,0 0 0,0 0 0,1 1-1,-1-1 1,0 0 0,0 1 0,0-1 0,2 2-1,-1 0 4,0 0-1,0 0 0,0 0 0,-1 1 0,1-1 0,-1 0 0,0 1 0,0-1 0,0 1 1,0-1-1,0 1 0,0 0 0,-1-1 0,1 1 0,-1 0 0,0 0 0,1 3 0,-2-2 91,1 0-1,-1 0 0,0 0 1,0 0-1,-1 0 0,1 0 1,-1 0-1,0 0 0,0 0 1,0-1-1,0 1 0,0-1 1,-1 1-1,0-1 0,0 0 1,0 0-1,0 0 0,-4 2 1,2-1 40,1-1-1,-1 1 1,0-1 0,0 0 0,-1-1-1,1 0 1,-1 0 0,1 0 0,-1 0 0,1-1-1,-1 0 1,-10 1 0,16-2-164,0 0-1,-1 0 1,1 0-1,0 0 1,-1 0-1,1 0 1,0 0-1,-1 0 1,1 0-1,0 0 1,0 0-1,-1 0 1,1 0-1,0-1 1,-1 1-1,1 0 1,0 0-1,0 0 1,-1 0-1,1-1 1,0 1-1,0 0 1,-1 0-1,1-1 1,0 1-1,0 0 1,0 0-1,0-1 1,-1 1-1,1 0 1,0-1-1,0 1 1,0 0-1,0 0 1,0-1-1,0 1 1,0 0-1,0-1 1,0 0-1,5-16-3180,16-13-3998,-1 15 1057,0 2-1484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0.539"/>
    </inkml:context>
    <inkml:brush xml:id="br0">
      <inkml:brushProperty name="width" value="0.025" units="cm"/>
      <inkml:brushProperty name="height" value="0.025" units="cm"/>
    </inkml:brush>
  </inkml:definitions>
  <inkml:trace contextRef="#ctx0" brushRef="#br0">57 61 6951,'0'0'20157,"-7"7"-19959,3-3-40,-1 0 0,1 1 0,-1 0 0,1 0 1,1 0-1,-1 1 0,1-1 0,0 1 0,0 0 0,1 0 0,-1 0 1,1 0-1,1 0 0,-1 1 0,0 6 0,2-13-126,1 1 0,-1-1-1,0 1 1,0-1 0,0 1-1,1-1 1,-1 1 0,0-1-1,0 1 1,1-1 0,-1 1 0,0-1-1,1 1 1,-1-1 0,1 0-1,-1 1 1,0-1 0,1 0-1,-1 1 1,1-1 0,-1 0 0,1 0-1,-1 1 1,1-1 0,-1 0-1,1 0 1,0 0 0,-1 0-1,1 0 1,-1 0 0,1 0-1,-1 0 1,1 0 0,-1 0 0,1 0-1,0 0 1,-1 0 0,1 0-1,-1 0 1,1 0 0,-1-1-1,1 1 1,-1 0 0,1 0-1,-1-1 1,1 1 0,0-1 0,26-13 437,-14 5-420,-2-1-1,1 0 0,-1-1 0,12-16 0,-19 22-43,0 0 0,0-1 0,-1 0 0,0 1 0,0-1-1,0 0 1,0 0 0,-1-1 0,0 1 0,-1 0 0,1-1 0,0-9 0,-5 14-65,-4 10 29,-5 9 15,10-13 8,-26 52 6,26-52 2,1 0 0,0-1 0,-1 1 0,1 0 0,1 0 0,-1 0 0,1 0 0,-1 0 0,1 0 0,0 0 0,0 0-1,1 0 1,0 4 0,0-7-92,0 0 0,0-1-1,0 1 1,-1 0-1,1-1 1,0 1 0,0-1-1,0 1 1,0-1-1,0 1 1,0-1 0,0 0-1,0 0 1,1 1 0,-1-1-1,0 0 1,0 0-1,0 0 1,0 0 0,0 0-1,0 0 1,0-1 0,0 1-1,0 0 1,0 0-1,0-1 1,0 1 0,2-1-1,30-12-4723,-6-4-693,0-3-913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0.896"/>
    </inkml:context>
    <inkml:brush xml:id="br0">
      <inkml:brushProperty name="width" value="0.025" units="cm"/>
      <inkml:brushProperty name="height" value="0.025" units="cm"/>
    </inkml:brush>
  </inkml:definitions>
  <inkml:trace contextRef="#ctx0" brushRef="#br0">551 1 12204,'0'0'14200,"-7"9"-13437,-53 68 1404,51-67-1879,0 0 0,-1-1 1,0-1-1,0 1 1,-1-2-1,-19 12 0,-22 4-52,31-15-163,0 2 1,1 0 0,0 1 0,1 1 0,-20 16-1,9-2-74,2 1-1,-35 42 0,53-56 1,0 0 1,1 0-1,0 1 1,1 0-1,1 0 0,0 1 1,1 0-1,-6 25 1,11-36-296,0 0 1,0 0 0,1 0 0,-1 0 0,1 0 0,0 0 0,1-1-1,-1 1 1,0 0 0,1 0 0,0 0 0,2 5 0,-2-8-23,0 1 0,0 0 0,0-1 0,0 1 0,1-1 0,-1 1 0,1-1 1,-1 0-1,1 1 0,-1-1 0,1 0 0,0 0 0,0 0 0,-1 0 0,1-1 0,0 1 1,0 0-1,0-1 0,0 1 0,0-1 0,0 0 0,0 0 0,0 0 0,0 0 0,3 0 1,14 0-10729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2.065"/>
    </inkml:context>
    <inkml:brush xml:id="br0">
      <inkml:brushProperty name="width" value="0.025" units="cm"/>
      <inkml:brushProperty name="height" value="0.025" units="cm"/>
    </inkml:brush>
  </inkml:definitions>
  <inkml:trace contextRef="#ctx0" brushRef="#br0">8 21 20499,'-3'47'3179,"1"-37"-2632,1 1 1,0-1-1,1 0 0,0 0 0,1 1 0,2 13 1,-2-22-536,-1-1-1,1 1 1,0-1 0,0 1 0,0-1 0,0 0 0,0 1 0,0-1-1,0 0 1,0 0 0,0 0 0,1 0 0,-1 0 0,0 0 0,1 0 0,-1 0-1,1-1 1,-1 1 0,1 0 0,-1-1 0,1 1 0,-1-1 0,1 0-1,0 0 1,-1 1 0,1-1 0,0 0 0,-1 0 0,1 0 0,-1-1-1,3 1 1,1-1 5,0 0 0,0 0 0,-1 0 0,1 0 0,0-1 0,-1 0 0,1 0 1,-1 0-1,6-3 0,1-5 0,0-1 0,0 1 0,-1-2 0,10-13 0,-10 12 289,1 0-1,0 1 1,14-12-1,-25 24-286,0-1-1,1 1 0,-1 0 0,0 0 0,0-1 0,1 1 0,-1 0 0,0 0 1,1-1-1,-1 1 0,0 0 0,1 0 0,-1 0 0,0 0 0,1 0 0,-1 0 1,0-1-1,1 1 0,-1 0 0,1 0 0,-1 0 0,0 0 0,1 0 0,-1 0 1,0 1-1,1-1 0,-1 0 0,1 0 0,-1 0 0,0 0 0,1 0 0,-1 0 0,0 1 1,1-1-1,-1 0 0,0 0 0,0 0 0,1 1 0,6 18 974,-6 33 613,-1-44-1508,4 16-97,-3-24 0,-1 1 0,0-1 0,0 0 0,1 0 0,-1 1 0,0-1 0,1 0 0,-1 0 0,0 0 0,1 1 0,-1-1 0,0 0 0,1 0 0,-1 0 0,0 0 0,1 0 0,-1 0 0,0 0 0,1 0 0,-1 0 0,1 0 0,-1 0 0,0 0 0,1 0 0,-1 0 0,0 0 0,1 0 0,-1 0 0,0 0 0,1-1 0,-1 1 0,0 0 0,1 0 0,31-32 0,-30 30 0,13-17 0,30-32 0,-42 48 0,0 0 0,0 0 0,0 1 0,1-1 0,-1 1 0,1 0 0,-1 0 0,1 0 0,0 1 0,0-1 0,0 1 0,0 0 0,5-1 0,-8 2 0,0 0 0,0 1 0,0-1 0,0 0 0,0 1 0,0-1 0,0 1 0,0-1 0,0 1 0,0 0 0,0-1 0,0 1 0,0 0 0,0-1 0,-1 1 0,1 0 0,0 0 0,0 0 0,-1 0 0,1 0 0,-1 0 0,1 0 0,-1 0 0,1 0 0,-1 0 0,0 0 0,0 0 0,1 0 0,-1 0 0,0 0 0,0 1 0,0-1 0,0 0 0,0 1 0,0 51 0,-1-40 0,2-6-337,-2 24-4310,1-30 4378,0-1 0,0 1 0,0 0 0,0 0 0,0-1 0,0 1 0,0 0 0,0 0-1,-1-1 1,1 1 0,0 0 0,0-1 0,-1 1 0,1 0 0,0-1 0,-1 1 0,1-1 0,-1 1 0,1 0 0,-1-1 0,1 1 0,-1-1 0,1 1 0,-1-1 0,0 0 0,1 1 0,-1-1 0,0 0-1,1 1 1,-2-1 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2.406"/>
    </inkml:context>
    <inkml:brush xml:id="br0">
      <inkml:brushProperty name="width" value="0.025" units="cm"/>
      <inkml:brushProperty name="height" value="0.025" units="cm"/>
    </inkml:brush>
  </inkml:definitions>
  <inkml:trace contextRef="#ctx0" brushRef="#br0">1 1 18417,'0'0'12684</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2.767"/>
    </inkml:context>
    <inkml:brush xml:id="br0">
      <inkml:brushProperty name="width" value="0.025" units="cm"/>
      <inkml:brushProperty name="height" value="0.025" units="cm"/>
    </inkml:brush>
  </inkml:definitions>
  <inkml:trace contextRef="#ctx0" brushRef="#br0">1 1 18417,'0'0'8777,"19"63"-7816,-10-38-673,2 0-128,1-5-96,0 2-64,-3-4 32,-2-1-704,-7 0-1987,0-1-2754,-13 0-4228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3.126"/>
    </inkml:context>
    <inkml:brush xml:id="br0">
      <inkml:brushProperty name="width" value="0.025" units="cm"/>
      <inkml:brushProperty name="height" value="0.025" units="cm"/>
    </inkml:brush>
  </inkml:definitions>
  <inkml:trace contextRef="#ctx0" brushRef="#br0">1 514 20563,'0'0'2243,"56"-5"607,-12-9 321,8-3-1793,9-1-385,0-3-481,1 5-448,-8 2-32,-4 3-32,-13 5-673,-14 3-480,-11 3-352,-10 0-1090,-13 0-7078,-8-5-2818</inkml:trace>
  <inkml:trace contextRef="#ctx0" brushRef="#br0" timeOffset="1">23 169 18289,'0'0'6855,"42"-60"-5574,-8 38-96,4 2-448,5 0-545,4 4-192,-4 3-993,-2 2-1730,-5 5-1216,-5 5-2307,-7 1-5798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5.089"/>
    </inkml:context>
    <inkml:brush xml:id="br0">
      <inkml:brushProperty name="width" value="0.025" units="cm"/>
      <inkml:brushProperty name="height" value="0.025" units="cm"/>
    </inkml:brush>
  </inkml:definitions>
  <inkml:trace contextRef="#ctx0" brushRef="#br0">15 24 11211,'2'-23'13783,"3"101"-11546,-8 125 1,1-167-2063,-5 81 21,-2 48-104,9-165-129,0 0 1,0 0-1,0-1 0,0 1 0,1 0 0,-1 0 0,0 0 0,0 0 1,1 0-1,-1-1 0,0 1 0,0 0 0,1 0 0,-1 0 0,0 0 1,0 0-1,1 0 0,-1 0 0,0 0 0,0 0 0,1 0 0,-1 0 1,0 0-1,0 0 0,1 0 0,-1 0 0,0 0 0,0 0 0,1 0 1,-1 1-1,0-1 0,0 0 0,1 0 0,-1 0 0,0 0 0,0 0 1,0 1-1,1-1 0,-1 0 0,0 0 0,0 0 0,0 1 1,0-1-1,0 0 0,1 0 0,-1 0 0,0 1 0,0-1 0,0 0 1,0 0-1,0 1 0,0-1 0,0 0 0,0 1 0,0-1 0,0 0 1,12-22-3298,-9-6-1380,-2-6-2002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3.655"/>
    </inkml:context>
    <inkml:brush xml:id="br0">
      <inkml:brushProperty name="width" value="0.025" units="cm"/>
      <inkml:brushProperty name="height" value="0.025" units="cm"/>
    </inkml:brush>
  </inkml:definitions>
  <inkml:trace contextRef="#ctx0" brushRef="#br0">16 262 2114,'1'9'10405,"1"92"-1775,-3-70-6967,2 0 1,0 0-1,10 49 0,-11-78-1598,1 0-1,-1-1 0,0 1 0,1 0 1,0 0-1,-1 0 0,1-1 0,0 1 1,0 0-1,0-1 0,0 1 0,0-1 1,0 1-1,0-1 0,0 1 0,1-1 0,-1 0 1,0 0-1,1 0 0,-1 0 0,1 0 1,0 0-1,-1 0 0,1 0 0,0 0 1,-1-1-1,1 1 0,2 0 0,-2-1 33,0-1-1,0 1 0,0-1 1,0 1-1,0-1 0,0 0 1,0 0-1,0 0 0,-1 0 0,1 0 1,0 0-1,-1 0 0,1-1 1,-1 1-1,1 0 0,-1-1 0,1 1 1,-1-1-1,0 0 0,0 1 1,0-1-1,0 0 0,0 0 1,0 0-1,0-2 0,3-5-48,-1 0 0,-1-1 0,1 0 0,-1 1 0,-1-1 0,0 0 0,0 0 1,-1 0-1,0 0 0,-1 0 0,-3-14 0,3 17-54,0 1 1,0 0-1,-1 0 0,0 0 1,-1 0-1,1 1 0,-1-1 1,0 0-1,-1 1 1,1 0-1,-1 0 0,0 0 1,0 0-1,-1 1 1,1-1-1,-1 1 0,0 0 1,0 1-1,-6-4 1,10 6-12,0 1-1,0-1 1,0 0 0,0 1 0,0-1 0,0 1 0,-1 0 0,1-1 0,0 1 0,0 0 0,0 0 0,-1 0 0,1 0 0,0 0 0,0 0 0,0 0 0,-1 0 0,1 0 0,0 0 0,0 1 0,0-1 0,0 1 0,-1-1 0,1 1 0,0-1 0,0 1 0,0-1 0,0 1 0,0 0 0,0 0 0,0-1 0,1 1 0,-1 0 0,0 0 0,0 0 0,1 0 0,-1 0 0,0 0 0,1 0 0,-1 0 0,1 1 0,-1-1 0,1 1 0,-1 0 9,1-1 1,-1 1-1,1-1 0,0 1 1,0-1-1,0 1 1,0-1-1,0 1 1,0-1-1,0 1 1,0-1-1,1 1 0,-1-1 1,0 1-1,1-1 1,0 1-1,-1-1 1,1 1-1,0-1 0,-1 0 1,1 0-1,0 1 1,0-1-1,0 0 1,0 0-1,0 0 1,1 0-1,-1 0 0,0 0 1,0 0-1,1 0 1,1 0-1,6 1-6,1 0-1,0 0 1,-1-1-1,1 0 0,0-1 1,0 0-1,0-1 1,-1 0-1,1-1 0,0 0 1,-1 0-1,0-1 1,1 0-1,-1 0 0,0-1 1,10-6-1,-6 3-6,0-1-1,-1 0 0,0 0 1,0-1-1,-1-1 0,0 0 1,0 0-1,-1-1 0,17-25 1,-21 23 50,0-1-1,0 0 1,-1 0 0,-1 0 0,0 0-1,-2-1 1,1 0 0,-2 0 0,0 1-1,0-1 1,-1 0 0,-4-26 0,4 41-30,0-1 1,0 0 0,0 0 0,0 1 0,0-1-1,0 0 1,0 0 0,0 1 0,-1-1 0,1 0 0,0 1-1,0-1 1,0 0 0,-1 1 0,1-1 0,0 0-1,-1 1 1,1-1 0,-1 0 0,1 1 0,-1-1 0,1 1-1,-1-1 1,1 1 0,-1-1 0,1 1 0,-1 0-1,0-1 1,1 1 0,-1-1 0,0 1 0,1 0 0,-1 0-1,0 0 1,0-1 0,1 1 0,-1 0 0,0 0-1,1 0 1,-1 0 0,0 0 0,0 0 0,1 0 0,-1 0-1,0 0 1,0 1 0,1-1 0,-1 0 0,0 0-1,1 1 1,-1-1 0,0 0 0,1 1 0,-1-1 0,1 1-1,-1-1 1,1 1 0,-1-1 0,0 1 0,1-1-1,0 1 1,-1-1 0,1 1 0,-1 0 0,-32 40-21,21-17 136,2-1-1,0 2 0,1-1 0,1 1 0,2 0 0,1 1 0,0 0 0,2 0 0,1 0 0,2 48 0,0-69-230,1 0-1,-1 0 1,1 0 0,0 0 0,0 0-1,1 0 1,0 0 0,-1-1-1,1 1 1,1 0 0,-1-1 0,1 0-1,0 1 1,0-1 0,0 0-1,0-1 1,1 1 0,0-1-1,-1 1 1,1-1 0,7 4 0,-7-5-251,0 0 1,0 0-1,1 0 1,-1-1-1,1 0 0,0 0 1,-1 0-1,1 0 1,0-1-1,-1 1 1,1-1-1,0-1 1,0 1-1,-1-1 1,1 1-1,0-1 1,-1-1-1,1 1 1,-1-1-1,1 1 1,-1-1-1,0-1 1,6-3-1,21-18-15664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4.540"/>
    </inkml:context>
    <inkml:brush xml:id="br0">
      <inkml:brushProperty name="width" value="0.025" units="cm"/>
      <inkml:brushProperty name="height" value="0.025" units="cm"/>
    </inkml:brush>
  </inkml:definitions>
  <inkml:trace contextRef="#ctx0" brushRef="#br0">126 165 15246,'0'0'8478,"-9"-2"-6786,6 1-1578,-1 0-1,1 0 1,-1 0 0,0 1-1,1-1 1,-1 1-1,0 0 1,1 0 0,-1 0-1,0 0 1,1 1 0,-1-1-1,0 1 1,1 0 0,-1 0-1,1 0 1,-1 1-1,1-1 1,0 1 0,0 0-1,-1 0 1,1 0 0,0 0-1,1 1 1,-1-1-1,0 1 1,1 0 0,-1-1-1,1 1 1,0 0 0,0 1-1,0-1 1,0 0 0,-1 5-1,2-6-60,0 0 1,0 0-1,0 0 1,1 1-1,-1-1 0,1 0 1,-1 1-1,1-1 0,0 0 1,0 1-1,0-1 0,0 0 1,0 1-1,1 3 0,-1-5-36,1 0-1,-1 0 0,1-1 0,-1 1 1,1 0-1,0 0 0,-1 0 0,1-1 1,0 1-1,-1 0 0,1-1 0,0 1 0,0-1 1,0 1-1,0-1 0,-1 1 0,1-1 1,0 0-1,0 1 0,0-1 0,0 0 1,0 0-1,2 1 0,2-1 19,0 0 1,0-1-1,-1 0 0,1 1 1,0-1-1,0-1 1,-1 1-1,1-1 0,0 0 1,-1 0-1,0 0 0,6-4 1,28-23 251,-2-2 0,-1-1 1,-1-2-1,-2-1 1,35-49-1,-63 99-287,-5 9 0,-12 39 0,7-38 0,1 1 0,1-1 0,-1 29 0,5-53 0,0-1 0,0 0 0,-1 1 0,1-1 0,0 1 0,0-1 0,0 0 0,0 1 0,0-1 0,0 1 0,0-1 0,0 0 0,0 1 0,0-1 0,1 1 0,-1-1 0,0 0 0,0 1 0,0-1 0,0 1 0,1-1 0,-1 0 0,0 1 0,0-1 0,1 0 0,-1 0 0,0 1 0,0-1 0,1 0 0,-1 1 0,0-1 0,1 0 0,0 1 0,5-5 0,-5 3 0,9-9 1,1 0 0,-2-1 0,1 0 0,-1-1 0,13-23 1,-15 24-6,-1 0 0,2 0 0,-1 1 1,1 0-1,1 0 0,0 1 1,0 0-1,19-13 0,-28 21-32,0 1-1,1 0 0,-1 0 0,0-1 0,1 1 1,-1 0-1,1 0 0,-1 0 0,1-1 1,-1 1-1,1 0 0,-1 0 0,0 0 0,1 0 1,-1 0-1,1 0 0,-1 0 0,1 0 0,-1 0 1,1 0-1,-1 0 0,1 0 0,-1 1 1,1-1-1,-1 0 0,0 0 0,1 0 0,-1 1 1,1-1-1,-1 0 0,0 0 0,1 1 1,-1-1-1,1 1 0,6 20-441,-7 37 139,-1-44-151,1-14 415,0 1-1,-1 0 1,1 0 0,0-1 0,0 1 0,0 0-1,0 0 1,0-1 0,0 1 0,0 0 0,0 0-1,0-1 1,1 1 0,-1 0 0,0 0 0,0-1-1,1 1 1,-1 0 0,0-1 0,1 1 0,-1 0-1,0-1 1,1 1 0,-1-1 0,1 1 0,-1-1-1,1 1 1,0-1 0,-1 1 0,1-1 0,-1 1-1,1-1 1,0 0 0,-1 1 0,1-1 0,1 0 0,26-12-3037,-20 8 2120,-4 1 568,0 0 1,0 0-1,0 1 1,1-1 0,0 1-1,-1 0 1,1 1 0,0-1-1,8-1 1,1 16-7141,-4-13 3597</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4.928"/>
    </inkml:context>
    <inkml:brush xml:id="br0">
      <inkml:brushProperty name="width" value="0.025" units="cm"/>
      <inkml:brushProperty name="height" value="0.025" units="cm"/>
    </inkml:brush>
  </inkml:definitions>
  <inkml:trace contextRef="#ctx0" brushRef="#br0">167 182 7175,'0'0'15460,"1"-8"-13949,0 4-1427,-1 3-20,1 0 0,-1 0 1,0 0-1,1 0 0,-1 0 1,0 0-1,0-1 1,0 1-1,0 0 0,0 0 1,0 0-1,0 0 0,0 0 1,0 0-1,0 0 1,0 0-1,-1-1 0,1 1 1,0 0-1,-1 0 1,1 0-1,-1 0 0,0 0 1,1 0-1,-1 1 0,1-1 1,-1 0-1,0 0 1,0 0-1,0 1 0,0-1 1,1 0-1,-1 1 0,0-1 1,0 0-1,0 1 1,0 0-1,0-1 0,0 1 1,0-1-1,-1 1 0,1 0 1,0 0-1,0 0 1,0 0-1,0 0 0,0 0 1,0 0-1,0 0 0,0 0 1,-1 0-1,1 0 1,0 1-1,-1 0 0,-5 0 8,1 2 0,-1-1 0,1 1 0,0-1-1,0 2 1,0-1 0,1 1 0,-1 0 0,1 0-1,0 0 1,0 1 0,0 0 0,-8 10 0,7-8-25,1 0 1,0 1-1,0-1 0,0 1 1,1 0-1,1 0 0,-1 1 1,1-1-1,1 1 1,-3 9-1,5-17-39,0-1 1,0 1-1,0 0 1,0 0-1,0 0 0,0 0 1,0-1-1,0 1 1,0 0-1,0 0 0,0 0 1,0 0-1,1-1 1,-1 1-1,0 0 0,1 0 1,-1-1-1,0 1 1,1 0-1,-1 0 0,1-1 1,-1 1-1,1 0 1,0-1-1,-1 1 0,1-1 1,-1 1-1,1-1 1,0 1-1,0-1 0,-1 0 1,1 1-1,0-1 1,0 0-1,0 1 0,-1-1 1,1 0-1,0 0 1,0 0-1,0 0 0,0 0 1,-1 0-1,1 0 1,0 0-1,0 0 0,0 0 1,0 0-1,0-1 1,5 0 14,0 0 1,-1 0-1,1-1 1,-1 0-1,0 0 1,8-5 0,4-4-8,0-1 1,0-1-1,-1-1 1,-1 0 0,0-1-1,22-29 1,-27 30 284,0 0 1,-1 0-1,0-1 1,-1 0-1,-1-1 1,0 0-1,-1 0 0,6-28 1,-13 34-238,-6 23-48,-9 28-32,9-14 16,0-1 0,2 1 0,0 0 0,2 0 0,1 1 0,3 37 0,-1-61-269,0 0 0,1 0 0,0 0-1,0 0 1,0 0 0,0-1 0,1 1 0,3 6 0,-4-8-115,0 0-1,1 0 1,-1-1 0,0 1 0,1-1 0,-1 1 0,1-1 0,0 0-1,0 0 1,-1 0 0,1 0 0,0 0 0,0 0 0,0 0 0,0 0-1,0-1 1,4 2 0,19-1-10682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5.907"/>
    </inkml:context>
    <inkml:brush xml:id="br0">
      <inkml:brushProperty name="width" value="0.025" units="cm"/>
      <inkml:brushProperty name="height" value="0.025" units="cm"/>
    </inkml:brush>
  </inkml:definitions>
  <inkml:trace contextRef="#ctx0" brushRef="#br0">173 62 18642,'0'0'3448,"4"-10"-709,1 2-1870,-3 5-566,0 0-1,0 0 1,-1 0-1,1 0 1,-1 0 0,0 0-1,0 0 1,0-1-1,0 1 1,0 0-1,-1-7 1,-21 28 1304,-106 158-1479,165-225-1152,-29 39 856,0 1-1,-1-2 1,-1 1 0,0-1 0,-1 0-1,0 0 1,5-14 0,-21 60 389,1 1 0,1 0 0,2 0 0,-1 52 0,7-87-206,0-1 1,-1 1-1,1 0 0,0-1 1,0 1-1,0-1 1,0 1-1,0-1 0,0 1 1,1-1-1,-1 1 1,0-1-1,0 1 0,0-1 1,0 1-1,1-1 0,-1 1 1,0-1-1,0 1 1,1-1-1,-1 1 0,0-1 1,1 0-1,-1 1 1,1-1-1,-1 0 0,0 1 1,1-1-1,-1 0 1,1 1-1,-1-1 0,2 0 1,15-6 221,14-25-107,-27 25-214,-1-1 0,1 1-1,-1-1 1,-1 0-1,1 0 1,-1 0-1,0 0 1,-1 0 0,0 0-1,0-1 1,0 1-1,-1 0 1,0-1 0,-1 1-1,-1-12 1,2 18 71,-1 0 0,1 1 0,0-1 0,0 0 0,-1 0 0,1 0 0,0 1 0,-1-1 0,1 0 0,-1 0 0,1 1 0,-1-1 0,0 0 0,1 1 0,-1-1 0,0 1 0,1-1 0,-1 0 0,0 1 0,1 0 0,-1-1-1,0 1 1,0-1 0,0 1 0,0 0 0,1 0 0,-1-1 0,0 1 0,0 0 0,0 0 0,0 0 0,0 0 0,1 0 0,-1 0 0,0 0 0,0 0 0,0 1 0,0-1 0,0 0 0,1 0 0,-1 1 0,0-1 0,0 1 0,0-1 0,1 0 0,-1 1 0,0 0 0,1-1 0,-1 1 0,0-1 0,0 2 0,-2 1-5,0 0 0,0 0 0,0 0 0,0 1 0,1 0 0,-1-1 1,1 1-1,-3 7 0,2-4 28,2-1 1,-1 1-1,1 0 1,0 0 0,0-1-1,1 1 1,-1 0-1,2 0 1,0 10 0,0-15 3,-1 0 1,1-1-1,-1 1 1,1-1-1,-1 1 1,1-1-1,0 1 1,0-1-1,-1 0 1,1 1-1,0-1 1,0 0-1,0 0 1,1 0-1,-1 1 1,0-1-1,0 0 1,2 0-1,-1 0 5,1 0-1,-1-1 1,0 1-1,0-1 1,0 0 0,0 1-1,0-1 1,1 0-1,-1 0 1,0-1-1,0 1 1,0 0-1,0-1 1,0 1-1,1-1 1,-1 0-1,2-1 1,1 0-156,-1-1 0,1 0-1,-1 1 1,0-2 0,0 1 0,0 0 0,0-1-1,0 0 1,-1 1 0,0-1 0,0-1 0,0 1-1,0 0 1,-1-1 0,1 0 0,-1 1 0,0-1-1,-1 0 1,3-9 0,-7 13 13,0 0 0,0 0-1,0 0 1,0 0 0,-1 0 0,1 1 0,0 0-1,0-1 1,0 1 0,0 0 0,-1 1 0,-4 0-1,0-1 5,-29 1-293,23 0 639,-1 0 1,1-1-1,0-1 1,-1 0-1,1-1 1,0-1-1,-24-7 1,37 10-190,1 0 1,-1 0-1,0 0 0,1 0 1,-1 0-1,1 0 1,-1 0-1,0 0 0,1-1 1,-1 1-1,1 0 1,-1 0-1,1-1 0,-1 1 1,1 0-1,-1-1 1,1 1-1,-1-1 0,1 1 1,-1 0-1,1-1 1,0 1-1,-1-1 0,1 1 1,0-1-1,-1 0 1,1 1-1,0-1 0,0 1 1,-1-1-1,1 1 1,0-1-1,0 0 0,0 1 1,0-1-1,0 0 1,0 1-1,0-1 1,0 1-1,0-1 0,0 0 1,0 1-1,0-1 1,1 1-1,-1-1 0,0 0 1,0 1-1,1-1 1,-1 1-1,0-1 0,1 1 1,-1-1-1,0 1 1,1-1-1,-1 1 0,1-1 1,-1 1-1,1 0 1,-1-1-1,1 1 0,-1 0 1,1-1-1,-1 1 1,1 0-1,0 0 0,0-1 1,42-15 39,2 8-394,83-1-1,-23 2-6462,-41-1-4355</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6.980"/>
    </inkml:context>
    <inkml:brush xml:id="br0">
      <inkml:brushProperty name="width" value="0.025" units="cm"/>
      <inkml:brushProperty name="height" value="0.025" units="cm"/>
    </inkml:brush>
  </inkml:definitions>
  <inkml:trace contextRef="#ctx0" brushRef="#br0">301 12 8520,'0'0'14958,"-11"1"-12710,6 0-2084,0 1 1,-1-1 0,1 1 0,0 0 0,0 0 0,0 0-1,0 1 1,1 0 0,-1 0 0,-7 6 0,1 2 78,0 0 0,1 0 1,-15 23-1,-21 31 315,-61 119 0,97-152-433,10-18-325,0-13 167,1-1 0,-1 0 0,0 0 0,1 0-1,-1 1 1,0-1 0,1 0 0,-1 0-1,0 0 1,1 0 0,-1 0 0,0 0 0,1 0-1,-1 1 1,1-1 0,-1 0 0,0 0-1,1-1 1,-1 1 0,0 0 0,1 0 0,-1 0-1,1 0 1,-1 0 0,0 0 0,1 0 0,-1-1-1,0 1 1,1 0 0,-1 0 0,0 0-1,0-1 1,1 1 0,-1 0 0,1-1 0,4-4-573,1 0 0,-1 0 0,0 0 1,0-1-1,0 0 0,-1 0 0,0 0 1,0 0-1,4-10 0,25-67-3890,-23 52 3102,9-57 1,-16 64 1872,-1-1-1,-2-47 1,1 72-397,-1-1 1,0 1-1,0-1 0,0 1 1,0-1-1,0 1 1,0-1-1,0 0 0,0 1 1,-1-1-1,1 1 1,0-1-1,0 1 0,0-1 1,-1 1-1,1-1 0,0 1 1,0-1-1,-1 1 1,1-1-1,-1 1 0,1 0 1,0-1-1,-1 1 1,1-1-1,-1 1 0,1 0 1,-1 0-1,1-1 1,-1 1-1,0 0 10,0 0 0,1 0 0,-1 1 1,0-1-1,1 0 0,-1 1 0,1-1 0,-1 0 0,1 1 0,-1-1 1,1 1-1,-1-1 0,1 1 0,-1-1 0,1 1 0,0 0 1,-1-1-1,1 1 0,0-1 0,-1 1 0,1 0 0,0-1 1,0 1-1,-1 1 0,-1 7 26,0 0-1,0 1 1,1-1 0,0 0-1,1 1 1,0-1 0,0 1 0,1-1-1,0 1 1,1-1 0,0 1-1,1-1 1,-1 0 0,2 0-1,-1 0 1,1-1 0,1 1 0,0-1-1,0 0 1,0 0 0,1-1-1,0 1 1,0-1 0,1-1 0,0 1-1,1-1 1,-1 0 0,1-1-1,0 0 1,0 0 0,1-1 0,-1 0-1,1 0 1,0-1 0,0 0-1,0 0 1,1-1 0,-1-1 0,13 2-1,-21-3-116,-1 0 1,1 0-1,-1 0 0,1 0 0,-1 0 0,0 0 0,1 0 1,-1 0-1,1 0 0,-1 0 0,1 0 0,-1 0 0,1 0 1,-1 0-1,0-1 0,1 1 0,-1 0 0,1 0 0,-1 0 1,0-1-1,1 1 0,-1 0 0,0 0 0,1-1 0,-1 1 1,0 0-1,1-1 0,-1 1 0,0 0 0,0-1 0,1 1 1,-1 0-1,0-1 0,0 1 0,0-1 0,-7-15-496,-23-12-765,-68-44-1865,-54-29 2539,119 85 986,22 14 381,22 13 681,7 1-1181,0 0 0,0-2 0,2 0 0,-1-2 0,1 0 1,25 7-1,10 0-1407,63 7 1,-76-17-5623,-5-5-8850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8.085"/>
    </inkml:context>
    <inkml:brush xml:id="br0">
      <inkml:brushProperty name="width" value="0.025" units="cm"/>
      <inkml:brushProperty name="height" value="0.025" units="cm"/>
    </inkml:brush>
  </inkml:definitions>
  <inkml:trace contextRef="#ctx0" brushRef="#br0">230 117 15022,'0'0'6935,"-9"-3"-4832,5 1-1955,0 0 0,0 1 0,0-1 0,0 1 0,0 0 0,0 0 0,0 0-1,-1 1 1,1-1 0,0 1 0,0 0 0,-1 1 0,1-1 0,0 1 0,0-1 0,0 1 0,-1 1 0,1-1 0,0 0-1,0 1 1,1 0 0,-1 0 0,-4 3 0,-2 2-56,1 1-1,-1 0 1,1 0 0,1 1-1,0 1 1,0-1 0,1 1-1,0 0 1,1 1 0,0-1-1,0 1 1,2 1-1,-1-1 1,1 1 0,1 0-1,0-1 1,-2 14 0,5-23-88,0-1-1,0 0 1,0 1 0,0-1 0,0 0 0,0 0 0,0 1-1,1-1 1,-1 0 0,0 0 0,1 0 0,-1 1 0,1-1-1,-1 0 1,1 0 0,-1 0 0,1 0 0,0 0 0,0 0-1,-1 0 1,1 0 0,0 0 0,0 0 0,0-1 0,1 2 0,0-1 3,1 0 0,-1 0 1,0-1-1,0 1 0,1-1 1,-1 1-1,1-1 0,-1 0 1,0 0-1,1 0 1,-1 0-1,4-1 0,3-1 17,-1 0 0,1-1 0,0 1 0,-1-2 0,0 1 0,11-7 0,6-7-87,0-1 0,-2-1 0,34-33 0,-48 42 32,0 0 0,0-1 0,-1 1 0,0-2 0,-1 1 0,0-1 0,-1 0 0,-1 0 0,0-1 0,5-17 0,-10 29 38,1 0 1,-1 0-1,1-1 1,-1 1-1,0 0 0,0 0 1,0 0-1,0-1 0,0 1 1,0 0-1,0 0 0,0 0 1,0-1-1,-1 1 0,1 0 1,0 0-1,-1-2 0,0 3-1,1 0-1,-1 0 0,1 0 0,-1 0 0,1 0 1,-1 0-1,1 0 0,-1 0 0,1 0 0,-1 0 0,1 0 1,-1 0-1,1 0 0,0 0 0,-1 1 0,1-1 1,-1 0-1,1 0 0,-1 0 0,1 1 0,0-1 0,-1 0 1,1 0-1,0 1 0,-1-1 0,1 0 0,-1 1 0,-26 33 295,20-20-136,1 0 0,0 1 1,-5 23-1,9-32-94,1 0 1,-1 1-1,2-1 0,-1 0 0,1 1 0,0-1 1,0 0-1,0 1 0,1-1 0,0 0 1,3 9-1,-3-12-35,1-1 1,-1 0 0,1 0-1,0-1 1,-1 1 0,1 0-1,0 0 1,0-1 0,0 1-1,0-1 1,0 0 0,0 0-1,0 0 1,1 0 0,-1 0-1,0 0 1,1 0 0,-1-1-1,1 1 1,-1-1 0,0 0-1,1 1 1,-1-1 0,1 0-1,-1-1 1,1 1 0,2-1 0,2 0 33,1 0 0,-1 0 1,0-1-1,0 0 0,0 0 1,0 0-1,-1-1 0,9-5 1,-4 0-67,-1-1 0,0 0 0,0-1 0,0 0 1,-1-1-1,-1 0 0,0 0 0,0-1 0,-1 0 1,-1 0-1,9-24 0,-5 16-4,-18 38 1,0 0 0,1 0 0,1 1 0,1 0 0,1 0 0,0 0 0,2 0 0,0 1 0,1 22 0,1-41 0,0 0 0,0 0 0,0-1 0,0 1 0,0 0 0,0 0 0,0 0 0,1 0 0,-1 0 0,0-1 0,1 1 0,-1 0 0,0 0 0,1-1 0,-1 1 0,1 0 0,-1 0 0,1-1 0,0 1 0,-1-1 0,1 1 0,-1 0 0,1-1 0,0 1 0,0-1 0,-1 0 0,1 1 0,1 0 0,0-1 0,0 0 0,0 0 0,0 0 0,0 0 0,0 0 0,0 0 0,0 0 0,0-1 0,0 1 0,0-1 0,0 0 0,2 0 0,3-3 0,0 1 0,0-1 0,0-1 0,0 1 0,8-8 0,-1-3 0,0-1 0,-1 0 0,-1 0 0,15-27 0,-21 32 0,-1 1 0,0-1 0,0 0 0,-1 0 0,-1 0 0,0-1 0,0 1 0,-1-1 0,0-13 0,-13 67 0,0-8 0,9-23 0,0-1 0,1 0 0,0 1 0,1-1 0,0 0 0,1 14 0,0-22 0,-1 0 0,1 0 0,-1 0 0,1 0 0,0 0 0,0 0 0,0 0 0,0 0 0,0-1 0,0 1 0,1 0 0,-1-1 0,0 1 0,1-1 0,0 1 0,-1-1 0,1 0 0,0 1 0,0-1 0,-1 0 0,1 0 0,0 0 0,0 0 0,0-1 0,0 1 0,0-1 0,0 1 0,1-1 0,-1 0 0,0 1 0,0-1 0,0 0 0,0 0 0,0-1 0,4 0 0,3 0-560,-1-1 0,0-1 0,0 1 0,-1-1 0,1-1 0,0 1 0,-1-1 0,0 0 0,0-1 0,0 0 0,-1 0 0,12-12 0,2-3-2542,-1-1 0,24-34 0,-12 8-849,-3-5-1200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38.613"/>
    </inkml:context>
    <inkml:brush xml:id="br0">
      <inkml:brushProperty name="width" value="0.025" units="cm"/>
      <inkml:brushProperty name="height" value="0.025" units="cm"/>
    </inkml:brush>
  </inkml:definitions>
  <inkml:trace contextRef="#ctx0" brushRef="#br0">111 1 9449,'0'0'17553,"-10"5"-16342,6-3-1101,0-1 6,0 2-1,0-1 0,0 0 1,0 1-1,0 0 1,0 0-1,0 0 0,1 0 1,0 0-1,-1 1 0,1 0 1,1 0-1,-1-1 1,0 2-1,1-1 0,-3 7 1,-4 18 86,1 0 0,2 0 1,0 1-1,-1 56 1,12 119 898,2-45-732,-1-122-369,2-32 0,4-22 0,-1-11 0,-2-1 0,-1 0 0,-1-1 0,-1 1 0,-1-1 0,0-48 0,14-70 0,-19 146 0,0-1 0,0 0 0,0 1 0,1-1 0,-1 1 0,0-1 0,1 1 0,-1-1 0,1 1 0,0-1 0,-1 1 0,1 0 0,0-1 0,0 1 0,0 0 0,0 0 0,0-1 0,0 1 0,0 0 0,0 0 0,1 0 0,-1 0 0,0 0 0,1 1 0,-1-1 0,3-1 0,-3 3 0,1-1 0,-1 1 0,1 0 0,-1-1 0,1 1 0,-1 0 0,1 0 0,-1 0 0,0 0 0,0 0 0,1 0 0,-1 0 0,0 0 0,0 0 0,0 1 0,0-1 0,0 0 0,-1 1 0,1-1 0,0 1 0,-1-1 0,1 1 0,-1-1 0,1 1 0,-1 1 0,4 9 0,-2-1 0,1 0 0,-2 1 0,0-1 0,0 20 0,2-28 0,4-11 0,4-8 0,-5 5 0,-1-1 0,0 0 0,0 0 0,-1 0 0,-1 0 0,0 0 0,-1-1 0,0 1 0,0-20 0,0 31-1,1 0 1,-1 0-1,1 0 0,0 0 1,0 0-1,-1 1 0,1-1 1,0 1-1,0 0 0,-1 0 1,1 0-1,0 0 0,4 1 1,5-1-519,22-7-4072,-14-2-1896,6-8-9549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0.174"/>
    </inkml:context>
    <inkml:brush xml:id="br0">
      <inkml:brushProperty name="width" value="0.025" units="cm"/>
      <inkml:brushProperty name="height" value="0.025" units="cm"/>
    </inkml:brush>
  </inkml:definitions>
  <inkml:trace contextRef="#ctx0" brushRef="#br0">215 393 8360,'0'0'5290,"2"-10"-1953,-1 2-2726,5-36 2988,-5 11 2798,-4 32-6258,1 0-1,0 0 0,0 1 1,0-1-1,-1 1 1,1-1-1,0 1 1,0 0-1,-1 0 1,1 0-1,0 0 1,-1 0-1,1 1 1,0-1-1,-4 2 1,-5 2-15,1 0 1,-1 1-1,1 1 1,0-1 0,0 2-1,0-1 1,-17 17 0,9-6 293,1 1 1,-26 34-1,35-34-296,22-21-70,18-16-49,-23 13-47,0-1 1,0 2-1,1-1 1,0 1 0,0 0-1,18-5 1,-25 10 37,1-1 1,-1 1-1,0-1 1,0 1-1,0 0 1,0 0-1,0 1 1,0-1-1,0 1 0,0-1 1,0 1-1,0 0 1,0 0-1,0 0 1,0 1-1,-1-1 1,1 1-1,0-1 1,-1 1-1,0 0 0,1 0 1,-1 0-1,0 0 1,0 1-1,0-1 1,0 0-1,0 1 1,2 4-1,2 4 1,0 1 1,0-1-1,-1 1 0,-1 1 0,0-1 0,-1 1 1,0-1-1,-1 1 0,0 0 0,-1 0 1,-1 0-1,-1 19 0,0-23 58,0 1 0,0 0 0,-1 0 0,0-1 0,-1 1 0,0-1 0,-1 0 0,0 0 0,0 0 0,-1-1-1,0 1 1,0-1 0,-1 0 0,0 0 0,0-1 0,-15 13 0,20-19-50,1 0 0,-1-1 1,0 1-1,0 0 0,0 0 0,0 0 0,0-1 0,0 1 0,0-1 0,0 1 0,0 0 1,0-1-1,-1 0 0,1 1 0,0-1 0,0 0 0,0 0 0,-1 1 0,1-1 1,0 0-1,0 0 0,0 0 0,-1-1 0,1 1 0,0 0 0,0 0 0,0-1 0,-2 0 1,2 0-41,-1-1 0,1 1 1,0-1-1,0 1 1,0-1-1,1 0 1,-1 1-1,0-1 0,1 0 1,-1 0-1,1 0 1,-1 1-1,1-1 1,0 0-1,0 0 1,0-2-1,0-8-304,0 1 0,1-1 0,0 1 0,7-23-1,-1 16 220,0 0-1,2 0 1,0 1-1,1 0 0,1 1 1,21-25-1,88-82 731,-69 73-427,-50 50-74,-1 7-15,0-3-56,0-1 0,0 1 0,0-1 0,0 1 1,0 0-1,1-1 0,0 1 0,0-1 0,2 6 0,-2-8-11,0 0 0,0 0 0,0 0 0,1 0 0,-1 0 0,0 0 0,0-1 0,1 1 0,-1-1 0,0 1 0,1-1 0,-1 1 0,1-1 1,-1 0-1,1 0 0,-1 0 0,1 1 0,-1-1 0,1-1 0,-1 1 0,1 0 0,-1 0 0,0-1 0,1 1 0,-1 0 0,1-1 0,-1 1 1,2-2-1,7-3 44,-1 1 0,0-2 0,-1 1 0,1-1 0,-1 0 0,0-1 0,0 0 0,-1 0 0,0-1 0,-1 0 0,1 0 1,-1-1-1,-1 0 0,0 0 0,0 0 0,4-11 0,-12 29-69,1-1 0,0 1 0,0 0 0,1 0 0,0 0 0,1 0 0,0 11 0,0-18 0,1 0 0,-1 1 0,0-1 0,0 0 0,1 0 0,-1 0 0,1 0 0,0 0 0,-1 0 0,1 0 0,0 0 0,0 0 0,1 0 0,-1 0 0,0 0 0,1-1 0,-1 1 0,0 0 0,1-1 0,0 0 0,-1 1 0,1-1 0,0 0 0,0 0 0,0 0 0,0 0 0,0 0 0,0 0 0,0 0 0,0-1 0,0 1 0,0-1 0,1 0 0,-1 1 0,3-1 0,3-1 0,-1 0 0,1-1 0,0 1 0,-1-1 0,0-1 0,1 0 0,-1 0 0,0 0 0,0-1 0,-1 0 0,1 0 0,-1 0 0,0-1 0,0 0 0,0-1 0,6-7 0,44-33 0,-54 46 0,-1 0 0,0 0 0,0 0 0,0 0 0,1 0 0,-1 0 0,0 1 0,0-1 0,0 0 0,0 1 0,1-1 0,-1 0 0,0 1 0,0 0 0,0-1 0,0 1 0,0-1 0,0 1 0,0 0 0,0 0 0,-1 0 0,1 0 0,0-1 0,0 1 0,-1 0 0,1 0 0,0 2 0,16 12 0,-8-13-319,0 1 0,0-1-1,0 0 1,0-1 0,0 0 0,0-1 0,0 0 0,0 0-1,0-1 1,13-2 0,13-4-2668,43-15 0,-56 15 2030,-10 3-348,54-18-7257,-36 6 6522,-11-5 4658,-18 21-2255,-1-1-1,0 1 0,1-1 0,-1 1 1,0-1-1,1 1 0,-1-1 0,0 1 1,0-1-1,1 0 0,-1 1 0,0-1 1,0 1-1,0-1 0,0 0 0,0 1 1,0-1-1,0 0 0,0 1 0,0-1 1,0 1-1,-1-1 0,1 0 1,0 1-1,0-1 0,0 1 0,-1-1 1,1 1-1,0-1 0,-1 1 0,1-1 1,-1 0-1,-22-5 3885,18 7-4020,-1-1 0,0 1 1,1 0-1,-1 0 0,1 0 1,-11 4-1,12-1-86,0-1-1,1 0 1,-1 1 0,1 0-1,-1 0 1,1 0 0,-4 8-1,6-12-123,1 1-1,-1 0 1,0-1 0,1 1-1,-1 0 1,1 0-1,-1-1 1,1 1 0,0 0-1,-1 0 1,1 0-1,0 0 1,-1 0-1,1-1 1,0 1 0,0 0-1,0 0 1,0 0-1,0 0 1,0 0 0,0 0-1,0 0 1,0 0-1,0 0 1,0 0 0,1-1-1,-1 1 1,0 0-1,1 0 1,-1 0-1,1 0 1,-1-1 0,1 1-1,-1 0 1,1 0-1,-1-1 1,1 1 0,0 0-1,0-1 1,-1 1-1,1-1 1,0 1-1,0-1 1,-1 1 0,1-1-1,0 0 1,0 1-1,1-1 1,10 2-17,-1-2 0,1 0 0,0 0 0,-1-1 0,1 0 0,-1-1 0,1-1 0,-1 0 0,0 0 0,0-1 0,0 0 0,-1-1 0,1 0 0,-1-1 0,0 0 0,9-8 0,7-5 0,-1-1 0,-1-1 0,-1-1 0,35-43 0,-53 59 0,1-1 0,0 0 0,-1 0 0,0-1 0,0 0 0,0 0 0,-1 0 0,5-15 0,-9 23 0,1-1 0,-1 1 0,0 0 0,0 0 0,0 0 0,1-1 0,-1 1 0,0 0 0,0 0 0,0-1 0,0 1 0,0 0 0,1 0 0,-1-1 0,0 1 0,0 0 0,0 0 0,0-1 0,0 1 0,0 0 0,0-1 0,0 1 0,0 0 0,0 0 0,0-1 0,0 1 0,0 0 0,0-1 0,-1 1 0,1 0 0,0 0 0,0-1 0,0 1 0,0 0 0,0 0 0,-1-1 0,1 1 0,0 0 0,0 0 0,0 0 0,-1-1 0,1 1 0,0 0 0,0 0 0,0 0 0,-1 0 0,1 0 0,0-1 0,-1 1 0,1 0 0,0 0 0,-1 0 0,-5 4 0,0 1 0,1 1 0,0 1 0,0-1 0,0 1 0,1 0 0,0 0 0,0 0 0,1 1 0,-1-1 0,-1 10 0,3-10 0,0-1 0,0 1 0,0 0 0,1-1 0,0 1 0,1 0 0,-1 0 0,2 0 0,-1 0 0,0-1 0,1 1 0,1 0 0,1 6 0,-1-10-101,-1 0-1,1 0 1,0 0-1,0 0 1,0-1-1,1 1 1,-1-1 0,1 0-1,-1 0 1,1 0-1,0 0 1,0 0-1,0 0 1,0-1 0,0 1-1,3 0 1,3 1-694,-1 0 1,1-1-1,-1 0 1,1-1-1,9 1 1,18-1-6168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1.501"/>
    </inkml:context>
    <inkml:brush xml:id="br0">
      <inkml:brushProperty name="width" value="0.025" units="cm"/>
      <inkml:brushProperty name="height" value="0.025" units="cm"/>
    </inkml:brush>
  </inkml:definitions>
  <inkml:trace contextRef="#ctx0" brushRef="#br0">162 207 15599,'0'0'5039,"2"-9"-2306,8-31-715,-10 39-1965,0 1 0,0-1 0,0 1 0,0-1-1,0 1 1,0-1 0,0 0 0,-1 1-1,1-1 1,0 1 0,0-1 0,0 1 0,-1-1-1,1 1 1,0-1 0,0 1 0,-1-1 0,1 1-1,-1-1 1,1 1 0,0-1 0,-1 1 0,1 0-1,-1-1 1,1 1 0,-1 0 0,1-1 0,-1 1-1,1 0 1,-1 0 0,1 0 0,-1-1 0,1 1-1,-1 0 1,0 0 0,1 0 0,-1 0-1,1 0 1,-1 0 0,1 0 0,-1 0 0,0 0-1,1 0 1,-1 0 0,1 0 0,-1 1 0,0-1-1,-26 7 153,18-2-184,0 0-1,0 1 1,0 1-1,1-1 1,0 1-1,1 1 1,-1 0-1,1 0 1,1 0-1,-1 1 1,2-1 0,-1 2-1,1-1 1,0 0-1,1 1 1,0 0-1,1 0 1,0 0-1,-2 12 1,5-20-16,0-1 0,0 1 0,0-1 0,0 1 0,0-1 0,0 1 0,0-1 0,0 0 1,1 1-1,-1-1 0,0 1 0,1-1 0,-1 1 0,1-1 0,0 0 0,-1 1 0,1-1 0,0 0 0,0 0 0,0 0 0,0 1 0,0-1 0,0 0 0,2 1 0,0 0 4,-1-1-1,1 0 0,0-1 1,-1 1-1,1 0 0,0-1 1,0 1-1,-1-1 0,1 0 1,0 0-1,0 0 0,4-1 1,4-1 20,1 0 1,-1-1-1,1 0 0,-1-1 1,15-8-1,-1-1-16,0-2-1,-1 0 1,-1-2 0,-1 0-1,27-29 1,-36 34 73,-1-1 0,-1-1-1,0 0 1,-1-1 0,0 0 0,-2 0 0,1-1 0,-2 0-1,9-28 1,-13 13 685,-3 31-743,0-1 0,0 0 0,0 1 0,-1-1 0,1 0 0,0 1 0,0-1 0,0 0 0,-1 1 0,1-1 0,0 1 0,-1-1 0,1 1 0,-1-1 0,1 1 0,-1-1 0,1 1 0,-1-1 0,1 1 0,-1 0 0,1-1 0,-1 1 0,0-1 0,-1 1-12,0 0-1,0 1 1,0-1 0,0 0 0,1 1-1,-1-1 1,0 1 0,0 0 0,0-1-1,1 1 1,-1 0 0,1 0 0,-1 0-1,1 0 1,-1 0 0,1 1-1,-1-1 1,1 0 0,0 1 0,0-1-1,0 1 1,0-1 0,-2 3 0,-7 11-9,0 0 0,1 1 1,1 0-1,1 1 1,0-1-1,1 1 0,0 1 1,2-1-1,0 1 1,1-1-1,0 1 0,1 35 1,2-51-8,0 0 0,0 0 0,0 0 0,0 0 0,0 0 0,0 0 0,1 0 0,-1 0 0,1 0 0,-1 0 0,1 0 0,0 0 0,0 0 0,0 0 0,0 0 0,0-1 0,0 1 0,0 0 0,1-1 0,-1 1 0,1-1 0,-1 1 0,1-1 0,-1 0 0,1 0 0,0 1 0,0-1 0,-1 0 0,1-1 0,0 1 0,0 0 0,0-1 0,0 1 0,0-1 0,0 1 0,0-1 0,0 0 0,0 0 0,1 0 0,-1 0 0,0 0 0,4-1 0,0 0 24,1-1 1,-1 1 0,0-1-1,1-1 1,-1 1 0,0-1-1,0 0 1,-1 0 0,1-1-1,-1 0 1,1 0-1,7-7 1,-1-3 23,-1-1 0,0 0 0,14-28 0,-21 37-36,0-1-1,-1 0 1,0 0-1,0 0 1,-1-1 0,0 1-1,-1-1 1,1 1-1,-1-1 1,-1 1-1,1-12 1,-2 18-14,1 1-1,0 0 1,0 0 0,-1-1 0,1 1-1,0 0 1,0 0 0,-1-1-1,1 1 1,0 0 0,-1 0-1,1 0 1,0 0 0,-1 0 0,1-1-1,0 1 1,-1 0 0,1 0-1,0 0 1,-1 0 0,1 0 0,0 0-1,-1 0 1,1 0 0,0 0-1,-1 0 1,1 0 0,0 1-1,-1-1 1,1 0 0,0 0 0,-1 0-1,1 0 1,0 1 0,-1-1-1,1 0 1,0 0 0,0 0-1,-1 1 1,1-1 0,0 0 0,0 0-1,-1 1 1,1-1 0,0 0-1,0 1 1,0-1 0,0 0 0,-1 1-1,-13 13-53,9-7 69,1 0-1,-1 1 0,1-1 0,1 1 1,-1 0-1,1 0 0,1 0 1,-1 1-1,1-1 0,1 0 1,0 1-1,-1 16 0,3-24-9,-1 1-1,0-1 0,1 1 0,-1-1 0,1 1 0,0-1 0,-1 1 1,1-1-1,0 0 0,0 0 0,0 1 0,0-1 0,0 0 1,0 0-1,0 0 0,0 0 0,0 0 0,1 0 0,-1 0 1,0 0-1,1-1 0,-1 1 0,0-1 0,1 1 0,-1-1 1,1 1-1,-1-1 0,1 0 0,-1 1 0,1-1 0,1 0 1,59 2 84,-47-3-78,-7 1-7,2 0 15,0 0 1,0 0-1,0-1 0,11-3 0,-19 4-14,0-1-1,0 1 0,-1-1 1,1 1-1,0-1 0,-1 0 1,1 0-1,-1 0 0,1 0 1,-1 0-1,1 0 0,-1 0 0,0 0 1,1 0-1,-1 0 0,0-1 1,0 1-1,0-1 0,0 1 1,0-1-1,0 1 0,-1-1 1,1 1-1,0-1 0,-1 0 0,1 1 1,-1-1-1,0 0 0,1 0 1,-1-2-1,1-15-2,0 15 0,-1-1 0,1 1 0,-1 0 0,0 0 0,0-1 0,0 1 0,0 0 0,-1-1 0,0 1 0,0 0 0,0 0 0,0 0 0,-1 0 0,1 0 0,-5-7 0,47 11 0,-18 1-164,2 0-1810,0-1 0,41-5 0,-7-10-6514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2.313"/>
    </inkml:context>
    <inkml:brush xml:id="br0">
      <inkml:brushProperty name="width" value="0.025" units="cm"/>
      <inkml:brushProperty name="height" value="0.025" units="cm"/>
    </inkml:brush>
  </inkml:definitions>
  <inkml:trace contextRef="#ctx0" brushRef="#br0">230 160 16752,'6'-11'1274,"0"0"-1,-1 0 1,0 0 0,-1 0 0,0-1-1,-1 0 1,0 1 0,-1-1-1,2-19 1,-5 30-1209,1 0 0,0-1 0,-1 1 0,1 0 0,-1-1 0,1 1 0,-1 0 0,0 0 0,1 0 0,-1-1 0,0 1-1,0 0 1,0 0 0,0 0 0,0 0 0,0 0 0,0 1 0,0-1 0,0 0 0,0 0 0,0 1 0,-1-1 0,1 0 0,0 1 0,0 0 0,-1-1-1,1 1 1,0 0 0,-1-1 0,1 1 0,0 0 0,-1 0 0,1 0 0,-1 0 0,1 0 0,0 1 0,-1-1 0,-1 1 0,-4-1-52,0 1 1,-1 1-1,1-1 0,0 1 1,0 0-1,-10 5 1,4 1-16,-1 0 0,2 1 1,-1 0-1,1 1 0,-13 13 0,21-19-3,-1 1 0,1 0-1,0 0 1,0 0 0,0 1-1,1-1 1,0 1-1,0 0 1,0 0 0,1 0-1,0 0 1,0 0 0,0 0-1,-1 14 1,3-19-16,1 1-1,-1 0 1,1 0-1,0 0 1,0-1-1,-1 1 1,1 0-1,0-1 1,0 1 0,0-1-1,1 1 1,-1-1-1,0 1 1,1-1-1,-1 0 1,0 1 0,1-1-1,0 0 1,-1 0-1,1 0 1,0-1-1,-1 1 1,1 0-1,0 0 1,3 0 0,57 14-708,-45-12 467,16 3-258,-17-3 303,0 0 0,0 0 0,-1 2 0,1 0 0,-1 0 0,22 13 0,-36-18 207,1 1 0,-1 0 0,0 0 0,1-1 0,-1 1 0,0 0 0,0 0 0,0 0 0,0 0 0,0 0 0,0 1 0,0-1 0,0 0 0,-1 0 0,1 1 0,0-1 0,-1 0 0,1 1 0,-1-1 0,1 1 0,-1-1 0,0 1 0,1-1 0,-1 0 0,0 1 0,0 2 1,-1-2 71,0 0 1,0 0 0,0 1-1,0-1 1,0 0 0,-1 0-1,1 0 1,-1 0 0,1-1 0,-1 1-1,0 0 1,0-1 0,0 1-1,-2 1 1,-8 5 334,0-2 1,0 1-1,0-1 1,-18 5-1,7-5-118,0-1-1,0-1 1,0-1-1,-1-1 1,-45-1-1,66-1-332,1 0 0,0 0 1,0 0-1,0-1 0,0 1 0,0 0 1,0-1-1,0 0 0,0 1 0,0-1 1,0 0-1,0 0 0,0 0 0,1 0 1,-1 0-1,0 0 0,-2-3 0,3 3-69,0-1-1,1 1 0,-1 0 0,0-1 0,1 1 0,-1-1 1,1 1-1,0 0 0,-1-1 0,1 1 0,0-1 0,0 1 1,0-1-1,0 1 0,0-1 0,0 1 0,0-1 0,1-2 1,2-3-496,-1 0 1,1 1 0,0-1 0,0 1 0,1-1 0,0 1 0,0 0 0,8-8 0,21-23-4790,4-4-2050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5.634"/>
    </inkml:context>
    <inkml:brush xml:id="br0">
      <inkml:brushProperty name="width" value="0.025" units="cm"/>
      <inkml:brushProperty name="height" value="0.025" units="cm"/>
    </inkml:brush>
  </inkml:definitions>
  <inkml:trace contextRef="#ctx0" brushRef="#br0">5 400 14029,'0'0'5819,"-1"10"-3507,-2 31-727,3-40-1525,0 0 0,1 0 1,-1 0-1,1-1 0,-1 1 0,1 0 0,-1 0 0,1 0 0,-1 0 0,1 0 1,0-1-1,-1 1 0,1 0 0,0-1 0,0 1 0,0 0 0,0-1 1,-1 1-1,1-1 0,0 0 0,0 1 0,0-1 0,0 0 0,0 1 0,0-1 1,0 0-1,0 0 0,0 0 0,0 0 0,0 0 0,2 0 0,32-3 704,-34 3-745,9-2 20,0-2 0,0 1 1,0-1-1,-1 0 0,1-1 1,-1 0-1,0-1 0,0 0 0,10-10 1,9-8-162,31-36 0,-45 45 47,-1 0 1,-1 0-1,0-1 0,-1-1 0,-1 0 1,0 0-1,-2-1 0,0 0 1,-1-1-1,0 0 0,-2 0 0,0 0 1,-1-1-1,-2 1 0,2-30 0,-4 49 83,0-1 0,0 1 0,1 0-1,-1-1 1,0 1 0,0-1 0,0 1-1,0 0 1,0-1 0,0 1 0,0-1-1,0 1 1,0 0 0,0-1 0,0 1-1,0-1 1,-1 1 0,1 0 0,0-1-1,0 1 1,0-1 0,-1 1 0,1 0-1,0-1 1,0 1 0,0 0 0,-1-1-1,1 1 1,0 0 0,-1 0 0,1-1-1,0 1 1,-1 0 0,1 0 0,0 0-1,-1-1 1,1 1 0,-1 0 0,0 0-1,-13 11 169,-13 28 64,6-1 261,-20 47-1,35-70-336,1 0 1,0 0-1,1 0 1,1 1-1,0 0 0,0 25 1,3-40-166,0 0-1,0 0 1,0 0 0,0-1 0,0 1 0,1 0 0,-1 0 0,0 0-1,1 0 1,-1 0 0,1-1 0,-1 1 0,1 0 0,-1 0 0,1-1-1,0 1 1,-1 0 0,1-1 0,0 1 0,-1-1 0,1 1 0,0-1-1,0 1 1,0-1 0,-1 1 0,1-1 0,0 0 0,0 0 0,0 1-1,0-1 1,0 0 0,0 0 0,0 0 0,-1 0 0,1 0-1,0 0 1,0 0 0,0 0 0,0 0 0,0-1 0,0 1 0,0 0-1,0 0 1,1-1 0,3-1 18,-1 1 0,1 0 1,0-1-1,-1 0 0,1 0 0,-1-1 0,6-3 0,42-45 159,-51 106-320,-20 22 291,14-63 133,1 0 0,0 0 1,1 1-1,-2 27 0,5-42-269,0 1-1,1-1 1,-1 0-1,0 1 1,0-1-1,0 1 1,0-1-1,1 0 1,-1 1-1,0-1 1,0 0-1,1 0 1,-1 1-1,0-1 1,0 0-1,1 1 0,-1-1 1,0 0-1,1 0 1,-1 0-1,1 1 1,-1-1-1,0 0 1,1 0-1,-1 0 1,0 0-1,1 0 1,-1 0-1,1 0 1,-1 0-1,0 0 1,1 0-1,-1 0 1,1 0-1,-1 0 1,0 0-1,1 0 1,-1 0-1,1 0 1,-1 0-1,0-1 0,1 1 1,-1 0-1,0 0 1,1 0-1,-1-1 1,30-11 180,-11 4-1110,-18 8 766,-1 0-1,1 0 0,-1 0 0,1 0 0,-1 1 0,1-1 0,-1 0 0,1 0 0,-1 1 0,1-1 0,-1 0 0,1 1 0,-1-1 0,1 1 0,-1-1 0,0 1 0,1-1 0,-1 0 0,0 1 0,1-1 1,-1 1-1,0 0 0,0-1 0,0 1 0,1-1 0,-1 1 0,0-1 0,0 1 0,0-1 0,0 1 0,0 0 0,0 0 0,0 25-4586,0-18 942,0 1-3745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3.154"/>
    </inkml:context>
    <inkml:brush xml:id="br0">
      <inkml:brushProperty name="width" value="0.025" units="cm"/>
      <inkml:brushProperty name="height" value="0.025" units="cm"/>
    </inkml:brush>
  </inkml:definitions>
  <inkml:trace contextRef="#ctx0" brushRef="#br0">36 0 8904,'0'0'16464,"1"11"-14900,4 54 567,-3 76 0,-1-13-558,3-93-1573,-5-34 0,1 0 0,1 1 0,-1-1 0,0 0 0,0 0 0,0 1 0,1-1 0,-1 0 0,1 0 0,-1 1 0,1-1 0,-1 0 0,1 0 0,0 0 0,0 0 0,-1 0 0,1 0 0,0 0 0,0 0 0,0 0 0,0 0 0,2 1 0,-2-37 0,-1 25-96,-1 0 0,-1 1 0,1-1 0,-1 1 0,-1-1-1,0 1 1,0 0 0,-1 0 0,0 0 0,0 1 0,-1 0 0,-1-1 0,-9-11 0,6 14-54,8 11 66,13 13 195,-5-14-60,0 0 1,1 0-1,-1-1 0,1 0 1,0-1-1,0 0 0,0 0 1,0 0-1,0-1 0,1 0 1,-1-1-1,0 0 0,0 0 1,14-3-1,-18 3-29,0-1 0,0 1-1,0-1 1,0 0 0,-1-1 0,1 1 0,0-1-1,-1 0 1,1 1 0,-1-2 0,0 1 0,1 0 0,-1-1-1,0 1 1,0-1 0,-1 0 0,1 0 0,-1 0-1,1 0 1,-1 0 0,0-1 0,0 1 0,0-1-1,-1 0 1,1 1 0,-1-1 0,0 0 0,0 0 0,0 0-1,-1 1 1,1-8 0,-1 10-22,0-1 0,1 0 0,-1 1 0,0-1 0,0 0 0,0 1 0,-1-1 0,1 0 0,0 1 0,-1-1 0,1 1 0,-1-1 0,1 0 0,-1 1 0,0-1 0,1 1 0,-1 0 0,0-1 0,0 1 0,0 0 0,0-1 0,-2 0 0,2 2 0,0 0 0,-1 0 0,1 0 0,0 1 0,0-1 0,0 0 0,-1 1 0,1-1 0,0 1 0,0 0 0,0-1 0,0 1 0,0 0 0,0-1 0,0 1 0,0 0 0,0 0 0,0 0 0,1 0 0,-1 0 0,0 0 0,0 0 0,1 0 0,-1 0 0,1 0 0,-1 0 0,1 1 0,0-1 0,-1 0 0,1 2 0,-26 68 0,25-66 0,0 1 0,0-1 0,0 1 0,0 0 0,1-1 0,0 1 0,0 0 0,0-1 0,1 1 0,0-1 0,2 8 0,-2-11 0,0-1 0,1 1 0,-1-1 0,0 0 0,1 1 0,-1-1 0,1 0 0,0 0 0,-1 0 0,1 0 0,0 0 0,-1 0 0,1-1 0,0 1 0,0 0 0,0-1 0,0 0 0,0 1 0,0-1 0,0 0 0,-1 0 0,1 0 0,0 0 0,0 0 0,0-1 0,0 1 0,3-1 0,2 0 0,0-1 0,-1 1 0,1-1 0,0 0 0,-1-1 0,10-4 0,-7 1 0,0 0 0,0 0 0,0-1 0,-1-1 0,0 1 0,-1-1 0,0 0 0,0-1 0,-1 0 0,0 0 0,0 0 0,-1-1 0,8-19 0,-15 52 0,1 1 0,2 36 0,-1-59 0,0 0 0,0 0 0,0 1 0,1-1 0,-1 0 0,0 0 0,1 0 0,-1 0 0,0 1 0,1-1 0,-1 0 0,1 0 0,0 0 0,-1 0 0,1 0 0,0 0 0,-1 0 0,1-1 0,0 1 0,0 0 0,0 0 0,0 0 0,0-1 0,0 1 0,2 0 0,-1 0 0,1 0 0,0-1 0,-1 1 0,1-1 0,0 0 0,-1 0 0,1 0 0,0 0 0,-1 0 0,1-1 0,3 0 0,1-1 0,0 0 0,0 0 0,0-1 0,0 0 0,0 0 0,0-1 0,9-7 0,-7 4 0,-1 0 0,0-1 0,-1 0 0,0-1 0,0 0 0,-1 0 0,0 0 0,0 0 0,-1-1 0,-1 0 0,0 0 0,6-22 0,-37 104 0,27-68 0,-2 5 0,1-1 0,0 1 0,1-1 0,0 0 0,1 11 0,-1-17 0,1 0 0,-1-1 0,0 1 0,1-1 0,-1 1 0,1 0 0,0-1 0,0 1 0,-1-1 0,1 1 0,0-1 0,0 0 0,0 1 0,1-1 0,-1 0 0,0 0 0,0 0 0,1 0 0,-1 0 0,0 0 0,1 0 0,-1 0 0,1 0 0,-1-1 0,1 1 0,0-1 0,-1 1 0,1-1 0,0 0 0,-1 1 0,1-1 0,2 0 0,-1 0-36,32 1-4164,0-8-5113,-9-6-3979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3.994"/>
    </inkml:context>
    <inkml:brush xml:id="br0">
      <inkml:brushProperty name="width" value="0.025" units="cm"/>
      <inkml:brushProperty name="height" value="0.025" units="cm"/>
    </inkml:brush>
  </inkml:definitions>
  <inkml:trace contextRef="#ctx0" brushRef="#br0">1 249 15983,'0'0'4267,"5"0"-2485,4-1-997,1 0 1,-1 0 0,0-1-1,0-1 1,-1 1 0,1-2 0,9-3-1,-2-1-349,-1 0-1,0 0 1,0-2-1,-1 0 1,23-20 0,-35 27-386,1 1 1,-1-1 0,0 1 0,0-1-1,0 0 1,0 1 0,0-1-1,0 0 1,-1 0 0,0 0 0,1-1-1,-1 1 1,0 0 0,-1 0 0,1-1-1,0 1 1,-1 0 0,0-6-1,0 8-36,0 0 0,-1-1 0,1 1-1,0 0 1,-1 0 0,1 0 0,-1 0-1,0 0 1,1-1 0,-1 1 0,0 0-1,0 0 1,0 1 0,0-1-1,1 0 1,-1 0 0,0 0 0,0 1-1,-2-2 1,0 1-6,0 0 0,1 0-1,-1 0 1,0 0 0,0 1 0,0-1-1,0 1 1,0 0 0,0 0 0,-6 0 0,2 1-11,1 0 1,0 1 0,0 0 0,0 0 0,0 0 0,1 1 0,-1 0 0,0 0 0,1 0 0,0 1 0,0-1 0,0 1 0,0 0 0,-6 8 0,5-6 2,1 0 1,1 0 0,-1 0 0,1 1 0,0-1-1,0 1 1,1 0 0,0 0 0,0 1 0,1-1-1,-3 14 1,5-19 2,0-1 1,0 0-1,0 1 0,0-1 0,0 1 0,0-1 1,1 0-1,-1 1 0,0-1 0,1 1 1,-1-1-1,1 0 0,0 0 0,-1 1 0,1-1 1,0 0-1,0 0 0,0 0 0,0 0 1,0 0-1,0 0 0,0 0 0,0 0 0,0 0 1,0 0-1,1-1 0,-1 1 0,0 0 0,1-1 1,-1 1-1,0-1 0,1 0 0,-1 1 1,0-1-1,1 0 0,1 0 0,9 2 11,0-1-1,0-1 0,19-1 1,-13 0 16,82-4-6,-62 2-18,1 2 0,41 3 1,-80-2-5,1 0 1,-1 0 0,0 0-1,0 0 1,0 0-1,1-1 1,-1 1 0,0 0-1,0 0 1,1 0 0,-1 0-1,0 0 1,0 0-1,1 0 1,-1 0 0,0 0-1,0 0 1,1 1 0,-1-1-1,0 0 1,0 0-1,0 0 1,1 0 0,-1 0-1,0 0 1,0 0-1,0 1 1,1-1 0,-1 0-1,0 0 1,0 0 0,0 0-1,0 1 1,1-1-1,-1 0 1,0 0 0,0 0-1,0 1 1,0-1 0,0 0-1,0 0 1,0 0-1,0 1 1,0-1 0,1 0-1,-1 0 1,0 1 0,0-1-1,0 0 1,0 0-1,0 1 1,-1-1 0,1 0-1,0 1 1,0-1 1,-1 0 1,1 0-1,-1 0 1,0 0-1,1 0 1,-1 0-1,1 0 1,-1-1-1,1 1 1,-1 0-1,1 0 1,-1 0-1,1-1 1,-1 1-1,1 0 1,-1-1-1,1 1 1,-1 0-1,1-1 1,-1 1-1,1 0 1,0-1-1,-1 1 1,1-1-1,0 1 1,-1-1-1,1 1 1,0-1-1,0 1 1,0-1-1,-1 0 1,-8-17-5,1 0 0,0 0 0,1-1 0,1 0 0,1 0 0,1 0 0,0-1 0,-1-36 0,5 55-81,0-1 0,0 1 1,0 0-1,1-1 0,-1 1 0,1 0 1,-1 0-1,0 0 0,1-1 0,0 1 0,-1 0 1,1 0-1,0 0 0,0 0 0,-1 0 1,1 0-1,0 0 0,0 0 0,0 1 0,0-1 1,0 0-1,0 0 0,1 1 0,-1-1 1,0 1-1,0-1 0,0 1 0,1-1 0,-1 1 1,0 0-1,0 0 0,1-1 0,1 1 0,54 0-5616,-34 2 3042,13-2-4727</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4.385"/>
    </inkml:context>
    <inkml:brush xml:id="br0">
      <inkml:brushProperty name="width" value="0.025" units="cm"/>
      <inkml:brushProperty name="height" value="0.025" units="cm"/>
    </inkml:brush>
  </inkml:definitions>
  <inkml:trace contextRef="#ctx0" brushRef="#br0">58 0 12876,'0'0'15076,"-9"6"-14404,5-4-561,1 1 0,-1 0 0,1 0 0,-1 1 0,1-1 0,0 1 0,0 0 0,0-1 0,1 1 0,-1 1 0,1-1 0,0 0 0,0 0 0,1 1 0,-1-1 0,1 1-1,0-1 1,0 1 0,1 0 0,-1-1 0,1 1 0,0 7 0,-1 6 88,1 0 0,1 0 1,0 0-1,8 34 0,-8-49-179,0 1-1,0 0 1,0-1 0,1 1 0,0 0 0,-1-1 0,1 0 0,1 1-1,-1-1 1,0 0 0,1 0 0,-1-1 0,1 1 0,0 0-1,0-1 1,0 1 0,0-1 0,1 0 0,-1 0 0,0 0-1,1-1 1,-1 1 0,1-1 0,0 0 0,0 0 0,-1 0-1,1-1 1,0 1 0,5-1 0,-2 0-20,0-1 0,-1 0 0,1 0 0,-1-1 0,1 0 0,-1 0 0,0-1 0,0 0 0,0 0 0,0 0 0,0 0 0,-1-1 0,1 0 0,-1-1 0,0 1 0,-1-1 0,1 0 0,-1 0 0,0 0 0,0 0 0,0-1 0,-1 0 0,0 0 0,0 0 0,0 0 0,-1 0 0,0 0 0,0-1 0,2-11 0,-5 18 0,1 0 0,0 1 0,0-1 0,0 0 0,0 0 0,-1 0 0,1 0 0,0 0 0,0 0 0,0 0 0,-1 0 0,1 0 0,0 0 0,0 0 0,-1 0 0,1 1 0,0-1 0,0-1 0,0 1 0,-1 0 0,1 0 0,0 0 0,0 0 0,-1 0 0,1 0 0,0 0 0,0 0 0,0 0 0,-1 0 0,1 0 0,0 0 0,0-1 0,0 1 0,0 0 0,-1 0 0,1 0 0,0 0 0,0-1 0,0 1 0,0 0 0,0 0 0,0 0 0,-1-1 0,1 1 0,0 0 0,0 0 0,0 0 0,0-1 0,0 1 0,0 0 0,0 0 0,0-1 0,0 1 0,-7 11 0,0 1 0,1-1 0,0 1 0,1 1 0,1-1 0,0 1 0,0-1 0,1 1 0,1 0 0,0 0 0,1 1 0,1-1 0,-1 0 0,4 22 0,-3-34-86,0 1 0,0-1 0,1 1 0,-1-1 0,0 1 0,1-1 0,-1 1 0,1-1 0,0 0 0,-1 1 0,1-1-1,0 0 1,0 0 0,-1 1 0,1-1 0,0 0 0,0 0 0,1 0 0,-1 0 0,0 0 0,0 0 0,0 0 0,1-1 0,-1 1 0,0 0 0,1-1 0,-1 1 0,1-1 0,-1 1 0,1-1 0,-1 0 0,0 1 0,1-1-1,-1 0 1,4 0 0,-3-1-225,1 1-1,-1-1 0,0 0 0,1 0 0,-1 0 0,0 0 0,0 0 1,0 0-1,1-1 0,-1 1 0,0-1 0,-1 1 0,1-1 1,0 0-1,0 0 0,-1 1 0,1-1 0,-1 0 0,0-1 0,3-3 1,5-19-7435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4.726"/>
    </inkml:context>
    <inkml:brush xml:id="br0">
      <inkml:brushProperty name="width" value="0.025" units="cm"/>
      <inkml:brushProperty name="height" value="0.025" units="cm"/>
    </inkml:brush>
  </inkml:definitions>
  <inkml:trace contextRef="#ctx0" brushRef="#br0">0 1 12844,'0'0'14894,"6"52"-16175,12-28-1858,2 0-1569,0-2-3268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5.098"/>
    </inkml:context>
    <inkml:brush xml:id="br0">
      <inkml:brushProperty name="width" value="0.025" units="cm"/>
      <inkml:brushProperty name="height" value="0.025" units="cm"/>
    </inkml:brush>
  </inkml:definitions>
  <inkml:trace contextRef="#ctx0" brushRef="#br0">141 277 12396,'0'0'11669,"-9"-4"-10067,6 2-1518,1 1 0,-1-1 1,0 1-1,1 0 0,-1 0 0,0 0 1,0 1-1,0-1 0,1 0 0,-1 1 0,0 0 1,0 0-1,0 0 0,0 0 0,0 0 1,0 1-1,0-1 0,1 1 0,-1-1 1,0 1-1,0 0 0,1 0 0,-1 1 0,0-1 1,1 1-1,-1-1 0,1 1 0,0 0 1,-1-1-1,1 1 0,0 1 0,0-1 0,0 0 1,1 0-1,-3 5 0,-1 1 244,0 0 1,0 1-1,1 0 0,1 0 1,-1 0-1,-3 18 0,7-25-279,-1 0 1,0 0-1,1 0 0,-1 0 0,1 1 0,0-1 0,0 0 1,0 0-1,0 0 0,0 0 0,0 1 0,0-1 0,1 0 1,-1 0-1,1 0 0,0 0 0,-1 0 0,1 0 0,0 0 0,0 0 1,0 0-1,0-1 0,1 1 0,-1 0 0,1-1 0,-1 1 1,1-1-1,-1 1 0,1-1 0,0 1 0,-1-1 0,1 0 0,0 0 1,0 0-1,4 1 0,-1-1-49,1 0 0,-1 0 0,1-1 0,-1 1 0,1-1 0,0 0 0,-1-1 0,1 0 0,-1 0 0,1 0 0,-1 0 0,0-1 0,1 0 0,6-4 0,-4 2 0,0-1 0,0 0 0,-1-1 0,0 0 0,0 0 0,0-1 0,-1 0 0,6-7 0,3-7 0,-2-1 0,0 0 0,-2 0 0,0-1 0,11-37 0,-16 40 0,-2-2 0,0 1 0,0 0 0,-2-1 0,-1-38 0,-1 59 0,0-1 0,0 1 0,0-1 0,0 1 0,0-1 0,-1 1 0,1-1 0,0 1 0,-1-1 0,1 1 0,-1-1 0,1 1 0,-1 0 0,0-1 0,0 1 0,1 0 0,-1-1 0,0 1 0,0 0 0,-2-2 0,2 3 0,0-1 0,0 1 0,0 0 0,-1-1 0,1 1 0,0 0 0,0 0 0,0 0 0,-1 0 0,1 0 0,0 0 0,0 0 0,0 0 0,-1 0 0,1 0 0,0 1 0,0-1 0,0 0 0,-2 2 0,-2 0 0,0 1 0,1 0 0,-1-1 0,1 2 0,0-1 0,0 0 0,0 1 0,1 0 0,-1 0 0,-3 5 0,6-7 0,-1 1 0,1-1 1,0 0-1,0 1 0,0-1 0,0 0 1,0 1-1,0-1 0,1 1 0,-1-1 1,1 1-1,0 0 0,0-1 0,0 1 1,0-1-1,0 1 0,1 0 0,-1-1 1,1 1-1,-1-1 0,1 1 0,0-1 0,0 0 1,2 4-1,2 2 0,1-1 0,0 1-1,0-1 1,1-1 0,11 10 0,-10-10-6,-1 0-1,0 1 1,-1-1 0,1 2 0,6 10 0,-10-12-32,0 1 0,0 0 0,-1 0-1,0 0 1,0 0 0,0 1 0,-1-1 0,-1 0 0,1 1 0,-1-1 0,-1 10 0,-2 8 60,-10 46 0,9-56-9,4-15-81,0 1 1,0-1-1,0 0 1,0 1-1,0-1 1,0 1 0,0-1-1,0 0 1,0 1-1,0-1 1,0 0-1,0 1 1,0-1 0,0 0-1,0 1 1,0-1-1,0 0 1,0 1-1,1-1 1,-1 0 0,0 1-1,0-1 1,0 0-1,1 1 1,-1-1-1,0 0 1,0 0-1,1 1 1,-1-1 0,0 0-1,0 0 1,1 0-1,-1 1 1,0-1-1,1 0 1,-1 0 0,0 0-1,1 0 1,-1 0-1,0 0 1,1 0-1,-1 0 1,1 0 0,-1 0-1,0 0 1,1 0-1,-1 0 1,0 0-1,1 0 1,-1 0 0,0 0-1,1 0 1,-1 0-1,0 0 1,1 0-1,-1-1 1,0 1 0,1 0-1,-1 0 1,0 0-1,1-1 1,22-10-3039,39-37-7534,-28 17-1814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5.485"/>
    </inkml:context>
    <inkml:brush xml:id="br0">
      <inkml:brushProperty name="width" value="0.025" units="cm"/>
      <inkml:brushProperty name="height" value="0.025" units="cm"/>
    </inkml:brush>
  </inkml:definitions>
  <inkml:trace contextRef="#ctx0" brushRef="#br0">0 27 19314,'0'0'10912,"10"8"-9908,-2-2-881,0-1 0,0 0 0,1 0 0,0-1 0,0-1 0,0 1 0,14 2 0,-21-5-110,0 0 0,1-1-1,-1 1 1,0-1-1,1 0 1,-1 1-1,0-1 1,1 0-1,-1 0 1,0-1 0,1 1-1,-1 0 1,0-1-1,1 1 1,-1-1-1,0 0 1,0 0-1,0 0 1,1 0 0,-1 0-1,0 0 1,0-1-1,-1 1 1,1-1-1,0 1 1,0-1 0,-1 0-1,1 1 1,-1-1-1,1 0 1,-1 0-1,0 0 1,0 0-1,0-1 1,0 1 0,0 0-1,0 0 1,-1 0-1,1-1 1,-1 1-1,0 0 1,1-1-1,-1-4 1,0 7-13,0-1 0,0 0 0,0 0 0,0 1 0,0-1 0,0 0 0,-1 0 0,1 1 0,0-1 0,0 0 0,0 1 0,-1-1 0,1 0 0,0 1 0,-1-1 0,1 1 0,-1-1 0,1 0 0,-1 1 0,1-1 0,-1 1 0,1-1 0,-1 1 0,1-1 0,-1 1 0,1 0 0,-1-1 0,0 1 0,1 0 0,-1-1 0,0 1 0,0 0 0,1 0 0,-1 0 0,0 0 0,1-1 0,-1 1 0,0 0 0,0 0 0,1 0 0,-1 1 0,0-1 0,1 0 0,-1 0 0,0 0 0,0 0 0,1 1 0,-1-1 0,0 0 0,0 1 0,-3 0 0,1 0 0,-1 0 0,1 1 0,0-1 0,-1 1 0,1 0 0,0 0 0,-6 5 0,3-1 0,1 1 0,0-1 0,0 1 0,1 1 0,0-1 0,0 0 0,1 1 0,0 0 0,0 0 0,1 0 0,0 0 0,0 0 0,1 1 0,-1 11 0,2-18 0,0 0 0,1 0 0,-1-1 0,1 1 0,-1 0 0,1-1 0,0 1 0,0-1 0,-1 1 0,1-1 0,0 1 0,0-1 0,1 1 0,-1-1 0,0 0 0,0 0 0,1 0 0,-1 1 0,0-1 0,1 0 0,-1-1 0,1 1 0,0 0 0,-1 0 0,1-1 0,-1 1 0,1-1 0,0 1 0,0-1 0,-1 0 0,1 0 0,0 0 0,0 0 0,-1 0 0,1 0 0,3-1 0,2 1 0,0 0 0,1-1 0,-1 0 0,0 0 0,1-1 0,-1 0 0,0 0 0,7-4 0,50-40 0,-53 37 0,0-1 0,1 2 0,0 0 0,18-9 0,-28 52 0,-2-32 0,-1 0 0,1 0 0,1 0 0,-1 0 0,0 0 0,1 0 0,-1 0 0,1-1 0,0 1 0,0 0 0,0 0 0,0-1 0,1 1 0,-1 0 0,4 4 0,-3-6 0,0 1 0,0-1 0,1 0 0,-1 0 0,0 0 0,1 0 0,-1 0 0,1 0 0,-1 0 0,1-1 0,-1 0 0,1 1 0,0-1 0,-1 0 0,1 0 0,-1 0 0,1-1 0,4 0 0,4-1-154,-1-1 0,0 0 0,0 0 0,0-1 0,12-7 0,33-12-2109,-47 16-8521,-7-1-229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6.074"/>
    </inkml:context>
    <inkml:brush xml:id="br0">
      <inkml:brushProperty name="width" value="0.025" units="cm"/>
      <inkml:brushProperty name="height" value="0.025" units="cm"/>
    </inkml:brush>
  </inkml:definitions>
  <inkml:trace contextRef="#ctx0" brushRef="#br0">249 1 16528,'0'0'13164,"-7"64"-12299,-22-17-513,-4 3-256,-3 1-96,2-1 64,2-6-32,5-7-64,4-7-320,8-10-673,5-8-1794,7-12-1665,3-5-993,10-20-4004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6.432"/>
    </inkml:context>
    <inkml:brush xml:id="br0">
      <inkml:brushProperty name="width" value="0.025" units="cm"/>
      <inkml:brushProperty name="height" value="0.025" units="cm"/>
    </inkml:brush>
  </inkml:definitions>
  <inkml:trace contextRef="#ctx0" brushRef="#br0">162 0 17649,'0'0'11589,"4"12"-10820,0 0-572,0 1 0,-2-1 0,1 1 0,-1 0 0,-1 0 0,-1 0 0,1 0-1,-4 24 1,-9 109 132,11-83-3700,1-63 3051,0 1 0,-1-1 0,1 1 0,0-1 1,-1 0-1,1 1 0,-1-1 0,1 1 1,-1-1-1,1 0 0,-1 1 0,1-1 1,-1 0-1,0 0 0,1 1 0,-1-1 0,1 0 1,-1 0-1,0 0 0,1 0 0,-1 0 1,1 0-1,-1 0 0,0 0 0,1 0 1,-1 0-1,1 0 0,-1 0 0,0 0 0,1 0 1,-1 0-1,1-1 0,-1 1 0,1 0 1,-1 0-1,0-1 0,1 1 0,-1-1 0,0 1 1,-15-14-10438</inkml:trace>
  <inkml:trace contextRef="#ctx0" brushRef="#br0" timeOffset="1">1 210 12684,'0'0'4869,"53"0"-2884,-19 0-639,5-3-481,2-5-481,0-2-320,-4-4-1121,-8 3-2114,-6-1-3780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6.760"/>
    </inkml:context>
    <inkml:brush xml:id="br0">
      <inkml:brushProperty name="width" value="0.025" units="cm"/>
      <inkml:brushProperty name="height" value="0.025" units="cm"/>
    </inkml:brush>
  </inkml:definitions>
  <inkml:trace contextRef="#ctx0" brushRef="#br0">77 1 12940,'0'0'10736,"0"10"-9797,-23 199 2245,11-118-3327,-2 100 1,4-210-14819,5 12 11611,-8-17-4604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7.739"/>
    </inkml:context>
    <inkml:brush xml:id="br0">
      <inkml:brushProperty name="width" value="0.025" units="cm"/>
      <inkml:brushProperty name="height" value="0.025" units="cm"/>
    </inkml:brush>
  </inkml:definitions>
  <inkml:trace contextRef="#ctx0" brushRef="#br0">30 400 4164,'0'0'4767,"-6"-9"-1446,-15-25 42,20 34-3221,1-1 0,0 1-1,0 0 1,-1-1 0,1 1 0,0-1 0,0 1 0,0-1 0,0 1 0,-1-1 0,1 1 0,0-1 0,0 1-1,0-1 1,0 1 0,0-1 0,0 1 0,0-1 0,0 1 0,0-1 0,1 1 0,-1-1 0,0 1 0,0 0-1,0-1 1,0 1 0,1-1 0,-1 1 0,0-1 0,1 1 0,-1 0 0,0-1 0,1 1 0,-1 0-1,0-1 1,1 1 0,-1 0 0,0-1 0,1 1 0,-1 0 0,1 0 0,-1-1 0,1 1 0,-1 0 0,1 0-1,-1 0 1,1 0 0,-1 0 0,1 0 0,-1 0 0,1 0 0,-1 0 0,1 0 0,30-1 701,-27 2-178,98-6 1835,-84 3-3087,-1 0 0,0-2 0,27-9 0,-35 10 127,0 0-1,-1-1 1,0 0 0,0-1 0,0 0-1,-1 0 1,1-1 0,-1 0-1,-1 0 1,1 0 0,-1-1 0,0 0-1,0 0 1,-1-1 0,0 0-1,-1 0 1,1 0 0,-1 0-1,5-16 1,-1-5 516,8-52 0,-9 16 6142,-10 97-5276,-2-1 1,-10 41-1,-4 18 881,17-75-1399,-4 13-5,2 1 0,1-1 0,1 1 0,1-1 0,2 1 0,5 34 1,4-39-339,-10-23-63,0 0 0,1 0 0,-1-1 1,0 1-1,1 0 0,-1-1 0,1 1 1,-1 0-1,1-1 0,-1 1 0,1-1 1,0 1-1,-1-1 0,1 1 1,0-1-1,-1 1 0,1-1 0,0 0 1,0 1-1,-1-1 0,1 0 0,0 0 1,0 0-1,-1 0 0,1 1 0,0-1 1,0 0-1,1 0 0,-1-4-101,0-1 0,0 1 1,0 0-1,-1 0 0,0 0 0,0 0 0,0-1 0,0 1 0,0 0 0,-2-6 0,-2 3-279,1 0-1,-1 0 1,0 1-1,-1-1 0,1 1 1,-1 0-1,0 1 0,-1-1 1,0 1-1,1 0 0,-2 1 1,1-1-1,0 1 0,-9-4 1,-8-7-584,23 14 973,-1 1-1,1 0 1,0-1-1,0 1 0,-1 0 1,1-1-1,0 1 0,0-1 1,0 1-1,0-1 1,0 1-1,0 0 0,0-1 1,0 1-1,0-1 1,0 1-1,0-1 0,0 1 1,0 0-1,0-1 0,0 1 1,0-1-1,0 1 1,0-1-1,0 1 0,1 0 1,-1-1-1,0 1 0,0-1 1,1 1-1,-1 0 1,0-1-1,0 1 0,1 0 1,-1 0-1,0-1 0,1 1 1,-1 0-1,1 0 1,-1-1-1,0 1 0,1 0 1,-1 0-1,1 0 0,0-1 1,21-12 826,-20 12-716,9-4 218,0 0 0,0 0 1,1 2-1,0-1 0,0 1 0,0 1 0,0 0 0,0 1 0,24 0 0,-33 1-249,1 0 0,0 0 0,-1 0 0,1 1 0,-1-1 0,1 1-1,-1 0 1,1 0 0,-1 1 0,0-1 0,0 1 0,1-1 0,-1 1 0,0 0 0,0 0-1,-1 0 1,1 1 0,0-1 0,-1 1 0,1-1 0,-1 1 0,0 0 0,0 0 0,0 0-1,0 0 1,-1 0 0,1 1 0,-1-1 0,0 0 0,0 1 0,0-1 0,0 1 0,0-1-1,-1 1 1,0 0 0,0 5 0,-8 44 1540,3-34-666,4-16-651,1-8-193,9-43-116,5-95 0,-14 142-48,0 1 1,0-1-1,1 0 0,-1 0 1,0 0-1,1 0 1,-1 0-1,0 1 0,1-1 1,-1 0-1,1 0 0,-1 1 1,1-1-1,-1 0 1,1 1-1,0-1 0,-1 1 1,1-1-1,0 1 0,0-1 1,-1 1-1,1-1 1,0 1-1,0 0 0,0-1 1,-1 1-1,1 0 0,0 0 1,0-1-1,0 1 1,0 0-1,0 0 0,0 0 1,-1 0-1,1 0 0,0 0 1,0 1-1,0-1 1,1 0-1,50 11-3618,-23-4 1726,15-3-5419,4-5 3897,-43 0 3537,0 1-1,0-2 0,0 1 0,0 0 0,0-1 0,8-4 0,-10 4 279,0 1 0,-1-1-1,0 0 1,1 0 0,-1 0-1,0 0 1,0-1-1,0 1 1,0 0 0,0-1-1,-1 1 1,3-6-1,-9 9 5042,-23 19-3874,19-12-984,-43 48 2116,49-52-2482,0 0-1,0 0 1,0 0-1,1 1 1,-1-1-1,1 1 1,0-1-1,0 1 0,1 0 1,-1 0-1,1 0 1,0 6-1,1-10-159,0 0-1,1-1 0,0 1 0,-1 0 0,1 0 0,-1-1 1,1 1-1,0-1 0,0 1 0,-1-1 0,1 1 0,0-1 1,0 1-1,0-1 0,-1 1 0,1-1 0,0 0 0,0 0 1,0 1-1,0-1 0,0 0 0,0 0 0,0 0 0,0 0 1,-1 0-1,1 0 0,0 0 0,0 0 0,1-1 0,33-4 85,-27 2-120,-1-1 0,1 0 1,-1 0-1,0 0 0,0-1 0,-1-1 1,1 1-1,-1-1 0,9-10 1,-11 11 17,0 0 0,0 0 1,0 0-1,0-1 1,-1 1-1,0-1 1,0 0-1,-1 0 1,0 0-1,0 0 0,0 0 1,-1 0-1,2-8 1,-4 14 24,0 0-1,0 0 1,0 0 0,0 0 0,0 1 0,0-1 0,0 0-1,0 0 1,0 1 0,0-1 0,0 1 0,1-1-1,-1 1 1,0-1 0,0 1 0,0-1 0,1 1-1,-1 0 1,-1 0 0,-1 4-4,-1 0 0,1 0-1,0 0 1,0 0 0,0 1 0,1-1-1,0 1 1,0 0 0,0-1 0,1 1-1,0 0 1,-1 12 0,2-14-222,0 0 0,0 0 0,1-1 0,-1 1 0,1 0 0,0 0 0,0 0 0,0 0 0,2 4 0,-1-6-266,-1 0 0,0 1 0,1-1 0,0 0 0,-1 0 0,1 0 0,0 0 0,0 0 0,0 0 0,1 0 0,-1-1 0,0 1 0,0-1 0,4 2 1,19 5-5046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5.995"/>
    </inkml:context>
    <inkml:brush xml:id="br0">
      <inkml:brushProperty name="width" value="0.025" units="cm"/>
      <inkml:brushProperty name="height" value="0.025" units="cm"/>
    </inkml:brush>
  </inkml:definitions>
  <inkml:trace contextRef="#ctx0" brushRef="#br0">90 145 15246,'0'0'11350,"10"-1"-9402,-6 1-1838,0 0 0,0 0 0,0-1 0,0 0 0,0 0 0,0 0 0,0 0 0,-1-1 0,1 1 0,-1-1 0,1 0 0,-1 0 0,1 0 0,-1-1 0,0 1 0,0-1 0,0 0 0,0 0 0,-1 0 0,1 0 0,-1 0 0,0 0 0,0-1 0,0 1 0,0-1 0,-1 1 0,1-1 0,-1 0 0,0 0-1,0 0 1,0 1 0,0-1 0,-1 0 0,0-6 0,1 8-94,-1 0 0,0 0 0,0 0 0,0 0-1,0 0 1,-1 0 0,1 0 0,0 0 0,-1 1-1,1-1 1,-1 0 0,0 0 0,0 0 0,1 1 0,-1-1-1,0 0 1,-1 1 0,1-1 0,0 1 0,0-1-1,-1 1 1,1 0 0,0-1 0,-1 1 0,-2-2 0,1 2-21,1 1-1,-1-1 1,1 0 0,-1 1 0,1-1 0,-1 1 0,0 0 0,1 0 0,-1 0 0,1 0 0,-1 0-1,0 1 1,1-1 0,-1 1 0,1-1 0,-1 1 0,1 0 0,0 0 0,-1 0 0,-2 2 0,-1 2-80,-1 0 0,0 0 0,1 1 1,0-1-1,0 2 0,1-1 1,0 0-1,0 1 0,0 0 0,1 0 1,-6 13-1,2-2-51,0 1 1,1 0-1,-7 34 1,13-47 78,0-1 1,0 0-1,0 1 1,1-1-1,-1 0 0,1 1 1,1-1-1,-1 1 1,2 6-1,-1-10-80,0-1-1,0 1 1,0 0 0,0-1-1,0 1 1,0-1 0,1 1-1,-1-1 1,0 0 0,1 0-1,-1 1 1,1-1 0,0 0-1,-1 0 1,1 0 0,0-1-1,-1 1 1,1 0 0,0-1-1,0 1 1,0-1 0,0 1-1,-1-1 1,1 0 0,0 0-1,0 0 1,0 0 0,3-1-1,4 1-725,-1-1 0,1 0-1,-1-1 1,1 0-1,-1 0 1,0-1-1,0 0 1,0-1-1,-1 1 1,1-2-1,10-6 1,22-15-5180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8.095"/>
    </inkml:context>
    <inkml:brush xml:id="br0">
      <inkml:brushProperty name="width" value="0.025" units="cm"/>
      <inkml:brushProperty name="height" value="0.025" units="cm"/>
    </inkml:brush>
  </inkml:definitions>
  <inkml:trace contextRef="#ctx0" brushRef="#br0">1 1 6342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8.436"/>
    </inkml:context>
    <inkml:brush xml:id="br0">
      <inkml:brushProperty name="width" value="0.025" units="cm"/>
      <inkml:brushProperty name="height" value="0.025" units="cm"/>
    </inkml:brush>
  </inkml:definitions>
  <inkml:trace contextRef="#ctx0" brushRef="#br0">0 0 18834,'0'0'10207,"3"10"-9460,6 26-254,-2-1-1,-1 1 0,-2 0 1,-1 58-1,1 8 25,-4-100-517,0 0 0,0 0 0,0 0 0,1 0 0,-1 0 0,0 0 0,1 0 0,-1 1 0,1-1 0,0-1 0,0 1 0,0 0 0,0 0 0,0 0 0,0 0 0,1-1 0,-1 1 0,0 0 0,3 1 0,-3-2 0,1-1 0,-1 1 0,1-1 0,-1 1 0,1-1 0,0 0 0,-1 0 0,1 1 0,-1-1 0,1 0 0,-1-1 0,1 1 0,0 0 0,-1 0 0,1-1 0,-1 1 0,1-1 0,-1 1 0,3-2 0,8-4 0,0-1 0,-1-1 0,0 0 0,16-16 0,-20 18 0,21-18-250,-2-1 0,28-34 0,-48 52 67,0-1 0,0 0 0,0-1 1,-1 1-1,-1-1 0,0 0 0,0 0 0,0 0 0,-1-1 1,-1 1-1,1-1 0,-2 0 0,2-11 0,-3 20 27,0 1-134,0-1 1,0 1 0,0 0-1,0-1 1,0 1 0,0-1 0,0 1-1,0-1 1,0 1 0,0-1-1,0 1 1,0 0 0,0-1-1,0 1 1,0-1 0,0 1 0,-1-1-1,1 1 1,0 0 0,0-1-1,0 1 1,-1-1 0,1 1-1,0 0 1,-1-1 0,1 1 0,0 0-1,-1-1 1,1 1 0,0 0-1,-1 0 1,1 0 0,-1-1 0,1 1-1,0 0 1,-1 0 0,1 0-1,-1 0 1,0-1 0,-13 1-9657</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8.793"/>
    </inkml:context>
    <inkml:brush xml:id="br0">
      <inkml:brushProperty name="width" value="0.025" units="cm"/>
      <inkml:brushProperty name="height" value="0.025" units="cm"/>
    </inkml:brush>
  </inkml:definitions>
  <inkml:trace contextRef="#ctx0" brushRef="#br0">7 0 12332,'0'0'5060,"-7"63"-1889,7-35-224,0-5-1473,9-2-161,3-4-256,1-7-320,1-4-481,3-5-544,-2-1-2307,3-5-1409,3-13-2338,-3-6-6182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9.135"/>
    </inkml:context>
    <inkml:brush xml:id="br0">
      <inkml:brushProperty name="width" value="0.025" units="cm"/>
      <inkml:brushProperty name="height" value="0.025" units="cm"/>
    </inkml:brush>
  </inkml:definitions>
  <inkml:trace contextRef="#ctx0" brushRef="#br0">34 0 15887,'0'0'9929,"-4"15"-8930,-9 69 737,4 1 1,2 102 0,21-214-1860,-11 11-33,-1 0 0,-1 0 0,-1 1 0,0-1-1,-1 0 1,0 0 0,-7-28 0,7 43 76,1 13-80,0-8 177,0 1 1,0-1 0,1 0 0,-1 0-1,1 0 1,0 0 0,0 0 0,0 0-1,1 0 1,0 0 0,-1 0-1,1-1 1,1 1 0,-1-1 0,0 1-1,1-1 1,0 0 0,0 0-1,0 0 1,0 0 0,0 0 0,0-1-1,1 1 1,-1-1 0,1 0-1,0 0 1,7 2 0,-6-2 10,0-1 0,0 0-1,0 0 1,1-1 0,-1 0 0,0 0 0,0 0 0,1 0 0,-1-1 0,0 0-1,0 0 1,0 0 0,0 0 0,0-1 0,0 0 0,0 0 0,-1-1 0,1 1-1,-1-1 1,1 0 0,-1 0 0,5-5 0,-2 1 27,0 0 0,0 0 0,-1-1 0,-1 1 1,1-1-1,-1-1 0,-1 1 0,1-1 0,-1 1 0,-1-1 1,5-18-1,-14 72 32,1-23 6,2 1 1,1 0 0,1 0-1,3 39 1,-2-60-202,0 0 0,0 1 1,1-1-1,-1 0 0,1 0 0,0 0 0,-1 0 1,1 0-1,0 0 0,0 0 0,0 0 0,1 0 1,-1-1-1,0 1 0,1 0 0,-1-1 0,1 1 1,-1-1-1,1 1 0,0-1 0,0 0 0,0 1 1,0-1-1,-1 0 0,1-1 0,1 1 0,-1 0 1,0 0-1,0-1 0,0 1 0,0-1 0,0 0 1,0 0-1,3 0 0,-1 0-135,-1 0 0,0-1 0,0 1 0,0-1 0,0 0 0,0 0 0,0 0 0,0-1 1,0 1-1,0-1 0,-1 1 0,1-1 0,-1 0 0,1 0 0,-1 0 0,1 0 0,-1-1 0,0 1 0,0-1 0,0 1 0,-1-1 0,1 0 0,1-3 0,5-15-4449,-2-4-1447</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9.476"/>
    </inkml:context>
    <inkml:brush xml:id="br0">
      <inkml:brushProperty name="width" value="0.025" units="cm"/>
      <inkml:brushProperty name="height" value="0.025" units="cm"/>
    </inkml:brush>
  </inkml:definitions>
  <inkml:trace contextRef="#ctx0" brushRef="#br0">32 1 12172,'0'0'20435,"-32"43"-28090,38-40 800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49.865"/>
    </inkml:context>
    <inkml:brush xml:id="br0">
      <inkml:brushProperty name="width" value="0.025" units="cm"/>
      <inkml:brushProperty name="height" value="0.025" units="cm"/>
    </inkml:brush>
  </inkml:definitions>
  <inkml:trace contextRef="#ctx0" brushRef="#br0">1 106 18161,'0'0'4015,"0"-9"-935,-1 3-2666,1 1 0,0-1 0,1 1 0,-1 0 0,1-1 0,0 1 0,0 0 0,1-1 0,3-7 0,-4 11-289,1 0 0,-1-1 0,1 1 0,-1 0 0,1 0 0,0 0 0,0 0 0,0 0 0,0 1-1,1-1 1,-1 1 0,0-1 0,1 1 0,-1 0 0,1 0 0,-1 0 0,1 0 0,-1 0 0,1 0 0,0 1 0,-1-1 0,1 1-1,0 0 1,0 0 0,2 0 0,-3 1-121,-1-1-1,0 1 0,0-1 1,0 1-1,0 0 1,0-1-1,0 1 0,0 0 1,0 0-1,0 0 1,0 0-1,0 0 0,-1 0 1,1 0-1,0 0 1,-1 0-1,1 0 0,-1 0 1,1 1-1,-1-1 1,1 0-1,-1 0 0,0 1 1,0-1-1,1 0 1,-1 0-1,0 1 0,0-1 1,0 0-1,-1 3 1,-2 44 13,-9 0-17,8-39 0,1 0 0,1 0 0,-1 0 0,2 1 0,-1-1 0,1 0 0,1 1 0,-1-1 0,2 1 0,2 16 0,-3-23 0,1-1 0,0 0 0,0 0 0,1 0 0,-1 0 0,0 0 0,1 0 0,-1 0 0,1 0 0,-1 0 0,1-1 0,0 1 0,0-1 0,0 1 0,0-1 0,0 0 0,0 0 0,0 0 0,0 0 0,1 0 0,-1 0 0,0 0 0,1-1 0,-1 1 0,0-1 0,1 0 0,-1 0 0,0 0 0,1 0 0,-1 0 0,1 0 0,2-1 0,1 0 0,0 0 0,0 0 0,-1-1 0,1 1 0,-1-1 0,1-1 0,-1 1 0,0-1 0,1 1 0,-2-2 0,1 1 0,7-6 0,-3-1 0,0 0 0,-1 0 0,0 0 0,-1-1 0,0-1 0,-1 1 0,0-1 0,-1 0 0,0 0 0,-1-1 0,0 0 0,-1 1 0,0-1 0,1-16 0,-10 31 0,1 10 0,5-10 0,0 3 0,0 0 0,0 0 0,0-1 0,1 1 0,0 0 0,0 0 0,2 6 0,-2-10 0,-1 0 0,1 0 0,0 0 0,0 0 0,-1 0 0,1 0 0,0-1 0,0 1 0,0 0 0,0-1 0,0 1 0,0-1 0,0 1 0,0-1 0,0 1 0,0-1 0,1 0 0,-1 0 0,0 1 0,0-1 0,0 0 0,0 0 0,1 0 0,-1 0 0,0 0 0,0 0 0,0-1 0,0 1 0,0 0 0,0-1 0,1 1 0,-1 0 0,0-1 0,0 0 0,0 1 0,0-1 0,0 1 0,1-3 0,5-1 0,0-1 0,0 0 0,-1 0 0,1-1 0,-2 1 0,1-1 0,0-1 0,4-7 0,38-59 0,-56 95 0,0-1 0,2 1 0,1 1 0,1-1 0,-3 44 0,7-64-129,0 0 0,0 0 0,1 0 0,-1 0 0,1 0 0,-1-1 0,1 1 0,0 0 0,-1 0 0,1 0 0,0-1 0,0 1 0,0 0 0,0-1 0,3 4 0,-2-4-219,0 1 0,0-1 1,0 1-1,0-1 0,0 0 0,0 0 1,1 0-1,-1 0 0,0 0 1,1 0-1,-1-1 0,0 1 0,1-1 1,-1 0-1,1 0 0,-1 0 1,1 0-1,-1 0 0,1 0 0,-1 0 1,0-1-1,1 1 0,-1-1 1,0 0-1,1 0 0,-1 0 0,0 0 1,0 0-1,0 0 0,0-1 1,2-1-1,14-15-6512</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50.926"/>
    </inkml:context>
    <inkml:brush xml:id="br0">
      <inkml:brushProperty name="width" value="0.025" units="cm"/>
      <inkml:brushProperty name="height" value="0.025" units="cm"/>
    </inkml:brush>
  </inkml:definitions>
  <inkml:trace contextRef="#ctx0" brushRef="#br0">1 310 2851,'2'-14'6123,"0"-11"-4443,3-39 3405,4 20 4421,-11 62-4530,1 26-3889,-1 2-589,-2 58-306,11 114 0,-3-200-275,3-19-405,4-28-606,-8 10 536,-1 0 0,-1 0-1,-2-31 1,0 43 649,0 1-1,0-1 1,0 0-1,0 1 0,-1-1 1,0 1-1,-1 0 1,0-1-1,0 1 1,0 0-1,0 1 1,-1-1-1,-7-8 1,7 12 363,7 8-421,14 11-371,-6-11-511,1-2-1,-1 1 1,1-2-1,0 1 1,0-2-1,0 1 1,1-2-1,20 1 1,21-8 268,-21-14 1632,-32 20-926,0-1-1,0 1 1,0-1 0,0 0-1,0 1 1,0-1 0,0 0-1,-1 0 1,1 1 0,0-1-1,-1 0 1,1 0 0,-1 0 0,1 0-1,-1 0 1,1 0 0,-1 0-1,1 0 1,-1 0 0,0 0-1,0 0 1,1 0 0,-1 0-1,0 0 1,0 0 0,0 0-1,0 0 1,0-1 0,-1 1-1,1 0 1,0 0 0,0 0-1,-1-1 1,0 1-109,0 1 1,1 0-1,-1-1 1,0 1-1,0 0 1,1-1-1,-1 1 1,0 0-1,0 0 1,1 0-1,-1 0 1,0 0-1,0 0 1,0 0-1,0 0 1,1 0-1,-1 0 1,0 0-1,0 0 1,1 1-1,-1-1 1,0 0-1,0 1 1,1-1-1,-1 0 1,0 1-1,1-1 1,-1 1-1,0-1 1,1 1-1,-1-1 1,1 1-1,-1 0 1,0-1-1,1 1 1,-1 1-1,-20 24 495,18-19-228,0 0 1,0 0-1,0 0 1,1 1-1,0-1 1,0 1-1,1-1 0,-1 13 1,2-18-258,0 0 0,0 0 0,-1 0 0,1 0 0,0 0 1,1 0-1,-1 0 0,0 0 0,1 0 0,-1 0 0,1 0 0,-1 0 0,1 0 0,0 0 1,0 0-1,0 0 0,0 0 0,0-1 0,0 1 0,1 0 0,-1-1 0,1 1 0,-1-1 0,1 0 1,-1 1-1,1-1 0,0 0 0,0 0 0,-1 0 0,1 0 0,0 0 0,0 0 0,0-1 1,4 2-1,-2-2-61,0 0 0,1 0 1,-1 0-1,0 0 0,1-1 1,-1 1-1,0-1 0,0 0 1,0-1-1,0 1 0,0-1 1,0 1-1,0-1 0,0 0 0,-1-1 1,8-4-1,-1-3-515,0 0 0,0-1 0,14-20 0,15-17-4962,-47 96 7466,7-43-1573,0 0 1,1 0-1,-1 0 0,1 0 0,1 0 0,-1 0 0,0 0 0,2 6 0,-1-10-340,0 0 0,-1 0 1,1 1-1,0-1 0,0 0 0,0 0 0,0 0 1,0 0-1,0 0 0,0 0 0,0 0 0,0-1 0,0 1 1,1 0-1,-1 0 0,0-1 0,1 1 0,-1-1 0,0 1 1,1-1-1,-1 0 0,0 0 0,1 1 0,-1-1 0,1 0 1,-1 0-1,1 0 0,-1 0 0,0-1 0,1 1 1,-1 0-1,2-1 0,2-1-17,0 1 0,-1-1 0,1 0 0,-1 0 0,0-1 0,0 1 0,1-1 0,-2 0 0,1 0 0,0 0 0,-1-1 0,1 1 0,-1-1 0,0 0 1,0 0-1,0 0 0,-1 0 0,2-5 0,8-13-100,-2 1 0,10-29 0,-8 11 103,-1 0 0,-3-1-1,-1 0 1,-2 0 0,-1-1 0,-3-51-1,-3 68 45,3 24-66,-1 0 1,0-1-1,0 1 1,0 0-1,0-1 1,0 1 0,0-1-1,0 1 1,0 0-1,0-1 1,0 1-1,0 0 1,0-1-1,0 1 1,0 0-1,0-1 1,0 1-1,0 0 1,-1-1-1,1 1 1,0 0-1,0-1 1,0 1-1,-1 0 1,1-1-1,0 1 1,0 0-1,-1 0 1,1-1-1,0 1 1,0 0 0,-1 0-1,1-1 1,0 1-1,-1 0 1,1 0-1,0 0 1,-1 0-1,1 0 1,0-1-1,-1 1 1,1 0-1,-1 0 1,1 0-1,0 0 1,-1 0-1,1 0 1,0 0-1,-1 0 1,1 0-1,-1 1 1,-1 2 15,1 1 1,0-1-1,0 1 0,0 0 1,0 0-1,0-1 0,1 1 1,-1 0-1,1 0 0,0 0 1,1-1-1,-1 1 0,2 5 1,-2 6 143,0 22 258,2 0 0,2 0-1,11 51 1,-12-73-506,1-1 1,0 0-1,2 0 0,-1 0 1,2-1-1,0 1 1,0-1-1,2-1 0,-1 0 1,1 0-1,16 15 1,-2-11 55,-36-37-1655,-138-106-8933,47 48 12507,122 76 3968,34 4-4934,22 8-1124,-43-7-4163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59:51.254"/>
    </inkml:context>
    <inkml:brush xml:id="br0">
      <inkml:brushProperty name="width" value="0.025" units="cm"/>
      <inkml:brushProperty name="height" value="0.025" units="cm"/>
    </inkml:brush>
  </inkml:definitions>
  <inkml:trace contextRef="#ctx0" brushRef="#br0">6 32 16976,'-5'3'8328,"15"-3"-8072,10-4-224,1-3-1281,3-1-3331,-1-2-5894</inkml:trace>
  <inkml:trace contextRef="#ctx0" brushRef="#br0" timeOffset="1">157 4 5701,'0'0'25176,"0"9"-26265,11-10-4164,-1-11-7271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0:57.921"/>
    </inkml:context>
    <inkml:brush xml:id="br0">
      <inkml:brushProperty name="width" value="0.025" units="cm"/>
      <inkml:brushProperty name="height" value="0.025" units="cm"/>
    </inkml:brush>
  </inkml:definitions>
  <inkml:trace contextRef="#ctx0" brushRef="#br0">1 0 9385,'0'0'5306,"11"1"-4366,163 4 3353,118 8-2202,433 2 662,-467-17-1261,726 25-373,-307-4-674,1277-4 23,-1565-14-386,-121 0 56,640 8 1101,-728 3-765,39 1-3,-222-14-882,0 1 1,0-1-1,1 0 1,-1 0 0,0 0-1,1 0 1,-1-1-1,0 1 1,1-1-1,0 0 1,-1 1 0,1-1-1,-3-3 1,5 5 171,-21-19-6663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2:35.167"/>
    </inkml:context>
    <inkml:brush xml:id="br0">
      <inkml:brushProperty name="width" value="0.025" units="cm"/>
      <inkml:brushProperty name="height" value="0.025" units="cm"/>
    </inkml:brush>
  </inkml:definitions>
  <inkml:trace contextRef="#ctx0" brushRef="#br0">71 101 5349,'0'0'11355,"0"-17"-9706,2 17-1585,0 0-1,0-1 0,0 1 0,1 0 1,-1 0-1,0 0 0,0 0 0,0 1 1,1-1-1,-1 0 0,0 1 1,0 0-1,0-1 0,0 1 0,0 0 1,0 0-1,0 0 0,2 2 0,4 0 91,6 3-11,0-2 0,1 0 0,0-1 0,0 0 0,0-1 0,0-1 0,18 0 0,9-4 520,52-10 0,-42 5 44,-16 6-507,0 0 1,0 3 0,0 1-1,37 6 1,-39-3-147,1-1 1,0-2-1,0-2 1,49-5 0,-24-5 44,-21 2-73,43-2 0,-69 9-26,0 1 1,0 1-1,0 0 1,0 0-1,0 1 1,0 1-1,17 6 0,-3 0 15,1-2 1,0 0-1,0-2 0,33 3 0,113-4 25,-57-3-33,-78 3-4,1 2-1,-1 1 1,0 2-1,44 17 1,-42-13 9,1-1 1,-1-2 0,61 6 0,148-17 43,-182-3-30,1 4 0,0 2 0,103 16 0,-92-3 9,1-4 0,125 0-1,163-32 87,270-73 1,-408 50 22,336-18 1,-262 43-105,240-6 42,-485 24-79,319 12 37,-169 1-40,-21-1 0,-114-7-174,119-9 1,-25-1 2,-223 32 182,19-15-3,-2-1 0,1-2-1,-1-2 1,-45 2 0,-154-4 38,147-5-40,-2089 3-1063,1498-31 1097,-1-1-16,-1160 39 8,1613-4-27,-197-7 16,201-33 87,45 5-440,179 23-6298,7-1-1725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3.453"/>
    </inkml:context>
    <inkml:brush xml:id="br0">
      <inkml:brushProperty name="width" value="0.025" units="cm"/>
      <inkml:brushProperty name="height" value="0.025" units="cm"/>
    </inkml:brush>
  </inkml:definitions>
  <inkml:trace contextRef="#ctx0" brushRef="#br0">21 83 15439,'0'0'6213,"-1"9"-5887,-4 36 123,2 1 0,3-1 1,5 54-1,0 30 258,-4-69-292,0 0 536,-12 110 0,5-240 127,7 10-1027,3 0-1,2 0 1,3 1 0,3 0 0,2 0-1,3 2 1,35-84 0,-47 130-74,1 1 0,0-1 0,1 1 1,-1 0-1,2 1 0,0 0 0,15-15 0,-20 22 13,0-1 0,0 1 0,0-1-1,0 1 1,1 0 0,-1 0 0,1 0-1,-1 1 1,1-1 0,-1 1-1,1 0 1,0 0 0,0 0 0,0 1-1,0-1 1,-1 1 0,1 0 0,0 0-1,0 0 1,0 1 0,0-1 0,0 1-1,-1 0 1,1 0 0,0 0-1,0 0 1,5 4 0,-6-3 16,-1-1-1,0 1 1,0 0-1,0 0 1,0 0-1,0 0 1,-1 0-1,1 1 1,-1-1-1,1 1 1,-1-1-1,0 1 1,0-1 0,0 1-1,0-1 1,0 1-1,-1 0 1,1-1-1,-1 1 1,0 0-1,0 0 1,0 0-1,0-1 1,0 1 0,0 0-1,-1 0 1,0-1-1,1 1 1,-2 3-1,-1 4 145,-1 0 1,0-1-1,0 1 0,0-1 0,-1 0 0,-11 14 0,-9 8 245,-1-1 0,-38 33 0,48-49-438,1-1 0,-2-1 1,0 0-1,0-2 1,-1 1-1,-20 7 0,37-18-44,1 1 0,-1-1 0,1 0 0,-1 1 0,0-1 0,1 0 0,-1 1 0,0-1 0,1 0 0,-1 1 0,0-1 0,1 0 0,-1 0 0,0 0-1,0 0 1,1 0 0,-1 0 0,0 0 0,1 0 0,-1 0 0,0 0 0,0 0 0,1 0 0,-1-1 0,0 1 0,1 0 0,-1 0 0,0-1 0,1 1 0,-1-1 0,0 1 0,1 0 0,-1-1-1,1 1 1,-1-1 0,1 1 0,-1-1 0,1 0 0,-1 1 0,1-1 0,0 1 0,-1-1 0,1 0 0,0 1 0,0-1 0,-1 0 0,1 1 0,0-1 0,0 0 0,0-1 0,0-2-918,0 0 1,0 0-1,1 0 1,0 0-1,0 0 1,0 0-1,3-6 1,23-38-12850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6.590"/>
    </inkml:context>
    <inkml:brush xml:id="br0">
      <inkml:brushProperty name="width" value="0.025" units="cm"/>
      <inkml:brushProperty name="height" value="0.025" units="cm"/>
    </inkml:brush>
  </inkml:definitions>
  <inkml:trace contextRef="#ctx0" brushRef="#br0">134 98 7944,'0'0'13879,"-9"8"-11861,-11 10-1539,0 2 0,2 0-1,0 1 1,2 0 0,-16 27-1,36-47-303,0-1 0,0 0 0,0 0 0,0 0 0,0 0 0,0-1 0,0 1 0,5-3 0,66-15 131,-69 16-330,0 2 0,0-1 0,0 1 0,0 0 0,0 0 0,0 0 0,0 1 0,0 0 1,0 0-1,10 4 0,-4 5-143,-12-10 207,0-1 0,0 1 0,0 0 0,0-1 0,0 1 0,0-1 0,0 1 1,0 0-1,0-1 0,1 1 0,-1 0 0,0-1 0,0 1 0,0 0 0,0-1 0,0 1 0,1 0 0,-1-1 0,0 1 0,0 0 0,1 0 0,-1-1 0,0 1 0,0 0 1,1 0-1,-1-1 0,0 1 0,1 0 0,-1 0 0,0 0 0,1 0 0,-1-1 0,0 1 0,1 0 0,-1 0 0,0 0 0,1 0 0,-1 0 0,0 0 0,1 0 0,-1 0 0,1 0 1,-1 0-1,0 0 0,1 0 0,-1 0 0,0 0 0,1 1 0,-1-1 0,0 0 0,1 0 0,-1 0 0,0 0 0,1 1 0,-1-1 0,0 0 0,0 0 0,1 1 0,-1-1 1,0 0-1,0 0 0,1 1 0,-1-1 0,4-21 368,-2 0-1,0-1 1,-1 1 0,-4-36 0,3 55-416,0 1 1,0 0-1,0-1 0,-1 1 1,1 0-1,0-1 0,-1 1 1,1 0-1,-1 0 0,0-1 0,1 1 1,-1 0-1,0 0 0,0 0 1,1 0-1,-1 0 0,0 0 1,0 0-1,0 0 0,0 0 1,-1 0-1,1 1 0,0-1 1,0 0-1,0 1 0,-1-1 0,1 1 1,-2-1-1,2 1 1,0 0 0,0 0 0,0 0 0,0 1 1,0-1-1,0 1 0,0-1 0,0 0 0,0 1 0,0-1 0,1 1 0,-1 0 0,0-1 0,0 1 0,0 0 0,1-1 0,-1 1 1,0 0-1,1 0 0,-1 0 0,1 0 0,-1 0 0,1 0 0,0-1 0,-1 1 0,1 0 0,0 0 0,-1 0 0,1 0 1,0 0-1,0 0 0,0 0 0,0 1 0,0-1 0,0 0 0,0 0 0,1 1 0,-1 0-20,0-1-1,0 1 0,0-1 1,0 1-1,1-1 0,-1 0 1,0 1-1,1-1 0,-1 1 1,1-1-1,0 0 1,-1 1-1,1-1 0,0 0 1,0 0-1,0 0 0,0 0 1,0 0-1,0 0 0,0 0 1,0 0-1,0 0 1,3 1-1,-1 0-9,1-1-1,0 1 1,0-1-1,0 0 1,0 0 0,0 0-1,0-1 1,6 1 0,3-1 25,0 0 1,0-1-1,-1-1 1,24-6-1,-14 1 44,-2 0 0,38-20 0,-49 22-21,-1 0 0,0 0 1,0-1-1,-1 0 0,1 0 0,-1 0 1,-1-1-1,1 0 0,5-10 0,-6-1 171,-18 20 151,-21 21-4,23-12-294,1 0 0,0 0 0,1 0 0,0 1 0,1 0 0,0 1 0,1 0 1,0 0-1,1 0 0,1 1 0,0-1 0,1 1 0,-3 28 0,6-41-53,0 1 0,0-1 1,0 0-1,0 0 0,0 0 0,1 0 1,-1 0-1,0 0 0,1 0 0,-1 0 1,1 0-1,-1-1 0,1 1 0,-1 0 1,1 0-1,-1 0 0,1 0 0,0-1 1,0 1-1,-1 0 0,1 0 0,0-1 1,0 1-1,0-1 0,0 1 0,0-1 1,1 1-1,1 0-132,1 0 0,-1 0 0,1 0 0,0-1 0,-1 0 0,1 1 0,-1-1 0,7-1 0,-3 0-401,1 0 0,0-1-1,0 0 1,-1 0 0,1 0 0,-1-1 0,11-6-1,7-10-6099,-4-5-2894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0.260"/>
    </inkml:context>
    <inkml:brush xml:id="br0">
      <inkml:brushProperty name="width" value="0.025" units="cm"/>
      <inkml:brushProperty name="height" value="0.025" units="cm"/>
    </inkml:brush>
  </inkml:definitions>
  <inkml:trace contextRef="#ctx0" brushRef="#br0">0 79 6887,'0'0'5690,"12"0"-5626,97-6 557,136-24-1,54-5 494,-134 28-489,1 7 1,-1 8 0,190 32 0,-166-9 76,313 10 0,265-56-334,-562 8-346,-93 4 669,212 22 1,-305-16-462,15 3-16,0-2 1,1-1-1,-1-1 0,1-2 0,56-7 1,-71 1-28,-25 4-46,-37 5-1873,-11-1-3639,-10-1-6555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2.937"/>
    </inkml:context>
    <inkml:brush xml:id="br0">
      <inkml:brushProperty name="width" value="0.025" units="cm"/>
      <inkml:brushProperty name="height" value="0.025" units="cm"/>
    </inkml:brush>
  </inkml:definitions>
  <inkml:trace contextRef="#ctx0" brushRef="#br0">1 233 16143,'5'-10'513,"2"-1"-261,0 1 0,1-1 0,0 1 1,1 1-1,0 0 0,0 0 0,1 1 1,1 0-1,-1 0 0,1 1 0,17-8 1,-19 11-78,128-64 1218,-122 61-1364,2 1 0,-1 1 0,1 0 1,-1 1-1,1 1 0,30-2 0,-47 5-20,0 0 0,1 0 0,-1 0 0,0 0 0,1 0 0,-1 0 0,1 0 0,-1 0 0,0 0 0,1 0 0,-1 1 0,0-1 0,1 0 1,-1 0-1,0 0 0,0 0 0,1 1 0,-1-1 0,0 0 0,0 0 0,1 1 0,-1-1 0,0 0 0,0 1 0,1-1 0,-1 0 0,0 0 0,0 1 0,0-1 0,0 0 0,0 1 0,1-1 0,-1 1 0,0-1 0,0 0 0,0 1 0,0-1 1,0 0-1,0 1 0,0-1 0,0 0 0,0 1 0,-1-1 0,1 0 0,0 1 0,0-1 0,0 0 0,0 1 0,0-1 0,0 0 0,-1 1 0,1-1 0,0 0 0,0 1 0,-1-1 0,1 0 0,0 0 0,0 0 0,-1 1 0,1-1 0,0 0 0,-1 0 1,1 1-1,-19 20 923,-85 69 849,68-61-1044,1 1 0,1 2 0,2 1 0,-36 49 0,65-78-671,0 1 0,0 0 0,0 0 0,1 0 0,-1 0 0,1 0 0,1 1 0,-1-1 0,1 1 0,0-1 0,-1 9 0,2-12-62,0 0 0,1 0-1,-1 1 1,1-1 0,-1 0 0,1 0-1,0 0 1,-1 0 0,1 1 0,0-1-1,1 0 1,-1-1 0,0 1-1,0 0 1,1 0 0,-1 0 0,1-1-1,0 1 1,-1-1 0,1 1-1,0-1 1,0 0 0,0 0 0,0 0-1,0 0 1,0 0 0,0 0 0,0 0-1,1-1 1,2 1 0,20 5-445,0-1 0,1-2 0,-1 0 0,1-2 0,0-1 0,35-4 0,-29 0-2822,-1-1 0,46-14 0,-20-2-6090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3.841"/>
    </inkml:context>
    <inkml:brush xml:id="br0">
      <inkml:brushProperty name="width" value="0.025" units="cm"/>
      <inkml:brushProperty name="height" value="0.025" units="cm"/>
    </inkml:brush>
  </inkml:definitions>
  <inkml:trace contextRef="#ctx0" brushRef="#br0">104 0 17489,'0'0'1964,"-9"1"-304,5 0-1488,-1-1-1,1 1 1,0 0 0,0 0-1,0 0 1,0 0-1,0 1 1,0 0 0,0 0-1,0 0 1,1 0-1,-1 0 1,1 1 0,0 0-1,-1 0 1,1 0-1,0 0 1,1 0 0,-1 0-1,0 1 1,1-1-1,0 1 1,0 0-1,0 0 1,0 0 0,1 0-1,-3 8 1,3-10-159,1 1 1,-1-1 0,0 1-1,1-1 1,0 1 0,-1-1-1,1 1 1,0-1 0,0 1-1,0-1 1,1 1 0,-1-1-1,1 1 1,-1-1-1,1 1 1,0-1 0,0 0-1,0 1 1,0-1 0,0 0-1,1 0 1,-1 1 0,1-1-1,-1 0 1,1-1-1,0 1 1,0 0 0,2 2-1,1-2 31,1 0-1,-1 0 1,1 0 0,-1-1-1,1 0 1,-1 0-1,1 0 1,0-1-1,0 0 1,-1 0-1,12-1 1,-8-1 22,0 0-1,0-1 1,-1 0-1,1 0 1,-1 0-1,1-1 1,-1-1-1,0 0 1,-1 0-1,1 0 1,-1-1-1,0 0 1,-1 0-1,1 0 1,-1-1-1,0 0 1,-1-1-1,0 1 1,0-1-1,0 0 1,3-9-1,-37 63 923,27-41-968,0 0-1,0 1 1,1-1 0,-1 1-1,1-1 1,0 1 0,1 0-1,-1-1 1,1 1 0,0 0 0,1 0-1,-1-1 1,1 1 0,2 7-1,-1-10-1,-1 0 0,1 0 0,0-1 0,0 1 0,0 0-1,1 0 1,-1-1 0,1 0 0,-1 1 0,1-1 0,0 0 0,0 0 0,0-1-1,0 1 1,0 0 0,0-1 0,0 0 0,1 0 0,-1 0 0,0 0 0,1 0-1,-1-1 1,1 0 0,4 1 0,7 0 68,0-1 0,1 0 0,-1 0 0,0-2 0,0 0 0,27-7 0,-38 8-29,0 0 0,-1 0 0,1 0 1,0-1-1,-1 1 0,1-1 0,-1 0 0,0 0 0,1 0 0,-1 0 1,0-1-1,0 1 0,-1-1 0,1 0 0,0 0 0,-1 0 0,0 0 1,0 0-1,0 0 0,0-1 0,0 1 0,0-1 0,-1 1 0,0-1 1,0 0-1,0 1 0,0-1 0,0 0 0,-1 0 0,0 0 0,0 1 1,0-6-1,-1 9-58,1 0 0,-1-1 0,1 1 0,-1 0 1,0 0-1,1 0 0,-1-1 0,1 1 0,-1 0 1,0 0-1,1 0 0,-1 0 0,1 0 0,-1 0 0,0 0 1,1 0-1,-1 1 0,0-1 0,1 0 0,-1 0 0,1 0 1,-1 1-1,1-1 0,-1 0 0,0 1 0,1-1 1,-1 0-1,1 1 0,-1-1 0,1 1 0,0-1 0,-1 1 1,1-1-1,-1 1 0,1-1 0,0 1 0,0-1 1,-1 2-1,1-2 4,-1 1 0,1 0-1,0-1 1,0 1 0,-1 0 0,1 0 0,0-1 0,0 1 0,0 0 0,0-1 0,0 1 0,0 0 0,0 0 0,0-1-1,0 1 1,1 0 0,-1-1 0,0 1 0,0 0 0,1-1 0,-1 1 0,0 0 0,1-1 0,-1 1 0,1-1 0,-1 1-1,0-1 1,1 1 0,0 0 0,-1-1 0,1 0 0,-1 1 0,1-1 0,-1 1 0,1-1 0,0 0 0,-1 1 0,1-1 0,0 0-1,-1 0 1,1 0 0,0 0 0,0 1 0,-1-1 0,1 0 0,0 0 0,-1 0 0,1 0 0,0 0 0,0-1 0,-1 1-1,1 0 1,0 0 0,-1 0 0,1-1 0,0 1 0,-1 0 0,2-1 0,1 0 8,0-1 0,1 1 0,-1-1 0,0 0 0,0 0 0,0 0 0,-1 0 0,1 0 0,0 0 0,-1-1 0,4-4 0,-3 1-11,0 1 0,-1-1 0,0 1 0,0-1 0,-1 0 0,0 1 0,0-1 0,0 0 0,0 0 0,-1-11 0,2 17 0,0 0 0,0 0 0,1 0 0,-1 0 0,0 0 0,1 0 0,-1 1 0,0-1 0,1 1 0,-1-1 0,0 1 0,3 1 0,31 22-118,-32-21 75,0 0 1,1 0-1,-1 0 0,1 0 0,-1-1 0,1 0 1,6 3-1,-8-5 28,-1 0 1,1 1-1,-1-1 0,1 0 1,-1-1-1,1 1 0,-1 0 1,1-1-1,-1 1 1,1-1-1,-1 0 0,0 0 1,1 0-1,-1 0 0,0 0 1,0 0-1,0-1 1,0 1-1,4-4 0,17-18-152,-12 13-95,-15 37 270,0-11 159,0 1 1,1-1 0,1 1 0,1-1-1,0 1 1,2 22 0,0-37-262,-1-1-1,0 1 1,1-1-1,-1 1 1,1-1-1,-1 1 1,1-1-1,0 0 1,-1 1-1,1-1 1,0 1-1,0-1 1,0 0-1,0 0 1,0 0-1,0 0 1,1 0-1,-1 0 1,2 2-1,-1-2-159,0-1 0,0 1 0,-1 0 0,1 0-1,0-1 1,0 1 0,0-1 0,0 0 0,0 1-1,0-1 1,-1 0 0,1 0 0,0 0 0,0 0-1,0-1 1,0 1 0,0-1 0,0 1 0,0-1 0,0 1-1,-1-1 1,1 0 0,0 0 0,-1 0 0,1 0-1,0 0 1,-1 0 0,1 0 0,-1-1 0,0 1-1,1-1 1,-1 1 0,0-1 0,0 1 0,0-1-1,0 0 1,0 1 0,1-4 0,3-24-6387,-4-4-3934</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4.213"/>
    </inkml:context>
    <inkml:brush xml:id="br0">
      <inkml:brushProperty name="width" value="0.025" units="cm"/>
      <inkml:brushProperty name="height" value="0.025" units="cm"/>
    </inkml:brush>
  </inkml:definitions>
  <inkml:trace contextRef="#ctx0" brushRef="#br0">1 1 16976,'0'0'11787,"50"12"-23542</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4.541"/>
    </inkml:context>
    <inkml:brush xml:id="br0">
      <inkml:brushProperty name="width" value="0.025" units="cm"/>
      <inkml:brushProperty name="height" value="0.025" units="cm"/>
    </inkml:brush>
  </inkml:definitions>
  <inkml:trace contextRef="#ctx0" brushRef="#br0">151 1 18353,'-9'1'3417,"-28"2"-198,11-2-1009,0 2 0,-26 6 0,93 10-6491,-15-10 2954,52 19-939,-72-25 2196,-1-1 0,1 1 1,-1 0-1,0 0 0,0 1 0,0 0 0,-1 0 0,1 0 0,-1 0 0,5 7 0,-8-11 170,0 1-1,-1 0 0,1 1 1,-1-1-1,1 0 1,-1 0-1,1 0 0,-1 0 1,0 0-1,1 0 0,-1 1 1,0-1-1,0 0 0,0 0 1,0 0-1,0 0 0,0 1 1,0-1-1,-1 0 0,1 0 1,0 0-1,-1 0 1,1 1-1,-1-1 0,1 0 1,-1 1-1,-1 1 155,-1-1 1,1 0-1,0 1 1,0-1-1,-1 0 1,0 0-1,1 0 0,-1-1 1,-5 3-1,-4 2 484,-1-1 0,0-1 0,-21 5 0,-25-4-359,59-5-450,0 0 1,0 0-1,-1 0 1,1 0-1,0 0 0,0 0 1,0 0-1,-1 0 1,1 0-1,0 0 1,0 0-1,-1 0 0,1 0 1,0 0-1,0 0 1,-1 0-1,1 0 1,0 0-1,0-1 0,0 1 1,-1 0-1,1 0 1,0 0-1,0 0 1,0 0-1,0-1 0,-1 1 1,1 0-1,0 0 1,0 0-1,0-1 1,0 1-1,0 0 1,0 0-1,-1 0 0,1-1 1,0 1-1,0 0 1,0 0-1,0-1 1,0 1-1,6-12-3937,13-8-4752,8 5-2814</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4.867"/>
    </inkml:context>
    <inkml:brush xml:id="br0">
      <inkml:brushProperty name="width" value="0.025" units="cm"/>
      <inkml:brushProperty name="height" value="0.025" units="cm"/>
    </inkml:brush>
  </inkml:definitions>
  <inkml:trace contextRef="#ctx0" brushRef="#br0">114 245 20531,'-9'5'2013,"5"-2"-2009,-9 6 1364,-1 0-1,-20 18 1,30-23-1038,1-1 0,-1 1 0,1 0 1,0 0-1,0 0 0,0 0 0,1 0 0,-1 1 0,1-1 1,0 1-1,0 0 0,1-1 0,-1 1 0,0 10 0,1-14-322,1 1-1,0-1 1,1 0-1,-1 1 0,0-1 1,0 0-1,1 0 1,-1 1-1,0-1 1,1 0-1,-1 1 0,1-1 1,0 0-1,-1 0 1,1 0-1,0 0 1,0 0-1,0 0 1,-1 0-1,1 0 0,0 0 1,0 0-1,1 0 1,-1-1-1,2 2 1,1 0 8,0 0 1,1-1-1,-1 1 1,0-1-1,1 0 1,0 0-1,8 0 1,3-1 36,1 0 1,0-1-1,23-5 0,-23 2-55,0 0 0,-1-2 0,1 0 0,-1-1 0,-1-1 0,1 0 0,-1-1 0,-1-1 0,0 0 0,0-1 0,20-20 0,-25 22 6,-1-1-1,1 0 1,-2 0 0,1 0-1,-2-1 1,1 0-1,-1-1 1,-1 1 0,0-1-1,-1 0 1,0 0 0,-1-1-1,0 1 1,-1-1 0,0 1-1,-1-20 1,-1 29-7,0 0 0,0 0 0,-1 0 0,0 0 0,1 0 0,-1 0 0,0 0 0,0 0 0,-1 0 0,1 0 1,-1 1-1,1-1 0,-1 0 0,0 1 0,0-1 0,0 1 0,0 0 0,0 0 0,-1 0 0,-4-4 0,1 3 7,1 1 0,-1-1-1,0 1 1,1 0 0,-1 0 0,0 0-1,-1 1 1,1 0 0,0 0-1,-9 1 1,7 0 27,-1 0 1,0 0-1,1 1 0,-1 0 1,0 1-1,1-1 0,0 2 1,-1-1-1,1 1 0,0 1 1,0 0-1,1 0 0,-1 0 1,1 1-1,-13 10 0,19-14-32,0 0 0,0 0 0,1-1 0,-1 1 0,0 0-1,1 0 1,-1 0 0,0 0 0,1 0 0,-1 0 0,1 0 0,0 0-1,-1 0 1,1 0 0,0 0 0,0 0 0,-1 1 0,1-1 0,0 0 0,0 0-1,0 0 1,0 0 0,0 0 0,1 0 0,-1 1 0,0-1 0,1 0-1,-1 0 1,0 0 0,1 0 0,-1 0 0,1 0 0,-1 0 0,1 0-1,0 0 1,0-1 0,-1 1 0,1 0 0,0 0 0,0 0 0,0-1 0,0 1-1,0 0 1,-1-1 0,1 1 0,2 0 0,6 3-36,1 0 0,-1 0 1,1-1-1,13 3 0,-6-1-121,2 1-108,-2-1 110,0 0 0,0 2 1,-1 0-1,21 12 1,-33-16 171,0-1 1,0 1 0,-1 0 0,1 0 0,-1 0 0,0 0 0,0 1 0,0-1-1,0 1 1,-1 0 0,1 0 0,-1 0 0,0 0 0,-1 0 0,1 0-1,0 1 1,-1-1 0,0 1 0,0-1 0,-1 1 0,1-1 0,-1 6 0,0 60 421,0-42-2862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5.536"/>
    </inkml:context>
    <inkml:brush xml:id="br0">
      <inkml:brushProperty name="width" value="0.025" units="cm"/>
      <inkml:brushProperty name="height" value="0.025" units="cm"/>
    </inkml:brush>
  </inkml:definitions>
  <inkml:trace contextRef="#ctx0" brushRef="#br0">95 143 15150,'0'0'10859,"11"-2"-10075,4-2-512,0 0 0,0-1 0,-1-1 0,17-9-1,-26 12-188,0 0-1,0 0 0,0-1 0,-1 1 1,1-1-1,-1 0 0,7-9 0,-10 11-68,1 0-1,-1 0 0,0 0 1,0 0-1,0 0 0,0 0 0,0-1 1,-1 1-1,1 0 0,-1-1 0,1 1 1,-1 0-1,0-1 0,0 1 0,0-1 1,0 1-1,0 0 0,-1-1 0,1 1 1,-2-3-1,1 4-10,0-1 1,0 1-1,0-1 1,0 1-1,-1 0 0,1-1 1,-1 1-1,1 0 1,-1 0-1,0 0 1,1 0-1,-1 0 0,0 0 1,1 1-1,-1-1 1,0 1-1,0-1 0,0 1 1,0-1-1,0 1 1,1 0-1,-1 0 1,-4 0-1,-47 3-69,45-2 83,0 1 1,0 0-1,1 1 0,-1 0 1,0 0-1,1 1 1,0 0-1,0 0 0,0 1 1,0 0-1,1 0 1,0 0-1,0 1 0,0 0 1,1 0-1,0 1 1,0-1-1,0 1 0,1 0 1,0 0-1,1 1 1,-1-1-1,1 1 0,1 0 1,-1-1-1,-1 12 1,5-17-10,-1-1 1,1 0-1,-1 0 0,1 1 1,-1-1-1,1 0 1,0 0-1,0 0 1,-1 1-1,1-1 1,0 0-1,0 0 1,0 0-1,0-1 0,0 1 1,0 0-1,1 0 1,-1-1-1,0 1 1,0 0-1,1-1 1,-1 1-1,0-1 0,0 1 1,1-1-1,-1 0 1,0 0-1,1 0 1,-1 0-1,1 0 1,-1 0-1,0 0 1,2 0-1,59-2 161,-54 2-129,21-4 19,0-1-1,0-2 1,28-10-1,-26 8-102,0 0 0,39-4 0,-69 13 62,0 0 0,0 0 1,0 0-1,0 0 1,0 0-1,0 0 0,0 0 1,0 0-1,0 0 1,0 0-1,-1 1 1,1-1-1,0 0 0,0 1 1,0-1-1,0 1 1,0-1-1,-1 1 1,1-1-1,0 1 0,0-1 1,-1 1-1,1 0 1,0-1-1,-1 1 1,1 0-1,-1 0 0,1-1 1,-1 1-1,1 0 1,-1 0-1,0 0 0,1 0 1,-1 0-1,0 0 1,0 0-1,1 0 1,-1-1-1,0 3 0,-4 49 1304,0-16-786,4-35-536,1 0 0,0-1 0,-1 1 0,1-1 0,-1 1 0,1-1 0,0 1 0,0-1 0,-1 1 0,1-1 0,0 0 0,0 1 0,-1-1 0,1 0 0,0 0 0,0 1 0,0-1 0,-1 0 0,1 0 0,0 0 0,0 0 0,0 0 0,0 0 0,-1 0 0,2-1 0,23-1 0,-13-1 7,-1 0 0,1-1 1,-1-1-1,0 0 0,0 0 0,10-8 1,-11 7-51,1 1 1,-1-1 0,1 2 0,-1-1-1,24-5 1,-21 9-2742,-8 2-3742,1-1-1674</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6.240"/>
    </inkml:context>
    <inkml:brush xml:id="br0">
      <inkml:brushProperty name="width" value="0.025" units="cm"/>
      <inkml:brushProperty name="height" value="0.025" units="cm"/>
    </inkml:brush>
  </inkml:definitions>
  <inkml:trace contextRef="#ctx0" brushRef="#br0">110 0 11371,'0'0'9796,"1"13"-7885,0 17-752,-2-1-1,-1 1 1,-9 48 0,-31 98 1369,24-109-1898,3 1 1,-7 77-1,32-183-332,28-66 0,-27 78-259,5-17-242,3 1 0,42-70 0,-53 98 137,2 1-1,0 0 0,0 0 1,1 1-1,1 0 0,0 1 0,0 1 1,1 0-1,1 0 0,-1 1 0,20-9 1,-28 16-8,0 0 1,0 1 0,0-1 0,0 1-1,0 0 1,0 0 0,0 1 0,0 0-1,0 0 1,0 0 0,6 1 0,-10-1 65,0 0 0,1 1 1,-1-1-1,0 1 0,1-1 1,-1 1-1,0 0 1,0-1-1,1 1 0,-1 0 1,0 0-1,0 0 1,0 0-1,0 0 0,0 0 1,0 0-1,0 0 1,-1 0-1,1 1 0,0-1 1,0 0-1,-1 0 0,1 1 1,-1-1-1,0 1 1,1-1-1,-1 0 0,0 1 1,0-1-1,1 1 1,-1-1-1,0 0 0,-1 1 1,1-1-1,0 1 0,0-1 1,-1 0-1,1 1 1,0-1-1,-1 1 0,0-1 1,0 2-1,-2 3 51,0 0 0,-1 1 0,1-2 0,-1 1 0,0 0 0,-1-1 0,1 1 0,-1-1 0,0-1 0,-1 1 0,1-1 0,-8 5 0,-3 2 258,-1-1-1,1-1 1,-25 9 0,33-15-208,1 0 1,-1-1-1,1 0 1,-1-1-1,0 1 0,0-2 1,-9 1-1,16-1-167,0 0 0,-1 0-1,1 0 1,0 0 0,-1-1-1,1 1 1,0 0 0,-1-1-1,1 1 1,0-1 0,0 1 0,0-1-1,-1 0 1,1 1 0,0-1-1,0 0 1,0 0 0,0 0-1,0 0 1,0 0 0,1 0-1,-1 0 1,0 0 0,0 0 0,1 0-1,-1-1 1,1 1 0,-1 0-1,1 0 1,-1-1 0,1 1-1,0 0 1,-1-1 0,1 1-1,0 0 1,0-1 0,0 1-1,0 0 1,0-1 0,1 1 0,-1 0-1,0-1 1,1 1 0,-1 0-1,0 0 1,1-1 0,0 1-1,-1 0 1,2-1 0,1-4-1043,0 0 0,0 0 0,1 1 0,-1-1 0,1 1 0,1 0 0,-1 0 0,6-4 1,20-19-7111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6.880"/>
    </inkml:context>
    <inkml:brush xml:id="br0">
      <inkml:brushProperty name="width" value="0.025" units="cm"/>
      <inkml:brushProperty name="height" value="0.025" units="cm"/>
    </inkml:brush>
  </inkml:definitions>
  <inkml:trace contextRef="#ctx0" brushRef="#br0">50 1 4164,'0'0'18337,"-4"9"-15224,-1 3-2028,-26 72 4142,28-74-5137,1 0 1,0 1-1,1-1 0,0 12 0,5 13-46,4-19 52,-7-16-90,-1 0 1,1 0 0,-1 0-1,1 0 1,-1 0-1,1 1 1,-1-1-1,1 0 1,-1 0 0,1 0-1,-1 0 1,1-1-1,-1 1 1,1 0-1,-1 0 1,0 0 0,1 0-1,-1 0 1,1-1-1,-1 1 1,1 0-1,-1 0 1,0-1 0,1 1-1,-1 0 1,1-1-1,-1 1 1,0 0-1,1-1 1,-1 1 0,0-1-1,0 1 1,1-1-1,2-3-3,-1 0 0,1-1-1,-1 1 1,0-1 0,0 1 0,0-1-1,-1 0 1,0 0 0,0 1 0,0-1-1,0-8 1,0-64-7,-1 50 2,-1 26-24,1 0-1,0 1 1,0-1-1,0 0 1,0 0 0,0 0-1,0 1 1,0-1-1,0 0 1,0 0 0,0 1-1,0-1 1,0 0-1,1 0 1,-1 0 0,0 1-1,0-1 1,1 0-1,-1 1 1,1-1 0,-1 0-1,1 1 1,-1-1-1,1 1 1,-1-1 0,1 0-1,-1 1 1,1-1 0,0 1-1,0-1 1,22 9-1708,-2 1 586,7-1-2087,1-2 0,0-1 0,0-1 0,0-1 0,1-2 0,-1-1 0,43-5 0,-60 1 4217,-1-7 5524,-11 10-6268,0 1 0,0-1 0,0 1 0,0-1 0,0 0 1,0 1-1,0-1 0,0 0 0,0 1 0,0-1 0,0 1 0,-1-1 1,1 0-1,0 1 0,0-1 0,-1 1 0,1-1 0,0 1 0,-1-1 1,1 1-1,0-1 0,-1 1 0,1-1 0,-1 1 0,1-1 0,-1 1 1,1 0-1,-1-1 0,1 1 0,-1 0 0,1-1 0,-1 1 0,1 0 1,-1 0-1,0 0 0,1-1 0,-1 1 0,1 0 0,-2 0 0,-9-2 537,-1 0-1,1 0 0,-1 1 0,1 1 0,-1 0 0,0 1 1,1 0-1,-19 4 0,25-4-607,0 1-1,0-1 1,0 1-1,0 0 1,0 1 0,1-1-1,-1 1 1,1 0-1,-7 6 1,9-8-85,0 2 0,0-1 0,0 0-1,1 0 1,-1 0 0,1 1 0,0-1 0,-1 1 0,1-1 0,0 1 0,1 0-1,-1-1 1,0 1 0,1 0 0,-1-1 0,1 1 0,0 0 0,0 0 0,0 3 0,1-4-75,0 0 1,0 0 0,0 0-1,1 0 1,-1 0 0,0 0-1,1 0 1,-1-1 0,1 1-1,-1 0 1,1-1 0,0 1-1,0-1 1,0 0 0,0 0-1,0 0 1,0 0 0,0 0-1,0 0 1,0 0 0,0 0 0,1-1-1,-1 0 1,0 1 0,0-1-1,5 0 1,68 5 215,-69-5-200,5 0 6,1 0-1,0-1 0,0 0 0,-1-1 1,21-6-1,-29 7-18,0 1 0,-1-2 0,1 1 0,-1 0 0,1 0 0,-1-1 0,0 1 0,1-1 0,-1 0 0,0 0 0,0 0 0,0 0 0,-1 0 0,1 0 0,0 0 0,-1-1 0,1 1 0,-1-1 0,0 1 0,0-1 0,0 1 0,0-1 1,0 0-1,-1 0 0,1 1 0,-1-1 0,1 0 0,-1 0 0,0 1 0,-1-5 0,1 5-32,-1 0-1,0 0 1,1 0 0,-1 0 0,0 0 0,0 0-1,0 1 1,0-1 0,0 0 0,-1 1 0,1-1 0,0 0-1,-1 1 1,1 0 0,-1-1 0,0 1 0,1 0 0,-1 0-1,0 0 1,0 0 0,1 0 0,-1 0 0,0 1-1,-3-2 1,-24-5-2343,4 4-4570,33 11-2594,13 2 1863</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7.530"/>
    </inkml:context>
    <inkml:brush xml:id="br0">
      <inkml:brushProperty name="width" value="0.025" units="cm"/>
      <inkml:brushProperty name="height" value="0.025" units="cm"/>
    </inkml:brush>
  </inkml:definitions>
  <inkml:trace contextRef="#ctx0" brushRef="#br0">62 200 4260,'9'-4'4751,"-3"2"-3953,30-16 3209,-34 17-3707,0 0 0,-1 0 0,1 0 0,-1-1 0,1 1 0,-1 0 0,0-1 0,1 0 0,-1 1 0,0-1 0,0 0 0,0 1 0,0-1-1,0 0 1,-1 0 0,1 0 0,0 0 0,-1 0 0,1 0 0,-1-3 0,0 4-183,-1 0 0,0 1 0,1-1 0,-1 0 0,0 1 0,1-1 0,-1 0 0,0 1 0,0-1 0,0 1 0,1-1 0,-1 1 0,0 0 0,0-1 0,0 1 0,0 0 0,0-1 0,0 1 0,0 0 0,0 0 0,0 0 1,0 0-1,0 0 0,0 0 0,0 0 0,0 0 0,0 1 0,-1-1 0,-33 6 834,30-4-772,0 0 0,1 1-1,-1 0 1,1 0 0,0 0-1,0 0 1,0 0-1,0 1 1,0 0 0,1 0-1,-1 0 1,1 0-1,0 0 1,1 1 0,-1-1-1,1 1 1,0 0 0,0-1-1,0 1 1,1 0-1,-1 0 1,1 1 0,0 9-1,1-14-147,0 0 0,0 0-1,0 0 1,0 1-1,0-1 1,1 0 0,-1 0-1,1 0 1,-1 0 0,1 0-1,-1 0 1,1 0 0,0 0-1,-1 0 1,1 0 0,0 0-1,0 0 1,-1 0 0,1 0-1,0-1 1,0 1 0,0 0-1,0-1 1,0 1 0,2 0-1,2 1 10,-1-1-1,1 1 1,0-1-1,-1-1 1,1 1-1,0 0 1,4-1 0,6 0 38,0-1 0,0-1 0,23-5 0,-25 3-47,-1 0 0,0-1 0,-1 0 0,1 0 1,-1-1-1,0-1 0,-1 0 0,0-1 1,0 0-1,0 0 0,9-11 0,-13 12-13,1-1-1,-2 0 0,1 0 1,-1 0-1,0-1 1,-1 0-1,0 1 0,0-2 1,-1 1-1,0 0 0,-1-1 1,0 1-1,-1-1 0,2-17 1,-3 26-19,0 0-1,0 0 1,0 0 0,0 0 0,1 0 0,-1 0-1,0 0 1,0 0 0,-1 0 0,1 0 0,0 1-1,0-1 1,0 0 0,-1 0 0,1 0-1,0 0 1,-1 0 0,1 0 0,-1 1 0,1-1-1,-1 0 1,1 0 0,-1 1 0,0-1 0,1 0-1,-1 1 1,0-1 0,1 1 0,-1-1 0,0 1-1,0-1 1,0 1 0,1-1 0,-1 1-1,0 0 1,0-1 0,0 1 0,0 0 0,0 0-1,0 0 1,0 0 0,0 0 0,0 0 0,0 0-1,1 0 1,-1 0 0,0 0 0,0 0 0,0 1-1,0-1 1,0 0 0,0 1 0,0-1 0,0 1-1,-4 1 25,0 0-1,1 1 0,-1 0 0,1 0 0,0 0 1,0 0-1,0 1 0,-5 5 0,4-4 47,1 1 0,0 0 0,1-1 0,-1 1 0,1 0 0,1 0 0,-1 1 0,1-1 0,0 1 0,0-1-1,1 1 1,0 0 0,0-1 0,1 1 0,-1 0 0,2 12 0,0-15-47,0-1 0,0 1 0,1 0 0,-1 0 0,1 0 0,0-1 0,0 1 0,0-1 0,0 1 0,0-1 0,1 0 0,0 0 0,-1 0 0,1 0 0,0-1 0,1 1 0,-1-1 0,0 1 0,1-1 0,-1 0 0,1-1 0,0 1 0,-1-1 0,1 1 0,0-1 0,0 0 0,0 0 0,7 0 0,2 1-28,0-1 1,-1-1-1,1 0 1,0 0-1,0-1 1,21-5-1,-30 5 4,0 0-1,0 0 0,0 0 1,0 0-1,0-1 1,0 0-1,0 0 0,-1 0 1,1 0-1,-1-1 1,1 0-1,-1 1 0,0-1 1,0 0-1,0 0 0,-1-1 1,1 1-1,-1-1 1,1 1-1,-1-1 0,0 0 1,-1 0-1,4-7 1,-6 11 2,1 0 1,0 1 0,-1-1 0,1 0 0,0 0 0,-1 0 0,1 1 0,0-1 0,-1 0 0,1 0 0,0 0 0,-1 0-1,1 0 1,-1 0 0,1 0 0,0 0 0,-1 1 0,1-2 0,0 1 0,-1 0 0,1 0 0,-1 0 0,1 0 0,0 0-1,-1 0 1,1 0 0,0 0 0,-1 0 0,1-1 0,0 1 0,-1 0 0,1 0 0,0 0 0,-1-1 0,1 1 0,0 0 0,0-1-1,-1 1 1,1 0 0,0 0 0,0-1 0,-1 1 0,1 0 0,0-1 0,0 1 0,0-1 0,0 1 0,0 0 0,-1-1-1,1 1 1,0 0 0,0-1 0,0 1 0,0-1 0,0 1 0,0 0 0,0-1 0,1 1 0,-1 0 0,0-1 0,0 1-1,0-1 1,0 0 0,-24 26 58,23-24-59,0 1 0,0-1 0,1 1 0,-1-1 0,0 1 0,1 0 0,-1-1 0,1 1 0,0 0 0,-1-1 0,1 1 0,0 0 0,0 0 0,0-1 0,0 1 0,1 0 0,-1 0 0,0-1 0,1 1 0,-1 0 0,1-1 0,0 1 0,-1-1 0,1 1 0,0 0 0,2 2 0,-1-2 0,1 0 0,0-1 0,-1 1 0,1 0 0,0-1 0,0 1 0,0-1 0,0 0 0,0 0 0,0 0 0,0-1 0,1 1 0,4 0 0,3-1 0,-1 1 0,1-1 0,-1-1 0,1 0 0,-1-1 0,1 0 0,-1 0 0,15-6 0,-16 4 0,-1 0 0,0 0 0,0 0 0,0-1 0,-1 0 0,1-1 0,-1 0 0,12-13 0,-20 21 0,-1 1 0,1-1 0,0 1 0,0-1 0,0 1 0,0 0 0,0-1 0,0 1 0,1 0 0,-1 0 0,1-1 0,0 1 0,0 0 0,0 0 0,0 0 0,1 4 0,0-6 0,0 1 0,1 0 0,-1 0 0,0-1 0,1 1 0,-1-1 0,0 1 0,1-1 0,0 0 0,-1 1 0,1-1 0,0 0 0,0 0 0,0 0 0,0 0 0,-1-1 0,1 1 0,0-1 0,0 1 0,1-1 0,-1 1 0,0-1 0,0 0 0,0 0 0,3 0 0,3 1-446,0 0-1,0-1 1,0 0-1,0 0 1,0-1-1,0 0 1,0 0-1,0-1 1,-1 0-1,1 0 1,-1-1 0,1 0-1,-1 0 1,0-1-1,0 0 1,0 0-1,-1-1 1,8-6-1,9-15-6413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7.102"/>
    </inkml:context>
    <inkml:brush xml:id="br0">
      <inkml:brushProperty name="width" value="0.025" units="cm"/>
      <inkml:brushProperty name="height" value="0.025" units="cm"/>
    </inkml:brush>
  </inkml:definitions>
  <inkml:trace contextRef="#ctx0" brushRef="#br0">62 1 19442,'0'0'10560,"-6"11"-9872,-4 15-461,1 0 0,1 0 0,1 1 0,2 0 0,-4 45 0,3 141 476,6-193-691,0-19-12,-1-1 0,1 1 0,0-1 0,0 1 0,0 0 0,0-1 0,0 1 0,0 0 0,0-1 0,0 1 0,0-1 0,0 1 0,0 0 0,1-1 0,-1 1 0,0-1 0,0 1 0,1-1 0,-1 1 0,0-1 0,1 1 0,-1-1 0,0 1 0,1-1 0,0 1 0,8-10 0,8-28 0,-12 9 0,0 0 0,-2 0 0,-1-1 0,-2-32 0,-5 43 0,-3 26 0,-5 30 0,12-29-3,0 0 1,0 0-1,1 0 1,1-1-1,-1 1 1,1 0-1,4 14 1,-4-20 2,0-1 0,0 0 0,0 0 0,0 0 1,1 0-1,-1 0 0,1 0 0,-1 0 0,1 0 0,0-1 0,0 1 0,0-1 1,0 1-1,0-1 0,0 0 0,0 0 0,0 0 0,0 0 0,1 0 0,-1 0 1,0 0-1,1-1 0,-1 1 0,0-1 0,1 0 0,-1 0 0,1 0 0,-1 0 0,1 0 1,-1 0-1,0-1 0,5 0 0,2-1 2,0-1-1,1 0 1,-2 0 0,1-1-1,0 0 1,-1-1 0,0 0-1,0 0 1,0-1 0,-1 0-1,8-7 1,12-13-4,32-41 0,-46 52 2,-12 23 0,-5 10 0,-11 18 0,6-17 0,0 2 0,1-1 0,1 2 0,1-1 0,1 0 0,1 1 0,-1 24 0,5-46-33,0 1 0,-1-1 1,1 1-1,0 0 0,0-1 0,1 1 0,-1-1 1,0 1-1,0 0 0,0-1 0,0 1 0,0-1 1,1 1-1,-1-1 0,0 1 0,0-1 0,1 1 1,-1-1-1,0 1 0,1-1 0,-1 1 0,1-1 1,-1 1-1,1-1 0,-1 0 0,0 1 0,1-1 1,0 0-1,-1 1 0,1-1 0,-1 0 0,1 0 1,-1 1-1,1-1 0,-1 0 0,1 0 0,0 0 1,-1 0-1,1 0 0,-1 0 0,1 0 0,0 0 1,-1 0-1,1 0 0,-1 0 0,1 0 0,0-1 1,-1 1-1,1 0 0,-1 0 0,1 0 0,-1-1 1,1 1-1,-1 0 0,1-1 0,-1 1 0,1-1 1,0 0-1,2 0-483,0-1 1,0 0 0,0 0-1,0-1 1,-1 1-1,1 0 1,-1-1-1,1 0 1,1-3 0,10-23-7034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8.243"/>
    </inkml:context>
    <inkml:brush xml:id="br0">
      <inkml:brushProperty name="width" value="0.025" units="cm"/>
      <inkml:brushProperty name="height" value="0.025" units="cm"/>
    </inkml:brush>
  </inkml:definitions>
  <inkml:trace contextRef="#ctx0" brushRef="#br0">52 0 16592,'0'0'8915,"-2"10"-6433,-8 104-562,9-79-2022,-2 0-1,-13 64 0,10-80 119,4-13-9,-1 1 0,1-1 0,0 1 0,1 0 0,0 0 0,0 0 0,0-1 0,1 1 0,1 12 0,-1-18-15,1-1-1,0 1 1,0-1 0,-1 1 0,1-1 0,0 1-1,0-1 1,0 0 0,0 0 0,0 1 0,-1-1 0,1 0-1,0 0 1,0 0 0,0 0 0,0 0 0,0 0-1,0 0 1,0 0 0,0 0 0,0 0 0,0 0-1,-1-1 1,1 1 0,0 0 0,1-1 0,24-9-1026,-11 2-710,0 0 0,-1-2 0,0 1 0,-1-2 0,0 0-1,21-24 1,-34 36 2040,-1 0 0,1 0-1,-1-1 1,1 1 0,-1 0-1,1 0 1,-1-1 0,1 1-1,0 0 1,-1 0 0,1 0-1,0 0 1,0 0 0,-1 0-1,1 0 1,0-1 0,0 1-1,0 0 1,0 0 0,0 0-1,1 0 1,-1 1 0,15 10 2280,-11-11-2437,0 0-1,0 0 1,0 0-1,0-1 1,0 0-1,0 0 1,0 0-1,0 0 1,7-1 0,0-3-51,0 0 0,0-1 0,-1 0 0,0-1 0,0 0 0,0 0 0,0-1 0,-1 0 0,0-1 0,11-13 0,-5 6-61,-2-2 1,0 0-1,0 0 0,17-36 1,-26 45-8,0 3-10,-2 0-1,1 0 1,0 0-1,-1 0 1,0-1-1,0 1 1,-1-1-1,1 1 1,-1-1-1,-1 1 1,1-1-1,-1-7 1,0 12 12,-1 1 0,1 0 0,0 0 1,-1 0-1,1 0 0,-1 0 0,1 0 1,-1 0-1,1 0 0,0 0 0,-1 0 1,1 0-1,-1 1 0,1-1 0,0 0 1,-1 0-1,1 0 0,-1 1 0,1-1 1,0 0-1,-1 0 0,1 1 0,0-1 1,-1 0-1,1 0 0,0 1 0,0-1 1,-1 0-1,1 1 0,0-1 0,0 1 1,0-1-1,-1 0 0,1 1 0,0-1 1,0 1-1,0-1 0,0 1 0,-11 17 296,6-5-196,0 0 1,1 1 0,1-1-1,0 1 1,1-1 0,1 1-1,0 0 1,0 0 0,2 0-1,-1 0 1,2 0 0,0 0-1,4 14 1,-1-11-188,0-1 0,1 1 0,1-1 0,0-1 1,2 0-1,-1 0 0,2 0 0,0-1 0,0-1 0,16 16 0,-25-28 55,0 0-1,0 0 1,0 0-1,0 0 1,0 0-1,0 0 1,1 0-1,-1 0 0,0-1 1,0 1-1,1 0 1,-1-1-1,1 1 1,1 0-1,-2-1 14,-1 0-1,0-1 0,1 1 1,-1 0-1,0 0 1,1 0-1,-1 0 1,0-1-1,1 1 0,-1 0 1,0 0-1,1-1 1,-1 1-1,0 0 0,0 0 1,1-1-1,-1 1 1,0 0-1,0-1 1,0 1-1,0 0 0,1-1 1,-1 1-1,0 0 1,0-1-1,0 1 0,0-1 1,0 1-1,0 0 1,0-1-1,0 1 1,0 0-1,0-1 0,0-3 7,0 1 0,-1 0 0,1-1 0,-1 1 0,0 0 0,0-1 0,0 1 0,0 0 0,-1 0 0,1 0 0,-3-4 0,-7-6-40,0 1-1,-1 0 0,0 0 0,-1 1 0,0 0 1,-1 1-1,0 1 0,-19-10 0,15 10 2,-2 0 0,1 0 0,-1 2 0,-1 1 0,1 0 0,-23-3 0,40 9 158,7 0 86,261 24-986,-84-20-9939,-156-5 7268,-3-7-1778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8.630"/>
    </inkml:context>
    <inkml:brush xml:id="br0">
      <inkml:brushProperty name="width" value="0.025" units="cm"/>
      <inkml:brushProperty name="height" value="0.025" units="cm"/>
    </inkml:brush>
  </inkml:definitions>
  <inkml:trace contextRef="#ctx0" brushRef="#br0">206 64 17969,'0'0'1778,"-9"0"-59,-59 4 2024,61-3-3176,-1 0-1,0 1 0,1-1 0,-1 1 1,1 1-1,0-1 0,0 1 1,-9 5-1,16-7-542,-1-1 1,1 0-1,0 0 1,-1 0-1,1 0 0,-1 0 1,1 1-1,0-1 1,-1 0-1,1 0 0,0 1 1,-1-1-1,1 0 1,0 1-1,0-1 0,-1 0 1,1 1-1,0-1 1,0 0-1,0 1 0,-1-1 1,1 0-1,0 1 1,0-1-1,0 1 0,0-1 1,0 0-1,0 1 1,0-1-1,0 1 0,0-1 1,0 0-1,0 1 1,0-1-1,0 1 0,0-1 1,0 1-1,0-1 1,0 0-1,1 1 0,17 7 259,27-4-178,-37-5-103,1 0 1,-1 0-1,1 0 1,-1-1-1,1-1 0,-1 1 1,14-8-1,-18 8-16,0 1 1,0-1-1,-1-1 0,1 1 1,-1 0-1,0-1 1,0 1-1,1-1 0,-2 0 1,1 0-1,0 0 0,-1-1 1,1 1-1,-1-1 0,0 1 1,0-1-1,0 0 0,1-5 1,-2 8 14,-1 0 0,0 0 0,0 0 0,0 0 0,0 0 0,0 0 0,0 0 0,0 0 0,0 0 0,0 0 0,0 0 0,-1 0 0,1 0 0,0 0 1,-1 0-1,1 0 0,-1 0 0,1 0 0,-1 0 0,1 0 0,-1 1 0,0-1 0,1 0 0,-1 0 0,0 1 0,1-1 0,-1 0 0,-1 0 0,-1 0 18,0-1 0,0 1 0,0 0 0,0 0 0,0 1 0,0-1 0,0 1 0,0-1 0,-5 1 0,-1 0 49,1 0 1,-1 1-1,0 0 1,1 1-1,-1 0 1,-10 3-1,10 0-45,0-1 0,1 2-1,-1-1 1,1 1 0,1 0 0,-1 1-1,1 0 1,0 0 0,0 1-1,1-1 1,0 1 0,1 1 0,0-1-1,0 1 1,0 0 0,1 0 0,1 0-1,0 1 1,0-1 0,0 1 0,2 0-1,-1 0 1,1 0 0,0 0 0,1 0-1,1 13 1,1-19-12,-1 1 0,1-1 0,0 0-1,0 0 1,1 0 0,-1 0 0,1 0 0,0 0 0,0-1-1,0 1 1,0-1 0,1 0 0,-1 0 0,1 0 0,0 0-1,0-1 1,0 0 0,0 0 0,0 0 0,0 0 0,1 0-1,-1-1 1,1 0 0,8 2 0,6 0-282,0 0 0,0-1 0,0 0 0,32-3 0,-2-7-6498,-2-14-6486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9.079"/>
    </inkml:context>
    <inkml:brush xml:id="br0">
      <inkml:brushProperty name="width" value="0.025" units="cm"/>
      <inkml:brushProperty name="height" value="0.025" units="cm"/>
    </inkml:brush>
  </inkml:definitions>
  <inkml:trace contextRef="#ctx0" brushRef="#br0">54 0 13933,'0'0'11275,"-46"71"-9738,40-42-480,5 2-416,1-1-385,7 2-192,19-2-128,8-2-2050,3-4-1409,-4-6-3652</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49.421"/>
    </inkml:context>
    <inkml:brush xml:id="br0">
      <inkml:brushProperty name="width" value="0.025" units="cm"/>
      <inkml:brushProperty name="height" value="0.025" units="cm"/>
    </inkml:brush>
  </inkml:definitions>
  <inkml:trace contextRef="#ctx0" brushRef="#br0">27 1 23606,'0'0'3396,"-26"51"-1699,26-41-95,0-4-898,8-6-640,9 0-1409,4-11-4613,2-13-10217</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3:54.316"/>
    </inkml:context>
    <inkml:brush xml:id="br0">
      <inkml:brushProperty name="width" value="0.025" units="cm"/>
      <inkml:brushProperty name="height" value="0.025" units="cm"/>
    </inkml:brush>
  </inkml:definitions>
  <inkml:trace contextRef="#ctx0" brushRef="#br0">6 167 4100,'0'0'9171,"-2"-5"-8632,2 5-523,0-1 0,-1 1 0,1 0 0,0-1 0,-1 1 0,1 0 0,0-1 0,0 1 0,-1-1 0,1 1 0,0-1 0,0 1-1,0 0 1,0-1 0,0 1 0,-1-1 0,1 1 0,0-1 0,0 1 0,0-1 0,0 1 0,0-1 0,0 1 0,1-1 0,-1 1-1,0-1 1,0 1 0,0 0 0,0-1 0,1 1 0,-1-1 0,0 1 0,0-1 0,1 1 0,-1 0 0,0-1 0,0 1 0,1 0 0,-1-1-1,0 1 1,1 0 0,-1-1 0,1 1 0,-1 0 0,1 0 0,-1-1 0,31 6 1116,7 1-738,35-3-69,137-11 1,74-29-246,-23 1 11,361-18 1302,869 33 0,-1268 31-1368,2365 91 191,-2545-99-215,1666 27 200,-1667-29-200,566-8 30,-594 8-51,-11 0-140,0 0 0,0 1-1,0-1 1,0-1 0,0 1 0,1 0-1,-1-1 1,0 1 0,0-1 0,0 0 0,0 0-1,0 0 1,0-1 0,-1 1 0,4-3 0,-2-9-5093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5:37.155"/>
    </inkml:context>
    <inkml:brush xml:id="br0">
      <inkml:brushProperty name="width" value="0.025" units="cm"/>
      <inkml:brushProperty name="height" value="0.025" units="cm"/>
    </inkml:brush>
  </inkml:definitions>
  <inkml:trace contextRef="#ctx0" brushRef="#br0">1 349 5926,'0'0'822,"10"-1"1228,54-9-186,-2 0 906,97-4 0,514-45 972,-204 8-1777,1691-30 26,-1382 66-1713,-101 0-81,701 2-10,-564-26-128,-167 2 1174,-622 36-1222,-18 0-13,0 0 0,0 1 0,1 0 0,-1 0 0,0 0 0,0 1-1,8 2 1,-14-2-5,-1-1 0,0 1 0,0-1 0,0 1 0,1 0 0,-1-1 0,0 1 0,0-1 0,0 1 0,0 0 0,0-1 0,0 1 0,0-1 0,0 1 0,0 0 0,0-1 0,0 1 0,-1-1 0,1 1 0,0 0 0,0-1 0,0 1 0,-1-1 0,1 1 0,0-1 0,-1 1 0,1-1 0,-1 1 0,1-1 0,-1 1 0,1-1 0,0 0 0,-1 1 0,0 0 0,-12 8-835,1-1 0,-1 0 0,-1 0 0,1-1 0,-1-1 0,-23 7 0,-17 5-5094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5:46.341"/>
    </inkml:context>
    <inkml:brush xml:id="br0">
      <inkml:brushProperty name="width" value="0.025" units="cm"/>
      <inkml:brushProperty name="height" value="0.025" units="cm"/>
    </inkml:brush>
  </inkml:definitions>
  <inkml:trace contextRef="#ctx0" brushRef="#br0">755 2 3587,'-171'-1'1577,"-262"4"7625,419-2-8850,1 0 1,-1 1-1,1 1 1,-1 0-1,-13 5 1,24-7-349,0 0 1,0 0-1,0 0 1,0 0-1,0 1 1,1-1-1,-1 1 1,0 0-1,1 0 1,-1 0-1,1 0 1,0 0-1,-1 0 1,1 1-1,0-1 1,1 1-1,-1 0 1,0-1-1,1 1 1,-1 0-1,1 0 1,0 0-1,0 0 1,0 0-1,0 0 1,0 6-1,2-7 32,-1 0-1,1 0 0,0-1 0,0 1 0,-1 0 0,1-1 1,1 1-1,-1-1 0,0 1 0,0-1 0,0 1 1,1-1-1,-1 0 0,1 0 0,-1 1 0,1-1 1,-1 0-1,1 0 0,0-1 0,-1 1 0,1 0 0,0-1 1,0 1-1,-1-1 0,4 1 0,57 13 1073,-49-12-910,148 22 815,173 4 0,167-20 36,49-34-881,-179 4 86,627-25 161,262-9 323,-1223 55-749,1422-24 1826,-1359 27-1660,1 4 0,165 33 0,-264-39-126,0 1 1,0-1 0,0 0 0,-1 0-1,1 0 1,0 0 0,0 0-1,0 0 1,0 0 0,0-1 0,-1 1-1,1-1 1,0 1 0,0-1-1,-1 0 1,1 1 0,0-1 0,-1 0-1,1 0 1,-1 0 0,1-1-1,-1 1 1,1 0 0,-1 0 0,0-1-1,2-1 1,-1 0-88,0 1-1,0 0 1,0 0-1,1 0 1,-1 0 0,1 1-1,-1-1 1,1 1-1,0-1 1,-1 1 0,6-2-1,10 0-2245,1 0-1,-1 1 1,27 1-1,-28 1 99,14 0-2636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5:57.128"/>
    </inkml:context>
    <inkml:brush xml:id="br0">
      <inkml:brushProperty name="width" value="0.025" units="cm"/>
      <inkml:brushProperty name="height" value="0.025" units="cm"/>
    </inkml:brush>
  </inkml:definitions>
  <inkml:trace contextRef="#ctx0" brushRef="#br0">8 822 12396,'0'0'2696,"-1"9"-791,-5 27-437,6-36-1428,0 1-1,0-1 0,0 0 0,0 1 0,0-1 0,0 1 0,0-1 0,0 1 1,0-1-1,0 1 0,0-1 0,0 0 0,1 1 0,-1-1 0,0 1 0,0-1 1,1 0-1,-1 1 0,0-1 0,0 1 0,1-1 0,-1 0 0,0 0 0,1 1 1,-1-1-1,0 0 0,1 1 0,-1-1 0,1 0 0,-1 0 0,0 0 0,1 1 1,-1-1-1,1 0 0,-1 0 0,1 0 0,-1 0 0,0 0 0,1 0 0,0 0 1,18-2 448,-17 1-258,11-3 141,1-1 1,-1 0 0,0-1-1,0-1 1,-1 0 0,0-1-1,0 0 1,0-1-1,10-11 1,4 0-42,325-276 831,-271 219-1110,-4-3 0,76-102-1,-109 114 5,6-5 440,-49 98 306,-15 16-647,-1 0 0,-25 43 0,0 1 276,29-60-366,2 0 0,0 1 0,2 1 0,1-1 0,0 1 0,3 1 0,0-1 0,1 1 0,3 44 0,0-70-95,0 0 0,1 0 1,-1 1-1,1-1 0,0 0 0,-1 0 0,1 0 1,0 0-1,0 1 0,1-2 0,1 5 0,-2-6-269,0 1 0,-1 0 0,1-1 0,0 1 0,0 0 0,-1-1 0,1 1 0,0-1 0,0 1 0,0-1 0,0 0 0,0 1 0,0-1 0,0 0-1,0 0 1,-1 1 0,3-1 0,-4-11-10115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5:57.471"/>
    </inkml:context>
    <inkml:brush xml:id="br0">
      <inkml:brushProperty name="width" value="0.025" units="cm"/>
      <inkml:brushProperty name="height" value="0.025" units="cm"/>
    </inkml:brush>
  </inkml:definitions>
  <inkml:trace contextRef="#ctx0" brushRef="#br0">1 85 15855,'0'0'9577,"88"16"-7623,-31-16-801,4-12-544,4-4-353,-3 1-160,-7 0-192,-14 1-2210,-18 0-3588,-11-1-8295</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5:58.153"/>
    </inkml:context>
    <inkml:brush xml:id="br0">
      <inkml:brushProperty name="width" value="0.025" units="cm"/>
      <inkml:brushProperty name="height" value="0.025" units="cm"/>
    </inkml:brush>
  </inkml:definitions>
  <inkml:trace contextRef="#ctx0" brushRef="#br0">11 63 9673,'0'0'2787,"9"-9"517,2-3-2157,-7 7-659,0 0 1,1 0 0,-1 0-1,1 1 1,0 0-1,1 0 1,7-5 0,-13 9-422,1 0 1,-1 0 0,1 0-1,-1-1 1,1 1 0,-1 0-1,0 0 1,1 0 0,-1 0-1,1 0 1,-1 0 0,1 0-1,-1 0 1,1 0 0,-1 0-1,1 1 1,-1-1 0,0 0-1,1 0 1,-1 0 0,1 0-1,-1 1 1,0-1 0,1 0-1,-1 0 1,0 1 0,1-1-1,-1 0 1,0 1 0,1-1-1,-1 0 1,0 1 0,0-1-1,1 0 1,-1 1 0,0-1-1,0 1 1,0-1 0,1 1-1,-1-1 1,0 0 0,0 1-1,0-1 1,0 1 0,0-1-1,0 1 1,0-1 0,0 1-1,0-1 1,0 0 0,0 1-1,0-1 1,-1 1 0,1-1-1,0 1 1,-2 32 309,2-31-177,-5 24 256,-1 0-1,-1 0 0,-18 41 1,15-44-81,2 0 1,0 0 0,2 0-1,-7 44 1,13-66-362,0 0 0,0-1 0,0 1 0,0-1 0,0 1 0,0-1 0,0 1 0,0 0 0,0-1 0,0 1 0,0-1 0,0 1 0,1-1 0,-1 1 0,0 0 0,0-1 0,1 1 0,-1-1 0,0 1 0,1-1 0,-1 0 0,0 1 0,1-1 0,-1 1 0,1-1 0,-1 0 0,0 1 0,1-1 0,-1 0 0,1 1 0,0-1 0,-1 0 0,1 0 0,-1 1 0,1-1 0,-1 0 0,1 0 0,-1 0 0,1 0 0,0 0 0,-1 0 0,1 0 0,-1 0 0,1 0 0,1 0 0,29-10 420,-11 0-246,0-1 0,-1-1-1,0-1 1,19-16-1,69-68-65,-80 71-61,-1-2-45,-21 22-14,0 0 1,0 0-1,0 1 1,1-1-1,0 1 0,0 1 1,0-1-1,9-4 1,-21 45 93,-24 28 488,24-54-477,0 1 0,1-1 0,0 1 0,0 0 0,2 1 1,-1-1-1,1 1 0,-2 18 0,5-30-120,0 1-1,0-1 1,0 0 0,0 1-1,0-1 1,0 0 0,0 1-1,0-1 1,0 0 0,0 0-1,0 1 1,1-1 0,-1 0-1,0 1 1,0-1 0,0 0-1,0 0 1,1 1 0,-1-1-1,0 0 1,0 0 0,0 0-1,1 1 1,-1-1 0,0 0-1,0 0 1,1 0 0,-1 0-1,0 1 1,1-1 0,-1 0-1,0 0 1,0 0 0,1 0-1,-1 0 1,0 0 0,1 0-1,-1 0 1,0 0-1,1 0 1,18-6-1413,14-13-2772,-11 2-1178,-1-3-1975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7.585"/>
    </inkml:context>
    <inkml:brush xml:id="br0">
      <inkml:brushProperty name="width" value="0.025" units="cm"/>
      <inkml:brushProperty name="height" value="0.025" units="cm"/>
    </inkml:brush>
  </inkml:definitions>
  <inkml:trace contextRef="#ctx0" brushRef="#br0">23 0 19442,'0'0'11804,"-5"9"-10998,-12 30-486,17-38-328,0 0 1,0 0-1,0 1 0,0-1 1,1 0-1,-1 0 1,0 0-1,1 0 0,-1 0 1,1 0-1,-1 0 0,1 0 1,0 0-1,-1 0 1,1 0-1,0 0 0,0 0 1,-1 0-1,1 0 1,0-1-1,0 1 0,0 0 1,0-1-1,0 1 0,0-1 1,0 1-1,1-1 1,-1 1-1,0-1 0,0 0 1,0 0-1,0 1 0,0-1 1,2 0-1,40 6-3429,-42-6 3367,14 1-2890,0-1 0,0 0 1,21-4-1,-2-5 7987,-41 17-1763,-5 11-2723,5-8-214,3-6-268,0 0 165,0 0 0,0 1 1,0-1-1,1 1 0,-1 0 0,1 0 0,1 1 0,-1-1 1,1 0-1,0 1 0,-1 13 0,3-20-223,0 1-1,1 0 1,-1 0-1,0-1 1,1 1-1,-1 0 1,1-1-1,0 1 1,-1 0-1,1-1 1,-1 1-1,1-1 1,0 1-1,-1-1 1,1 1-1,0-1 1,0 1-1,-1-1 1,1 0-1,0 1 1,0-1-1,0 0 1,-1 0-1,1 0 1,1 0-1,31 6-126,-19-4-49,-4 0 104,0 0 0,1 1 0,-1 0 0,0 1 1,-1 0-1,1 1 0,-1 0 0,13 8 0,-20-11 40,0 0 0,0 0 0,0-1-1,-1 1 1,1 0 0,0 0 0,-1 1 0,1-1-1,-1 0 1,0 0 0,0 1 0,0-1 0,0 1 0,0-1-1,0 1 1,0 2 0,-1-1 65,-1-1 1,1 0-1,0 0 1,-1 1-1,0-1 1,1 0-1,-1 0 1,-1 0-1,1 0 1,0 0-1,-1 0 1,1 0-1,-1 0 1,0-1-1,0 1 0,-3 3 1,-10 10 943,0 0 0,-21 17 0,31-27-781,-2-1-1,1-1 1,-1 1 0,0-1-1,0 0 1,0-1 0,0 0-1,0 0 1,-13 3 0,19-6-269,1 0 0,-1 0 0,1 0 0,-1 0 0,1 0 0,0 0 0,-1 0 0,1 0 0,-1 0 0,1 0 0,-1 0 0,1-1 0,0 1 0,-1 0 0,1 0 0,-1 0 0,1-1 0,0 1 0,-1 0 0,1 0 0,0-1 0,-1 1 0,1 0 0,0-1 0,0 1 0,-1 0 0,1-1 0,0 1 0,0-1 0,0 1 0,-1 0 0,1-1 0,0 1 0,0-1 0,-1-23-3006,11-20-5023,4 17 1097,2 2-2108</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5:58.672"/>
    </inkml:context>
    <inkml:brush xml:id="br0">
      <inkml:brushProperty name="width" value="0.025" units="cm"/>
      <inkml:brushProperty name="height" value="0.025" units="cm"/>
    </inkml:brush>
  </inkml:definitions>
  <inkml:trace contextRef="#ctx0" brushRef="#br0">215 0 17232,'0'0'5173,"-10"4"-3331,2 0-1529,0 0 0,0 0 0,1 0 1,-1 1-1,1 0 0,0 1 0,1-1 0,-1 1 1,1 1-1,1-1 0,-1 1 0,1 0 0,0 0 1,0 1-1,1-1 0,0 1 0,-3 8 0,5-12-215,1 0 1,-1 0-1,1 0 0,0 1 0,0-1 0,0 0 0,1 0 0,-1 1 0,1-1 1,0 0-1,0 1 0,1-1 0,0 5 0,0-7-78,0 0 0,0 0 1,0-1-1,1 1 0,-1 0 0,0-1 0,1 1 1,-1-1-1,1 1 0,-1-1 0,1 0 0,0 0 0,-1 0 1,1 0-1,0 0 0,0 0 0,0 0 0,0 0 1,0-1-1,0 1 0,0-1 0,0 1 0,0-1 1,0 0-1,0 0 0,0 0 0,0 0 0,3-1 0,4 0 26,-1 0-1,1 0 1,-1-1-1,0 0 1,1-1-1,-1 1 1,0-2-1,-1 1 1,1-1-1,-1 0 1,12-9-1,-14 10-26,-1-1 0,1 1 0,-1-1 0,0 0 0,0 0 0,0 0-1,-1 0 1,0-1 0,1 1 0,-2-1 0,1 0 0,0 0 0,-1 0 0,0 0 0,0-1-1,-1 1 1,1 0 0,-1-1 0,0-5 0,-2 16-19,0 1 0,-1 0 0,0-1 0,0 1 0,0-1 0,-4 6 0,-4 13 0,-5 15 0,-1 6 0,-13 52 0,26-83 0,1 0 0,0 1 0,0-1 0,2 0 0,0 1 0,0-1 0,2 0 0,3 19 0,-4-27 0,1 0 0,-1 0 0,0 1 0,-1-1 0,0 0 0,0 1 0,0-1 0,0 0 0,-1 1 0,0-1 0,-1 0 0,1 0 0,-1 0 0,-5 10 0,5-12 0,-1 0 0,0 0 0,0-1 0,0 1 0,0-1 0,0 0 0,-1 0 0,0 0 0,0 0 0,1 0 0,-2-1 0,1 0 0,0 0 0,0 0 0,-1 0 0,1-1 0,-1 1 0,1-1 0,-1 0 0,-7 0 0,7 0 0,0-1 0,1 1 0,-1-1 0,0 0 0,0 0 0,0-1 0,1 0 0,-1 1 0,0-1 0,1-1 0,-1 1 0,1-1 0,-1 0 0,1 0 0,-7-4 0,8 3 0,0 0 0,0 0 0,0 0 0,0 0 0,1-1 0,-1 1 0,1-1 0,0 0 0,0 0 0,0 0 0,1 0 0,-1 0 0,1 0 0,0 0 0,0 0 0,1 0 0,-1-9 0,0 6 4,0-1 1,1 1-1,0-1 0,0 1 0,1-1 1,0 1-1,1-1 0,-1 1 1,1 0-1,1-1 0,-1 1 0,1 0 1,7-11-1,-4 10-31,0 1-1,1 0 1,0 0 0,0 1 0,1-1-1,-1 1 1,1 1 0,1 0-1,-1 0 1,13-5 0,27-12-2796,11-5-6120,-25 8 738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5:59.047"/>
    </inkml:context>
    <inkml:brush xml:id="br0">
      <inkml:brushProperty name="width" value="0.025" units="cm"/>
      <inkml:brushProperty name="height" value="0.025" units="cm"/>
    </inkml:brush>
  </inkml:definitions>
  <inkml:trace contextRef="#ctx0" brushRef="#br0">79 144 18802,'0'0'12620,"12"-1"-11830,4-1-717,-1-1 0,1-1 0,-1 0 0,0-1 0,19-9 0,-29 12-69,0 0 1,0 0 0,-1-1 0,1 1 0,-1-1 0,0 0 0,0 0 0,0 0 0,0-1-1,0 1 1,-1-1 0,0 0 0,1 0 0,-1 0 0,-1-1 0,1 1 0,-1-1 0,0 1 0,0-1-1,0 0 1,0 0 0,-1 0 0,2-8 0,-4 12-5,1 0 0,-1 0 0,0 0 0,1 0 0,-1 1 0,0-1 0,0 0 0,0 0 0,0 1 0,1-1 0,-1 0 0,0 1 0,0-1 0,0 1 0,0-1 0,0 1 0,-1-1 0,1 1 0,0 0 0,0 0 0,0-1 0,0 1 0,0 0 0,0 0 0,-1 0 0,1 0 0,0 0 0,0 1 0,-2-1 0,-38 5 0,31-1 0,0 1 0,0 0 0,0 0 0,1 1 0,0 0 0,0 1 0,0 0 0,1 0 0,0 1 0,-10 13 0,2-2 0,2 1 0,0 1 0,-18 35 0,28-48 0,0-1 0,1 1 0,0 0 0,0 1 0,1-1 0,-2 16 0,4-22 0,0-1 0,0 1 0,0 0 0,0 0 0,0 0 0,0-1 0,1 1 0,-1 0 0,1 0 0,-1 0 0,1-1 0,0 1 0,0 0 0,0-1 0,0 1 0,0-1 0,0 1 0,0-1 0,0 1 0,0-1 0,1 0 0,-1 0 0,1 0 0,-1 0 0,1 1 0,-1-2 0,1 1 0,-1 0 0,1 0 0,0-1 0,0 1 0,-1 0 0,1-1 0,0 0 0,0 1 0,0-1 0,2 0 0,11 1-839,0 0 0,0-1 0,28-2 1,-29-1-370,1 0 1,-1 0 0,0-1 0,-1-1 0,1 0 0,-1-1 0,0-1 0,0 0 0,-1 0 0,0-1 0,0-1 0,12-11 0,14-19-4666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5:59.420"/>
    </inkml:context>
    <inkml:brush xml:id="br0">
      <inkml:brushProperty name="width" value="0.025" units="cm"/>
      <inkml:brushProperty name="height" value="0.025" units="cm"/>
    </inkml:brush>
  </inkml:definitions>
  <inkml:trace contextRef="#ctx0" brushRef="#br0">116 1 10090,'0'0'19730,"-10"2"-18683,4 0-965,1 0 1,-1 0-1,1 0 1,-1 1 0,1 0-1,0 0 1,0 1 0,0-1-1,0 1 1,0 0-1,1 0 1,0 1 0,0-1-1,0 1 1,1 0 0,-1 0-1,1 0 1,0 1-1,1-1 1,-1 1 0,1-1-1,-3 12 1,4-13-83,0-1 0,-1 1 0,1 0 0,1 0 0,-1 0 0,1 0 0,-1 0 0,1 0 0,0 0 0,1 0 0,-1 0 0,1-1 0,1 9 0,-1-11 0,1 1 0,-1 0 0,0-1 0,1 1 0,-1 0 0,1-1 0,-1 0 0,1 1 0,0-1 0,0 0 0,0 0 0,0 0 0,-1 0 0,1 0 0,0 0 0,0-1 0,1 1 0,-1-1 0,0 1 0,0-1 0,0 0 0,0 0 0,0 0 0,0 0 0,4 0 0,135-7 0,-140 7 0,0 0 0,1 0 0,-1 0 0,0 1 0,1-1 0,-1 0 0,0 1 0,1-1 0,-1 1 0,0-1 0,0 1 0,1-1 0,-1 1 0,0 0 0,0 0 0,0 0 0,0 0 0,0-1 0,0 1 0,0 1 0,0-1 0,0 0 0,-1 0 0,1 0 0,1 2 0,-1 1 0,0 0 0,1-1 0,-1 1 0,-1 0 0,1 1 0,0-1 0,-1 0 0,0 7 0,-1-1 0,0 0 0,0 0 0,-1 0 0,0-1 0,-1 1 0,-7 17 0,3-14 0,-1 0 0,0-1 0,-17 19 0,22-27 0,0-1 0,-1 0 0,1 0 0,0 0 0,-1 0 0,0 0 0,0-1 0,0 1 0,0-1 0,0 0 0,0 0 0,0-1 0,-1 1 0,1-1 0,-1 0 0,-5 1 0,9-3-5,-1 0-1,1 1 1,-1-1 0,1 0-1,-1 0 1,1 0 0,0 0-1,-1 0 1,1 0 0,0-1-1,0 1 1,0 0 0,0 0-1,0-1 1,0 1 0,0-1-1,0 1 1,1-1 0,-1 0-1,0 1 1,1-1 0,-1 1-1,1-1 1,0 0 0,0 1-1,-1-1 1,1 0 0,1-2-1,-4-54-1206,4 55 635,-1 0 0,0 1 0,1-1 0,-1 0 0,1 1 0,0-1 0,0 1 0,0-1 0,0 1 0,1-1 0,-1 1 0,4-5 0,-2 4-1048,0 0 0,1 0 0,-1 0 0,1 0 0,-1 0 0,9-4 0,13-5-9682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00.138"/>
    </inkml:context>
    <inkml:brush xml:id="br0">
      <inkml:brushProperty name="width" value="0.025" units="cm"/>
      <inkml:brushProperty name="height" value="0.025" units="cm"/>
    </inkml:brush>
  </inkml:definitions>
  <inkml:trace contextRef="#ctx0" brushRef="#br0">161 317 17040,'0'0'13560,"-12"4"-12535,-6 4-758,0 0 1,-33 20 0,46-25-252,1-1 0,0 1 0,0 0 1,0 0-1,0 0 0,1 0 0,-1 1 0,1-1 0,0 1 0,0 0 1,0 0-1,1 0 0,-1 1 0,1-1 0,0 1 0,0-1 0,1 1 1,-1-1-1,1 1 0,-1 9 0,2-13-16,0 0 0,0-1 0,0 1 0,1 0 0,-1 0 0,0-1 0,0 1 0,1-1 0,-1 1 0,1 0 0,-1-1 0,1 1 0,-1-1 0,1 1 0,-1-1 0,1 1 0,-1-1 0,1 1 0,-1-1 0,1 0 0,0 1 0,-1-1 0,1 0 0,0 1 0,-1-1 0,1 0 0,1 0 0,29 4 0,-22-4 0,0-1 0,0 0 0,0 0 0,14-4 0,-15 1 0,0-1 0,0 1 0,-1-2 0,0 1 0,1-1 0,-2 0 0,1 0 0,-1-1 0,0 1 0,0-1 0,-1-1 0,1 1 0,-2-1 0,1 0 0,-1 0 0,-1-1 0,1 1 0,-1-1 0,-1 0 0,0 1 0,0-1 0,1-13 0,-3 22 0,0 0 0,0 0 0,0 0 0,0 0 0,0-1 0,0 1 0,0 0 0,0 0 0,0 0 0,0-1 0,0 1 0,0 0 0,0 0 0,0 0 0,0 0 0,0-1 0,0 1 0,0 0 0,0 0 0,0 0 0,0-1 0,0 1 0,0 0 0,0 0 0,0 0 0,0 0 0,-1-1 0,1 1 0,0 0 0,0 0 0,0 0 0,0 0 0,0 0 0,-1 0 0,1-1 0,0 1 0,0 0 0,0 0 0,0 0 0,-1 0 0,1 0 0,0 0 0,0 0 0,0 0 0,0 0 0,-1 0 0,1 0 0,0 0 0,0 0 0,0 0 0,-1 0 0,1 0 0,0 0 0,0 0 0,0 0 0,-1 0 0,-11 12 0,-8 17 0,19-26 0,0 0 0,-1 0 0,1 0 0,1 0 0,-1 0 0,0 1 0,1-1 0,0 0 0,-1 0 0,1 0 0,0 0 0,1 0 0,-1 1 0,2 3 0,-2-5 0,1 0 0,0-1 0,0 0 0,0 1 0,0-1 0,1 0 0,-1 1 0,0-1 0,0 0 0,1 0 0,-1 0 0,1 0 0,-1 0 0,1 0 0,-1-1 0,1 1 0,0-1 0,-1 1 0,1-1 0,0 1 0,-1-1 0,1 0 0,0 0 0,0 1 0,-1-1 0,4-1 0,12 0-9,0 0-1,1-2 1,-1 0 0,0-1-1,0-1 1,-1 0 0,1-1-1,-1-1 1,-1 0 0,1-2-1,-1 1 1,0-2 0,-1 0-1,14-13 1,2-3-24,-2-1 0,0-1 1,-2-2-1,-1 0 0,24-42 1,-3-10-347,-56 104 390,-45 107 376,49-110-334,1 0 0,0 0-1,2 0 1,0 0 0,0 30 0,3-35-53,1-1 0,0 1 0,0-1 0,1 0 0,1 1 0,1-1 0,-1 0 0,2 0 0,0-1 0,0 0 0,2 1 0,-1-2 0,1 1 0,1-1 0,12 14 0,-20-25 0,0 1 0,0-1 0,0 0 0,1 1 0,-1-1 0,0 0 0,1 1 0,-1-1 0,0 0 0,1 1 0,-1-1 0,0 0 0,1 0 0,-1 1 0,0-1 0,1 0 0,-1 0 0,1 0 0,-1 0 0,1 1 0,-1-1 0,0 0 0,1 0 0,-1 0 0,1 0 0,-1 0 0,1 0 0,-1 0 0,0 0 0,1-1 0,-1 1 0,1 0 0,-1 0 0,1 0 0,3-16 0,-7-23 0,0 29-2,-1 0 0,0 0 0,-1 0 0,1 1 0,-2 0 0,1 0 0,-1 0 0,-1 1 0,0 0 0,0 0 0,-12-10 0,-14-10-1,-51-34 1,68 50 10,-1 2 15,13 8-24,0 0 1,1 0 0,-1 0 0,0-1 0,1 0 0,0 0-1,0 1 1,0-2 0,-5-4 0,9 7 0,-1 0 0,1 1 0,0-1 0,-1 0 0,1 1 0,-1-1 0,1 1 0,0-1 0,-1 1 0,1-1 0,0 1 0,0-1 0,0 1 0,-1 0 0,1-1 0,0 1 0,0 0 0,0 0 0,0 0 0,-1-1 0,1 1 0,0 0 0,0 0 0,0 0 0,0 0 0,1 1 0,0-1 0,218-13-930,-141 11-2456,138-21-1,-125 3-9986</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08.690"/>
    </inkml:context>
    <inkml:brush xml:id="br0">
      <inkml:brushProperty name="width" value="0.025" units="cm"/>
      <inkml:brushProperty name="height" value="0.025" units="cm"/>
    </inkml:brush>
  </inkml:definitions>
  <inkml:trace contextRef="#ctx0" brushRef="#br0">35 0 12236,'0'0'8258,"-6"14"-7708,4-10-494,-2 5 86,0 1-1,0 0 1,0 0 0,2 0 0,-1 0-1,1 1 1,1-1 0,-1 1 0,2 18-1,42 266 4361,-8-83-2768,-30-186-1640,59 518 1527,-34 2 112,-31-384-1558,0-3 20,26 245 1,-23-402-368,0-7-357,0-20-1671,-1-36-7284,-5 2-7439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09.541"/>
    </inkml:context>
    <inkml:brush xml:id="br0">
      <inkml:brushProperty name="width" value="0.025" units="cm"/>
      <inkml:brushProperty name="height" value="0.025" units="cm"/>
    </inkml:brush>
  </inkml:definitions>
  <inkml:trace contextRef="#ctx0" brushRef="#br0">40 306 8488,'0'0'8285,"-8"-9"-6811,-20-25-6,28 34-1440,-1-1 1,1 1-1,0-1 1,-1 1-1,1-1 1,0 1-1,-1-1 1,1 1-1,0-1 1,0 1-1,0-1 1,0 1-1,-1-1 1,1 1-1,0-1 1,0 1-1,0-1 1,0 1-1,0-1 1,0 1-1,0-1 1,1 1-1,-1-1 1,0 0-1,0 1 1,0-1-1,0 1 1,1-1-1,-1 1 1,0-1-1,0 1 1,1 0 0,-1-1-1,0 1 1,1-1-1,-1 1 1,1 0-1,-1-1 1,0 1-1,2-1 1,19-5 402,-17 5-264,64-10 345,-1 4 0,1 2 1,77 5-1,-22 0-394,1077-104 138,-719 49 924,614 20-172,-913 35-644,-182 0-510,14-1 562,-14 1-500,1 0-1,-1 0 0,0 0 0,0-1 1,0 1-1,1 0 0,-1 0 0,0 0 0,0 0 1,1 0-1,-1 0 0,0-1 0,0 1 1,0 0-1,0 0 0,1 0 0,-1 0 0,0-1 1,0 1-1,0 0 0,0 0 0,0 0 1,1-1-1,-1 1 0,0 0 0,0 0 0,0-1 1,0 1-1,0 0 0,0 0 0,0-1 1,0 1-1,0 0 0,0 0 0,0-1 1,0 1-1,0 0 0,0 0 0,0-1 0,0 1 1,0 0-1,-1 0 0,1 0 0,0-1 1,0 1-1,0 0 0,0 0 0,0 0 0,0-1 1,-1 1-1,1 0 0,0 0 0,-8-8-5333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09.915"/>
    </inkml:context>
    <inkml:brush xml:id="br0">
      <inkml:brushProperty name="width" value="0.025" units="cm"/>
      <inkml:brushProperty name="height" value="0.025" units="cm"/>
    </inkml:brush>
  </inkml:definitions>
  <inkml:trace contextRef="#ctx0" brushRef="#br0">1 3 21012,'0'0'2760,"10"-1"-2312,8 0-297,-1 1 1,1 0-1,0 2 0,-1 0 0,1 1 0,-1 1 0,17 6 0,133 49-449,-136-47 1,-10-5 201,41 18 48,-59-24 43,0 1 0,0 0 0,0-1 0,0 1 0,0 0 0,-1 0 0,1 1 0,-1-1 0,1 1 0,-1-1 0,0 1 0,0 0 0,0 0 0,3 4 0,-5-5 41,0-1 0,1 1 1,-1 0-1,0-1 0,0 1 0,0 0 0,0-1 0,0 1 0,0 0 0,-1-1 0,1 1 0,0-1 0,-1 1 0,0 0 1,1-1-1,-1 1 0,0-1 0,0 1 0,1-1 0,-1 0 0,0 1 0,0-1 0,-1 0 0,1 0 0,0 0 0,-2 2 1,-43 26 1627,32-21-1287,-36 23 861,-47 39-1,74-52-1477,1 2 1,1 1-1,-36 46 1,30-30-3632,7-7-3437</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0.598"/>
    </inkml:context>
    <inkml:brush xml:id="br0">
      <inkml:brushProperty name="width" value="0.025" units="cm"/>
      <inkml:brushProperty name="height" value="0.025" units="cm"/>
    </inkml:brush>
  </inkml:definitions>
  <inkml:trace contextRef="#ctx0" brushRef="#br0">1 471 12812,'0'0'8536,"10"-5"-6619,14-9-1136,0-1 1,-1-1-1,-1-1 1,-1-1-1,0 0 1,24-29-1,-9 4-191,-1-1-1,38-64 1,-67 98-507,1 1 1,-2-1 0,0-1 0,0 1 0,-1-1-1,0 0 1,-1 0 0,0 0 0,2-21 0,-17 93-255,11-45 164,0 0 0,2-1 0,0 1 0,0-1 0,2 1 0,0-1 0,6 21 0,-5-28-14,-1-1 0,1 1 0,0-1-1,1 0 1,0 0 0,0 0 0,0 0 0,1-1-1,0 0 1,0 0 0,1-1 0,-1 0-1,1 0 1,0 0 0,11 4 0,-12-6-603,17 9-352,-15-3-3086,-8 0-5208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0.972"/>
    </inkml:context>
    <inkml:brush xml:id="br0">
      <inkml:brushProperty name="width" value="0.025" units="cm"/>
      <inkml:brushProperty name="height" value="0.025" units="cm"/>
    </inkml:brush>
  </inkml:definitions>
  <inkml:trace contextRef="#ctx0" brushRef="#br0">1 1 12812,'0'0'8638,"4"13"-7987,23 59 150,-8-24-715,-2 1-1,-3 1 0,14 78 0,-26-110-278,1-2-346,-1 0 0,-1 0 0,-1 1 0,0-1 0,-1 0 0,-6 32 0,7-47 313,-1 0 0,1 1 0,-1-1-1,1 0 1,-1 0 0,0 0 0,1 0 0,-1 0 0,0 0 0,0 0-1,0 0 1,0 0 0,0 0 0,0 0 0,0-1 0,0 1 0,0 0-1,-1-1 1,1 1 0,0-1 0,0 1 0,0-1 0,-1 0 0,-1 1 0,-14 0-5711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1.343"/>
    </inkml:context>
    <inkml:brush xml:id="br0">
      <inkml:brushProperty name="width" value="0.025" units="cm"/>
      <inkml:brushProperty name="height" value="0.025" units="cm"/>
    </inkml:brush>
  </inkml:definitions>
  <inkml:trace contextRef="#ctx0" brushRef="#br0">1 236 10378,'2'-12'1238,"3"-6"-511,1 2-1,0-1 0,2 1 0,-1 0 1,2 0-1,0 1 0,17-22 1,-20 30-394,1 0 1,-1 0-1,1 0 1,0 1 0,1 0-1,0 0 1,13-7 0,-16 11-314,0 0 1,1 0 0,-1 0 0,0 0 0,0 1 0,1 0 0,-1 0 0,1 1-1,-1-1 1,1 1 0,-1 0 0,0 1 0,1-1 0,7 3 0,-8-1 0,-1 0 0,0 0-1,1 0 1,-1 0 0,0 1 0,0 0 0,-1 0 0,1 0 0,-1 0 0,1 0 0,-1 1 0,0 0 0,0-1 0,-1 1 0,1 0 0,-1 0 0,0 1 0,0-1 0,0 0 0,1 7-1,-1-7 115,-1-1-1,0 0 0,0 0 0,-1 1 0,1-1 0,-1 1 1,0-1-1,1 0 0,-1 1 0,-1-1 0,1 1 0,0-1 0,-1 1 1,0-1-1,0 0 0,0 0 0,0 1 0,0-1 0,-1 0 0,0 0 1,1 0-1,-1 0 0,0 0 0,0-1 0,-1 1 0,1-1 0,-6 5 1,-3-1 213,-1-1 1,0 0-1,-1-1 0,1 0 1,-1-1-1,0 0 1,0-1-1,0-1 1,0 0-1,-23-1 1,73-9-7076,-18 2 3487,28-5-6230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8.116"/>
    </inkml:context>
    <inkml:brush xml:id="br0">
      <inkml:brushProperty name="width" value="0.025" units="cm"/>
      <inkml:brushProperty name="height" value="0.025" units="cm"/>
    </inkml:brush>
  </inkml:definitions>
  <inkml:trace contextRef="#ctx0" brushRef="#br0">80 246 6438,'0'0'17120,"-10"14"-16522,3-6-559,-33 46 1020,37-48-832,0-1 0,0 1 1,1 0-1,-1 0 0,1 0 1,0 0-1,1 0 0,-1 0 1,1 0-1,0 11 0,1-16-218,0 0 0,1 0 0,-1-1 0,0 1 0,1 0 0,-1 0 0,1 0 0,-1 0 0,1 0 0,-1-1 0,1 1 0,0 0 0,-1 0 0,1-1 0,0 1 0,-1 0 0,1-1 0,0 1 0,0-1 0,0 1 0,-1-1 1,1 0-1,0 1 0,0-1 0,0 0 0,0 1 0,0-1 0,0 0 0,0 0 0,0 0 0,0 0 0,0 0 0,0 0 0,0 0 0,1 0 0,2 0 106,1-1 1,-1 1-1,0-1 1,0 0 0,0 0-1,0 0 1,7-3-1,0-2 239,-1-1 0,-1 0 0,1-1 0,-1 0 0,0 0 0,10-13 0,46-64 803,-46 58-1065,-16 23-87,18-23 0,-1 0 0,-2-1 1,-1 0-1,-1-2 1,15-40-1,-30 54-5,-11 21 0,-10 19 0,5-3 0,1 1 0,1 0 0,-17 42 0,26-55 0,1 1 0,-1 0 0,2 0 0,-1 0 0,2 0 0,-1 0 0,1 0 0,1 1 0,0-1 0,0 0 0,1 0 0,3 15 0,-3-22 0,0 0 0,1 0 0,-1-1 0,1 1 0,-1-1 0,1 1 0,0-1 0,0 1 0,0-1 0,0 0 0,1 0 0,-1 0 0,0-1 0,1 1 0,-1 0 0,1-1 0,0 1 0,0-1 0,-1 0 0,1 0 0,0 0 0,0-1 0,0 1 0,0-1 0,0 1 0,0-1 0,5 0 0,0 0 0,0 0 0,0-1 0,0 0 0,0 0 0,0 0 0,0-1 0,-1 0 0,1-1 0,10-5 0,4-4 0,-1-1 0,-1-1 0,31-27 0,-44 35 0,-1 0 0,1 0 0,-1-1 0,-1 0 0,1-1 0,-1 1 0,0-1 0,-1 0 0,1 0 0,-2-1 0,1 1 0,3-18 0,-6 26 0,-1-1 0,0 1 0,1-1 0,-1 0 0,0 0 0,0 1 0,0-1 0,0 0 0,1 1 0,-1-1 0,0 0 0,0 0 0,0 1 0,0-1 0,-1 0 0,1 1 0,0-1 0,0 0 0,0 0 0,0 1 0,-1-1 0,1 0 0,0 1 0,-1-1 0,1 1 0,-1-1 0,1 0 0,-1 1 0,1-1 0,-1 1 0,1-1 0,-1 1 0,1-1 0,-1 1 0,1 0 0,-1-1 0,0 1 0,1 0 0,-1-1 0,0 1 0,1 0 0,-1 0 0,0 0 0,0-1 0,1 1 0,-1 0 0,0 0 0,1 0 0,-1 0 0,0 0 0,0 0 0,1 1 0,-1-1 0,0 0 0,1 0 0,-1 0 0,0 1 0,1-1 0,-1 0 0,-1 1 0,-2 1 0,-1 0 0,0 1 0,1-1 0,0 1 0,-1 0 0,1 0 0,-4 5 0,1 0 12,0 0 0,1 0-1,0 1 1,1 0 0,0 1 0,0-1 0,1 1-1,0 0 1,1 0 0,0 0 0,-2 12-1,4-19-28,1 0 0,0 0 0,-1 0-1,1 0 1,0 1 0,1-1 0,-1 0-1,0 0 1,1 0 0,0 0 0,0 0-1,0 0 1,0 0 0,0 0 0,0 0-1,1 0 1,0-1 0,-1 1 0,1-1-1,0 1 1,0-1 0,0 0 0,1 1-1,-1-1 1,1 0 0,-1 0 0,1-1-1,-1 1 1,1-1 0,0 1 0,0-1-1,0 0 1,0 0 0,0 0 0,0 0-1,0-1 1,0 1 0,0-1 0,0 0-1,5 0 1,25 1-4275,4-5-6417</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1.829"/>
    </inkml:context>
    <inkml:brush xml:id="br0">
      <inkml:brushProperty name="width" value="0.025" units="cm"/>
      <inkml:brushProperty name="height" value="0.025" units="cm"/>
    </inkml:brush>
  </inkml:definitions>
  <inkml:trace contextRef="#ctx0" brushRef="#br0">334 1 10314,'0'0'10057,"-8"81"-8295,-14-43-609,-7 6-288,-4 0 160,0 0-256,-3 1-289,1-2-192,1-2-128,3-7-128,7-6-288,4-11-1730,6-11-1025,6-6-1377,2-23-3331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2.157"/>
    </inkml:context>
    <inkml:brush xml:id="br0">
      <inkml:brushProperty name="width" value="0.025" units="cm"/>
      <inkml:brushProperty name="height" value="0.025" units="cm"/>
    </inkml:brush>
  </inkml:definitions>
  <inkml:trace contextRef="#ctx0" brushRef="#br0">0 0 15919,'0'0'6855,"75"31"-6183,-41-7-352,7 1-159,8 2-97,7-1-32,2-4-961,-4-7-2819,-6-10-6213</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2.716"/>
    </inkml:context>
    <inkml:brush xml:id="br0">
      <inkml:brushProperty name="width" value="0.025" units="cm"/>
      <inkml:brushProperty name="height" value="0.025" units="cm"/>
    </inkml:brush>
  </inkml:definitions>
  <inkml:trace contextRef="#ctx0" brushRef="#br0">0 0 12492,'0'0'2792,"10"1"-1292,-2 0-1276,0 1 0,0 0-1,0 1 1,0-1 0,0 2 0,-1-1 0,1 1 0,-1 0 0,0 1-1,0-1 1,0 1 0,-1 1 0,0-1 0,11 14 0,671 582 678,-107-101-550,-517-439-138,-13-11 348,2-2 0,2-2 0,101 63-1,-154-107-764,0-1-1,0 0 1,1 0-1,-1 0 1,0 0-1,0-1 1,1 1-1,-1 0 1,0-1-1,1 0 1,3 1-1,-5-2-51,0 1 0,-1 0 0,1 0-1,0-1 1,0 1 0,-1-1 0,1 1-1,0 0 1,-1-1 0,1 1 0,0-1-1,-1 0 1,1 1 0,-1-1-1,1 1 1,-1-1 0,1 0 0,-1 1-1,0-1 1,1 0 0,-1 0 0,0 1-1,0-1 1,1 0 0,-1 0 0,0 1-1,0-1 1,0 0 0,0 0-1,0 0 1,0 1 0,0-1 0,0 0-1,0-1 1,0-19-8895</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3.166"/>
    </inkml:context>
    <inkml:brush xml:id="br0">
      <inkml:brushProperty name="width" value="0.025" units="cm"/>
      <inkml:brushProperty name="height" value="0.025" units="cm"/>
    </inkml:brush>
  </inkml:definitions>
  <inkml:trace contextRef="#ctx0" brushRef="#br0">0 1455 12524,'0'0'7217,"11"-16"-6154,40-51 206,2 3 0,82-78 0,149-116-26,255-150-1272,-403 311-455,-53 37-177,135-129-1,-181 150-4151,34-46 0,-50 55-3237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3.960"/>
    </inkml:context>
    <inkml:brush xml:id="br0">
      <inkml:brushProperty name="width" value="0.025" units="cm"/>
      <inkml:brushProperty name="height" value="0.025" units="cm"/>
    </inkml:brush>
  </inkml:definitions>
  <inkml:trace contextRef="#ctx0" brushRef="#br0">165 0 18321,'0'0'3492,"-18"50"-3012,3-14-352,-3 5-64,-2 3-64,1-3 64,-1-4-32,1-4-32,1-9 32,7-9-544,4-10-641,7-21-5958,11-16-2210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4.287"/>
    </inkml:context>
    <inkml:brush xml:id="br0">
      <inkml:brushProperty name="width" value="0.025" units="cm"/>
      <inkml:brushProperty name="height" value="0.025" units="cm"/>
    </inkml:brush>
  </inkml:definitions>
  <inkml:trace contextRef="#ctx0" brushRef="#br0">38 0 15855,'0'0'4132,"-20"77"-2851,12-46-576,0 4 64,7-1-225,1 1-320,0-2 0,4-3-159,10-2-33,3-7-32,-1-6-641,-1-3 0,-5-7-191,-8-5-1154,-12 0-6214</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4.625"/>
    </inkml:context>
    <inkml:brush xml:id="br0">
      <inkml:brushProperty name="width" value="0.025" units="cm"/>
      <inkml:brushProperty name="height" value="0.025" units="cm"/>
    </inkml:brush>
  </inkml:definitions>
  <inkml:trace contextRef="#ctx0" brushRef="#br0">0 42 12460,'0'0'13324,"57"-31"-12683,-23 26-449,5 2-96,-2 1-256,-5 2-1890,-8 0-2594,-6 0-3588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4.999"/>
    </inkml:context>
    <inkml:brush xml:id="br0">
      <inkml:brushProperty name="width" value="0.025" units="cm"/>
      <inkml:brushProperty name="height" value="0.025" units="cm"/>
    </inkml:brush>
  </inkml:definitions>
  <inkml:trace contextRef="#ctx0" brushRef="#br0">0 0 18546,'0'0'8103,"12"77"-7911,-12-38-160,0 0-192,0-4-224,0-2-193,0-8-512,0-4-640,0-11-449,0-7-385,0-14-8103</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15.340"/>
    </inkml:context>
    <inkml:brush xml:id="br0">
      <inkml:brushProperty name="width" value="0.025" units="cm"/>
      <inkml:brushProperty name="height" value="0.025" units="cm"/>
    </inkml:brush>
  </inkml:definitions>
  <inkml:trace contextRef="#ctx0" brushRef="#br0">14 113 15599,'0'0'1414,"-3"12"-138,2-8-1172,-2 8 442,1 0 1,0 0 0,0 0 0,1 18-1,1-26-448,1 1 0,-1 0 0,1-1 0,0 1 1,0-1-1,1 1 0,-1-1 0,1 1 0,0-1 0,0 0 0,1 0 0,-1 0 0,1 0 0,0 0 0,0-1 0,0 1 0,5 3 0,-1-2 34,0 1 0,1-1 0,0 0 0,-1-1 1,2 0-1,-1 0 0,0-1 0,1 0 0,0-1 0,0 0 0,0 0 0,0 0 1,0-1-1,0-1 0,10 0 0,-17-1 15,1 1 0,-1-1 0,1 0 0,-1 0 0,1 0 0,-1 0 0,0 0 0,1-1 0,-1 1 0,0-1 0,0 1 0,0-1 0,0 0-1,-1 0 1,1 0 0,0 0 0,-1 0 0,1 0 0,-1 0 0,0-1 0,0 1 0,0 0 0,0-1 0,0 1 0,0-1 0,-1 1 0,1-1 0,-1 0 0,1-4 0,2-13 702,-1 1-1,-2-37 1,0 41-389,1-7-268,0 14-181,-1 0 0,1 0 0,-1 0 0,-1 0 0,0 0 0,0 1 0,0-1 0,-1 0 0,0 0 1,0 1-1,-1-1 0,0 1 0,-5-9 0,7 15-187,2 1-292,0 0 1,1 0 0,-1 0-1,0-1 1,1 1-1,-1 0 1,0-1-1,0 1 1,1-1 0,-1 0-1,0 1 1,0-1-1,0 0 1,0 0-1,2-1 1,-2 1 72,15-14-6417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20.939"/>
    </inkml:context>
    <inkml:brush xml:id="br0">
      <inkml:brushProperty name="width" value="0.025" units="cm"/>
      <inkml:brushProperty name="height" value="0.025" units="cm"/>
    </inkml:brush>
  </inkml:definitions>
  <inkml:trace contextRef="#ctx0" brushRef="#br0">0 65 17489,'0'0'416,"56"0"-352,-17-6-64,14-3 32,5 0-256,8-1-1282,1 1-576,-6 1-480,-5 3 1505,-7 0 32,-9 2-2402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8.580"/>
    </inkml:context>
    <inkml:brush xml:id="br0">
      <inkml:brushProperty name="width" value="0.025" units="cm"/>
      <inkml:brushProperty name="height" value="0.025" units="cm"/>
    </inkml:brush>
  </inkml:definitions>
  <inkml:trace contextRef="#ctx0" brushRef="#br0">36 1 25977,'0'0'4003,"-23"76"-2465,20-36-994,-2 3-319,2 1-161,1-3-32,2-4 0,0-8-64,0-7-32,0-6-385,4-9-576,3-7-833,0-4-1249,1-19-1056,-3-8-3140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21.293"/>
    </inkml:context>
    <inkml:brush xml:id="br0">
      <inkml:brushProperty name="width" value="0.025" units="cm"/>
      <inkml:brushProperty name="height" value="0.025" units="cm"/>
    </inkml:brush>
  </inkml:definitions>
  <inkml:trace contextRef="#ctx0" brushRef="#br0">1 20 13997,'0'0'5301,"11"-1"-3998,86-5-71,66-3-3484,-114 9 599,66 3-8940,-33-1 8675,-41-1 6141,-1-1 5030,-28 1-7686,10 0-1276,-10-4-4103,0-5-3998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21.976"/>
    </inkml:context>
    <inkml:brush xml:id="br0">
      <inkml:brushProperty name="width" value="0.025" units="cm"/>
      <inkml:brushProperty name="height" value="0.025" units="cm"/>
    </inkml:brush>
  </inkml:definitions>
  <inkml:trace contextRef="#ctx0" brushRef="#br0">1 0 15407,'0'0'3363,"0"66"-2242,0-35 32,0 4-609,1 1-319,6 4-161,1 2-801,6 1-1505,1 2-737,0-2-1313,-1 1-3844</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22.320"/>
    </inkml:context>
    <inkml:brush xml:id="br0">
      <inkml:brushProperty name="width" value="0.025" units="cm"/>
      <inkml:brushProperty name="height" value="0.025" units="cm"/>
    </inkml:brush>
  </inkml:definitions>
  <inkml:trace contextRef="#ctx0" brushRef="#br0">15 0 13549,'0'0'4356,"-15"53"-2851,15-37-31,0-2-481,0-1-225,6 2-319,0-4-257,2 1-32,-2-4-32,-3-2-96,0-1 64,-2-2 1,-1-2-194</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23.097"/>
    </inkml:context>
    <inkml:brush xml:id="br0">
      <inkml:brushProperty name="width" value="0.025" units="cm"/>
      <inkml:brushProperty name="height" value="0.025" units="cm"/>
    </inkml:brush>
  </inkml:definitions>
  <inkml:trace contextRef="#ctx0" brushRef="#br0">62 17 6919,'0'0'11370,"-4"12"-9971,-9 50-48,3 0 0,-5 120 1,1 4-1157,9-158 159,6-45 553,-1-17-806,0-15-42,-2 7-58,3 1 1,1-1 0,11-59 0,-11 91-13,1 0 0,-1 0 0,2 0 1,-1 0-1,1 1 0,1 0 0,0-1 0,0 1 1,1 1-1,0-1 0,0 1 0,1 0 1,0 1-1,0-1 0,1 1 0,0 1 0,0-1 1,1 2-1,10-6 0,0 2 2,0 0-1,1 2 1,-1 1 0,2 0-1,-1 2 1,1 0 0,36-2-1,-56 6 13,-1 0-1,0 0 0,1 0 0,-1 0 0,0 0 0,1 0 1,-1 0-1,0 0 0,1 0 0,-1 0 0,0 0 1,1 0-1,-1 0 0,0 0 0,0 0 0,1 0 1,-1 0-1,0 0 0,1 1 0,-1-1 0,0 0 0,0 0 1,1 0-1,-1 0 0,0 1 0,0-1 0,1 0 1,-1 0-1,0 1 0,0-1 0,0 0 0,1 0 0,-1 1 1,0-1-1,0 0 0,0 1 0,0-1 0,0 0 1,0 1-1,0-1 0,-8 15 343,-20 11 203,12-12-389,-1-1 1,0-1 0,-1-1-1,0-1 1,-1 0 0,0-1 0,0-2-1,-1 1 1,0-2 0,0-1-1,-27 4 1,47-9-179,-1 0 1,1 1-1,-1-1 0,0 0 0,1 0 0,-1 0 1,1 0-1,-1 0 0,1 0 0,-1 0 0,0 0 1,1 0-1,-1 0 0,1 0 0,-1 0 1,1 0-1,-1 0 0,0-1 0,1 1 0,-1 0 1,1 0-1,-1-1 0,1 1 0,-1 0 0,1-1 1,0 1-1,-1 0 0,1-1 0,-1 1 0,1-1 1,0 1-1,-1-1 0,1 1 0,0-1 1,-1 1-1,1-1 0,0 1 0,0-1 0,0 1 1,-1-1-1,1 1 0,0-1 0,0 0 0,0 1 1,0-1-1,0 1 0,0-1 0,0 1 0,0-1 1,0 0-1,0 1 0,1-1 0,-1 1 1,0-1-1,0 1 0,0-1 0,1 1 0,-1-1 1,0 1-1,1-1 0,-1 1 0,0-1 0,1 1 1,0-1-1,26-31-2518,50-26-5764,-34 27-1111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23.640"/>
    </inkml:context>
    <inkml:brush xml:id="br0">
      <inkml:brushProperty name="width" value="0.025" units="cm"/>
      <inkml:brushProperty name="height" value="0.025" units="cm"/>
    </inkml:brush>
  </inkml:definitions>
  <inkml:trace contextRef="#ctx0" brushRef="#br0">217 0 19314,'0'0'1794,"-12"11"-321,-8 6-816,1 1 0,0 2-1,2-1 1,0 2-1,-24 39 1,35-48-540,1-4-97,0 0 0,1 0-1,0 1 1,1-1-1,0 1 1,0 0 0,1 0-1,-2 14 1,24-46-303,-8 1-370,-2-1 0,7-25 0,18-39-1686,-40 123 1790,-3-13 576,2-7 72,1-1 0,0 1-1,1 1 1,1-1-1,1 0 1,0 1 0,1 17-1,2-31-55,0-1 0,0 0 0,0 0 0,1 0 0,-1 0 0,1 0 0,0 0 0,-1-1 0,1 1 0,0 0 0,0-1 0,0 1 0,4 1 0,3 0 1253,-20-19-402,10 15-875,-28-29 714,-42-56-1,70 86-699,0-1 0,0 0 0,1 0 0,-1 0 0,0 1 0,1-1 0,-1 0 0,1 0 0,-1 0 0,1 0 0,-1 0 0,1 0 0,0 0 0,0 0 0,0-1 0,-1 1 0,1 0 0,0 0 0,0 0 0,0 0 0,0 0 0,1 0 0,-1 0 0,0 0 0,0 0 0,1 0 0,-1 0 0,1-2 0,0 2-35,1 0 0,-1 0 0,1 0 0,-1 1 0,1-1 0,-1 0 0,1 1-1,-1-1 1,1 0 0,0 1 0,-1 0 0,1-1 0,0 1 0,-1 0 0,4 0 0,8 0-530,-1 1 0,0 0 1,0 1-1,14 4 0,38 14-6915,-35-14-2653</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24.464"/>
    </inkml:context>
    <inkml:brush xml:id="br0">
      <inkml:brushProperty name="width" value="0.025" units="cm"/>
      <inkml:brushProperty name="height" value="0.025" units="cm"/>
    </inkml:brush>
  </inkml:definitions>
  <inkml:trace contextRef="#ctx0" brushRef="#br0">309 1 15855,'0'-1'4260,"-13"15"-2146,-10 13-865,-3 5-576,-5 9-321,-2 3-224,-3 0-96,1-2 0,5-5 0,3-3 32,7-10 1,5-6-65,3-9-897,8-9-1217,1 0-1410,3-23-1601,0-8-3138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24.790"/>
    </inkml:context>
    <inkml:brush xml:id="br0">
      <inkml:brushProperty name="width" value="0.025" units="cm"/>
      <inkml:brushProperty name="height" value="0.025" units="cm"/>
    </inkml:brush>
  </inkml:definitions>
  <inkml:trace contextRef="#ctx0" brushRef="#br0">0 1 11179,'0'0'10730,"64"50"-10186,-36-30-159,2 0-193,0 0-96,0-2-64,-1-2-1217,-1-5-1570,-6-6-1409,-3-5-2050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25.211"/>
    </inkml:context>
    <inkml:brush xml:id="br0">
      <inkml:brushProperty name="width" value="0.025" units="cm"/>
      <inkml:brushProperty name="height" value="0.025" units="cm"/>
    </inkml:brush>
  </inkml:definitions>
  <inkml:trace contextRef="#ctx0" brushRef="#br0">196 1 18385,'0'0'6017,"-4"13"-5980,-5 12 46,-1 0 0,-2-1-1,0 0 1,-1-1 0,-1-1 0,-2 0-1,-32 37 1,42-53 22,3-3-57,0 0 0,0 0-1,0 0 1,0-1 0,0 1 0,-1-1-1,1 1 1,-1-1 0,0-1 0,0 1 0,1 0-1,-8 1 1,10-6-170,1 1 0,1-1 0,-1 1 0,0-1 0,1 0 0,-1 1 0,1-1 0,0 1 0,0-1 0,0 1 1,0-1-1,2-2 0,21-30-1050,-19 29 785,1-1 0,-1 0 0,0 0 1,-1-1-1,0 1 0,0-1 0,-1 0 0,1 0 1,-2 0-1,1 0 0,1-15 0,-18 46 964,13-19-498,0-1 0,1 1 0,0 0 0,0 0 0,0 0 0,0-1 0,0 1 0,1 0 0,0 0 0,0-1 0,0 1 0,0 0 0,0-1 0,1 1 0,-1-1 0,1 1 0,0-1 0,0 0 0,0 0 0,1 0 0,-1 0 0,1 0 0,0-1 0,-1 1 0,5 2 0,7 4 310,0 0 0,1-1 1,0-1-1,25 9 1,-11-4-222,-28-12-8,-6-6 513,-158-175 2017,162 180-2530,42 22-656,-22-15-744,1-2-1,-1 0 1,1-1 0,0-1 0,33-1-1,11-1-5410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31.252"/>
    </inkml:context>
    <inkml:brush xml:id="br0">
      <inkml:brushProperty name="width" value="0.025" units="cm"/>
      <inkml:brushProperty name="height" value="0.025" units="cm"/>
    </inkml:brush>
  </inkml:definitions>
  <inkml:trace contextRef="#ctx0" brushRef="#br0">556 46 7687,'0'0'5125,"-9"-6"-2941,-1 1-1962,0 0 1,0 1-1,0 0 1,-1 0-1,1 1 1,-1 1 0,0 0-1,0 0 1,0 1-1,0 0 1,0 1-1,-21 2 1,19 1-198,0 0 1,0 1-1,0 0 0,1 1 1,0 0-1,-1 1 0,2 0 1,-1 1-1,1 0 0,0 1 1,0 1-1,1-1 0,0 2 1,1-1-1,0 1 0,-13 19 1,0 4 315,2 0 0,1 1-1,1 1 1,-19 57 0,21-50-257,3 1 0,2 1 1,1 0-1,3 1 0,1-1 0,3 1 0,2 71 0,2-105-87,0 0 0,1 0 0,0-1 0,0 1 1,1-1-1,1 1 0,0-1 0,0 0 0,1 0 0,11 17 0,-12-21-7,1-1-1,0 0 0,0 1 1,1-1-1,0-1 0,-1 1 0,1-1 1,1 0-1,-1-1 0,1 1 1,-1-1-1,1-1 0,0 1 1,0-1-1,0 0 0,14 1 0,-6-1 86,-1-1-1,1-1 1,0 0-1,-1-1 0,1-1 1,-1 0-1,1-1 0,-1-1 1,15-5-1,-7 0 140,-1 0-1,-1-2 0,0 0 1,0-1-1,22-18 1,-7-1 205,-1 0 1,-1-2 0,-2-2 0,-2 0 0,31-50-1,-36 48-66,-2-1 0,-2-1 0,30-82 0,-43 100-290,-1 1-1,-1-1 1,0-1 0,-2 1 0,-1 0 0,0-1 0,-2 1 0,0-1 0,-1 1 0,-6-25 0,5 37-78,-1 1 1,0 0-1,-1 1 1,0-1-1,0 1 1,-1-1-1,1 1 1,-2 1-1,1-1 1,-1 1-1,0 0 1,0 0-1,-1 0 1,1 1-1,-1 0 1,0 0-1,-1 1 1,1 0-1,-1 0 1,-9-2-1,10 3-216,1 1 0,-1-1-1,0 2 1,0-1-1,1 1 1,-1 0-1,0 0 1,0 1-1,-1 0 1,1 0-1,0 1 1,0 0-1,1 0 1,-1 0-1,0 1 1,0 0-1,1 1 1,-1-1-1,1 1 1,-1 0-1,1 1 1,0 0 0,1 0-1,-10 7 1,-4 15-3154,9-1-1873</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31.841"/>
    </inkml:context>
    <inkml:brush xml:id="br0">
      <inkml:brushProperty name="width" value="0.025" units="cm"/>
      <inkml:brushProperty name="height" value="0.025" units="cm"/>
    </inkml:brush>
  </inkml:definitions>
  <inkml:trace contextRef="#ctx0" brushRef="#br0">363 246 10890,'-1'-15'2322,"0"3"-1754,0 1-1,-1-1 0,0 1 1,-1-1-1,0 1 0,-7-16 1,8 23-397,0-1 1,0 1-1,-1 0 1,0-1 0,0 1-1,0 1 1,-1-1-1,1 0 1,-1 1-1,1 0 1,-1-1 0,-1 2-1,1-1 1,0 0-1,0 1 1,-1 0 0,0 0-1,1 0 1,-1 0-1,0 1 1,-7-1 0,7 1-168,-1 0 1,0 0-1,0 1 1,0 0-1,0 0 1,1 0-1,-1 1 1,0 0-1,0 0 1,0 1-1,1-1 1,-1 1-1,1 1 1,0-1-1,-1 1 1,-7 5-1,5-1-34,0 0 1,1 0-1,0 1 0,0 0 0,0 0 0,1 0 0,1 1 0,-8 15 0,-1 8 65,1 0-1,1 1 1,2 0-1,1 1 1,2 0-1,1 1 1,2-1-1,1 1 1,2 0-1,2 0 1,0-1-1,9 40 1,-8-61-33,1 0 0,0-1 1,1 1-1,1-1 0,0 0 0,1 0 1,0 0-1,0-1 0,1 1 0,1-2 1,0 1-1,1-1 0,19 17 1,-21-20-1,1-2 1,0 1 0,0-1-1,1-1 1,-1 1 0,1-1-1,0-1 1,0 0 0,1 0-1,-1-1 1,0 0 0,1 0-1,0-1 1,-1 0 0,1-1-1,0 0 1,-1-1 0,1 0-1,16-4 1,-13 1 102,0 0 1,0-1-1,-1-1 0,0 0 1,0 0-1,0-1 0,-1-1 1,0 0-1,-1 0 0,1-1 1,-2-1-1,1 0 0,-1 0 1,-1-1-1,0 1 0,0-2 1,6-14-1,0 0 347,-2 0 1,-1-1-1,-1 0 0,-1-1 1,-2 0-1,-1-1 0,3-31 1,-3 16-391,-3-1 1,-1 0-1,-2 0 1,-3 0-1,-1 1 1,-13-57-1,15 92-277,-1 1 0,0 0 0,0 0 0,0 0 0,-1 0 0,-1 1 0,-7-12 0,10 17-38,0 0 0,0 0 1,0 0-1,-1 0 0,1 0 1,-1 0-1,1 0 0,-1 1 1,0 0-1,-3-2 1,3 2-349,0 0 1,0 1 0,1-1 0,-1 1 0,0 0 0,0-1-1,0 1 1,0 1 0,0-1 0,0 0 0,-6 2 0,-8 6-5983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8.938"/>
    </inkml:context>
    <inkml:brush xml:id="br0">
      <inkml:brushProperty name="width" value="0.025" units="cm"/>
      <inkml:brushProperty name="height" value="0.025" units="cm"/>
    </inkml:brush>
  </inkml:definitions>
  <inkml:trace contextRef="#ctx0" brushRef="#br0">17 41 16816,'0'0'12876,"49"-24"-11403,-19 19-416,0 1-512,3 0-545,-2 2 0,-3 1 0,-4 1-1153,-9 0-929,-6 0-1826,-9 6-1761,-4 4-2467</inkml:trace>
  <inkml:trace contextRef="#ctx0" brushRef="#br0" timeOffset="1">0 252 18546,'0'0'11915,"72"10"-10250,-31-25-1024,5-2-641,-5 1 0,-5 1 0,-7 6 0,-8 6-1409,-14 3-2851,-23 7-20372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6:59.870"/>
    </inkml:context>
    <inkml:brush xml:id="br0">
      <inkml:brushProperty name="width" value="0.025" units="cm"/>
      <inkml:brushProperty name="height" value="0.025" units="cm"/>
    </inkml:brush>
  </inkml:definitions>
  <inkml:trace contextRef="#ctx0" brushRef="#br0">27 62 6022,'0'0'11632,"-6"1"-11135,-14 4 120,43-2 194,57-2 223,-76-1-1041,48-3 785,-1-2 0,97-23-1,-94 16-515,0 2-1,71-4 1,186 24-103,-54 0 402,-20-21 798,-139 3-1336,150 8-1,-190 8 18,107 28-1,-107-21-14,102 14 0,-16-18 292,-4-1-139,145 31-1,-263-37-168,77 18 27,1-4 0,165 8 1,227-53 1025,-311 13-997,210 10 0,-209 7-18,203-22 0,-197-4-24,1 9 0,253 12 1,-278 12 10,187-13 1,-232-11 771,-115 12 2681,-13-1-3131,-12 0-5197,7 3-2505,-2 0-5397</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2.979"/>
    </inkml:context>
    <inkml:brush xml:id="br0">
      <inkml:brushProperty name="width" value="0.025" units="cm"/>
      <inkml:brushProperty name="height" value="0.025" units="cm"/>
    </inkml:brush>
  </inkml:definitions>
  <inkml:trace contextRef="#ctx0" brushRef="#br0">230 10 18353,'0'0'11868,"-9"-3"-11457,8 3-408,-1-1 16,-1 0 1,1 0 0,-1 0-1,0 0 1,0 1 0,1-1-1,-1 1 1,0 0-1,0 0 1,1 0 0,-1 0-1,0 0 1,0 1 0,1-1-1,-1 1 1,0-1 0,1 1-1,-1 0 1,1 0 0,-1 1-1,1-1 1,-1 0 0,1 1-1,0-1 1,-1 1 0,1 0-1,0 0 1,0 0 0,-2 3-1,-1 1 15,2-3-33,0-1 1,0 1 0,0 1-1,0-1 1,1 0 0,-1 1 0,1-1-1,0 1 1,0 0 0,1-1-1,-1 1 1,1 0 0,-1 0-1,1 0 1,1 1 0,-1-1 0,0 4-1,2-7-3,-1 0-1,1 0 1,0 0 0,-1 1-1,1-2 1,0 1 0,0 0-1,-1 0 1,1 0-1,0 0 1,0 0 0,0-1-1,0 1 1,0 0 0,1-1-1,-1 1 1,0-1-1,0 1 1,0-1 0,0 0-1,1 1 1,0-1-1,37 7-78,-26-5-12,0 0-42,1 1 0,-1 1 0,0 0 1,0 0-1,13 8 0,-24-12 138,-1 1 0,1 0 0,0 0 0,-1 0 0,1 0 0,0 0-1,-1 0 1,1 1 0,-1-1 0,0 0 0,1 1 0,-1-1 0,0 1 0,0-1 0,0 1-1,0 0 1,0 0 0,0-1 0,-1 1 0,1 0 0,-1 0 0,1 0 0,-1 0 0,1 0-1,-1 0 1,0-1 0,0 1 0,0 0 0,0 0 0,0 0 0,-1 0 0,1 0 0,-1 0 0,1 0-1,-1 0 1,1-1 0,-1 1 0,0 0 0,0 0 0,0-1 0,0 1 0,0-1 0,-1 1-1,1-1 1,0 1 0,-3 1 0,-3 5 110,-1-1 1,0-1-1,0 1 1,0-1-1,-1 0 0,0-1 1,0 0-1,0-1 0,-1 0 1,1 0-1,-1-1 1,0 0-1,0-1 0,-1 0 1,1 0-1,0-1 1,0-1-1,-1 0 0,1 0 1,-20-3-1,26 1-192,0 1 0,1 0 1,-1-1-1,1 0 0,-1 0 0,1 0 1,0 0-1,0 0 0,0-1 0,0 1 1,0-1-1,1 0 0,-1 0 0,1 0 0,0 0 1,-1-1-1,2 1 0,-1 0 0,0-1 1,1 1-1,-1-1 0,1 0 0,0 1 0,0-1 1,1 0-1,-1 0 0,1 0 0,-1 0 1,1 0-1,1 1 0,-1-1 0,0 0 1,1 0-1,0 0 0,0 1 0,0-1 0,0 0 1,1 1-1,-1-1 0,1 1 0,0-1 1,0 1-1,0 0 0,6-6 0,-2 4-1373,1-1-1,0 1 0,0 1 0,0-1 1,1 1-1,-1 0 0,11-3 1,24-6-7597</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3.941"/>
    </inkml:context>
    <inkml:brush xml:id="br0">
      <inkml:brushProperty name="width" value="0.025" units="cm"/>
      <inkml:brushProperty name="height" value="0.025" units="cm"/>
    </inkml:brush>
  </inkml:definitions>
  <inkml:trace contextRef="#ctx0" brushRef="#br0">49 430 8104,'0'0'22971,"10"-5"-22197,15-6-552,40-26 0,-59 34-210,-1 0 0,1-1 1,-1 0-1,1-1 0,-1 1 0,-1-1 1,1 0-1,-1 0 0,0 0 1,0-1-1,0 1 0,-1-1 1,1 0-1,-1 0 0,2-7 0,-5 12-9,0 1-1,0-1 0,1 0 1,-1 0-1,0 0 0,0 1 1,0-1-1,0 0 1,0 0-1,0 1 0,0-1 1,-1 0-1,1 0 0,0 0 1,0 1-1,-1-1 0,1 0 1,0 1-1,-1-1 0,1 0 1,0 0-1,-1 1 0,1-1 1,-1 1-1,0-1 0,1 1 1,-1-1-1,1 1 0,-2-1 1,1 0 4,-1 0 0,0 1 0,0-1 0,0 1 0,1 0 0,-1-1 1,0 1-1,0 0 0,0 0 0,0 1 0,0-1 0,-2 0 0,-3 2 10,0 0-1,1 0 0,-1 0 1,0 1-1,1 0 1,-7 3-1,-1 4-16,1 0 0,0 0 0,1 1 0,1 1 0,-21 25 0,28-31 0,-1 0 0,1 1 0,0-1 0,0 1 0,1 0 0,0 1 0,0-1 0,1 0 0,0 1 0,0-1 0,0 1 0,1 0 0,1-1 0,-1 14 0,2-19 0,0 0 0,0 1 0,0-1 0,0 0 0,0 1 0,0-1 0,0 0 0,1 0 0,-1 0 0,1 0 0,0 0 0,-1-1 0,1 1 0,0 0 0,0-1 0,0 1 0,0-1 0,0 0 0,1 0 0,-1 0 0,0 0 0,1 0 0,-1 0 0,0 0 0,1-1 0,-1 0 0,1 1 0,-1-1 0,1 0 0,3 0 0,5 1 0,-1-1 0,0-1 0,0 1 0,1-1 0,-1-1 0,14-4 0,-15 3 0,0-1 0,-1-1 0,1 0 0,-1 0 0,0-1 0,0 0 0,-1 0 0,0 0 0,0-1 0,0 0 0,6-11 0,-2 5 0,-1-2 0,-1 1 0,11-24 0,-28 54 0,5-9 0,-1-1 0,1 1 0,0-1 0,1 1 0,0 0 0,0 0 0,0 0 0,1 0 0,0 0 0,0 1 0,1-1 0,1 13 0,-1-19 0,1 1 0,1-1 0,-1 0 0,0 0 0,0 0 0,0 0 0,1 0 0,-1 0 0,0 0 0,1 0 0,-1-1 0,1 1 0,-1 0 0,1-1 0,-1 1 0,1-1 0,-1 0 0,1 1 0,-1-1 0,1 0 0,0 0 0,-1 0 0,1 0 0,0 0 0,-1 0 0,1-1 0,-1 1 0,1-1 0,1 0 0,48-14 0,-32 3 0,0 0 0,-2 0 0,1-2 0,-2 0 0,1-1 0,-2-1 0,0 0 0,21-31 0,3-15 0,41-83 0,-11 19 0,-88 160 0,2 0 0,1 1 0,2 1 0,2 0 0,1 1 0,2 1 0,1-1 0,2 1 0,2 0 0,0 44 0,4 27 0,0-366 0,4 258 0,0 0 0,0 0 0,0 1 0,-1-1 0,1 1 0,0 0 0,-1-1 0,5 4 0,2 1 0,9 1 0,0-1 0,1 0 0,0-2 0,0 0 0,1-1 0,-1-1 0,1-1 0,-1-1 0,1-1 0,-1-1 0,1 0 0,33-9 0,-6-11 0,-46 21 0,0 0 0,0 0 0,-1-1 0,1 1 0,0 0 0,-1-1 0,1 1 0,-1-1 0,1 0 0,-1 0 0,0 1 0,0-1 0,0 0 0,0 0 0,0 0 0,0 0 0,0 0 0,-1 0 0,1 0 0,-1 0 0,1-3 0,-1 4 0,-1 0 0,1 0 0,-1 0 0,1 0 0,-1 0 0,1 0 0,-1 0 0,0 0 0,1 1 0,-1-1 0,0 0 0,0 0 0,0 1 0,1-1 0,-1 0 0,0 1 0,0-1 0,0 1 0,0-1 0,0 1 0,0-1 0,0 1 0,0 0 0,0 0 0,0-1 0,0 1 0,-1 0 0,1 0 0,-1 0 0,-41-2 0,39 2 0,-5 0 0,-1 1 0,1 0 0,0 1 0,0 0 0,1 0 0,-1 1 0,0 0 0,1 1 0,-1 0 0,-13 9 0,17-10 0,1 0 0,0 0 0,0 0 0,0 0 0,0 1 0,0 0 0,1 0 0,-1 0 0,1 0 0,0 1 0,1-1 0,-1 1 0,1 0 0,0-1 0,0 1 0,0 0 0,1 0 0,-1 1 0,1-1 0,0 7 0,1-10 0,0 1 0,0-1 0,1 0 0,-1 0 0,0 1 0,1-1 0,0 0 0,-1 0 0,1 0 0,0 0 0,0 0 0,0 0 0,1 0 0,-1 0 0,0-1 0,1 1 0,-1 0 0,4 2 0,-1-1 0,1 0 0,-1 0 0,1 0 0,0 0 0,0-1 0,0 1 0,7 1 0,7 1 0,1-1 0,-1-1 0,25 2 0,-29-4 47,-6 0-152,-1 0 1,1-1-1,-1 0 0,1 0 0,14-3 0,-23 3-178,1-1-1,0 1 1,-1-1 0,1 0-1,-1 1 1,1-1 0,-1 0 0,1 1-1,-1-1 1,1 0 0,-1 1-1,1-1 1,-1 0 0,0 0-1,1 0 1,-1 1 0,0-1-1,0 0 1,0 0 0,0 0-1,0 0 1,0 0 0,0 1-1,0-1 1,0 0 0,0 0-1,0 0 1,0 0 0,-1 1-1,1-2 1,-1-1-1055,-3-24-9355</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4.268"/>
    </inkml:context>
    <inkml:brush xml:id="br0">
      <inkml:brushProperty name="width" value="0.025" units="cm"/>
      <inkml:brushProperty name="height" value="0.025" units="cm"/>
    </inkml:brush>
  </inkml:definitions>
  <inkml:trace contextRef="#ctx0" brushRef="#br0">1 0 21044,'0'0'8488,"52"23"-14382,-33-19-10025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1.901"/>
    </inkml:context>
    <inkml:brush xml:id="br0">
      <inkml:brushProperty name="width" value="0.025" units="cm"/>
      <inkml:brushProperty name="height" value="0.025" units="cm"/>
    </inkml:brush>
  </inkml:definitions>
  <inkml:trace contextRef="#ctx0" brushRef="#br0">22 0 8232,'0'0'17419,"2"13"-16560,1 27-595,-2-1-1,-2 1 1,-11 72-1,-2 61-2496,16-169-1427,4-9 2171,3-11-201,-5 2-177,-1 1-1,0-1 1,0-17-1,-2 27 1480,4-45-6114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2.243"/>
    </inkml:context>
    <inkml:brush xml:id="br0">
      <inkml:brushProperty name="width" value="0.025" units="cm"/>
      <inkml:brushProperty name="height" value="0.025" units="cm"/>
    </inkml:brush>
  </inkml:definitions>
  <inkml:trace contextRef="#ctx0" brushRef="#br0">0 196 8968,'0'0'11136,"1"8"-10057,3 26-408,1-1 0,1 1 0,16 43 0,-16-59-378,0-1 0,2 0 0,0-1 0,0 0 0,2 0 1,0-1-1,1 0 0,17 18 0,-25-30-240,-1 0-1,1-1 0,0 1 1,0 0-1,0-1 1,0 0-1,0 0 1,0 0-1,1 0 1,-1 0-1,1-1 1,-1 0-1,1 1 1,0-1-1,0 0 0,-1-1 1,1 1-1,0-1 1,0 0-1,0 0 1,5 0-1,-4-2 90,-1 1 1,1-1-1,-1 0 0,0-1 0,1 1 0,-1-1 1,0 0-1,0 1 0,-1-2 0,1 1 0,-1 0 1,1-1-1,-1 0 0,4-6 0,5-9 354,0-1 0,-2 0 0,0-1-1,-2 0 1,12-44 0,-13 33-496,-1-1 0,-1 0 0,-2 0 0,-1 0 0,-2-1 0,-6-50 0,-8 34 0,14 49 0,-1-1 0,1 0 0,-1 1 0,1-1 0,-1 1 0,1-1 0,-1 1 0,0-1 0,0 1 0,0-1 0,0 1 0,0 0 0,0-1 0,-1 1 0,1 0 0,0 0 0,-1 0 0,1 0 0,0 0 0,-1 0 0,1 0 0,-1 1 0,0-1 0,1 0 0,-3 0 0,3 2-97,1-1 1,-1 0-1,1 1 0,-1-1 0,1 0 1,0 1-1,-1-1 0,1 1 1,-1-1-1,1 1 0,0-1 1,-1 1-1,1-1 0,0 1 0,0-1 1,0 1-1,-1-1 0,1 1 1,0-1-1,0 1 0,0 0 0,0-1 1,0 1-1,0-1 0,0 2 1,1 16-7960</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5.172"/>
    </inkml:context>
    <inkml:brush xml:id="br0">
      <inkml:brushProperty name="width" value="0.025" units="cm"/>
      <inkml:brushProperty name="height" value="0.025" units="cm"/>
    </inkml:brush>
  </inkml:definitions>
  <inkml:trace contextRef="#ctx0" brushRef="#br0">107 136 11531,'10'-8'1649,"1"-1"-719,43-38 2763,-51 45-3280,0-1-1,0 0 1,-1 0 0,1 0-1,-1 0 1,0-1 0,0 1-1,0 0 1,-1-1 0,1 0-1,-1 1 1,0-1 0,0 0-1,0 0 1,0 1-1,0-6 1,-2 8-263,0 0 0,0 0-1,0 0 1,0 1 0,0-1 0,0 0-1,0 1 1,0-1 0,0 1-1,0-1 1,0 1 0,-1 0 0,1-1-1,0 1 1,0 0 0,0 0 0,-1 0-1,1 0 1,0 0 0,0 0 0,0 0-1,-3 1 1,-30 2 431,26 0-502,1 1 0,-1 0 0,0 0 0,1 0 0,0 1 0,0 0 0,1 1 0,-1-1 0,1 1 0,0 0 0,1 1 0,-8 10 0,6-7 119,0 1 0,0 0 0,1 0 0,0 1 0,1-1 0,1 1 0,-6 22 0,9-29-155,0 0 1,0 0-1,1 0 1,-1 0-1,1 0 1,1 0-1,-1 0 1,1 0-1,0 5 1,0-9-38,0 1 1,0 0-1,0-1 1,0 1 0,0-1-1,0 1 1,0-1-1,0 0 1,0 0 0,1 1-1,-1-1 1,1 0-1,-1 0 1,1 0-1,-1 0 1,1 0 0,-1-1-1,1 1 1,0 0-1,-1-1 1,1 1 0,0-1-1,0 0 1,0 0-1,-1 1 1,1-1-1,3 0 1,3-1 14,1 1-1,0-1 1,-1 0-1,1-1 1,-1 0 0,1 0-1,-1-1 1,0 0 0,0 0-1,0-1 1,-1 0-1,1 0 1,-1-1 0,0 0-1,0 0 1,0-1-1,10-11 1,-10 10 1,-1-1-1,1 0 1,-1 0-1,-1-1 1,1 0-1,-2 0 1,1 0-1,-1 0 1,-1-1-1,1 1 1,-2-1-1,1 0 1,-1 0-1,1-20 1,-3 29-22,0 1 0,0-1 0,0 1 0,0-1 0,0 0 0,0 1 0,0-1 0,0 1 0,0-1 0,0 1 0,0-1 0,0 0 0,0 1 0,0-1 0,-1 1 0,1-1 0,0 1 0,0-1 0,-1 1 0,1-1 0,0 1 0,-1-1 0,1 1 0,-1 0 0,1-1 0,0 1 0,-1-1 0,1 1 0,-1 0 0,1-1 0,-1 1 0,1 0 0,-1-1 0,-18 9 0,-14 25 0,24-20 0,1 0 0,1 0 0,-8 16 0,13-23 0,0-1 0,0 0 0,1 1 0,-1-1 0,1 1 0,0-1 0,1 1 0,-1-1 0,1 1 0,0 0 0,2 10 0,-1-14-76,1 0 0,-1 1-1,1-1 1,0 0 0,0 0 0,0 0 0,0-1 0,0 1-1,0 0 1,0-1 0,0 1 0,1-1 0,-1 0 0,0 0-1,1 1 1,-1-2 0,1 1 0,0 0 0,-1-1-1,1 1 1,0-1 0,-1 0 0,1 1 0,0-1 0,3-1-1,72-2-3665,-64 1 1244,0-1 0,0-1-1,25-10 1,0-1-5681</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5.623"/>
    </inkml:context>
    <inkml:brush xml:id="br0">
      <inkml:brushProperty name="width" value="0.025" units="cm"/>
      <inkml:brushProperty name="height" value="0.025" units="cm"/>
    </inkml:brush>
  </inkml:definitions>
  <inkml:trace contextRef="#ctx0" brushRef="#br0">76 400 13004,'0'0'15252,"-10"0"-15006,8 0-244,-1 0 1,1 0-1,-1 0 1,1 0-1,-1 1 1,1-1-1,-1 1 1,1-1-1,-1 1 1,1 0-1,0 0 1,-1 0 0,1 0-1,0 0 1,0 1-1,0-1 1,0 1-1,0-1 1,0 1-1,0 0 1,1 0-1,-1 0 1,0 0-1,1 0 1,0 0-1,-1 0 1,1 0-1,0 0 1,0 1 0,0-1-1,1 1 1,-1-1-1,0 0 1,1 1-1,0-1 1,-1 1-1,1 4 1,0-4 0,-1 0-1,1 0 1,0-1 0,0 1 0,0 0 0,0 0 0,0 0-1,1 0 1,-1 0 0,1 0 0,0-1 0,0 1 0,0 0 0,0-1-1,0 1 1,1 0 0,-1-1 0,1 0 0,0 1 0,0-1-1,-1 0 1,4 2 0,-1-1 6,0-1 0,1 0 0,-1 0 0,1 0 0,0-1 0,-1 0 0,1 0 0,0 0-1,0 0 1,0-1 0,0 0 0,7 0 0,-5 0 13,1-1 0,-1 1-1,1-2 1,-1 1 0,0-1 0,1 0-1,-1 0 1,0-1 0,0 0 0,0 0-1,-1-1 1,12-8 0,-8 4-7,-1 0 0,0-1 1,-1 1-1,0-2 0,0 1 1,-1-1-1,9-15 0,-5 4 42,-1-1-1,-1 0 0,-1-1 0,-1 1 0,-1-1 0,0-1 0,3-40 0,-9 61-41,2-17 102,-2-1-1,0 0 0,-5-39 0,4 55-106,0 0 0,0 1 0,0-1 0,-1 1 0,0-1-1,0 1 1,0 0 0,-1 0 0,1 0 0,-5-5 0,5 7-12,1 1-1,-1-1 1,-1 0 0,1 1 0,0-1 0,0 1-1,-1 0 1,1-1 0,-1 1 0,1 0 0,-1 1-1,1-1 1,-1 0 0,1 1 0,-1 0 0,0-1-1,1 1 1,-1 0 0,-4 1 0,0 0-2,1 1 0,-1 0 1,1 0-1,0 1 0,0-1 1,0 1-1,0 1 0,0-1 0,0 1 1,1 0-1,0 1 0,0-1 0,0 1 1,0 0-1,-6 9 0,-5 7 78,1 1-1,-21 37 0,31-49-38,0 0 0,0 1 0,1 0 0,0 0-1,-3 14 1,7-22-32,-1-1 0,1 1 0,-1-1 0,1 1 0,0-1 0,0 1 0,0 0 0,0-1 0,1 1 0,-1-1 0,1 1 0,-1-1 0,1 1 0,0-1 0,0 0 0,0 1 0,0-1 0,1 0 0,-1 0 0,1 0 0,-1 0 0,1 0 0,0 0 0,0 0 0,-1 0 0,1-1 0,0 1 0,1-1 0,2 3 0,10 2-97,0-1 0,0 0 0,21 3 0,-22-5-161,0 1-1,0 0 1,0 0 0,-1 1 0,14 8 0,-24-11 210,1 0 0,-1 0 1,0 1-1,0-1 0,0 1 1,0 0-1,0 0 0,-1 0 0,1 1 1,-1-1-1,0 0 0,0 1 0,0 0 1,0-1-1,-1 1 0,0 0 0,1 0 1,-1 0-1,-1 0 0,1 0 0,0 0 1,-1 5-1,-1 47-2283,-3-19-5124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6.227"/>
    </inkml:context>
    <inkml:brush xml:id="br0">
      <inkml:brushProperty name="width" value="0.025" units="cm"/>
      <inkml:brushProperty name="height" value="0.025" units="cm"/>
    </inkml:brush>
  </inkml:definitions>
  <inkml:trace contextRef="#ctx0" brushRef="#br0">128 0 9129,'0'0'17819,"-7"14"-16724,-9 28-568,1-1 1,1 2 0,3 0-1,-6 49 1,6-12 515,1 127 0,11-121-1043,1-25 0,-3-1 0,-9 69 0,2-104 0,2-38 0,2-43 0,4 20 0,2-1 0,2 1 0,16-68 0,-16 87 0,1 1 0,1 1 0,0-1 0,1 1 0,0 0 0,1 0 0,1 1 0,0 0 0,1 1 0,23-23 0,-29 32 0,1 0 0,0 1 0,-1 0 0,2 0 0,-1 0 0,0 1 0,1-1 0,-1 1 0,1 1 0,-1-1 0,1 1 0,0 0 0,0 0 0,7 0 0,-11 1 0,1 0 0,0 0 0,-1 0 0,1 1 0,-1-1 0,1 1 0,-1 0 0,1-1 0,-1 1 0,0 0 0,1 0 0,-1 1 0,0-1 0,0 0 0,0 1 0,0-1 0,0 1 0,0 0 0,0 0 0,0-1 0,-1 1 0,1 0 0,-1 1 0,1-1 0,-1 0 0,0 0 0,0 1 0,0-1 0,0 0 0,0 1 0,-1-1 0,1 1 0,0 4 0,0 4 0,1 1 0,-2 0 0,0 0 0,0-1 0,-1 1 0,0 0 0,-1-1 0,0 1 0,-1-1 0,0 1 0,-1-1 0,-7 14 0,7-25 0,1-10 0,-1-10 0,-4-42 0,0 16 0,-1-68 0,11 113-8,0 0-1,-1 0 1,1 1-1,0-1 1,0 1-1,0-1 1,-1 1-1,1 0 1,0-1-1,0 1 1,0 0-1,0 0 1,0 1-1,0-1 1,0 0-1,3 1 1,-5-1-3,153 16-8739,-49-13-2289,-58-3 2668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6.553"/>
    </inkml:context>
    <inkml:brush xml:id="br0">
      <inkml:brushProperty name="width" value="0.025" units="cm"/>
      <inkml:brushProperty name="height" value="0.025" units="cm"/>
    </inkml:brush>
  </inkml:definitions>
  <inkml:trace contextRef="#ctx0" brushRef="#br0">185 7 11339,'0'0'12566,"-8"-2"-10574,2 1-1858,1 0 0,-1 0 0,1 0 0,-1 1 0,1 0 0,-1 0 1,1 0-1,-1 1 0,1 0 0,-1 0 0,1 0 0,0 1 1,-1 0-1,1 0 0,0 0 0,0 0 0,0 1 0,0 0 0,1 0 1,-1 0-1,1 1 0,-7 7 0,4-5 57,1 1 0,0 0 1,1 1-1,0-1 0,-5 10 0,8-14-160,1-1 1,-1 1 0,1 0-1,0-1 1,0 1-1,0 0 1,1 0-1,-1 0 1,1 0-1,-1 0 1,1 0-1,0 0 1,0 0 0,0 0-1,0 0 1,1 0-1,-1 0 1,1 0-1,1 4 1,0-5-24,0-1 0,-1 1 0,1-1 0,0 1 0,0-1 0,0 0 0,0 0 0,0 0 0,0 0 0,0 0 0,1 0 0,-1 0 0,0-1 0,0 1 0,1-1 0,-1 0 0,0 0 0,0 0 0,1 0 0,-1 0 0,0 0 0,1 0 0,-1-1 0,3 0 0,2 0 29,0-1 0,0 1 0,0-1 0,0-1 0,-1 1 0,13-7 0,-12 4-34,0-1-1,-1 1 1,0-1 0,0 0 0,0-1 0,0 0 0,-1 1-1,0-2 1,-1 1 0,0-1 0,0 1 0,0-1-1,-1 0 1,0 0 0,-1-1 0,1 1 0,-2 0-1,2-12 1,-19 52-115,12-22 118,0 0 0,1 0 0,0 1-1,0-1 1,1 0 0,0 1 0,1 0 0,0-1 0,1 1-1,1 14 1,0-24-115,0 1-1,-1-1 0,1 1 0,0-1 1,0 0-1,0 1 0,0-1 1,0 0-1,1 0 0,-1 1 1,0-1-1,0 0 0,1 0 1,-1-1-1,1 1 0,-1 0 1,1 0-1,-1-1 0,1 1 1,-1 0-1,1-1 0,0 0 1,-1 1-1,1-1 0,0 0 1,-1 0-1,1 0 0,0 0 0,-1 0 1,4-1-1,1 1-469,1-1 0,-1 0-1,1 0 1,-1 0 0,0-1-1,1 0 1,6-3 0,0-3-1507,0-1 1,0 0-1,-1-1 1,0 0-1,16-20 1,2-3-5357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9.295"/>
    </inkml:context>
    <inkml:brush xml:id="br0">
      <inkml:brushProperty name="width" value="0.025" units="cm"/>
      <inkml:brushProperty name="height" value="0.025" units="cm"/>
    </inkml:brush>
  </inkml:definitions>
  <inkml:trace contextRef="#ctx0" brushRef="#br0">0 143 19218,'0'0'7752,"50"-28"-4934,-17 7-1216,5-3-1282,0 3-288,-1 2-384,-4 3-1858,-6 8-1986,-9 3-1634,-6 5-2914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7.101"/>
    </inkml:context>
    <inkml:brush xml:id="br0">
      <inkml:brushProperty name="width" value="0.025" units="cm"/>
      <inkml:brushProperty name="height" value="0.025" units="cm"/>
    </inkml:brush>
  </inkml:definitions>
  <inkml:trace contextRef="#ctx0" brushRef="#br0">82 42 1057,'0'0'18134,"-9"10"-15753,3-4-2233,-35 42 2468,38-44-2314,0 1-1,0-1 0,0 1 0,1 0 1,0 0-1,0 0 0,0 0 1,0 0-1,1 0 0,0 1 0,-1 8 1,2-13-319,1 0-1,-1 1 1,1-1 0,-1 0 0,1 1-1,-1-1 1,1 0 0,0 0 0,-1 1 0,1-1-1,0 0 1,0 0 0,0 0 0,0 0-1,0 0 1,0 0 0,0 0 0,0-1 0,0 1-1,1 0 1,1 0 0,37 17-1815,-13-7 359,-16-3 1428,0 0 0,-1 1 0,1 0 0,-2 0 0,1 1 0,-2 1 0,1-1-1,-1 1 1,-1 1 0,0 0 0,-1 0 0,8 19 0,-8-16 244,-1 1 1,0-1-1,-1 1 0,-1 0 1,0 0-1,-2 1 1,1-1-1,-2 0 0,0 0 1,-3 18-1,1-24 50,-1-1 1,1-1-1,-2 1 0,1 0 1,-1-1-1,0 1 0,-1-1 1,0-1-1,0 1 0,-9 9 1,10-12-42,-1 0 1,1 0 0,-1-1-1,0 0 1,0 0-1,0 0 1,-1-1 0,1 1-1,-1-1 1,0-1-1,0 1 1,0-1 0,0 0-1,0 0 1,-11 1 0,15-3-188,0 0 0,0 0 0,-1 0 0,1 0 0,0-1-1,0 1 1,0-1 0,0 1 0,0-1 0,0 0 0,0 1 0,0-1 0,0 0 0,1 0 0,-1-1 0,0 1 0,0 0 0,1-1 0,-3-2 0,1 0-54,0 0-1,0 0 0,1 0 0,-1-1 0,1 1 1,1-1-1,-1 1 0,-1-8 0,-1-5-554,1-1 0,1-1 0,0-28 0,3 35 499,1 1 0,0-1 0,0 1 0,1-1 1,1 1-1,0 0 0,0 0 0,1 1 0,0-1 0,1 1 0,0 0 1,1 1-1,0-1 0,1 1 0,9-9 0,19-17 181,1 1 1,51-34-1,-39 31-180,-28 20 123,18-12 258,-2-2 0,-1-2-1,37-42 1,-72 75-254,0-1-1,-1 0 1,1 0 0,0 0-1,0 0 1,0 0-1,-1 0 1,1 0 0,-1 0-1,1 0 1,0 0 0,-1 0-1,0 0 1,1-1-1,-1 1 1,0 0 0,0 0-1,1 0 1,-1-1 0,0-1-1,-1 3-6,0-1 0,1 1 0,-1 0 0,0-1 0,1 1 0,-1 0 0,0-1 0,0 1 0,1 0 1,-1 0-1,0 0 0,0 0 0,1 0 0,-1 0 0,0 0 0,0 0 0,1 0 0,-1 0 0,0 0 0,0 1 0,1-1 0,-2 1 0,-49 20 646,34-9-578,1 1 0,0 0 0,1 2 1,-14 15-1,24-25-80,1 0 1,0 0-1,1 0 1,-1 1-1,1 0 1,0-1-1,0 1 1,1 0-1,-1 0 1,1 0-1,1 1 1,-1-1-1,1 0 1,0 1-1,1-1 1,0 14-1,0-18-41,1-1 0,-1 1 1,1 0-1,-1 0 0,1 0 0,0 0 0,0-1 0,0 1 0,0 0 1,0-1-1,0 1 0,0-1 0,1 1 0,-1-1 0,1 0 1,-1 0-1,1 1 0,-1-1 0,3 1 0,1 0-155,0 1 0,0-1 0,0 0 1,0 0-1,1-1 0,8 2 0,4-1-1023,0-1 0,0-1 0,21-2 1,8-4-6837</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7.771"/>
    </inkml:context>
    <inkml:brush xml:id="br0">
      <inkml:brushProperty name="width" value="0.025" units="cm"/>
      <inkml:brushProperty name="height" value="0.025" units="cm"/>
    </inkml:brush>
  </inkml:definitions>
  <inkml:trace contextRef="#ctx0" brushRef="#br0">235 26 16528,'0'0'10004,"-11"-5"-8029,-40-13-678,48 18-1205,-1-1 0,1 0 0,-1 1 0,1 0 0,-1 0-1,1 0 1,-1 0 0,1 1 0,-1-1 0,1 1 0,-1 0 0,1 0 0,0 0-1,-1 1 1,1-1 0,0 1 0,-5 2 0,-2 4 54,-1 0 0,1 0 0,-11 13 1,6-7 81,6-6-137,6-6-79,0 1-1,0-1 1,1 1-1,-1-1 1,1 1-1,-1 0 1,1 0-1,0 0 1,0 0-1,0 0 1,-2 5-1,6-7-15,-1 0 0,1-1 0,0 1-1,-1-1 1,1 0 0,0 1 0,0-1 0,-1 0-1,1 0 1,0 0 0,0 0 0,2-1 0,-1 1 5,22 1-133,-1 0 0,1 1 1,28 8-1,-45-9 88,0 1-1,0 0 1,0 1 0,-1 0-1,1 0 1,-1 1-1,0 0 1,0 0 0,0 0-1,0 1 1,-1 0 0,0 1-1,9 8 1,-14-12 54,1 0 0,-1 0-1,0 0 1,1 0 0,-1 0 0,0 0 0,-1 0-1,1 1 1,0-1 0,0 0 0,-1 0 0,0 1 0,1-1-1,-1 1 1,0-1 0,0 0 0,0 1 0,0-1-1,-1 0 1,1 1 0,-2 3 0,0-1 36,0-1 0,-1 0 0,1 0 0,-1 0 0,0 0 0,0-1 0,0 1 0,0-1 0,-1 1 0,-5 3 0,-4 2 78,-1 0 1,0-1-1,0-1 0,0 0 1,-24 7-1,33-12-120,-1 0-1,1-1 1,-1 1 0,1-1-1,-1-1 1,1 1 0,-1-1-1,0 0 1,1 0 0,-1 0-1,-7-2 1,11 1-11,0 0-1,0 0 1,0 0 0,0-1-1,0 1 1,0 0 0,1-1-1,-1 1 1,0-1 0,1 0-1,-1 1 1,1-1 0,0 0-1,-1 0 1,1 0 0,0 0-1,0 0 1,0 0 0,1 0-1,-1 0 1,0 0 0,1-1-1,-1 1 1,1 0 0,0 0-1,0-1 1,0 1 0,0 0-1,0-4 1,0 2-312,1 0 0,-1 0-1,1 0 1,-1 0 0,1 0 0,0 0 0,0 0 0,1 1 0,2-6-1,-1 3-727,1 1-1,0 0 1,-1 1-1,2-1 1,-1 1-1,1-1 1,-1 1 0,1 1-1,6-5 1,20-10-5835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8.226"/>
    </inkml:context>
    <inkml:brush xml:id="br0">
      <inkml:brushProperty name="width" value="0.025" units="cm"/>
      <inkml:brushProperty name="height" value="0.025" units="cm"/>
    </inkml:brush>
  </inkml:definitions>
  <inkml:trace contextRef="#ctx0" brushRef="#br0">37 135 14189,'0'0'11980,"10"1"-9642,-3-1-2051,0 0 1,0-1-1,0 0 1,0 0-1,0 0 1,0-1-1,0 0 0,-1 0 1,9-5-1,-11 5-224,0 0 0,0 0 0,0 0-1,0-1 1,0 0 0,-1 0 0,1 0 0,-1 0 0,0-1-1,0 1 1,0-1 0,0 0 0,0 0 0,-1 0 0,0 0-1,0 0 1,0 0 0,1-6 0,-2 9-61,0 0 0,-1-1 1,1 1-1,-1 0 0,1-1 0,-1 1 1,0-1-1,0 1 0,1-1 0,-1 1 1,0-1-1,0 1 0,0-1 1,-1 1-1,1-1 0,0 1 0,-1-1 1,1 1-1,0 0 0,-1-1 0,0 1 1,1 0-1,-1-1 0,0 1 0,0 0 1,0 0-1,0-1 0,0 1 1,0 0-1,0 0 0,0 0 0,0 0 1,0 0-1,0 1 0,-1-1 0,1 0 1,0 0-1,-1 1 0,1-1 0,-1 1 1,1-1-1,0 1 0,-1 0 1,1 0-1,-1 0 0,1-1 0,-1 1 1,1 0-1,-1 1 0,1-1 0,-1 0 1,-1 1-1,-3 0 4,0 0 0,0 0 0,0 0 0,0 1 0,0 0 0,0 1 0,1-1 0,-1 1 0,1 0 0,0 0 0,-9 8 0,7-4-6,0 1 0,1 0 0,0 1 0,0-1 0,1 1 0,0 0 0,0 1 0,1-1 0,1 1 0,-1 0 0,2-1 0,-1 1 0,1 1 0,1-1 0,0 0 0,0 0 0,2 19 0,0-26 0,-1 0 0,1 0 0,-1-1 0,1 1 0,0 0 0,0-1 0,0 1 0,1 0 0,-1-1 0,1 1 0,-1-1 0,1 0 0,0 1 0,0-1 0,0 0 0,0 0 0,0 0 0,4 2 0,-1-1 0,0 0 0,0-1 0,1 1 0,-1-1 0,1-1 0,-1 1 0,1-1 0,10 2 0,-1-2 0,0-1 0,0 0 0,-1-1 0,1 0 0,0-1 0,23-7 0,-25 4 0,1 0 0,-1-1 0,-1 0 0,1-1 0,-1 0 0,-1-1 0,1-1 0,14-13 0,-21 16 0,1 1 0,-1-1 0,1 0 0,-2 0 0,1-1 0,-1 0 0,0 0 0,0 0 0,-1 0 0,0 0 0,0-1 0,-1 1 0,0-1 0,0 0 0,-1 0 0,1-10 0,-2 18 0,0 0 0,0 0 0,0 0 0,0 0 0,0-1 0,0 1 0,0 0 0,0 0 0,0 0 0,0 0 0,0 0 0,0 0 0,0 0 0,0 0 0,0-1 0,0 1 0,0 0 0,0 0 0,0 0 0,0 0 0,0 0 0,0 0 0,-1 0 0,1 0 0,0 0 0,0 0 0,0 0 0,0 0 0,0-1 0,0 1 0,0 0 0,0 0 0,0 0 0,-1 0 0,1 0 0,0 0 0,0 0 0,0 0 0,0 0 0,0 0 0,0 0 0,0 0 0,-1 0 0,1 0 0,0 0 0,0 0 0,0 0 0,0 0 0,0 1 0,0-1 0,0 0 0,0 0 0,0 0 0,-1 0 0,1 0 0,0 0 0,0 0 0,0 0 0,0 0 0,0 0 0,0 0 0,0 0 0,0 0 0,0 1 0,-11 8 0,-7 14 0,-12 42 0,28-60 0,1 0 0,-1-1 0,1 1 0,0 0 0,1 0 0,-1 0 0,1 0 0,0 0 0,0 0 0,0-1 0,1 1 0,2 8 0,-2-11-16,0 0 1,1 0-1,0-1 0,-1 1 0,1 0 1,0-1-1,0 1 0,0-1 1,0 0-1,0 1 0,0-1 1,0 0-1,1 0 0,-1-1 0,0 1 1,1 0-1,-1-1 0,0 1 1,1-1-1,-1 0 0,1 0 0,-1 0 1,0 0-1,1 0 0,3-1 1,3 0-296,-1 1 0,1-2 0,0 1 0,0-1 0,16-6 0,-18 4-876,0 0 1,0 0-1,-1 0 1,1-1 0,-1 0-1,0 0 1,6-7-1,12-17-6073</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8.798"/>
    </inkml:context>
    <inkml:brush xml:id="br0">
      <inkml:brushProperty name="width" value="0.025" units="cm"/>
      <inkml:brushProperty name="height" value="0.025" units="cm"/>
    </inkml:brush>
  </inkml:definitions>
  <inkml:trace contextRef="#ctx0" brushRef="#br0">66 0 17649,'0'0'7367,"0"11"-5173,-30 216 842,15-141-1775,-3 93-1,18-173-1260,-2 73 0,2-65 0,4-52 0,1-150 0,-4 192 0,1 0 0,-1 0 0,1-1 0,0 1 0,0 0 0,0-1 0,0 1 0,1-1 0,-1 0 0,1 0 0,0 0 0,0 0 0,0 0 0,0-1 0,1 1 0,-1-1 0,1 0 0,-1 0 0,1 0 0,0 0 0,0-1 0,0 1 0,0-1 0,6 1 0,10 2 0,0-1 0,1-1 0,33-1 0,-46-1 0,17-1 0,0-1 0,0 0 0,0-2 0,28-8 0,-40 8 0,0 0 0,0 0 0,-1-2 0,1 0 0,-1 0 0,0-1 0,-1 0 0,0-1 0,15-13 0,-25 20 0,1 0 0,-1-1 0,1 1 0,-1 0 0,0-1 0,0 1 0,0-1 0,1 1 0,-1-1 0,0 1 0,-1-1 0,1 0 0,0 1 0,0-1 0,-1 0 0,1 0 0,-1 0 0,0 0 0,1 1 0,-1-1 0,0 0 0,0 0 0,0 0 0,0 0 0,-1 0 0,1 0 0,0 0 0,-1 1 0,-1-4 0,0 2 0,1 1 0,-1 0 0,0 0 0,0 0 0,-1 1 0,1-1 0,0 0 0,0 1 0,-1 0 0,1-1 0,-1 1 0,0 0 0,1 0 0,-1 1 0,0-1 0,1 0 0,-1 1 0,0 0 0,-3-1 0,-5 1 0,-1 0 0,1 0 0,0 1 0,-1 1 0,1 0 0,0 0 0,0 1 0,0 0 0,1 1 0,-1 0 0,1 1 0,-13 8 0,17-10 0,0 1 0,1 0 0,-1 0 0,1 1 0,0 0 0,1-1 0,-1 2 0,1-1 0,0 0 0,0 1 0,0 0 0,1 0 0,0 0 0,0 0 0,1 1 0,0-1 0,0 1 0,0-1 0,1 1 0,0 0 0,-1 11 0,2-15 0,0 0 0,0 0 0,1 0 0,-1 0 0,1 0 0,0 0 0,0 0 0,0 0 0,0 0 0,0 0 0,1 0 0,-1 0 0,1-1 0,0 1 0,0-1 0,0 1 0,0-1 0,3 3 0,0-1 0,0-1 0,0 1 0,1-1 0,-1 0 0,1-1 0,0 1 0,0-1 0,10 3 0,10-1 0,-1 0 0,1-2 0,38-1 0,-52-1 0,15 1-114,33-3-2425,-52-3-2778,-7-5-2568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29.127"/>
    </inkml:context>
    <inkml:brush xml:id="br0">
      <inkml:brushProperty name="width" value="0.025" units="cm"/>
      <inkml:brushProperty name="height" value="0.025" units="cm"/>
    </inkml:brush>
  </inkml:definitions>
  <inkml:trace contextRef="#ctx0" brushRef="#br0">0 31 25016,'0'0'6149,"64"-18"-14028,-41 5-14126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36.289"/>
    </inkml:context>
    <inkml:brush xml:id="br0">
      <inkml:brushProperty name="width" value="0.025" units="cm"/>
      <inkml:brushProperty name="height" value="0.025" units="cm"/>
    </inkml:brush>
  </inkml:definitions>
  <inkml:trace contextRef="#ctx0" brushRef="#br0">7 97 14798,'0'0'2061,"-1"9"-1191,-4 27 171,4-35-971,1-1 0,0 1 0,0 0 0,0-1 0,0 1 0,0 0 0,0-1 0,1 1 0,-1 0 0,0-1-1,0 1 1,0-1 0,1 1 0,-1 0 0,0-1 0,1 1 0,-1-1 0,0 1 0,1-1 0,-1 1 0,1-1 0,-1 1 0,1-1 0,-1 1 0,1-1 0,-1 1 0,1-1 0,-1 0 0,1 1 0,-1-1 0,1 0 0,0 0 0,-1 1 0,1-1 0,0 0 0,0 0 0,26 1 897,-22-2-578,774-35 3156,-8 25-3262,-270 13 619,-316-8-821,-14-1 324,247 21 0,-106 11-93,396-19 1,-228 0 23,-196 1-10,230-34-97,-96-10-226,-261 25 32,-75 1 160,127-33 1,-117 22 208,-80 18-43,-14 1 351,0 3-656,1 0 0,-1 1 0,1-1 0,0 0 0,-1 1 0,1-1 0,0 1 0,-1-1 1,1 1-1,0-1 0,0 1 0,-1 0 0,1 0 0,0 0 0,0 0 0,0-1 0,-1 3 0,-27 41-56,29-44-67,-1 1 0,1-1 0,-1 0 1,1 0-1,-1 0 0,1 0 0,-1 0 0,1 0 0,-1 0 1,1 0-1,-1 0 0,1 0 0,-1 0 0,1 0 0,-1-1 0,1 1 1,0 0-1,-1 0 0,1 0 0,-1-1 0,1 1 0,-1 0 1,1 0-1,0-1 0,-1 1 0,1 0 0,-1-1 0,1 1 0,0-1 1,0 1-1,-1 0 0,1-1 0,0 1 0,0-1 0,-1 0 1,-6-10-6331,-6-15-9015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38.375"/>
    </inkml:context>
    <inkml:brush xml:id="br0">
      <inkml:brushProperty name="width" value="0.025" units="cm"/>
      <inkml:brushProperty name="height" value="0.025" units="cm"/>
    </inkml:brush>
  </inkml:definitions>
  <inkml:trace contextRef="#ctx0" brushRef="#br0">1 82 5157,'0'0'3892,"11"-4"-3028,42-9-865,1 2 0,0 2 0,82-2 0,19-3 27,290-5-1,-342 19 126,17 0-127,160 19 0,673 39-763,-788-54-818,493-21 1226,91-1 753,-519 17-304,98 0 1104,505-15 273,-584 9-1444,349 33-1,-472-14 78,608 73 1581,-555-56-1079,0-9 0,183-2-1,-148-24 139,116 4 2458,-328 2-3290,12 1 560,0 0 0,0 0 1,0 2-1,14 4 1,-25-7-496,-1 1-1,1 0 1,0 1 0,-1-1 0,1 0-1,-1 1 1,0-1 0,1 1 0,-1 0 0,0 0-1,0 0 1,0 0 0,0 0 0,2 4 0,-3-5-273,0 1 1,0 0 0,-1 0 0,1 0-1,-1 0 1,1 0 0,-1 0-1,0 0 1,0 0 0,1 0 0,-1 0-1,-1 0 1,1 0 0,-1 2 0,-4 14-6322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2.462"/>
    </inkml:context>
    <inkml:brush xml:id="br0">
      <inkml:brushProperty name="width" value="0.025" units="cm"/>
      <inkml:brushProperty name="height" value="0.025" units="cm"/>
    </inkml:brush>
  </inkml:definitions>
  <inkml:trace contextRef="#ctx0" brushRef="#br0">62 1 14606,'0'0'6758,"-10"60"-4804,-4-21-673,0 0-416,3 5-288,4-1-289,2-1-128,5-4-192,0-7-96,5-4-961,2-7-32,1-5-192,-6-3-481,-2-5-1697</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2.803"/>
    </inkml:context>
    <inkml:brush xml:id="br0">
      <inkml:brushProperty name="width" value="0.025" units="cm"/>
      <inkml:brushProperty name="height" value="0.025" units="cm"/>
    </inkml:brush>
  </inkml:definitions>
  <inkml:trace contextRef="#ctx0" brushRef="#br0">25 183 14798,'-4'-14'2909,"2"8"-2386,-13-49 2031,14 52-2341,0 0-1,1 0 1,-1 0-1,1 0 1,0 0 0,0 0-1,0 0 1,0 0-1,1 0 1,-1 0 0,1 0-1,0 0 1,0 0-1,0 0 1,0 0 0,0 0-1,1 1 1,2-6-1,2 4-65,-1 0 0,1 0 0,0 1 0,0 0 0,0 0 0,0 0 0,1 1 0,-1-1 0,1 2 0,-1-1 0,12-1 0,82-4 193,-86 6-287,19 0 0,15-1-17,92 8 0,-128-5-26,0 1-1,1 0 0,-1 1 0,0 0 1,0 1-1,-1 1 0,1-1 0,-1 2 1,0 0-1,0 0 0,-1 1 0,16 14 1,-21-17 108,0 1 1,-1 0-1,1 0 1,-1 0-1,-1 1 0,1 0 1,-1-1-1,0 1 1,0 0-1,-1 1 1,0-1-1,0 0 1,0 1-1,-1-1 0,0 1 1,0-1-1,0 1 1,-1 0-1,0-1 1,-1 1-1,1 0 1,-1-1-1,-2 8 0,0-6 32,1 0 0,-2-1 0,1 1 0,-1-1 0,0 0 0,0 0 0,-1 0 0,0 0 0,0-1 0,-1 0 0,0 0-1,0 0 1,0-1 0,-1 0 0,0 0 0,0 0 0,-13 5 0,7-4-150,1-1 0,-1 0 0,0-1 0,0-1 0,-1 0 0,1 0 0,-1-2 0,1 0 0,-1 0 0,0-1 0,-17-2 0,30 1-119,-1 1 0,1 0 0,0-1 0,-1 1 0,1-1 0,0 1 0,-1-1 0,1 0 0,0 1 0,0-1 0,0 0 0,-1 0 0,1 0 0,0 0 0,-1-1 0,-5-13-5477,6-9-7435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3.519"/>
    </inkml:context>
    <inkml:brush xml:id="br0">
      <inkml:brushProperty name="width" value="0.025" units="cm"/>
      <inkml:brushProperty name="height" value="0.025" units="cm"/>
    </inkml:brush>
  </inkml:definitions>
  <inkml:trace contextRef="#ctx0" brushRef="#br0">14 1 17745,'0'0'6806,"2"9"-5135,4 139 2260,-6-94-3110,11 84 0,-12-191-342,2 35-314,-1 0-1,-4-27 0,-25-90-164,75 131 0,92-6-7371,-49 2 521,-53 6-838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09.637"/>
    </inkml:context>
    <inkml:brush xml:id="br0">
      <inkml:brushProperty name="width" value="0.025" units="cm"/>
      <inkml:brushProperty name="height" value="0.025" units="cm"/>
    </inkml:brush>
  </inkml:definitions>
  <inkml:trace contextRef="#ctx0" brushRef="#br0">1 225 2018,'0'0'13874,"8"-9"-7980,26-29-2109,-32 36-3594,0 0 0,0 0 0,0 0-1,1 0 1,-1 0 0,1 1 0,-1-1 0,1 1 0,0 0 0,-1 0 0,1-1-1,0 2 1,6-2 0,-8 2-156,1 0-1,-1 0 1,1 0-1,-1 0 1,1 0-1,-1 1 1,1-1-1,-1 1 1,0-1-1,1 1 1,-1 0-1,1-1 1,-1 1 0,0 0-1,0 0 1,0 0-1,1 0 1,-1 0-1,1 1 1,1 2-23,0 0-1,-1 1 1,0-1 0,1 0 0,-2 1 0,1-1 0,0 1-1,-1-1 1,0 1 0,0 0 0,0 0 0,-1-1 0,0 6 0,1-6 243,-1 0 0,0 0 1,-1-1-1,1 1 0,-1 0 1,0 0-1,0 0 0,0-1 1,0 1-1,0-1 0,-3 5 1,7-45 347,2 4-603,0 0 0,-3 0 0,-1-33 0,1-9 0,-1 74 0,-1 1 0,1-1 0,-1 1 0,1-1 0,0 0 0,-1 1 0,1-1 0,0 1 0,0 0 0,-1-1 0,1 1 0,0 0 0,0-1 0,0 1 0,-1 0 0,1 0 0,0 0 0,0-1 0,0 1 0,0 0 0,-1 0 0,1 0 0,0 0 0,0 1 0,0-1 0,1 0 0,25 4 0,5 2-1050,-21-3-173,0 0 0,-1-1-1,1 0 1,0-1 0,0 0 0,0-1 0,0 0 0,-1-1 0,1 0 0,12-3 0,-4-8-8584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3.892"/>
    </inkml:context>
    <inkml:brush xml:id="br0">
      <inkml:brushProperty name="width" value="0.025" units="cm"/>
      <inkml:brushProperty name="height" value="0.025" units="cm"/>
    </inkml:brush>
  </inkml:definitions>
  <inkml:trace contextRef="#ctx0" brushRef="#br0">150 33 3075,'0'0'19896,"-9"-2"-17606,3 1-2113,2 0-30,0 0 1,0 0 0,0 1 0,0-1-1,0 1 1,0 0 0,0 0 0,0 1 0,0-1-1,0 1 1,0 0 0,0 0 0,0 0-1,0 0 1,0 1 0,0-1 0,0 1-1,1 0 1,-1 0 0,1 1 0,-5 3-1,4-2-96,-1 1-1,1 0 0,0 0 0,1 0 0,0 0 0,-1 1 0,2-1 0,-1 1 1,1 0-1,-1 0 0,2 0 0,-1 0 0,1 0 0,-1 0 0,2 0 0,-1 1 1,1 7-1,0-13-45,0 0 0,0 0 1,1 0-1,-1 1 0,0-1 0,1 0 1,-1 0-1,1 0 0,-1 0 0,1 1 1,-1-1-1,1 0 0,0 0 1,0 0-1,-1-1 0,1 1 0,0 0 1,0 0-1,0 0 0,0 0 1,0-1-1,0 1 0,2 0 0,36 9 244,-26-10-141,0 0-1,-1 0 1,1-1-1,15-4 1,-21 3-3,-1 0 1,1-1 0,0 0 0,-1 0 0,0-1-1,0 0 1,0 0 0,0 0 0,0-1-1,6-7 1,-10 10-65,1 0 0,-1 0-1,0-1 1,0 1 0,-1-1 0,1 1-1,0-1 1,-1 0 0,0 1 0,0-1-1,1 0 1,-2 0 0,1 0-1,0 0 1,0 0 0,-1 0 0,0 0-1,0 0 1,0 0 0,0 0 0,0 0-1,0 0 1,-1 0 0,1 0 0,-1 0-1,-2-6 1,0 5-41,0 0 0,-1 1 0,1-1 0,-1 1 0,0-1 0,0 1 0,0 0 0,0 0 0,-1 1 0,1-1 0,-8-2 0,4 2 0,1 0 0,-1 0 0,1 1 0,-1-1 0,0 2 0,-13-2 0,20 6-270,8 3-448,8 4-1518,4-4 39,0-1 0,1-1 0,0-1 1,-1 0-1,35 0 0,-9-3-5389</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4.496"/>
    </inkml:context>
    <inkml:brush xml:id="br0">
      <inkml:brushProperty name="width" value="0.025" units="cm"/>
      <inkml:brushProperty name="height" value="0.025" units="cm"/>
    </inkml:brush>
  </inkml:definitions>
  <inkml:trace contextRef="#ctx0" brushRef="#br0">151 155 14382,'0'0'11232,"-9"-5"-9268,8 5-1928,-2-2 31,1 0 0,-1 1 1,0-1-1,1 1 1,-1 0-1,0 0 0,0 0 1,0 0-1,1 0 0,-1 1 1,0-1-1,0 1 0,0 0 1,0 0-1,0 0 0,0 0 1,0 0-1,0 1 0,0 0 1,0-1-1,0 1 0,0 0 1,0 0-1,1 0 0,-1 1 1,0-1-1,1 1 1,-1 0-1,1-1 0,0 1 1,-1 0-1,-2 4 0,-1 1 38,1 0 0,0 0 0,0 1 0,1 0 0,0-1 0,0 2-1,1-1 1,-5 17 0,8-23-92,-1 0 0,0 0-1,1 0 1,0 0 0,-1 0 0,1 0-1,0 1 1,0-1 0,0 0 0,0 0-1,1 0 1,-1 0 0,1 0-1,-1 0 1,1 0 0,0 0 0,-1 0-1,1 0 1,0 0 0,0 0 0,0 0-1,1-1 1,-1 1 0,0 0-1,1-1 1,-1 1 0,1-1 0,0 1-1,-1-1 1,1 0 0,0 0 0,0 0-1,0 0 1,0 0 0,-1 0 0,1 0-1,1-1 1,-1 1 0,0-1-1,0 1 1,4-1 0,3 0 19,1 0 0,-1 0-1,0-1 1,1 0 0,-1-1 0,0 0 0,0 0 0,0-1-1,0-1 1,-1 1 0,1-1 0,-1 0 0,0-1 0,0 0-1,-1-1 1,1 1 0,-1-1 0,0-1 0,-1 1 0,1-1-1,-1 0 1,5-9 0,1-1-1,0-1 0,-1 0-1,-1 0 1,0-1 0,-2 0 0,0-1-1,-1 0 1,7-38 0,-14 49 9,-3 11 21,-10 22 87,-15 41 46,23-50-194,0 0 0,1 1 0,1-1 0,-2 21 0,4-33 0,1 0 0,-1 0 0,1-1 0,0 1 0,0 0 0,0 0 0,0 0 0,1 0 0,-1 0 0,1 0 0,0-1 0,0 1 0,0 0 0,0-1 0,0 1 0,1 0 0,-1-1 0,1 1 0,-1-1 0,1 0 0,0 0 0,0 0 0,0 0 0,0 0 0,1 0 0,-1 0 0,0 0 0,1-1 0,-1 1 0,6 1 0,-1-1 0,-1-1 0,0 0 0,1 0 0,0-1 0,-1 0 0,1 0 0,-1 0 0,1-1 0,-1 0 0,1 0 0,-1-1 0,1 0 0,-1 0 0,0 0 0,0-1 0,0 0 0,0 0 0,0 0 0,-1-1 0,0 0 0,1 0 0,-2 0 0,1-1 0,0 0 0,-1 1 0,0-2 0,0 1 0,0 0 0,-1-1 0,1 0 0,-2 0 0,1 0 0,0 0 0,-1 0 0,2-11 0,-10 32 0,2-8 0,1 0 0,-1 1 0,2-1 0,-4 16 0,6-22 0,-1 0 0,1 0 0,0 1 0,0-1 0,0 0 0,0 1 0,0-1 0,0 0 0,0 0 0,0 1 0,1-1 0,-1 0 0,1 0 0,-1 1 0,0-1 0,1 0 0,0 0 0,-1 0 0,1 0 0,0 0 0,0 0 0,-1 0 0,1 0 0,0 0 0,0 0 0,0 0 0,0 0 0,0-1 0,0 1 0,1 0 0,-1-1 0,0 1 0,0-1 0,0 1 0,1-1 0,-1 0 0,0 1 0,2-1 0,6 1 0,-1-1 0,1 0 0,0 0 0,-1-1 0,1 0 0,-1-1 0,1 1 0,-1-2 0,0 1 0,0-1 0,0 0 0,0-1 0,0 0 0,-1 0 0,1-1 0,-1 0 0,-1 0 0,1-1 0,-1 0 0,1 0 0,-2 0 0,1-1 0,-1 1 0,6-11 0,-7 62 0,-4-43-23,0 0 1,0-1-1,0 1 1,0 0-1,1 0 1,-1-1-1,1 1 1,-1 0-1,1 0 1,-1-1-1,1 1 1,0-1-1,0 1 1,0-1-1,0 1 1,0-1-1,0 1 1,0-1-1,0 0 1,1 1-1,0 0 1,1 0-394,0-1 1,1 1-1,-1-1 1,0 0-1,0 0 1,1 0-1,-1 0 1,0-1-1,1 1 0,5-1 1,25 1-10822</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5.122"/>
    </inkml:context>
    <inkml:brush xml:id="br0">
      <inkml:brushProperty name="width" value="0.025" units="cm"/>
      <inkml:brushProperty name="height" value="0.025" units="cm"/>
    </inkml:brush>
  </inkml:definitions>
  <inkml:trace contextRef="#ctx0" brushRef="#br0">79 1 17777,'0'0'6214,"-1"11"-4421,-31 157 1990,17-102-2871,3 2 0,-7 115 0,19-182-907,0 0 0,0 0 1,0 0-1,0 0 0,0 0 1,0 0-1,1 0 0,-1 0 1,0 0-1,0 0 1,1 0-1,-1 0 0,0 0 1,1 0-1,-1 0 0,1-1 1,0 1-1,-1 0 0,1 0 1,0 0-1,-1-1 1,1 1-1,0 0 0,0-1 1,0 1-1,-1 0 0,1-1 1,0 0-1,0 1 0,0-1 1,0 1-1,0-1 1,0 0-1,0 0 0,0 1 1,0-1-1,0 0 0,0 0 1,0 0-1,0 0 0,0 0 1,0 0-1,0-1 1,0 1-1,0 0 0,0 0 1,0-1-1,0 1 0,0-1 1,0 1-1,0-1 0,1 0 1,5-2 24,0 0 0,0-1 0,0 1 0,-1-2 0,12-9 0,8-9-30,42-54 0,-59 65 0,0-1 0,0 0 0,-1-1 0,-1 0 0,0 0 0,9-27 0,-12 11-2336,-7 2-4179,-8 16-3404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5.494"/>
    </inkml:context>
    <inkml:brush xml:id="br0">
      <inkml:brushProperty name="width" value="0.025" units="cm"/>
      <inkml:brushProperty name="height" value="0.025" units="cm"/>
    </inkml:brush>
  </inkml:definitions>
  <inkml:trace contextRef="#ctx0" brushRef="#br0">0 1 17809,'0'0'9961,"0"49"-7687,5-45-1056,8-1-770,3-1-352,4-2-640,1 0-1955,0 0-2658,-3-4-3171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5.849"/>
    </inkml:context>
    <inkml:brush xml:id="br0">
      <inkml:brushProperty name="width" value="0.025" units="cm"/>
      <inkml:brushProperty name="height" value="0.025" units="cm"/>
    </inkml:brush>
  </inkml:definitions>
  <inkml:trace contextRef="#ctx0" brushRef="#br0">45 1 18642,'-4'8'1905,"-2"14"-666,0 1 0,1 0-1,1-1 1,-2 44-1,7 103 1279,-1-165-2482,6 64 706,-6-64-667,1 1-1,0-1 1,0 1-1,0 0 1,1-1-1,0 0 1,0 1 0,0-1-1,0 0 1,1 0-1,-1 0 1,4 3-1,-6-6-62,0-1-1,1 0 0,-1 0 1,0 0-1,0 0 0,0 0 1,0 0-1,1 1 0,-1-1 1,0 0-1,0 0 1,0 0-1,1 0 0,-1 0 1,0 0-1,0 0 0,0 0 1,1 0-1,-1 0 0,0 0 1,0 0-1,1 0 0,-1 0 1,0 0-1,0 0 0,0 0 1,1 0-1,-1 0 1,0 0-1,0 0 0,0 0 1,1 0-1,-1-1 0,0 1 1,0 0-1,0 0 0,0 0 1,1 0-1,-1 0 0,0-1 1,0 1-1,0 0 0,0 0 1,0 0-1,0 0 0,1-1 1,-1 1-1,0 0 1,0 0-1,0 0 0,0-1 1,0 1-1,0 0 0,0 0 1,0-1-1,3-21 93,-4-24-423,-1 34 221,-1 0-1,-1 1 0,1-1 1,-2 1-1,0 0 0,0 0 1,-1 0-1,-10-13 0,16 24 98,0 0-1,0-1 1,0 1-1,0 0 1,0 0-1,0 0 1,0 0-1,0 0 1,-1-1-1,1 1 1,0 0-1,0 0 1,0 0-1,0 0 1,0 0-1,0 0 1,0 0-1,-1 0 1,1-1-1,0 1 1,0 0-1,0 0 1,0 0-1,0 0 1,-1 0-1,1 0 1,0 0-1,0 0 1,0 0-1,0 0 1,0 0-1,-1 0 1,1 0-1,0 0 1,0 0-1,0 0 1,0 0-1,-1 0 1,1 0-1,0 0 1,0 0-1,0 0 0,0 0 1,0 0-1,0 1 1,-1-1-1,1 0 1,0 0-1,0 0 1,0 0-1,0 0 1,0 0-1,0 0 1,0 1-1,-1-1 1,1 0-1,0 0 1,0 0-1,0 0 1,0 0-1,0 0 1,0 1-1,0-1 1,0 0-1,0 0 1,0 0-1,0 0 1,0 1-1,2 11-26,0-9 40,1 0 0,0 0 1,0 0-1,0 0 0,0-1 1,0 1-1,1-1 0,-1 0 1,1 0-1,-1 0 0,1 0 1,0-1-1,0 0 0,0 1 1,0-1-1,0-1 1,0 1-1,0 0 0,0-1 1,0 0-1,0 0 0,6-1 1,2 1 16,0-1 0,-1 0 1,1-1-1,-1 0 0,0-1 0,22-8 1,-19 4 11,0-1 1,24-16-1,-35 22 48,0-1 0,0 1-1,0 0 1,0-1-1,0 0 1,-1 0-1,1 1 1,-1-2-1,0 1 1,0 0-1,0 0 1,0-1 0,0 1-1,-1-1 1,1 1-1,-1-1 1,1-6-1,-22 44 271,13-17-358,1 0 0,0 0 0,1 0 0,1 1 0,1 0 0,0 0 0,2 0 0,0 22 0,1-39-15,0 1 0,0 0 0,0 0 0,0 0 0,1 0 0,-1 0 0,1 0 0,-1-1 0,1 1 0,0 0 1,0 0-1,0-1 0,0 1 0,0 0 0,0-1 0,0 1 0,0-1 0,1 1 0,-1-1 0,0 0 0,1 0 0,0 0 0,-1 1 0,1-1 0,-1-1 0,1 1 0,0 0 0,0 0 0,0-1 0,-1 1 0,1-1 0,0 1 0,2-1 1,-1 0-110,0 1 1,0-1 0,0 0 0,0-1-1,0 1 1,0 0 0,0-1 0,-1 0 0,1 0-1,0 0 1,0 0 0,-1 0 0,1 0 0,0-1-1,-1 1 1,1-1 0,-1 0 0,0 1 0,0-1-1,1 0 1,2-4 0,11-22-5984,-4-7-2664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6.177"/>
    </inkml:context>
    <inkml:brush xml:id="br0">
      <inkml:brushProperty name="width" value="0.025" units="cm"/>
      <inkml:brushProperty name="height" value="0.025" units="cm"/>
    </inkml:brush>
  </inkml:definitions>
  <inkml:trace contextRef="#ctx0" brushRef="#br0">23 1 18161,'0'0'12236,"-23"48"-12236,35-37-1153,0-3-3075,-1 1-3331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6.582"/>
    </inkml:context>
    <inkml:brush xml:id="br0">
      <inkml:brushProperty name="width" value="0.025" units="cm"/>
      <inkml:brushProperty name="height" value="0.025" units="cm"/>
    </inkml:brush>
  </inkml:definitions>
  <inkml:trace contextRef="#ctx0" brushRef="#br0">139 27 13805,'0'0'17393,"-9"-6"-16571,7 4-786,-1 0-4,1 0 1,-1 0 0,0 0 0,0 0 0,1 1 0,-1-1-1,0 1 1,-1 0 0,1 0 0,-5-1 0,6 2-28,0 0 0,0 0-1,0 1 1,0-1 0,0 1 0,0 0 0,1-1-1,-1 1 1,0 0 0,0 0 0,0 0 0,1 0 0,-1 1-1,0-1 1,1 0 0,-1 1 0,1-1 0,0 1 0,-1-1-1,1 1 1,0 0 0,0 0 0,0-1 0,-1 4-1,-35 70 115,35-69-110,-1-1 1,2 1-1,-1 0 0,1 0 0,0 1 1,0-1-1,0 0 0,1 0 0,0 0 1,0 0-1,2 9 0,-1-14-9,0 1 0,0-1 0,0 0 0,0 0 0,0 0 0,0 0 0,0 0 0,0 0 0,1 0 0,-1 0 0,0 0 0,1 0 0,-1-1 0,1 1 0,-1-1 0,1 1 0,-1-1 0,1 1 0,-1-1 0,1 0 0,-1 0 0,1 0 0,0 0 0,-1 0 0,4 0 0,42-6 0,-31 1-30,-1-1 0,0-1 1,0 0-1,17-11 0,-19 10 4,0 0 0,1 1 0,0 0 0,0 2 1,17-5-1,-31 9 27,1 1 1,-1 0-1,0 0 1,1 0-1,-1 0 1,1 0-1,-1 0 1,1 0-1,-1 0 0,1 0 1,-1 0-1,1 0 1,-1 0-1,1 0 1,-1 0-1,1 1 1,-1-1-1,1 0 1,-1 0-1,1 0 1,-1 1-1,0-1 1,1 0-1,-1 1 1,1-1-1,-1 0 1,0 1-1,1-1 0,-1 0 1,0 1-1,0-1 1,1 1-1,-1-1 1,0 0-1,0 1 1,0-1-1,1 1 1,-1 0-1,1 25 112,-1-2-20,0-24-92,0 1 0,0-1 1,0 0-1,0 1 0,0-1 0,1 1 0,-1-1 1,0 1-1,0-1 0,0 0 0,1 1 0,-1-1 1,0 1-1,0-1 0,1 0 0,-1 1 0,0-1 1,1 0-1,-1 1 0,0-1 0,1 0 1,-1 0-1,0 1 0,1-1 0,-1 0 0,1 0 1,-1 0-1,0 1 0,1-1 0,-1 0 0,1 0 1,-1 0-1,1 0 0,10-1-1,0 0 0,-1-1 0,1-1 0,-1 0 0,0 0 0,0-1 0,19-9 0,-19 7 0,0 2 0,0-1 0,0 2 0,1-1 0,-1 1 0,1 1 0,21-3 0,-31 6-2,0-1 0,0 0 0,-1 1 1,1-1-1,-1 0 0,1 1 0,0-1 0,-1 1 0,1-1 0,-1 1 0,1-1 1,-1 1-1,0 0 0,1-1 0,-1 1 0,1 0 0,-1-1 0,0 1 1,0 0-1,1-1 0,-1 1 0,0 0 0,0-1 0,0 1 0,0 0 0,0 0 1,0-1-1,0 1 0,0 1 0,0 32-1398,0-24-27,0-17-5812</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7:59.025"/>
    </inkml:context>
    <inkml:brush xml:id="br0">
      <inkml:brushProperty name="width" value="0.025" units="cm"/>
      <inkml:brushProperty name="height" value="0.025" units="cm"/>
    </inkml:brush>
  </inkml:definitions>
  <inkml:trace contextRef="#ctx0" brushRef="#br0">184 86 16015,'0'-7'766,"0"-1"0,0 1 0,-1 0 1,0 0-1,-1-1 0,-2-7 0,4 14-623,-1-1 0,1 1 0,-1-1 0,0 1 0,0-1 0,0 1-1,0-1 1,0 1 0,0 0 0,0 0 0,0-1 0,0 1 0,-1 0 0,1 0 0,0 0 0,-1 1 0,1-1 0,-1 0 0,1 0 0,-1 1 0,1-1 0,-1 1 0,1-1 0,-1 1 0,0 0 0,1-1 0,-1 1-1,0 0 1,1 0 0,-1 0 0,0 1 0,1-1 0,-3 1 0,2-1-99,1 1-1,-1 0 1,1 0 0,-1 0-1,1 0 1,-1 0-1,1 0 1,0 0 0,-1 0-1,1 0 1,0 1-1,0-1 1,0 0 0,0 1-1,0-1 1,0 1 0,1-1-1,-1 1 1,0-1-1,1 1 1,-1 0 0,1-1-1,0 1 1,-1 0-1,1 1 1,-4 51 574,4-47-464,10 241 2532,0-32-749,-10-215-1937,0-1 0,0 0 0,0 0 0,0 0 0,-1 0 0,1 0 0,0 0 0,0 1 0,0-1 0,0 0 0,0 0 0,-1 0 0,1 0 0,0 0 0,0 0 0,0 0 0,0 0 0,-1 0 0,1 0 0,0 0 0,0 0 0,0 0 0,0 0 0,-1 0 0,1 0 0,0 0 0,0 0 0,0 0 0,-1 0 0,1 0 0,0 0 0,0 0 0,0 0 0,0 0 0,-1 0 0,1 0 0,0 0 0,0 0 0,0 0 0,0-1 0,0 1 0,-1 0 0,1 0 0,0 0 0,0 0 0,0 0 0,0-1 0,0 1 0,0 0 0,0 0 0,0 0 0,0 0 0,-1-1 0,1 1 0,0 0 0,0 0 0,0 0 0,0 0 0,0-1 0,0 1 0,0 0 0,0-1 0,-9-10 0,-18-32 0,8 12 0,-32-66 0,50 96 0,0-1 0,0 0 0,0-1 0,1 1 0,-1 0 0,1 0 0,0 0 0,-1 0 0,1 0 0,0 0 0,0-1 0,1-3 0,-1 5 0,1 0 0,-1 1 0,1-1 0,-1 0 0,1 0 0,-1 0 0,1 0 0,-1 0 0,1 1 0,0-1 0,-1 0 0,1 1 0,0-1 0,0 0 0,0 1 0,-1-1 0,1 1 0,0-1 0,2 0 0,3 0 0,0-1 0,1 1 0,-1 1 0,1-1 0,-1 1 0,13 1 0,0 0 0,3-1-1107,-1-1 0,0-1 0,0-1 0,32-8 0,-44 9 432,0-1 0,0-1 0,0 0 0,-1 0-1,0 0 1,0-1 0,0 0 0,0-1 0,-1 0-1,0 0 1,0-1 0,10-12 0,3-11-6505</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0.841"/>
    </inkml:context>
    <inkml:brush xml:id="br0">
      <inkml:brushProperty name="width" value="0.025" units="cm"/>
      <inkml:brushProperty name="height" value="0.025" units="cm"/>
    </inkml:brush>
  </inkml:definitions>
  <inkml:trace contextRef="#ctx0" brushRef="#br0">84 25 14253,'0'0'13576,"-8"-5"-12951,-28-13-102,35 18-502,0-1 0,0 1 0,0 0 0,0 0 0,0 0 0,0 0 0,-1 0 0,1 0 0,0 0 1,0 0-1,0 0 0,0 0 0,0 1 0,0-1 0,0 0 0,0 1 0,0-1 0,0 1 0,0 0 0,0-1 0,0 1 0,0 0 1,0-1-1,0 1 0,1 0 0,-1 0 0,0 0 0,0-1 0,1 1 0,-1 0 0,1 0 0,-1 0 0,1 0 0,-1 0 1,1 0-1,0 0 0,-1 1 0,1-1 0,0 2 0,-6 40-53,6-41 30,0 1 0,0-1-1,0 1 1,1-1 0,-1 1 0,1-1-1,0 1 1,-1-1 0,1 0-1,0 1 1,1-1 0,-1 0 0,0 0-1,1 0 1,-1 0 0,1 0-1,3 4 1,36 19-54,-34-22 51,-1 0 0,1 0 0,-1 1 0,0 0-1,9 8 1,-14-11 22,-1-1 0,1 1 0,0 0 0,-1 0-1,1 0 1,0 0 0,-1 0 0,0 0 0,1 0 0,-1-1 0,1 1 0,-1 0 0,0 1-1,0-1 1,0 0 0,1 0 0,-1 0 0,0 0 0,0 0 0,0 0 0,-1 0-1,1 0 1,0 0 0,0 0 0,0 0 0,-1 1 0,-1 1 95,1 0 0,-1 0 0,0 0 0,0 0 0,0 0 0,0-1 0,0 1 0,-5 3 0,2-2 57,0 0 0,-1 1 0,0-2 0,0 1 0,0-1 0,0 0-1,0 0 1,-7 2 0,49-23-14759,-20 8 7106</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1.729"/>
    </inkml:context>
    <inkml:brush xml:id="br0">
      <inkml:brushProperty name="width" value="0.025" units="cm"/>
      <inkml:brushProperty name="height" value="0.025" units="cm"/>
    </inkml:brush>
  </inkml:definitions>
  <inkml:trace contextRef="#ctx0" brushRef="#br0">39 0 13485,'0'0'16410,"-2"10"-15978,-10 36 262,3 0 0,-7 93 0,16-138-690,0 0 0,0 0 0,0 0 0,0 0 0,0 0 0,0 0 0,1 0 0,-1 0 0,0 0 0,0 0 0,1-1 0,-1 1 0,0 0 0,1 0 0,-1 0 0,1 0 0,-1 0 0,1-1 0,-1 1 0,1 0 0,0-1 0,-1 1 0,1 0 0,0-1 0,0 1 0,0-1 0,-1 1 0,1-1 0,0 1 0,0-1 0,0 1 0,0-1 0,0 0 0,0 0 0,0 1 0,0-1 0,0 0 0,0 0-1,-1 0 1,1 0 0,0 0 0,0 0 0,0-1 0,0 1 0,0 0 0,0 0 0,0-1 0,0 1 0,0 0 0,0-1 0,0 0 0,4-1 13,0 0 0,0 0-1,-1 0 1,1-1 0,-1 0 0,0 0-1,0 0 1,7-6 0,2-9-17,-1-1 0,0-1 0,-1 1 0,-1-2 0,-1 0 0,-1 0 0,9-34 0,-23 80 0,2-1 0,0 1 0,2 0 0,0 38 0,3-62 0,-1 1 0,0 0 0,0-1 0,1 1 0,-1-1 0,1 1 0,0-1 0,-1 1 0,1-1 0,0 1 0,0-1 0,0 0 0,0 1 0,0-1 0,0 0 0,0 0 0,0 0 0,0 0 0,1 0 0,-1 0 0,0 0 0,1 0 0,-1 0 0,1-1 0,-1 1 0,1 0 0,-1-1 0,1 0 0,-1 1 0,1-1 0,0 0 0,-1 0 0,1 0 0,-1 0 0,4 0 0,-2 0 0,1 0 0,-1-1 0,1 1 0,0-1 0,-1 0 0,1 0 0,-1 0 0,0 0 0,1-1 0,-1 1 0,0-1 0,0 0 0,0 0 0,0 0 0,3-3 0,20-35 0,-23 34 0,0 1 0,0-1 0,0 1 0,1-1 0,0 1 0,0 0 0,0 0 0,0 1 0,1 0 0,9-7 0,-13 10 0,-1 1 0,1 0 0,0-1 0,-1 1 0,1 0 0,0 0 0,-1 0 0,1 0 0,0 0 0,-1 0 0,1 0 0,0 0 0,0 0 0,-1 0 0,1 0 0,0 0 0,-1 0 0,1 0 0,0 1 0,-1-1 0,1 0 0,0 1 0,-1-1 0,1 0 0,-1 1 0,1-1 0,0 1 0,-1-1 0,1 1 0,-1-1 0,1 1 0,-1-1 0,0 1 0,1 0 0,-1-1 0,0 1 0,1-1 0,-1 2 0,8 33 0,0-5 0,-7-30 0,-1 1 0,1-1 0,0 0 0,0 1 0,0-1 0,-1 0 0,1 0 0,0 0 0,0 0 0,0 0 0,0 0 0,-1 0 0,1 0 0,0 0 0,0 0 0,0 0 0,-1 0 0,1 0 0,0-1 0,0 1 0,0 0 0,-1-1 0,1 1 0,0 0 0,0-1 0,-1 1 0,1-1 0,-1 1 0,1-1 0,0 0 0,0 0 0,25-24 0,-21 20 0,-4 4 0,0 0 0,0 0 0,-1 0 0,1 0 0,1 0 0,-1 0 0,0 0 0,0 1 0,0-1 0,0 0 0,0 1 0,1-1 0,-1 1 0,0-1 0,1 1 0,-1 0 0,0-1 0,1 1 0,-1 0 0,3 0 0,-3 0 0,0 1 0,0 0 0,-1-1 0,1 1 0,0-1 0,0 1 0,-1 0 0,1 0 0,0-1 0,-1 1 0,1 0 0,-1 0 0,1 0 0,-1 0 0,1 0 0,-1-1 0,1 1 0,-1 0 0,0 0 0,0 0 0,1 2 0,0 9 0,1 0 0,-2 0 0,-1 21 0,1-20 0,20-34-2909,0-19-8313,-9 18 1715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10.013"/>
    </inkml:context>
    <inkml:brush xml:id="br0">
      <inkml:brushProperty name="width" value="0.025" units="cm"/>
      <inkml:brushProperty name="height" value="0.025" units="cm"/>
    </inkml:brush>
  </inkml:definitions>
  <inkml:trace contextRef="#ctx0" brushRef="#br0">98 0 18546,'0'0'11573,"-4"14"-10772,-58 235 299,50-190-851,3 1 0,-1 90 0,10-148-249,0-1 0,0 1 0,0-1 0,0 1 0,0 0 0,0-1 0,0 1 0,1-1 0,-1 1 0,1-1 0,-1 1 0,1-1 0,0 1 0,0-1 0,-1 0 0,3 3 0,-2-4 0,-1 1 0,1-1 0,0 1 0,0-1 0,-1 0 0,1 1 0,0-1 0,0 0 0,0 0 0,0 1 0,-1-1 0,1 0 0,0 0 0,0 0 0,0 0 0,0 0 0,-1 0 0,1 0 0,0-1 0,0 1 0,0 0 0,1-1 0,2-1 0,0 0 0,1 0 0,-1-1 0,0 1 0,0-1 0,0 0 0,-1-1 0,1 1 0,4-7 0,14-18 0,-1-2 0,-1 0 0,-2-2 0,-1 0 0,-1-1 0,-2 0 0,-2-1 0,9-36 0,-17 45-2162,-11 30-2898,-16 39-5185,21-39 9540,-15 29-5547,-7 14 4633,3 3 5260,18-42-2109,0 0 0,0 0-1,1 0 1,0 0 0,1 0 0,0 0 0,1 1-1,0-1 1,1 10 0,0-16-1285,0 0-1,0 0 1,1 0-1,-1 0 1,1 0-1,0-1 1,0 1-1,0-1 1,0 1-1,0-1 1,1 0 0,-1 0-1,1 0 1,-1 0-1,1 0 1,0 0-1,0-1 1,3 2-1,-2-1-1005,-1 0 0,1-1 0,0 1 0,0-1 0,0 0 0,0 0 0,8 0 0,-3-1-5503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2.072"/>
    </inkml:context>
    <inkml:brush xml:id="br0">
      <inkml:brushProperty name="width" value="0.025" units="cm"/>
      <inkml:brushProperty name="height" value="0.025" units="cm"/>
    </inkml:brush>
  </inkml:definitions>
  <inkml:trace contextRef="#ctx0" brushRef="#br0">23 1 17649,'0'0'14056,"0"9"-13256,-10 169-535,-1 0-268,11-177 3,0 0 0,-1 0 0,1-1 0,0 1 0,0 0 0,0 0 0,0 0 0,0-1 0,0 1 0,0 0 0,0 0 0,0 0 0,1-1 0,-1 1 0,0 0 0,0 0 0,1-1 0,-1 1 0,0 0 0,1 0 0,-1-1 0,1 1 0,-1 0 0,1-1 0,-1 1 0,1-1 0,-1 1 0,1-1 0,0 1 0,-1-1 0,1 1 0,0-1 0,0 1 0,-1-1 0,1 0 0,0 0 0,0 1 0,-1-1 0,1 0 0,0 0 0,0 0 0,0 0 0,-1 0 0,1 0 0,0 0 0,0 0 0,0 0 0,-1 0 0,1 0 0,0 0 0,0-1 0,0 1 0,-1 0 0,1-1 0,0 1 0,-1-1 0,1 1 0,0 0 0,0-2 0,6-1 0,-1-1 0,0-1 0,-1 1 0,1-1 0,6-6 0,50-63 0,73-112 0,-125 166-176,-23 26-13902,1 0 1106</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2.445"/>
    </inkml:context>
    <inkml:brush xml:id="br0">
      <inkml:brushProperty name="width" value="0.025" units="cm"/>
      <inkml:brushProperty name="height" value="0.025" units="cm"/>
    </inkml:brush>
  </inkml:definitions>
  <inkml:trace contextRef="#ctx0" brushRef="#br0">1 1 18930,'0'0'10378,"-1"62"-8456,1-46-609,0 0-1089,4-3-224,7 1 0,1-2 0,1-3-1345,3-3-1122,-4-4-575,1-2-2340,-4-2-1504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2.925"/>
    </inkml:context>
    <inkml:brush xml:id="br0">
      <inkml:brushProperty name="width" value="0.025" units="cm"/>
      <inkml:brushProperty name="height" value="0.025" units="cm"/>
    </inkml:brush>
  </inkml:definitions>
  <inkml:trace contextRef="#ctx0" brushRef="#br0">73 1 20403,'0'0'2728,"-4"11"27,-9 33-1895,1 1 0,2 0 0,2 0 0,2 1 1,3 0-1,1 0 0,5 53 0,-3-97-860,0 4 0,0 0 0,1 0 0,0 0 0,0 0 0,0-1 0,0 1 0,1 0 0,0-1 0,0 1 0,6 8 0,-8-14 0,0 1 0,0-1 0,0 0 0,0 0 0,1 0 0,-1 0 0,0 0 0,0 0 0,0 0 0,1 1 0,-1-1 0,0 0 0,0 0 0,0 0 0,1 0 0,-1 0 0,0 0 0,0 0 0,0 0 0,1 0 0,-1 0 0,0 0 0,0 0 0,0 0 0,1 0 0,-1-1 0,0 1 0,0 0 0,0 0 0,0 0 0,1 0 0,-1 0 0,0 0 0,0 0 0,0 0 0,0-1 0,1 1 0,-1 0 0,0 0 0,0 0 0,0 0 0,0-1 0,0 1 0,0 0 0,0 0 0,0 0 0,1-1 0,-1 1 0,0 0 0,0 0 0,0 0 0,0-1 0,0 1 0,0 0 0,0 0 0,0 0 0,0-1 0,0 1 0,0 0 0,-1 0 0,2-17 0,-1 16 0,0-18 0,-1-1 0,-1 1 0,-1 0 0,-1 1 0,0-1 0,-2 0 0,0 1 0,-9-19 0,15 38 0,0-1 0,0 0 0,0 0 0,0 0 0,0 0 0,0 0 0,0 0 0,0 0 0,0 0 0,0 0 0,0 0 0,-1 0 0,1 0 0,0 0 0,0 0 0,0 1 0,0-1 0,0 0 0,0 0 0,0 0 0,0 0 0,0 0 0,0 0 0,0 0 0,0 0 0,0 0 0,-1 0 0,1 0 0,0 0 0,0 0 0,0 0 0,0 0 0,0 0 0,0 0 0,0 0 0,0 0 0,0 0 0,0 0 0,0 0 0,-1 0 0,1 0 0,0 0 0,0 0 0,0-1 0,0 1 0,0 0 0,0 0 0,0 0 0,0 0 0,0 0 0,0 0 0,0 0 0,0 0 0,0 0 0,0 0 0,0 0 0,0 0 0,-1 13 0,1-10 0,1 0 0,-1 0 0,0 0 0,1 0 0,0 0 0,0 0 0,0 0 0,0 0 0,0-1 0,2 4 0,0-3 0,1 1 0,-1-1 0,1 0 0,0 0 0,0 0 0,0 0 0,0-1 0,1 0 0,-1 0 0,1 0 0,-1 0 0,1-1 0,0 1 0,-1-1 0,1 0 0,0-1 0,0 1 0,0-1 0,0 0 0,0 0 0,0-1 0,-1 1 0,1-1 0,0 0 0,0 0 0,6-3 0,-3 1 0,-1 0 0,1 0 0,-1-1 0,0 1 0,-1-2 0,1 1 0,-1-1 0,1 0 0,-1 0 0,-1 0 0,1-1 0,-1 0 0,0 0 0,0-1 0,5-10 0,-8 13 0,0 0 0,0-1 0,-1 1 0,0-1 0,0 0 0,0 1 0,0-1 0,-1-7 0,-7 19 0,-3 10 0,5 1 0,0 0 0,1 0 0,1 0 0,1 1 0,0-1 0,2 34 0,0-50 0,0 0 0,0 0 0,0-1 0,0 1 0,0 0 0,1 0 0,-1-1 0,1 1 0,-1 0 0,1-1 0,-1 1 0,1 0 0,0-1 0,0 1 0,0-1 0,0 1 0,0-1 0,0 1 0,0-1 0,1 0 0,-1 0 0,0 0 0,1 1 0,-1-1 0,1-1 0,-1 1 0,1 0 0,-1 0 0,1 0 0,0-1 0,-1 1 0,1-1 0,0 1 0,0-1 0,-1 0 0,1 0 0,0 0 0,0 0 0,-1 0 0,3 0 0,0-1 0,0 1 0,-1-1 0,1 0 0,-1-1 0,1 1 0,0 0 0,-1-1 0,0 0 0,1 0 0,-1 0 0,0 0 0,0-1 0,0 1 0,-1-1 0,1 0 0,0 0 0,-1 0 0,2-3 0,0-1 0,0 0 0,-1-1 0,0 1 0,0-1 0,-1 0 0,0 0 0,0 0 0,1-14 0,-4 22 0,1-1 0,0 1 0,0 0 0,0 0 0,0 0 0,0 0 0,0-1 0,0 1 0,0 0 0,-1 0 0,1 0 0,0 0 0,0 0 0,0 0 0,0 0 0,-1-1 0,1 1 0,0 0 0,0 0 0,0 0 0,0 0 0,-1 0 0,1 0 0,0 0 0,0 0 0,0 0 0,0 0 0,-1 0 0,1 0 0,0 0 0,0 0 0,0 0 0,-1 0 0,1 0 0,0 0 0,0 0 0,0 0 0,0 0 0,-1 1 0,1-1 0,0 0 0,0 0 0,0 0 0,0 0 0,0 0 0,-1 0 0,1 0 0,0 1 0,0-1 0,0 0 0,0 0 0,0 0 0,0 0 0,0 1 0,0-1 0,0 0 0,0 0 0,0 0 0,-1 0 0,1 1 0,0-1 0,0 0 0,0 0 0,-8 11 0,-4 16-4610,3-5-2161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3.705"/>
    </inkml:context>
    <inkml:brush xml:id="br0">
      <inkml:brushProperty name="width" value="0.025" units="cm"/>
      <inkml:brushProperty name="height" value="0.025" units="cm"/>
    </inkml:brush>
  </inkml:definitions>
  <inkml:trace contextRef="#ctx0" brushRef="#br0">74 1 16496,'0'0'15961,"-9"2"-15881,6-2-72,1 1-1,-1 0 1,0 0-1,0 0 1,1 0-1,-1 0 1,0 1-1,1-1 1,0 1-1,-1-1 0,1 1 1,0 0-1,0 0 1,0 0-1,0 0 1,-3 4-1,3-1 4,-1 1-1,0-1 0,1 1 0,0 0 1,0 0-1,1 0 0,-1 0 0,1 0 1,0 6-1,0-8-10,1 1 0,-1-1 0,1 0 0,0 0 0,0 1 0,1-1 0,-1 0 0,1 0 0,0 0 0,0 1 0,2 4 0,-3-9 0,1 1 0,-1 0 0,1 0 0,0 0 0,-1-1 0,1 1 0,0 0 0,0-1 0,0 1 0,-1-1 0,1 1 0,0-1 0,0 1 0,0-1 0,0 1 0,0-1 0,0 0 0,0 0 0,1 1 0,32-7 0,-20-1 0,0 0 0,0-1 0,-1 0 0,18-15 0,-23 16 0,0 1 0,0 0 0,1 0 0,0 0 0,0 1 0,0 0 0,1 1 0,-1 0 0,1 0 0,0 1 0,0 1 0,17-3 0,-26 5 0,1 0 0,-1 1 0,0-1 0,1 0 0,-1 1 0,0-1 0,1 1 0,-1-1 0,0 1 0,0 0 0,0-1 0,0 1 0,1 0 0,-1 0 0,0 0 0,0 0 0,-1 0 0,1 0 0,0 0 0,0 0 0,0 0 0,-1 0 0,1 0 0,0 1 0,-1-1 0,1 0 0,-1 0 0,0 1 0,1-1 0,-1 0 0,0 3 0,0-2 0,0-1 0,1 0 0,-1 1 0,0-1 0,0 0 0,1 0 0,-1 1 0,1-1 0,-1 0 0,1 0 0,0 1 0,0-1 0,-1 0 0,1 0 0,0 0 0,0 0 0,0 0 0,0 0 0,0 0 0,0-1 0,0 1 0,0 0 0,0-1 0,1 1 0,-1 0 0,0-1 0,0 1 0,1-1 0,-1 0 0,0 1 0,3-1 0,4-1 0,0 0 0,0 0 0,0-1 0,0 0 0,14-6 0,-17 6 0,1-1 0,-1 1 0,1 0 0,0 1 0,0 0 0,-1 0 0,1 0 0,0 0 0,0 1 0,0 0 0,0 0 0,8 2 0,-12 0-116,-1-1 0,0 1-1,1 0 1,-1 0 0,0 0 0,0 0 0,0 0-1,0 0 1,0 0 0,0 0 0,-1 1 0,1-1 0,-1 0-1,0 0 1,1 4 0,0-3-1457,-1-17-547,-1-4-5936,-3-5-4601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4.065"/>
    </inkml:context>
    <inkml:brush xml:id="br0">
      <inkml:brushProperty name="width" value="0.025" units="cm"/>
      <inkml:brushProperty name="height" value="0.025" units="cm"/>
    </inkml:brush>
  </inkml:definitions>
  <inkml:trace contextRef="#ctx0" brushRef="#br0">1 0 22229,'0'0'10154</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5.215"/>
    </inkml:context>
    <inkml:brush xml:id="br0">
      <inkml:brushProperty name="width" value="0.025" units="cm"/>
      <inkml:brushProperty name="height" value="0.025" units="cm"/>
    </inkml:brush>
  </inkml:definitions>
  <inkml:trace contextRef="#ctx0" brushRef="#br0">0 0 17328,'0'0'13202,"8"13"-12294,3 6-787,2-1-1,0 0 1,2-1 0,-1 0 0,2-2 0,0 1 0,1-2-1,1-1 1,0 0 0,23 13 0,-28-20-522,1-1 1,-1 0-1,1-1 1,0 0-1,0-1 1,0-1-1,20 2 0,-23-4-232,1 0-1,-1-1 1,0 0-1,0-1 1,1 0-1,-1-1 1,0 0-1,-1 0 1,1-1-1,-1-1 1,1 0-1,-1 0 1,-1-1-1,1 0 1,12-11-1,14-15-8190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5.542"/>
    </inkml:context>
    <inkml:brush xml:id="br0">
      <inkml:brushProperty name="width" value="0.025" units="cm"/>
      <inkml:brushProperty name="height" value="0.025" units="cm"/>
    </inkml:brush>
  </inkml:definitions>
  <inkml:trace contextRef="#ctx0" brushRef="#br0">701 0 16335,'0'0'5189,"-75"82"-3779,34-24 928,-13 22 288,-10 19 193,-9 14-865,-5 7-1858,1 0-96,6-4 0,11-11 0,14-11 0,15-12 0,14-13 0,7-9 0,6-13-3619,4-16-3844,0-14-13037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19.613"/>
    </inkml:context>
    <inkml:brush xml:id="br0">
      <inkml:brushProperty name="width" value="0.025" units="cm"/>
      <inkml:brushProperty name="height" value="0.025" units="cm"/>
    </inkml:brush>
  </inkml:definitions>
  <inkml:trace contextRef="#ctx0" brushRef="#br0">301 125 10794,'5'-10'2589,"-2"4"-2078,21-43 3509,-22 45-3405,-2 0 0,1 1 0,0-1 1,-1 0-1,1 1 0,-1-1 0,0 0 0,0 1 0,-2-7 0,2 9-502,-1 0-1,1 0 1,-1-1-1,0 1 1,1 1-1,-1-1 1,0 0-1,0 0 0,0 0 1,0 0-1,0 1 1,0-1-1,0 0 1,0 1-1,0-1 1,0 1-1,0-1 0,-1 1 1,1-1-1,0 1 1,0 0-1,0 0 1,-1 0-1,1-1 1,0 1-1,-2 1 0,-35 0 237,30 1-328,0 0 0,1 0-1,-1 1 1,1 0 0,0 0 0,0 1 0,0 0 0,0 0-1,0 1 1,1 0 0,0 0 0,0 0 0,-8 11 0,-6 7 38,1 0 0,-18 32 1,21-31 70,2 1 0,1 0 0,-14 38 0,23-52-58,1 0 0,0 0 0,0 1 0,1-1 0,1 1-1,0-1 1,0 1 0,1-1 0,0 1 0,1 0 0,3 13-1,-3-22-49,0 0-1,0 0 0,1 0 0,-1 0 0,0 0 0,1 0 1,0 0-1,0-1 0,0 1 0,0-1 0,0 1 0,0-1 1,1 0-1,-1 0 0,1 0 0,-1 0 0,1 0 0,3 1 0,0 0 48,0-1 0,1 0 0,-1 0 0,1 0-1,-1-1 1,1 0 0,0 0 0,9 0-1,-1-2 73,0 0 0,1 0-1,-1-2 1,0 0 0,0 0-1,0-2 1,14-5-1,-10 1-89,0-1-1,-1 0 0,-1-2 1,0 0-1,0-1 0,-1 0 1,-1-1-1,0-1 0,16-21 1,-25 28-36,-1 1 0,-1-1 1,1 0-1,-1 0 0,-1-1 1,1 1-1,-1-1 0,-1 1 1,0-1-1,2-13 0,-4 15-6,0 0-1,0 0 0,0 0 1,-1 0-1,0 1 1,-1-1-1,0 0 0,0 0 1,0 1-1,-1-1 1,0 1-1,0 0 0,0 0 1,-1 0-1,-5-6 1,2 3-2,0 0 0,-1 1 1,0 0-1,-1 0 1,-14-10-1,18 15-142,1 0-1,-1 0 1,0 1-1,0 0 1,0-1-1,-1 2 1,1-1-1,-1 1 1,1-1-1,-1 1 1,1 1-1,-1-1 1,-6 1-1,11 0 8,1 0 0,-1 0 0,1 0 0,-1 1-1,1-1 1,-1 0 0,1 0 0,-1 0 0,1 1 0,-1-1-1,1 0 1,-1 1 0,1-1 0,0 0 0,-1 1 0,1-1 0,-1 1-1,1-1 1,0 0 0,-1 1 0,1-1 0,0 1 0,0-1 0,-1 1-1,1-1 1,0 1 0,0-1 0,0 1 0,0-1 0,0 1 0,-1 0-1,1-1 1,0 1 0,0-1 0,0 1 0,1-1 0,-1 1-1,0-1 1,0 1 0,0-1 0,0 1 0,0-1 0,1 1 0,-1-1-1,0 1 1,0-1 0,1 1 0,-1-1 0,0 1 0,1-1 0,0 1-1,17 25-4652,5-9-782,3-2-3827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20.330"/>
    </inkml:context>
    <inkml:brush xml:id="br0">
      <inkml:brushProperty name="width" value="0.025" units="cm"/>
      <inkml:brushProperty name="height" value="0.025" units="cm"/>
    </inkml:brush>
  </inkml:definitions>
  <inkml:trace contextRef="#ctx0" brushRef="#br0">98 183 18578,'0'0'3550,"-10"12"-1853,-3 2-990,0 1 0,-18 30 0,26-38-496,1 0 1,1 0-1,-1 1 0,1 0 0,1-1 0,-1 1 0,1 0 1,1 0-1,-1 0 0,2 1 0,-1 12 0,1-20-189,0 1 0,1-1 0,-1 0-1,1 0 1,-1 1 0,1-1 0,0 0 0,0 0-1,-1 0 1,1 0 0,0 0 0,0 0 0,0 0-1,0 0 1,0 0 0,0 0 0,0 0-1,0-1 1,1 1 0,-1 0 0,0-1 0,0 1-1,1-1 1,-1 0 0,0 1 0,1-1 0,-1 0-1,0 0 1,1 1 0,-1-1 0,0 0 0,1 0-1,-1-1 1,0 1 0,3-1 0,4 1 85,0-1-1,0-1 1,-1 1 0,1-1 0,9-4 0,-2-2-66,1-1 0,-1 0 1,0-1-1,-1-1 0,0 0 1,-1-1-1,0 0 1,-1-1-1,0-1 0,-2 0 1,18-28-1,-36 138-399,8-94 371,0 1-1,0-1 0,0 0 0,0 0 1,0 0-1,0 1 0,1-1 0,-1 0 1,1 0-1,0 0 0,0 0 0,-1 0 0,1 0 1,1 0-1,-1 0 0,0 0 0,0 0 1,1 0-1,-1-1 0,1 1 0,-1 0 1,1-1-1,2 2 0,-1-1 16,1-1 0,-1 0 0,1 0 0,-1 0 1,1 0-1,-1-1 0,1 1 0,0-1 0,-1 0 0,1 0 0,0 0 0,-1-1 1,1 1-1,4-2 0,4-1-52,-1-1 1,0 0 0,0-1-1,0 0 1,0-1-1,-1 0 1,0-1 0,0 0-1,-1 0 1,0-1 0,0 0-1,-1-1 1,0 0-1,0 0 1,7-12 0,0-2-636,0-1 1,-2 0 0,0-1-1,-2-1 1,12-38 0,-20 55 489,0-1 0,-1 0 1,0 0-1,1-18 0,-18 50 175,3 6 333,2 0 1,1 1 0,1 0-1,1 0 1,2 1 0,1 0 0,1 0-1,1 0 1,2 0 0,4 32-1,10-15 250,-9-34-370,-16-31-210,-139-212-132,177 230 572,57 7-377,-1 0-3077,-28-10-4184,-17-5-1283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20.767"/>
    </inkml:context>
    <inkml:brush xml:id="br0">
      <inkml:brushProperty name="width" value="0.025" units="cm"/>
      <inkml:brushProperty name="height" value="0.025" units="cm"/>
    </inkml:brush>
  </inkml:definitions>
  <inkml:trace contextRef="#ctx0" brushRef="#br0">80 1 15535,'-2'8'3037,"-17"57"1465,-19 73 1405,32-109-5556,1 0 0,1 0 1,1 30-1,3-40-308,-1-10-21,0 0 1,1 0-1,0 1 1,1-1-1,0 0 1,0 0-1,1 0 1,0 0-1,1 0 1,0 0-1,0 0 1,1-1-1,7 12 1,-11-20-5,0 1 0,0-1 0,0 0-1,0 0 1,0 0 0,0 1 0,0-1 0,1 0 0,-1 0 0,0 0 0,0 1 0,0-1 0,1 0 0,-1 0 0,0 0-1,0 0 1,0 1 0,1-1 0,-1 0 0,0 0 0,0 0 0,1 0 0,-1 0 0,0 0 0,0 0 0,1 0 0,-1 0-1,0 0 1,0 0 0,1 0 0,-1 0 0,0 0 0,0 0 0,1 0 0,-1 0 0,0 0 0,0 0 0,1 0 0,-1 0-1,0 0 1,0 0 0,0-1 0,1 1 0,-1 0 0,0 0 0,0 0 0,0 0 0,1 0 0,-1-1 0,0 1 0,0 0-1,0 0 1,0-1 0,0 1 0,1 0 0,-1 0 0,0 0 0,0-1 0,0 1 0,5-20 732,-4 15-680,26-130 68,-13 62-372,33-105-1,-46 173 210,1 0-1,1 0 1,-1 1 0,1-1-1,-1 1 1,1-1 0,0 1 0,1 0-1,-1 0 1,1 1 0,5-5-1,-7 6 8,0 1 0,0-1-1,0 1 1,1 0 0,-1 0 0,0 0-1,0 0 1,1 1 0,-1-1-1,1 1 1,-1-1 0,0 1-1,1 0 1,-1 0 0,1 0 0,-1 0-1,1 0 1,-1 0 0,1 1-1,-1-1 1,0 1 0,1 0-1,-1 0 1,0 0 0,5 2-1,-6-2 23,1 0 0,-1 0 0,1 0 0,-1 0 0,0 0 0,1 1 0,-1-1 0,0 0 0,0 1 0,0-1 0,0 1 0,0-1 0,0 1 0,0-1 0,0 1 0,-1 0 0,1-1 0,-1 1 0,1 0 0,-1 0 0,0-1 0,0 1 0,1 0 0,-1 0 0,0 0 0,-1-1 0,1 1 0,0 0 0,0 0 0,-1-1 0,1 1 0,-1 0 0,0-1 0,-1 3 0,0 2 42,-1-1 0,0 1 0,0-1 1,-1 0-1,1 0 0,-1-1 0,0 1 0,-8 6 1,3-4-2,1 0 1,-1 0-1,-1-1 1,1-1-1,-1 0 1,0 0 0,-1-1-1,1 0 1,0 0-1,-1-2 1,0 1-1,0-1 1,0-1-1,-14 1 1,24-2-144,0 0-1,1 0 1,-1-1 0,0 1-1,0 0 1,1 0 0,-1-1-1,0 1 1,0 0-1,1-1 1,-1 1 0,1-1-1,-1 1 1,0-1 0,1 1-1,-1-1 1,1 1 0,-1-1-1,1 0 1,-1 1 0,1-1-1,0 0 1,-1 1 0,1-1-1,0 0 1,-1 0-1,1 1 1,0-1 0,0 0-1,0 0 1,0 0 0,0 1-1,0-1 1,0 0 0,0 0-1,0 1 1,0-1 0,0 0-1,0 0 1,0 0 0,1 1-1,-1-1 1,0 0-1,1 1 1,-1-1 0,0 0-1,1 1 1,0-2 0,0-2-994,1-1 0,0 1 0,1 0 0,-1 0 0,1 0 1,-1 0-1,6-5 0,17-13-7711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10.340"/>
    </inkml:context>
    <inkml:brush xml:id="br0">
      <inkml:brushProperty name="width" value="0.025" units="cm"/>
      <inkml:brushProperty name="height" value="0.025" units="cm"/>
    </inkml:brush>
  </inkml:definitions>
  <inkml:trace contextRef="#ctx0" brushRef="#br0">13 0 19154,'0'0'10058,"-12"78"-8457,12-43-704,0 7-352,0-2-289,0 0-160,0-1-64,2-5-609,5-3-1088,0-9-2147,2-8-2466,0-10-3427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21.468"/>
    </inkml:context>
    <inkml:brush xml:id="br0">
      <inkml:brushProperty name="width" value="0.025" units="cm"/>
      <inkml:brushProperty name="height" value="0.025" units="cm"/>
    </inkml:brush>
  </inkml:definitions>
  <inkml:trace contextRef="#ctx0" brushRef="#br0">81 230 20339,'0'0'3145,"-9"10"-204,2-3-2499,1-1 14,-1 0 0,1 1-1,0 0 1,0 0-1,1 0 1,0 1 0,1 0-1,-1 0 1,2 0-1,-1 0 1,-4 15 0,9-23-450,-1 1 0,0 0 0,0 0 1,1 0-1,-1 0 0,0 0 1,1-1-1,-1 1 0,1 0 1,-1 0-1,1-1 0,0 1 0,-1 0 1,1-1-1,0 1 0,-1-1 1,1 1-1,0 0 0,-1-1 0,1 0 1,0 1-1,0-1 0,0 1 1,0-1-1,-1 0 0,1 0 0,0 1 1,0-1-1,0 0 0,0 0 1,0 0-1,0 0 0,0 0 0,0 0 1,-1 0-1,3-1 0,36-2 82,-29 0-133,0-1 0,0 1 0,0-2 0,-1 1 0,0-1 0,0-1 0,0 0 0,0 0 0,-1 0 0,0-1 0,-1 0 0,0-1 0,0 0 1,0 0-1,-1-1 0,0 1 0,-1-1 0,8-17 0,-18 39 66,1-6-3,1 0 0,0 0 1,0 0-1,1 0 0,0 0 1,-2 15-1,4-18 6,-1 0-1,1 0 0,0 0 1,1 0-1,-1 0 0,1 0 1,0 0-1,0 0 0,0 0 1,0-1-1,0 1 0,1 0 1,0-1-1,0 1 0,3 4 1,-3-6-9,1 0 0,-1 0 0,1-1 0,-1 1 0,1-1 0,-1 1 0,1-1 0,0 0 1,0 0-1,-1-1 0,1 1 0,0 0 0,0-1 0,0 0 0,0 1 0,0-1 0,0-1 0,0 1 0,0 0 1,-1-1-1,1 1 0,4-2 0,-1 0-13,0 0 0,0-1 0,0 1 0,-1-1 0,1-1 0,-1 1 0,0-1 0,0 0 0,0 0 0,0 0 0,0-1 0,-1 1 0,4-7 0,8-9-272,23-41-1,-22 30 136,-1 0 0,-2 0 0,-1-1-1,-1-1 1,11-54 0,-60 186-116,33-73 278,0 1-1,2 0 1,1-1 0,1 1 0,1 0-1,1 0 1,2-1 0,0 0-1,2 1 1,1-2 0,1 1-1,12 24 1,-6-30-131,-14-20 78,0 0-1,0 1 1,1-1 0,-1 0-1,0 0 1,0 0-1,1 0 1,-1 0 0,0 0-1,1 0 1,-1 0-1,0 0 1,0 0-1,1 0 1,-1 0 0,0 0-1,0 0 1,1 0-1,-1 0 1,0 0 0,0-1-1,1 1 1,-1 0-1,0 0 1,0 0-1,1 0 1,-1 0 0,0-1-1,0 1 1,0 0-1,1 0 1,-1 0 0,0-1-1,0 1 1,0 0-1,0 0 1,0-1-1,0 1 1,1 0 0,-1-1-1,1-1-261,-1-1 0,1 0 0,-1 0 0,1 0 0,-1 0-1,0 1 1,0-1 0,0 0 0,0 0 0,-1 0 0,1 0 0,-2-4-1,-2-4-483,-1-1 0,-1 1 0,1 0 0,-2 0 0,0 1 0,0 0 0,-15-16 0,-2 0 1215,-40-32 0,19 24 4719,65 35-2372,3-2-2681,117 15 377,-45-12-6353,-47-3-1826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22.604"/>
    </inkml:context>
    <inkml:brush xml:id="br0">
      <inkml:brushProperty name="width" value="0.025" units="cm"/>
      <inkml:brushProperty name="height" value="0.025" units="cm"/>
    </inkml:brush>
  </inkml:definitions>
  <inkml:trace contextRef="#ctx0" brushRef="#br0">1 50 16335,'0'0'11014,"12"3"-9082,28 2-1330,0-1 1,1-1-1,-1-3 1,0-1-1,48-8 0,209-44-3711,-291 52 2951,-13 0-10802,-17 1-1334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22.961"/>
    </inkml:context>
    <inkml:brush xml:id="br0">
      <inkml:brushProperty name="width" value="0.025" units="cm"/>
      <inkml:brushProperty name="height" value="0.025" units="cm"/>
    </inkml:brush>
  </inkml:definitions>
  <inkml:trace contextRef="#ctx0" brushRef="#br0">0 10 20115,'0'0'6310,"81"4"-4036,-24-4-704,6-1-706,2-5-671,-3 1-161,-4 3 0,-10 2-1025,-8 0-1730,-11 0-3427,-4 0-9416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28.672"/>
    </inkml:context>
    <inkml:brush xml:id="br0">
      <inkml:brushProperty name="width" value="0.025" units="cm"/>
      <inkml:brushProperty name="height" value="0.025" units="cm"/>
    </inkml:brush>
  </inkml:definitions>
  <inkml:trace contextRef="#ctx0" brushRef="#br0">1 1 16688,'0'0'6806,"3"12"-4900,5 27-336,-2 1 0,1 65-1,-8 96-1288,-1-78-162,2-110-103,-1-10-11,0 1 0,1-1 0,-1 1 0,1-1 0,0 1 0,0-1 0,1 1 0,-1-1 0,1 1 0,-1-1 0,1 1 0,0-1 0,0 1 0,1-1 0,2 6 0,-3-14-581,1 1 0,-1 0 0,0 0 0,-1 0 0,1 0 0,-1-1 0,0 1 0,0 0 0,-1-5 0,1 0-1061,-2-1 0,1 1 0,-1 0-1,0-1 1,-4-9 0,-10-20-7555</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29.046"/>
    </inkml:context>
    <inkml:brush xml:id="br0">
      <inkml:brushProperty name="width" value="0.025" units="cm"/>
      <inkml:brushProperty name="height" value="0.025" units="cm"/>
    </inkml:brush>
  </inkml:definitions>
  <inkml:trace contextRef="#ctx0" brushRef="#br0">1 106 17008,'0'0'10479,"16"-5"-8882,75-13-549,0 3 0,100-2 0,-38 3-509,-42 1-2158,179-11-8197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29.386"/>
    </inkml:context>
    <inkml:brush xml:id="br0">
      <inkml:brushProperty name="width" value="0.025" units="cm"/>
      <inkml:brushProperty name="height" value="0.025" units="cm"/>
    </inkml:brush>
  </inkml:definitions>
  <inkml:trace contextRef="#ctx0" brushRef="#br0">1 48 19058,'0'0'7367,"78"25"-4580,-16-25-737,14 0-545,9-6-1505,7-8 0,-2-2 0,-8 2 0,-10 5 0,-13 3-2274,-16 2-3460,-9 0-1985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35.123"/>
    </inkml:context>
    <inkml:brush xml:id="br0">
      <inkml:brushProperty name="width" value="0.025" units="cm"/>
      <inkml:brushProperty name="height" value="0.025" units="cm"/>
    </inkml:brush>
  </inkml:definitions>
  <inkml:trace contextRef="#ctx0" brushRef="#br0">289 1 12940,'0'0'13442,"-8"13"-12668,-30 53 44,3 1-1,2 2 0,-25 82 1,26-51-152,-36 194 0,61-257-597,2 0-1,2 0 1,2 0-1,1 1 1,1-1-1,3 0 1,8 40 0,-9-63-48,1 0-1,0 0 1,1-1 0,1 0 0,0 0 0,1 0 0,0 0 0,1-1 0,1-1 0,-1 1 0,2-1 0,0-1 0,0 0 0,1 0 0,0-1-1,0 0 1,1-1 0,0 0 0,1-1 0,0-1 0,16 7 0,-19-9-192,0-1-1,0 0 1,0 0 0,0-1-1,0-1 1,0 0 0,1 0-1,-1-1 1,1 0 0,11-2 0,-16-3-3972,-5-8-3347</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35.917"/>
    </inkml:context>
    <inkml:brush xml:id="br0">
      <inkml:brushProperty name="width" value="0.025" units="cm"/>
      <inkml:brushProperty name="height" value="0.025" units="cm"/>
    </inkml:brush>
  </inkml:definitions>
  <inkml:trace contextRef="#ctx0" brushRef="#br0">55 40 20435,'0'0'5520,"-1"13"-4014,-20 146 271,7-62-13,-4 149 1,18-245-1765,0 0 0,0 1 0,0-1 0,0 0 0,0 0 0,0 0 0,0 0 0,0 0 0,1 0 0,-1 0 0,0 0 0,1 0 0,-1 0 0,1 0 0,-1 0 0,1 0 0,-1 0 0,1 0 0,-1 0 0,1 0 0,0-1 0,0 1 0,-1 0 0,1 0 0,0-1 0,0 1 0,0-1 0,0 1 0,0-1 0,0 1 0,0-1 0,0 1 0,0-1 0,0 0 0,0 1 0,0-1 0,0 0 0,0 0 0,0 0 0,0 0 0,0 0 0,1 0 0,-1 0 0,1-1 0,4 0 0,-1-1 0,0 1 0,0-1 0,0 0 0,0-1 0,0 1 0,0-1 0,5-4 0,57-49 0,-2-3 0,85-101 0,-102 107 0,-31 34 0,0-1 0,-1 0 0,-1-1 0,-1-1 0,-1-1 0,-1 0 0,13-35 0,-20 47-2502,-1-4-11566,-17 27 2355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36.245"/>
    </inkml:context>
    <inkml:brush xml:id="br0">
      <inkml:brushProperty name="width" value="0.025" units="cm"/>
      <inkml:brushProperty name="height" value="0.025" units="cm"/>
    </inkml:brush>
  </inkml:definitions>
  <inkml:trace contextRef="#ctx0" brushRef="#br0">5 0 17969,'0'0'6054,"-5"58"-2883,14-39-769,9 1-640,3 0-353,3 2-1409,1 0 0,-3-3 0,-1 0 0,-3-2 0,-4-1-352,-2-3-1410,-2-5-1473,-2-3-2402</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36.575"/>
    </inkml:context>
    <inkml:brush xml:id="br0">
      <inkml:brushProperty name="width" value="0.025" units="cm"/>
      <inkml:brushProperty name="height" value="0.025" units="cm"/>
    </inkml:brush>
  </inkml:definitions>
  <inkml:trace contextRef="#ctx0" brushRef="#br0">11 0 25592,'0'0'5413,"-11"70"-4516,11-40-320,0 2-289,6 4-288,-1 0 0,5-3 0,-4-3 0,-2-6-609,-2-7-736,-2-6-1153,0-8-1730,0-13-10474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4.203"/>
    </inkml:context>
    <inkml:brush xml:id="br0">
      <inkml:brushProperty name="width" value="0.025" units="cm"/>
      <inkml:brushProperty name="height" value="0.025" units="cm"/>
    </inkml:brush>
  </inkml:definitions>
  <inkml:trace contextRef="#ctx0" brushRef="#br0">0 0 17296,'0'0'8478,"11"9"-7635,-1-1-726,-1 0 0,-1 1 0,1 0 0,-1 0-1,-1 1 1,1 0 0,-2 0 0,7 13 0,104 248 456,-40-89-5097,-74-176 3362,12 29-1278,-15-19-6092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10.920"/>
    </inkml:context>
    <inkml:brush xml:id="br0">
      <inkml:brushProperty name="width" value="0.025" units="cm"/>
      <inkml:brushProperty name="height" value="0.025" units="cm"/>
    </inkml:brush>
  </inkml:definitions>
  <inkml:trace contextRef="#ctx0" brushRef="#br0">58 0 20628,'0'0'6827,"-9"7"-5348,5-4-1403,0 0 0,1 0 0,-1 0 0,1 0 0,0 1 0,0-1 0,0 1 0,0 0 0,1 0 0,-1 0 0,1 0 0,0 0 0,0 1 0,0-1 0,1 1 0,0-1 0,0 1 0,0 0 0,0-1 0,1 1 0,0 0 0,0-1 0,0 1 0,1 5 1,-1-9-73,0 0 1,0 0-1,1 0 1,-1 0 0,0 0-1,1-1 1,-1 1 0,0 0-1,1 0 1,-1 0 0,1-1-1,-1 1 1,1 0 0,0-1-1,-1 1 1,1 0 0,0-1-1,-1 1 1,1-1 0,0 1-1,0-1 1,0 1 0,-1-1-1,1 0 1,0 1 0,2-1-1,28-1 278,26-22 168,-56 23-448,10-6 29,55-23-267,-62 28 124,0-1 0,1 1-1,-1 0 1,0 0-1,0 0 1,1 1 0,-1 0-1,0-1 1,1 2 0,-1-1-1,1 0 1,-1 1 0,6 1-1,-9-1 109,0-1 0,0 1 0,0 0 0,0 0 0,0 0 0,0-1 0,0 1 0,0 0-1,-1 0 1,1 0 0,0 1 0,0-1 0,-1 0 0,1 0 0,-1 0 0,1 0 0,-1 1 0,0-1 0,1 0-1,-1 0 1,0 2 0,3 36 295,-3-34-151,0-1 0,0 1 0,0 0 0,1-1-1,0 1 1,2 8 0,-2-11-80,1-1 0,-1 1 0,1-1 0,-1 1 0,1-1 0,-1 0 0,1 0 0,0 0 0,0 0 0,0 0 0,0 0 0,-1 0 0,1-1 0,0 1 0,0-1 0,0 1 0,0-1 0,1 0 0,-1 0 0,4 0 0,44-4 324,-23-1-383,-1-1-1,0-1 1,0-2 0,-1 0-1,0-2 1,-1-1-1,0-1 1,35-25 0,-58 38 6,2-2-25,-1 1 1,0-1-1,1 0 1,-1 1-1,0-1 1,0 0-1,0 0 1,0 0-1,-1 0 1,1-1-1,0 1 1,-1 0-1,0-1 1,1 1-1,-1-1 1,0 0-1,0 1 1,1-5-1,-3 7 31,0 0 0,1 1 0,-1-1-1,1 0 1,-1 0 0,1 1 0,-1-1 0,1 1 0,-1-1 0,1 1-1,-1-1 1,1 0 0,0 1 0,-1-1 0,1 1 0,0 0-1,-1-1 1,1 1 0,0-1 0,0 1 0,0-1 0,-1 1 0,1 0-1,0-1 1,0 1 0,0 0 0,2 2-13,0 1 0,0-1 0,1 0 0,-1-1 0,1 1 0,0 0 0,-1-1 0,1 0 0,0 1 0,1-1 0,-1 0 0,0 0 0,6 2 0,16 12 0,-1 5-91,-1 2 0,-2 0 0,0 2 0,28 44 0,-40-55 68,-1 1 0,0 0-1,-1 0 1,-1 0 0,-1 1 0,0 0 0,-1 0 0,-1 1-1,0-1 1,1 27 0,-4-38 46,0-1 0,1 0 0,-1 1 0,-1-1 0,1 0-1,-1 0 1,0 1 0,0-1 0,0 0 0,0 0 0,-1 0 0,1 0 0,-1 0 0,0 0 0,0 0-1,-1-1 1,1 1 0,-1-1 0,0 0 0,0 0 0,0 0 0,0 0 0,0 0 0,-1 0 0,1-1-1,-1 0 1,0 0 0,0 0 0,1 0 0,-8 2 0,2-1-23,-1 0 0,0 0 0,0-1 0,0-1 0,0 1 0,0-2 0,0 1 0,0-1 0,-15-2 0,22 1 0,-1 0 0,1 1 0,-1-1 0,1-1 0,0 1 0,0 0 0,0-1 0,0 0 0,0 1 0,0-1 0,0 0 0,0-1 0,1 1 0,-1 0 0,1-1 0,0 1 0,-1-1 0,1 0 0,0 0 0,1 0 0,-1 0 0,1 0 0,-1 0 0,1 0 0,0-1 0,0 1 0,0 0 0,0-1 0,1 1 0,-1-5 0,0-2 0,1 1 0,0-1 0,0 0 0,1 1 0,0-1 0,1 1 0,0-1 0,0 1 0,1 0 0,0 0 0,1 0 0,0 0 0,1 0 0,7-11 0,-2 7 0,0 1 0,1 0 0,0 1 0,1 1 0,0-1 0,1 2 0,0 0 0,17-9 0,35-13-642,0 1-2159,-58 26 1735,1-1 0,0 0 0,-1-1 0,0 1 0,9-10 0,0-7-16289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36.905"/>
    </inkml:context>
    <inkml:brush xml:id="br0">
      <inkml:brushProperty name="width" value="0.025" units="cm"/>
      <inkml:brushProperty name="height" value="0.025" units="cm"/>
    </inkml:brush>
  </inkml:definitions>
  <inkml:trace contextRef="#ctx0" brushRef="#br0">158 1 24087,'0'0'1810,"1"8"725,0 22-2053,-2 1 0,-1-1-1,-1 0 1,-1 0-1,-2 0 1,-1-1 0,-1 0-1,-19 45 1,-7 0-482,15-34 0,-25 75 0,43-114 0,1 1 0,-1-1 0,0 0 0,1 1 0,-1-1 0,1 1 0,0-1 0,0 0 0,-1 1 0,1-1 0,0 1 0,0-1 0,0 1 0,0-1 0,1 1 0,-1-1 0,0 1 0,0-1 0,1 0 0,-1 1 0,1-1 0,0 0 0,-1 1 0,1-1 0,0 0 0,0 0 0,0 1 0,-1-1 0,1 0 0,1 0 0,-1 0 0,0 0 0,0 0 0,0-1 0,2 2 0,2-1 0,1 1 0,0-1 0,0-1 0,0 1 0,0-1 0,0 0 0,8-1 0,-4 0 0,28-4 0,-1-1 0,0-1 0,0-3 0,40-15 0,-37 10 0,1 3 0,0 2 0,43-6 0,-79 16-428,-3 0-52,-1 0 0,0 0 1,1 0-1,-1 0 0,0 0 1,1 0-1,-1 0 1,0 0-1,1-1 0,-1 1 1,0-1-1,1 1 0,-1-1 1,0 1-1,0-1 1,1 0-1,-1 1 0,0-1 1,0 0-1,1-1 0,-2-5-8590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8:37.262"/>
    </inkml:context>
    <inkml:brush xml:id="br0">
      <inkml:brushProperty name="width" value="0.025" units="cm"/>
      <inkml:brushProperty name="height" value="0.025" units="cm"/>
    </inkml:brush>
  </inkml:definitions>
  <inkml:trace contextRef="#ctx0" brushRef="#br0">130 11 13773,'0'0'14280,"10"-3"-12502,-6 1-1672,1 1-1,0 0 1,-1 0 0,1 0 0,0 0 0,-1 1-1,1 0 1,0 0 0,-1 0 0,1 1-1,0-1 1,-1 1 0,1 0 0,-1 1 0,1-1-1,-1 1 1,1 0 0,-1 0 0,0 0-1,0 1 1,0-1 0,0 1 0,-1 0 0,1 0-1,-1 0 1,4 5 0,9 8-103,-1 1 0,-1 0 0,-1 1 0,-1 0 0,0 1 0,-1 1 0,-1 0 0,-1 0 0,-1 1 0,-1 0 0,0 1 0,-2-1-1,0 1 1,-2 0 0,0 1 0,-2-1 0,0 0 0,-2 1 0,0-1 0,-1 0 0,-2 0 0,0 0 0,-1 0 0,-1-1 0,-1 0 0,-17 35 0,-4 2-557,-2-2-1,-41 56 1,50-83-601,-1-1-1,-1-1 1,-1 0 0,-2-2 0,-34 26-1,7-15-12286</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2.393"/>
    </inkml:context>
    <inkml:brush xml:id="br0">
      <inkml:brushProperty name="width" value="0.025" units="cm"/>
      <inkml:brushProperty name="height" value="0.025" units="cm"/>
    </inkml:brush>
  </inkml:definitions>
  <inkml:trace contextRef="#ctx0" brushRef="#br0">1 0 21140,'0'0'3288,"8"12"-1590,35 45-1071,266 394 5387,-308-449-6294,1 0 1,-1 0-1,0 0 0,1 0 1,-1 0-1,1 0 0,-1 0 1,1-1-1,0 1 1,0-1-1,0 1 0,2 1 1,-3-3 50,0 0 1,0 0 0,0 0 0,0 0-1,-1 0 1,1 0 0,0 0 0,0 0 0,0 0-1,0-1 1,-1 1 0,1 0 0,0 0 0,0-1-1,0 1 1,-1-1 0,1 1 0,0 0-1,0-1 1,-1 0 0,1 1 0,0-1 0,-1 1-1,1-1 1,-1 0 0,1 1 0,-1-1 0,1 0-1,-1 0 1,0 1 0,1-1 0,-1 0-1,0 0 1,1 0 0,-1 0 0,13-25-10919</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2.873"/>
    </inkml:context>
    <inkml:brush xml:id="br0">
      <inkml:brushProperty name="width" value="0.025" units="cm"/>
      <inkml:brushProperty name="height" value="0.025" units="cm"/>
    </inkml:brush>
  </inkml:definitions>
  <inkml:trace contextRef="#ctx0" brushRef="#br0">1 572 9513,'0'0'18257,"5"-13"-16794,15-19-770,1 1 0,2 0 0,1 2 0,30-29 0,-20 23-657,113-127 14,-124 134-54,-1-1-1,-1-2 1,31-61 0,-62 107-2511,-10 9-5540,4-7 1136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3.418"/>
    </inkml:context>
    <inkml:brush xml:id="br0">
      <inkml:brushProperty name="width" value="0.025" units="cm"/>
      <inkml:brushProperty name="height" value="0.025" units="cm"/>
    </inkml:brush>
  </inkml:definitions>
  <inkml:trace contextRef="#ctx0" brushRef="#br0">0 207 15567,'0'0'12203,"9"0"-10644,5-2-1324,0-1 0,0 0 1,0-1-1,0-1 0,-1 0 0,0 0 1,0-2-1,0 1 0,21-17 0,112-92 617,-114 88-639,-25 26-192,-6 12-16,-4 15-10,-20 67 66,14-65-138,2 1 1,1 0 0,1 0 0,-1 39 0,6-66-1038,0 5 891</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3.886"/>
    </inkml:context>
    <inkml:brush xml:id="br0">
      <inkml:brushProperty name="width" value="0.025" units="cm"/>
      <inkml:brushProperty name="height" value="0.025" units="cm"/>
    </inkml:brush>
  </inkml:definitions>
  <inkml:trace contextRef="#ctx0" brushRef="#br0">0 409 11755,'0'0'16384,"11"-8"-15226,13-10-919,-1-2 1,-1 0-1,-1-1 1,-1-2-1,0 0 0,-2-1 1,-1-1-1,-1 0 1,-1-1-1,-1-1 1,-2 0-1,19-58 0,-27 48-265,-3 62-257,0-13 272,1 0 1,1 0 0,0 0 0,0 0 0,1 0-1,1 0 1,7 12 0,22 23-1979,-30-42 1112,2-1 0,-1 1 0,0-1 0,1 0 0,0 0-1,7 3 1,15 3-6420</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4.523"/>
    </inkml:context>
    <inkml:brush xml:id="br0">
      <inkml:brushProperty name="width" value="0.025" units="cm"/>
      <inkml:brushProperty name="height" value="0.025" units="cm"/>
    </inkml:brush>
  </inkml:definitions>
  <inkml:trace contextRef="#ctx0" brushRef="#br0">1 0 14414,'0'0'11434,"52"2"-9896,-43 23-129,-3 10-672,-2 5-481,2 3-160,-1 1-64,-3 1-32,1-6-865,-1-5-1377,-2-3-640,0-5-578,0-9-1857,-10-4-4228</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4.911"/>
    </inkml:context>
    <inkml:brush xml:id="br0">
      <inkml:brushProperty name="width" value="0.025" units="cm"/>
      <inkml:brushProperty name="height" value="0.025" units="cm"/>
    </inkml:brush>
  </inkml:definitions>
  <inkml:trace contextRef="#ctx0" brushRef="#br0">0 208 14958,'0'0'5093,"9"-1"-2952,32-6 577,55-15 0,121-50-428,-100 31-2196,-106 38-276,25-10-170,-35 13 112,1-1-1,-1 1 0,1-1 0,-1 0 1,0 0-1,0 1 0,1-1 0,-1 0 0,0 0 1,0 0-1,0 0 0,0-1 0,0 1 0,0 0 1,0 0-1,0-1 0,-1 1 0,2-2 1,-2 2-36,0 0 0,0 0 0,0 1 0,-1-1 0,1 0 0,0 0 0,0 1 0,0-1 0,-1 0 0,1 0 0,0 1 1,-1-1-1,1 0 0,-1 1 0,1-1 0,-1 1 0,1-1 0,-1 1 0,1-1 0,-1 1 0,0-1 0,1 1 0,-1-1 1,0 1-1,1 0 0,-1-1 0,-1 0 0,0 1-417,-20-11-7784</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5.253"/>
    </inkml:context>
    <inkml:brush xml:id="br0">
      <inkml:brushProperty name="width" value="0.025" units="cm"/>
      <inkml:brushProperty name="height" value="0.025" units="cm"/>
    </inkml:brush>
  </inkml:definitions>
  <inkml:trace contextRef="#ctx0" brushRef="#br0">0 72 18033,'0'0'7015,"84"-36"-5638,-27 28-96,10-2-993,2 4-159,-2-1-578,-8 5-2145,-12-1-1858,-14 3-2563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5.610"/>
    </inkml:context>
    <inkml:brush xml:id="br0">
      <inkml:brushProperty name="width" value="0.025" units="cm"/>
      <inkml:brushProperty name="height" value="0.025" units="cm"/>
    </inkml:brush>
  </inkml:definitions>
  <inkml:trace contextRef="#ctx0" brushRef="#br0">1 1 19090,'0'0'2584,"0"9"341,0-6-2778,0 0 0,0 0 0,0 0 0,0 0 0,0-1 0,1 1 0,-1 0 0,1 0 0,0-1 0,0 1 0,0 0 0,0-1 0,0 1 0,0 0 0,1-1 0,-1 0 0,1 1-1,0-1 1,0 0 0,0 0 0,0 0 0,0 0 0,0 0 0,0-1 0,1 1 0,-1 0 0,0-1 0,1 0 0,0 0 0,-1 0 0,1 0 0,0 0 0,-1 0 0,1-1 0,5 1 0,0 0-93,0-1 0,0 0 0,-1 0 0,1-1 0,0 0 0,0 0 0,0-1 0,-1 0 0,1-1 0,7-3 0,-1-1 192,-1 0 0,1-2 1,-2 0-1,15-12 0,-27 21-238,1-1-1,-1 1 0,0 0 1,1-1-1,-1 1 0,1-1 1,-1 1-1,1 0 0,-1-1 1,1 1-1,0 0 0,-1-1 1,1 1-1,-1 0 0,1 0 1,0 0-1,-1 0 0,1-1 1,-1 1-1,1 0 0,0 0 1,-1 0-1,1 0 0,0 0 1,-1 1-1,1-1 0,-1 0 1,1 0-1,0 0 0,-1 0 1,1 1-1,-1-1 0,2 1 1,6 23 283,-8 49 168,0-53-407,-1-15-55,1 1 1,1 0-1,-1-1 0,1 1 1,0 0-1,0-1 0,3 7 1,-4-10-22,1-1 1,0 0 0,0 0 0,0 1-1,-1-1 1,1 0 0,0 0 0,0 0 0,1 0-1,-1 0 1,0 0 0,0-1 0,0 1-1,1 0 1,-1 0 0,0-1 0,1 1-1,-1-1 1,0 1 0,1-1 0,-1 0-1,1 0 1,-1 1 0,1-1 0,-1 0-1,0 0 1,1 0 0,-1-1 0,1 1 0,-1 0-1,1 0 1,-1-1 0,3 0 0,-2 0-471,1 0 0,-1 0 0,1 0 0,-1-1 1,1 1-1,-1-1 0,0 1 0,0-1 1,0 0-1,0 0 0,0 0 0,0 0 0,0 0 1,-1-1-1,4-4 0,10-23-7701,-2-6-5871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11.373"/>
    </inkml:context>
    <inkml:brush xml:id="br0">
      <inkml:brushProperty name="width" value="0.025" units="cm"/>
      <inkml:brushProperty name="height" value="0.025" units="cm"/>
    </inkml:brush>
  </inkml:definitions>
  <inkml:trace contextRef="#ctx0" brushRef="#br0">0 35 18193,'0'0'12946,"10"0"-18749,-1 0 5653,-1 0-1,1-1 1,-1 0-1,1-1 1,-1 0-1,0 0 1,1-1-1,-1 0 1,0 0 0,8-6-1,-15 8 251,0 1 1,0-1-1,0 0 0,0 0 0,0 1 0,0-1 1,0 1-1,0-1 0,0 1 0,0-1 1,0 1-1,1-1 0,-1 1 0,0 0 0,0 0 1,0 0-1,1 0 0,-1 0 0,0 0 1,0 0-1,0 0 0,1 0 0,-1 0 0,0 1 1,0-1-1,0 0 0,0 1 0,0-1 0,1 1 1,-1 0-1,0-1 0,0 1 0,0 0 1,0-1-1,-1 1 0,1 0 0,0 0 0,0 0 1,0 0-1,-1 0 0,1 0 0,0 0 1,0 2-1,2 6 42,0 0 1,-1 1-1,0-1 1,0 0-1,0 11 1,5 23 176,5-19-2002,2-14-3553,5-8-7309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5.955"/>
    </inkml:context>
    <inkml:brush xml:id="br0">
      <inkml:brushProperty name="width" value="0.025" units="cm"/>
      <inkml:brushProperty name="height" value="0.025" units="cm"/>
    </inkml:brush>
  </inkml:definitions>
  <inkml:trace contextRef="#ctx0" brushRef="#br0">40 89 18962,'-4'8'2984,"-3"9"-1600,1-1-1,1 1 0,0 0 1,1 1-1,1-1 1,-2 33-1,7-3-792,14 84 0,-9-83-726,4 77 1,-11-109 162,0-24 22,2-77 96,4 25-146,3 1 0,2 0 0,2 1 0,4 0 0,37-91 0,-50 142 0,1 0 0,0 1 0,-1-1 0,2 1 0,-1 0 0,1 0 0,0 1 0,0 0 0,11-7 0,-16 10 0,1 1 0,-1 0 0,1 0 0,0 0 0,0 0 0,0 0 0,0 0 0,-1 0 0,1 0 0,0 1 0,0-1 0,0 1 0,1-1 0,-1 1 0,0 0 0,0 0 0,0 0 0,0 0 0,0 0 0,0 1 0,0-1 0,0 1 0,0-1 0,0 1 0,0 0 0,0-1 0,0 1 0,-1 0 0,1 0 0,0 1 0,0-1 0,-1 0 0,1 0 0,-1 1 0,1-1 0,-1 1 0,0 0 0,1-1 0,-1 1 0,2 3 0,-1 0 0,0 1 0,0-1 0,0 1 0,-1 0 0,0 0 0,0-1 0,0 1 0,-1 0 0,0 0 0,0 0 0,0 0 0,-1 0 0,0-1 0,0 1 0,-1 0 0,1 0 0,-1-1 0,0 1 0,-1-1 0,1 0 0,-1 0 0,0 1 0,-1-2 0,1 1 0,-5 5 0,-2 2 0,0-1 0,-1 0 0,0 0 0,-1-1 0,0-1 0,-1 0 0,0 0 0,-21 9 0,32-16 6,-1-1 0,0 1 0,0-1 0,1 0-1,-1 0 1,0 0 0,0-1 0,0 1 0,0-1 0,0 1 0,0-1 0,0 0 0,-1 0-1,1 0 1,0-1 0,-4 0 0,6 0-23,-1 0 1,1-1-1,0 1 0,0 0 1,0 0-1,0-1 0,0 1 1,0-1-1,0 1 0,0-1 1,0 1-1,1-1 0,-1 1 1,1-1-1,-1 0 0,1 1 0,-1-1 1,1 0-1,0 1 0,0-1 1,0 0-1,0 1 0,0-1 1,0 0-1,1 1 0,-1-1 1,0 0-1,1 1 0,0-3 1,1-2-610,-1 1 1,1-1 0,0 1 0,1-1 0,-1 1 0,1 0 0,6-9 0,29-29-7763,-5 15 492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6.389"/>
    </inkml:context>
    <inkml:brush xml:id="br0">
      <inkml:brushProperty name="width" value="0.025" units="cm"/>
      <inkml:brushProperty name="height" value="0.025" units="cm"/>
    </inkml:brush>
  </inkml:definitions>
  <inkml:trace contextRef="#ctx0" brushRef="#br0">62 372 10218,'0'0'16543,"-6"11"-14034,0-3-2045,-29 52 1547,32-56-1932,1 1-1,0 0 1,0-1-1,1 1 1,-1 0 0,1 0-1,0 0 1,1 0 0,-1 0-1,1 0 1,0 0-1,1 10 1,0-14-79,0 0 0,0 1 0,0-1 0,0 0 0,0 0 0,0 0 0,0 1 0,0-1 0,0 0 0,1-1 0,-1 1 0,0 0 0,1 0 0,-1 0 0,1-1 0,-1 1 0,1-1 0,-1 1 0,1-1 0,-1 0 0,1 1 0,-1-1 0,1 0 0,-1 0 0,1 0 0,0 0 0,-1-1 0,1 1 0,-1 0 0,1-1 0,-1 1 0,3-2 0,3 1 0,-1 0 0,1-1 0,-1 0 0,0-1 0,1 1 0,6-5 0,-6 1 0,0 1 0,-1-1 0,0 0 0,0-1 0,-1 1 0,1-1 0,-2 0 0,1 0 0,-1-1 0,0 0 0,0 1 0,-1-1 0,0 0 0,0-1 0,-1 1 0,0 0 0,-1-1 0,0 1 0,0-1 0,-1-9 0,-3 13 0,-5 12 0,-6 15 0,-14 47 0,26-63 0,1 0 0,-1-1 0,1 1 0,0 1 0,1-1 0,0 0 0,0 0 0,0 0 0,0 0 0,2 7 0,-1-11 0,0-1 0,0 1 0,0 0 0,1-1 0,-1 1 0,0-1 0,0 1 0,1-1 0,-1 0 0,1 0 0,-1 1 0,1-1 0,0 0 0,0 0 0,-1-1 0,1 1 0,0 0 0,0-1 0,0 1 0,0-1 0,-1 1 0,1-1 0,0 0 0,0 0 0,0 0 0,0 0 0,0 0 0,0 0 0,0 0 0,0-1 0,0 1 0,3-2 0,4 0 0,0 0 0,0-1 0,-1 0 0,1 0 0,14-8 0,-6-2-164,0 0-1,0 0 1,-2-2-1,0 0 1,0-1 0,-2 0-1,0-1 1,-1-1-1,0 0 1,14-32 0,-3-2-453,-2-2 1,24-95 0,-37 89 1406,-23 76 972,8 4-1667,1 0 1,1 0 0,0 0-1,1 1 1,2-1-1,-1 33 1,9 126 340,9-13-436,-16-185 0,-1 1 0,0-1 0,-2 1 0,0-1 0,-1 1 0,-1 0 0,0 1 0,-2-1 0,0 1 0,-1 1 0,0 0 0,-2 0 0,0 1 0,0 0 0,-22-21 0,72 35 0,-16 3-358,112 7-9977,-87-9 2290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6.762"/>
    </inkml:context>
    <inkml:brush xml:id="br0">
      <inkml:brushProperty name="width" value="0.025" units="cm"/>
      <inkml:brushProperty name="height" value="0.025" units="cm"/>
    </inkml:brush>
  </inkml:definitions>
  <inkml:trace contextRef="#ctx0" brushRef="#br0">159 1 6822,'0'0'21119,"-12"1"-18797,-3 0-1890,-1 1 0,1 0 1,-20 7-1,29-8-352,1 1 0,-1 0 1,1 1-1,-1 0 1,1-1-1,-8 7 0,11-7-68,1-1-1,-1 1 0,1-1 0,-1 1 0,1 0 1,-1-1-1,1 1 0,0 0 0,0 0 0,0 0 1,0 0-1,0 0 0,1 0 0,-1 0 0,0 0 0,1 0 1,0 0-1,-1 5 0,2-6-22,-1 0 1,1 1-1,-1-1 1,1 0-1,0 0 1,0 0-1,0 0 1,-1 0-1,1 0 0,0 0 1,0 0-1,1 0 1,-1 0-1,0 0 1,0 0-1,0-1 0,0 1 1,1-1-1,-1 1 1,0-1-1,1 1 1,-1-1-1,0 0 1,1 1-1,-1-1 0,2 0 1,48 7-608,-41-6 432,23 1-565,-17-1 585,-1 0 0,1 1 1,0 0-1,-1 2 0,28 9 0,-42-13 180,-1 0-1,1 0 1,0 0-1,0 1 1,0-1-1,-1 0 1,1 1 0,0-1-1,-1 1 1,1-1-1,0 1 1,-1-1-1,1 1 1,-1-1-1,1 1 1,-1 0-1,1-1 1,-1 1-1,1 0 1,-1-1-1,1 1 1,-1 0-1,0 0 1,0-1-1,1 1 1,-1 0-1,0 0 1,0-1-1,0 1 1,0 0 0,0 0-1,0 0 1,0 0-1,0 0 1,-1 1 59,0 0 0,0 0 1,-1 0-1,1 0 0,-1 0 1,1-1-1,-1 1 1,1 0-1,-1-1 0,0 1 1,0-1-1,-2 1 0,-59 30 1334,62-32-1406,1 0-1,-16 7-514,1-1-1,-1 0 1,0-1-1,0-1 1,0-1-1,-1 0 1,-22 1-1,31-6-7124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8.633"/>
    </inkml:context>
    <inkml:brush xml:id="br0">
      <inkml:brushProperty name="width" value="0.025" units="cm"/>
      <inkml:brushProperty name="height" value="0.025" units="cm"/>
    </inkml:brush>
  </inkml:definitions>
  <inkml:trace contextRef="#ctx0" brushRef="#br0">1 19 15246,'0'0'6321,"2"10"-4399,6 25-501,-2 1 1,-2-1-1,-1 63 0,-2-58-1075,1 0 0,1 1-1,14 58 1,-17-98-333,0 0 0,0 0 0,1 0-1,-1 0 1,0 0 0,1 1 0,-1-1 0,1 0 0,-1 0 0,1 0 0,0 0 0,-1 0-1,1 0 1,0 0 0,0-1 0,0 1 0,-1 0 0,1 0 0,0 0 0,0-1 0,0 1-1,0-1 1,0 1 0,1-1 0,-1 1 0,0-1 0,1 1 0,0-1 33,0 0 1,1-1-1,-1 1 1,0-1-1,0 1 1,0-1-1,0 0 1,0 1-1,0-1 1,0 0-1,0 0 1,0-1-1,3-2 1,8-7 237,-1 0 0,0-2 1,11-14-1,-14 17-223,10-12-61,33-36 0,-3-2 0,78-123 0,-126 181-18,13-26-2906,-13 26 2428,0 0 1,-1-1-1,1 1 0,-1 0 1,0 0-1,0 0 1,1 0-1,-1 0 0,0-1 1,-1 1-1,1 0 1,-1-2-1,-3-4-8568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8.973"/>
    </inkml:context>
    <inkml:brush xml:id="br0">
      <inkml:brushProperty name="width" value="0.025" units="cm"/>
      <inkml:brushProperty name="height" value="0.025" units="cm"/>
    </inkml:brush>
  </inkml:definitions>
  <inkml:trace contextRef="#ctx0" brushRef="#br0">1 203 18225,'0'0'4388,"10"65"-1633,2-50-1121,4 0-738,4-1-479,4-4-321,-3-4-993,3-5-2018,-1-1-1729,-1-12-3492</inkml:trace>
  <inkml:trace contextRef="#ctx0" brushRef="#br0" timeOffset="1">437 1 21364,'0'0'2402,"-35"64"-223,24-36-1154,4-2-65,4-4-255,3-7-641,7-7-1345,8-7-1986,2-1-1217,-3-4-4869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9.331"/>
    </inkml:context>
    <inkml:brush xml:id="br0">
      <inkml:brushProperty name="width" value="0.025" units="cm"/>
      <inkml:brushProperty name="height" value="0.025" units="cm"/>
    </inkml:brush>
  </inkml:definitions>
  <inkml:trace contextRef="#ctx0" brushRef="#br0">0 21 18866,'0'0'13517,"8"41"-13645,2-57-1698,-1-3-3203,-3-7-6566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09.723"/>
    </inkml:context>
    <inkml:brush xml:id="br0">
      <inkml:brushProperty name="width" value="0.025" units="cm"/>
      <inkml:brushProperty name="height" value="0.025" units="cm"/>
    </inkml:brush>
  </inkml:definitions>
  <inkml:trace contextRef="#ctx0" brushRef="#br0">1 27 12075,'0'0'13442,"8"9"-12587,1 4-615,-1 0 1,0 0 0,-1 1 0,0 0 0,-1 0 0,0 0-1,-2 1 1,6 25 0,1 13 75,-5-21-28,2 0 0,15 42 0,-22-72-248,0 0 1,-1 0-1,1-1 1,0 1-1,0 0 0,0 0 1,0-1-1,0 1 1,0-1-1,0 1 1,0-1-1,1 1 1,-1-1-1,1 0 1,-1 1-1,1-1 0,-1 0 1,1 0-1,0 0 1,0 0-1,-1-1 1,1 1-1,3 0 1,-2-1 30,0 0 1,-1 0 0,0-1 0,1 1 0,-1-1-1,1 0 1,-1 0 0,0 0 0,1 0 0,-1 0-1,0 0 1,0-1 0,0 1 0,0-1 0,3-2 0,6-8 109,0 0 0,-1 0 1,0-1-1,10-19 1,4-11-178,-3-1 0,-2-2 0,-1 0 1,17-76-1,-31 111-3868,-1 24-10529</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0.056"/>
    </inkml:context>
    <inkml:brush xml:id="br0">
      <inkml:brushProperty name="width" value="0.025" units="cm"/>
      <inkml:brushProperty name="height" value="0.025" units="cm"/>
    </inkml:brush>
  </inkml:definitions>
  <inkml:trace contextRef="#ctx0" brushRef="#br0">1 0 16592,'0'0'5637,"11"55"-2658,3-41-1378,6-5-1152,6-2-353,9-6-64,5-1-1602,3-6-1184,2-12-1538,-3-6-2851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0.412"/>
    </inkml:context>
    <inkml:brush xml:id="br0">
      <inkml:brushProperty name="width" value="0.025" units="cm"/>
      <inkml:brushProperty name="height" value="0.025" units="cm"/>
    </inkml:brush>
  </inkml:definitions>
  <inkml:trace contextRef="#ctx0" brushRef="#br0">149 51 3908,'0'0'10676,"-8"-1"-7147,3 0-3301,0 1 0,0 0-1,0 0 1,1 1 0,-1-1 0,0 1 0,0 0-1,1 0 1,-1 0 0,1 1 0,-1 0-1,1 0 1,-1 0 0,1 0 0,0 1-1,0-1 1,0 1 0,1 0 0,-1 0 0,1 1-1,-1-1 1,1 1 0,-5 8 0,3-7 39,1 2-1,1-1 1,-1 0 0,1 1 0,0-1 0,1 1 0,0 0 0,0 0 0,0 0 0,1 0 0,0 0 0,0 1 0,1 6 0,0-13-236,0 1 1,1-1-1,-1 0 1,1-1-1,-1 1 1,1 0-1,0 0 1,-1 0-1,1 0 1,0 0-1,0 0 1,-1-1-1,1 1 1,0 0-1,0-1 1,0 1-1,0-1 1,0 1-1,0-1 1,0 1-1,0-1 1,0 0-1,0 1 1,0-1 0,0 0-1,0 0 1,1 0-1,-1 0 1,0 0-1,0 0 1,0 0-1,0 0 1,0 0-1,0-1 1,0 1-1,0 0 1,0-1-1,2 0 1,44-16 383,-34 7-360,1-1 1,-2 0 0,0-1-1,0 0 1,-1-1 0,13-20 0,-18 25-43,0 0 1,-1-1-1,0 1 1,0-1 0,-1 0-1,0-1 1,0 1 0,3-19-1,-16 159 553,9-130-641,-1 0-1,1-1 1,1 1-1,-1 0 1,0 0 0,0 0-1,0 0 1,0 0-1,0 0 1,1 0 0,-1-1-1,0 1 1,1 0-1,-1 0 1,1 0 0,-1-1-1,1 1 1,-1 0-1,1-1 1,0 1 0,-1 0-1,1-1 1,0 1-1,-1-1 1,1 1-1,0-1 1,0 1 0,-1-1-1,1 1 1,0-1-1,0 0 1,0 0 0,0 1-1,0-1 1,-1 0-1,1 0 1,0 0 0,0 0-1,0 0 1,0 0-1,0 0 1,0 0 0,0 0-1,-1-1 1,1 1-1,0 0 1,0-1 0,0 1-1,0 0 1,-1-1-1,1 1 1,0-1-1,1 0 1,4-2-611,0 0-1,-1 0 0,1-1 1,-1 1-1,1-1 1,5-6-1,14-21-4389,-4-5-2521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0.755"/>
    </inkml:context>
    <inkml:brush xml:id="br0">
      <inkml:brushProperty name="width" value="0.025" units="cm"/>
      <inkml:brushProperty name="height" value="0.025" units="cm"/>
    </inkml:brush>
  </inkml:definitions>
  <inkml:trace contextRef="#ctx0" brushRef="#br0">55 1 12620,'0'0'3102,"-1"11"-198,-12 100 1129,-7 111 128,26 30-1801,-4-297-1081,10-52-1,-5 43-1182,-4 34-86,21-129 22,-21 134-37,1 0 0,0 1-1,2 0 1,0-1 0,0 2-1,1-1 1,15-20 0,-17 28-75,1 2 1,-1-1-1,1 0 1,0 1-1,1 0 1,-1 0-1,1 1 1,0 0-1,-1 0 1,1 1-1,1-1 1,-1 2-1,0-1 1,0 1-1,1 0 1,-1 0-1,1 1 1,-1 0-1,0 0 1,1 1-1,-1 0 1,1 0-1,-1 1 1,0 0-1,0 0 1,0 1-1,8 4 1,-14-7 84,1 1 0,-1-1 0,0 1 0,0 0 0,0-1 0,0 1 0,0 0 0,0-1 0,0 1 0,-1 0 0,1 0 0,0 0 0,0 0 0,-1 0 0,1 0 0,0 0 0,-1 0 0,1 0 0,-1 1 0,0-1 0,1 0 0,-1 0-1,0 0 1,1 1 0,-1-1 0,0 0 0,0 0 0,0 0 0,0 1 0,0-1 0,-1 0 0,1 0 0,0 0 0,-1 1 0,1-1 0,0 0 0,-1 0 0,1 0 0,-1 0 0,0 0 0,1 0 0,-1 0 0,0 0 0,0 0 0,1 0 0,-1 0 0,0 0 0,0-1 0,0 1 0,0 0 0,0-1 0,-1 2 0,-9 5 534,1 0-1,-1-1 1,-22 10-1,30-14-522,-22 10-9,0-2-1,-1 0 1,0-2 0,-1 0-1,0-2 1,0-1 0,-42 2-1,69-7-100,-1 0-1,1 0 1,-1 1-1,1-1 1,-1 0-1,1 0 1,-1 0-1,1 0 1,-1 0-1,1 0 1,-1 0-1,1 0 1,-1 0-1,1 0 1,-1 0-1,1-1 1,0 1-1,-1 0 1,1 0-1,-1 0 1,1-1-1,-1 1 1,1 0-1,0 0 1,-1-1-1,1 1 1,-1 0-1,1-1 1,0 1-1,-1 0 1,1-1-1,0 1 1,0-1-1,-1 1 1,1 0-1,0-1 1,0 1-1,0-1 1,0 1-1,-1-1 1,1 1-1,0-1 1,0 1-1,0-1 1,0 1-1,0-1 1,0 1-1,0-1 1,0 1-1,0-1 1,1 1-1,-1-1 1,0 1-1,0-1 1,0 1-1,0 0 1,1-1-1,-1 1 1,0-1-1,1 1 1,21-25-5480,9 5 700,4 0-983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3.508"/>
    </inkml:context>
    <inkml:brush xml:id="br0">
      <inkml:brushProperty name="width" value="0.025" units="cm"/>
      <inkml:brushProperty name="height" value="0.025" units="cm"/>
    </inkml:brush>
  </inkml:definitions>
  <inkml:trace contextRef="#ctx0" brushRef="#br0">8 13 23030,'0'0'6838,"0"11"-6469,-7 292 741,7-302-1094,0-1 0,0 1 0,0-1 0,0 1-1,0-1 1,0 1 0,0 0 0,0-1 0,0 1 0,0-1 0,0 1 0,0-1 0,0 1 0,0-1-1,0 1 1,1-1 0,-1 1 0,0-1 0,0 1 0,1-1 0,-1 1 0,0-1 0,1 0-1,-1 1 1,0-1 0,1 1 0,-1-1 0,0 0 0,1 1 0,-1-1 0,1 0 0,-1 0-1,1 1 1,-1-1 0,1 0 0,-1 0 0,1 0 0,-1 1 0,1-1 0,-1 0 0,1 0 0,-1 0-1,1 0 1,-1 0 0,1 0 0,0 0 0,-1 0 0,1 0 0,-1 0 0,1-1 0,-1 1-1,1 0 1,-1 0 0,1 0 0,-1-1 0,1 1 0,-1 0 0,0-1 0,1 1 0,0-1-1,26-22 383,12-34-366,37-70 1,-8 10-45,-53 102 12,-14 15 0,-1 0 0,1 0 0,-1 0 0,0 0 0,1 1 0,-1-1 0,0 0 0,1 0 0,-1 1 0,0-1 0,1 0 0,-1 1 0,0-1 0,0 0 0,1 1 0,-1-1 0,0 0 0,0 1 0,1-1 0,-1 1 0,0-1 0,0 1 0,0-1 0,0 0 0,0 1 0,0-1 0,0 1 0,0 0 0,1 47 0,-1-38 0,-2 14 0,-1 0 0,-1 0 0,-12 40 0,9-41 0,2 0 0,0 0 0,-3 46 0,8-69 0,0 0 0,0 0 0,0 1 0,0-1 0,0 0 0,0 1 1,0-1-1,0 0 0,0 0 0,0 1 0,0-1 0,0 0 0,0 0 0,0 1 0,1-1 0,-1 0 0,0 0 0,0 1 0,0-1 1,0 0-1,1 0 0,-1 0 0,0 1 0,0-1 0,0 0 0,1 0 0,-1 0 0,0 0 0,0 0 0,1 1 0,-1-1 1,0 0-1,0 0 0,1 0 0,-1 0 0,0 0 0,0 0 0,1 0 0,-1 0 0,0 0 0,0 0 0,1 0 0,15-6 4,11-14-38,1-15-2094,-5-5-7371,-8 14-980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1.095"/>
    </inkml:context>
    <inkml:brush xml:id="br0">
      <inkml:brushProperty name="width" value="0.025" units="cm"/>
      <inkml:brushProperty name="height" value="0.025" units="cm"/>
    </inkml:brush>
  </inkml:definitions>
  <inkml:trace contextRef="#ctx0" brushRef="#br0">27 1 14990,'0'0'8008,"-13"48"-6823,8-31 160,1-1-192,-1-3-448,5-2-513,0-6-128,0-1 0,0-3 0,3-7-2530,-1-7-449,2-4-1185,-2 0-2626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1.438"/>
    </inkml:context>
    <inkml:brush xml:id="br0">
      <inkml:brushProperty name="width" value="0.025" units="cm"/>
      <inkml:brushProperty name="height" value="0.025" units="cm"/>
    </inkml:brush>
  </inkml:definitions>
  <inkml:trace contextRef="#ctx0" brushRef="#br0">39 1 17617,'0'0'12321,"3"11"-11424,12 55-485,-2 0 1,-4 1-1,1 70 1,0-4-131,-12-146-501,-1-1 0,0 1 0,-1 0 0,-1-1 0,-11-22 0,-41-66-1284,49 89 1485,43 17 1422,-18 1-1407,0-2-1,1 1 0,-1-2 0,34 0 1,-2-9-5894,-35 0 623,-5-3-1837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1.814"/>
    </inkml:context>
    <inkml:brush xml:id="br0">
      <inkml:brushProperty name="width" value="0.025" units="cm"/>
      <inkml:brushProperty name="height" value="0.025" units="cm"/>
    </inkml:brush>
  </inkml:definitions>
  <inkml:trace contextRef="#ctx0" brushRef="#br0">0 0 13581,'0'0'14574,"5"61"-14446,0-36-32,-1 2-64,0 0 320,4-4 161,-3 1-385,3-5-288,-1-5-2147,-4-9-2785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2.359"/>
    </inkml:context>
    <inkml:brush xml:id="br0">
      <inkml:brushProperty name="width" value="0.025" units="cm"/>
      <inkml:brushProperty name="height" value="0.025" units="cm"/>
    </inkml:brush>
  </inkml:definitions>
  <inkml:trace contextRef="#ctx0" brushRef="#br0">96 354 16752,'0'0'9951,"-8"-7"-8302,-28-22-800,36 29-832,-1-1 0,1 1-1,-1 0 1,0-1 0,1 1 0,-1-1 0,0 1-1,1 0 1,-1 0 0,0-1 0,1 1 0,-1 0-1,0 0 1,0 0 0,1 0 0,-1 0 0,0 0 0,0 0-1,1 0 1,-1 0 0,0 0 0,0 0 0,1 0-1,-1 0 1,0 1 0,1-1 0,-1 0 0,0 1-1,1-1 1,-1 0 0,0 1 0,1-1 0,-1 1 0,1-1-1,-1 1 1,1-1 0,-1 1 0,1 0 0,-1-1-1,1 1 1,0-1 0,-1 1 0,1 0 0,-1 1-1,-9 33-81,9-30 116,-3 11 152,1 1 0,0 0 0,1 0-1,2 0 1,-1 0 0,4 28 0,-3-43-192,1-1 0,-1 0 0,0 0 0,1 0 0,-1 0 1,0 0-1,1 0 0,-1 1 0,1-1 0,0 0 0,-1 0 0,1 0 0,0-1 0,0 1 0,-1 0 1,1 0-1,0 0 0,0 0 0,0-1 0,0 1 0,0-1 0,0 1 0,0 0 0,0-1 0,1 0 1,-1 1-1,0-1 0,0 0 0,0 1 0,0-1 0,1 0 0,-1 0 0,0 0 0,0 0 0,0 0 1,1 0-1,0-1 0,1 0 14,1 1 1,-1-1-1,0 0 1,0 0-1,0 0 0,-1-1 1,1 1-1,0-1 1,0 0-1,-1 1 1,1-1-1,4-4 1,0-4-22,1 0 1,-1 0 0,0 0-1,-1-1 1,0 0 0,-1 0-1,0 0 1,-1-1 0,0 0-1,-1 1 1,-1-1 0,1-1-1,-2 1 1,0 0 0,0-17-1,-1 28-5,0 1-1,0 0 1,0-1-1,0 1 1,0-1-1,0 1 0,0-1 1,0 1-1,0 0 1,0-1-1,0 1 1,0-1-1,0 1 0,0-1 1,-1 1-1,1 0 1,0-1-1,0 1 1,0-1-1,-1 1 0,1 0 1,0-1-1,-1 1 1,1 0-1,0-1 1,-1 1-1,1 0 0,0 0 1,-1-1-1,1 1 1,0 0-1,-1 0 1,1 0-1,-1-1 1,1 1-1,-1 0 0,1 0 1,0 0-1,-1 0 1,1 0-1,-1 0 1,1 0-1,-1 0 0,1 0 1,-1 0-1,1 0 1,0 0-1,-1 0 1,1 0-1,-1 1 0,1-1 1,0 0-1,-1 0 1,1 0-1,-1 1 1,1-1-1,0 0 0,-1 0 1,1 1-1,0-1 1,-1 0-1,1 1 1,0-1-1,0 0 0,-1 1 1,-21 24-82,18-15 114,0 0 1,1 0-1,0 1 0,0-1 1,1 1-1,1-1 1,0 1-1,0 0 1,1 0-1,0 0 1,3 14-1,-2-21-19,-1 0-1,1 0 0,0 0 1,0-1-1,0 1 0,1 0 1,-1-1-1,1 1 0,0-1 1,0 1-1,0-1 0,1 0 1,-1 0-1,1 0 0,0 0 1,-1 0-1,1-1 0,1 1 1,-1-1-1,0 0 1,0 0-1,1 0 0,-1 0 1,1 0-1,0-1 0,0 0 1,-1 0-1,1 0 0,0 0 1,0 0-1,0-1 0,0 0 1,5 0-1,-4 0-11,1-1 0,-1 0 0,0-1 0,0 1 0,0-1 0,-1 0 0,1 0 0,0-1 0,-1 1 0,1-1 0,-1 0 0,0 0 0,0-1 0,0 1 0,0-1 0,5-7 0,7-8 0,-1-1 0,14-27 0,-24 39 0,17-31 0,-1 0 0,-3-1 0,-1 0 0,-2-2 0,-1 0 0,-3 0 0,10-70 0,-20 111 0,-1 0 0,0 1 0,0-1 0,1 1 0,-1-1 0,0 0 0,0 1 0,0-1 0,0 0 0,0 1 0,0-1 0,0 0 0,0 1 0,0-1 0,0 0 0,0 1 0,0-1 0,0 0 0,-1 1 0,1-1 0,0 0 0,0 1 0,-1-1 0,1 1 0,0-1 0,-1 1 0,1-1 0,-1 1 0,1-1 0,-1 1 0,1-1 0,-1 0 0,-16 16 0,-15 36 0,23-33 0,0 1 0,1-1 0,1 1 0,0 1 0,2 0 0,0-1 0,1 1 0,1 1 0,1-1 0,1 0 0,0 1 0,2-1 0,3 21 0,-1-30-8,0 0 0,1-1 0,0 0 1,1 0-1,0 0 0,1 0 0,0-1 0,1 0 0,8 10 0,-12-15-21,0 0 0,0-1 0,0 0-1,0 1 1,1-1 0,-1-1 0,1 1 0,0 0-1,0-1 1,-1 0 0,2 0 0,-1 0 0,0 0-1,0-1 1,1 1 0,-1-1 0,1 0 0,-1-1-1,1 1 1,-1-1 0,1 0 0,-1 0-1,1 0 1,-1 0 0,6-2 0,-10 2-182,1-1 0,0 1 0,0 0 1,0-1-1,-1 1 0,1-1 0,0 1 0,-1-1 0,1 1 0,0-1 1,-1 0-1,1 1 0,-1-1 0,1 0 0,-1 0 0,1 1 1,-1-1-1,0 0 0,1 0 0,-1 0 0,3-20-9967,-3 4-4070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2.841"/>
    </inkml:context>
    <inkml:brush xml:id="br0">
      <inkml:brushProperty name="width" value="0.025" units="cm"/>
      <inkml:brushProperty name="height" value="0.025" units="cm"/>
    </inkml:brush>
  </inkml:definitions>
  <inkml:trace contextRef="#ctx0" brushRef="#br0">0 12 22870,'0'0'3010,"57"-11"-11113</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3.263"/>
    </inkml:context>
    <inkml:brush xml:id="br0">
      <inkml:brushProperty name="width" value="0.025" units="cm"/>
      <inkml:brushProperty name="height" value="0.025" units="cm"/>
    </inkml:brush>
  </inkml:definitions>
  <inkml:trace contextRef="#ctx0" brushRef="#br0">0 1 18257,'0'0'5622,"9"12"-2734,5 9-2037,-2 0 0,0 1-1,-1 1 1,14 44 0,-2 55 66,-19-91-709,1 0-1,1-1 0,20 54 0,-25-82-207,1 1 0,0-1 0,0 1 0,0-1 0,0 0 0,1 0 0,-1 0 0,0 0 0,1 0 0,-1 0 0,1-1 0,0 1 0,0-1 0,-1 0 0,1 1 0,0-2 0,0 1 0,0 0 0,0 0 0,0-1 0,1 0 0,-1 0 0,0 0 0,0 0 0,0 0 0,0 0 0,5-2 0,12-1 0,-1-1 0,38-12 0,-53 15 0,88-27-324,-40 14-1179,-1-2 1,98-46 0,-116 38-5198,-9 0-3614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3.590"/>
    </inkml:context>
    <inkml:brush xml:id="br0">
      <inkml:brushProperty name="width" value="0.025" units="cm"/>
      <inkml:brushProperty name="height" value="0.025" units="cm"/>
    </inkml:brush>
  </inkml:definitions>
  <inkml:trace contextRef="#ctx0" brushRef="#br0">0 0 19410,'0'0'12780,"56"25"-23606,-44-25 1217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3.945"/>
    </inkml:context>
    <inkml:brush xml:id="br0">
      <inkml:brushProperty name="width" value="0.025" units="cm"/>
      <inkml:brushProperty name="height" value="0.025" units="cm"/>
    </inkml:brush>
  </inkml:definitions>
  <inkml:trace contextRef="#ctx0" brushRef="#br0">0 27 11755,'0'0'20179,"0"41"-20051,0-43-256,7-10-961,0-4-1697,-3-1-4133,-4-4-10826</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4.290"/>
    </inkml:context>
    <inkml:brush xml:id="br0">
      <inkml:brushProperty name="width" value="0.025" units="cm"/>
      <inkml:brushProperty name="height" value="0.025" units="cm"/>
    </inkml:brush>
  </inkml:definitions>
  <inkml:trace contextRef="#ctx0" brushRef="#br0">143 0 12139,'0'0'17697,"2"12"-16255,0-4-1313,0 0 0,-1 0 0,0 1 0,-1-1 0,0 0 0,0 1 0,0-1 0,-1 0 0,-1 1 1,-3 12-1,-33 86-95,-55 107 1,82-198-1032,11-29-1387,10-30-2910,25-52-3856,-13 41 2920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4.662"/>
    </inkml:context>
    <inkml:brush xml:id="br0">
      <inkml:brushProperty name="width" value="0.025" units="cm"/>
      <inkml:brushProperty name="height" value="0.025" units="cm"/>
    </inkml:brush>
  </inkml:definitions>
  <inkml:trace contextRef="#ctx0" brushRef="#br0">0 0 11691,'0'0'9545,"11"51"-7847,-11-14-481,0 6-288,0 1 32,0-3-161,0-1-63,6-4-192,6-3-353,5-4-128,1-4-96,1-3-1762,-5-5-1697,-5-8-1538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4.349"/>
    </inkml:context>
    <inkml:brush xml:id="br0">
      <inkml:brushProperty name="width" value="0.025" units="cm"/>
      <inkml:brushProperty name="height" value="0.025" units="cm"/>
    </inkml:brush>
  </inkml:definitions>
  <inkml:trace contextRef="#ctx0" brushRef="#br0">119 3 17360,'0'0'12967,"-8"5"-12273,-1 2-611,0 0 1,0 1-1,1 0 0,0 0 0,0 1 0,1 0 0,0 1 0,1-1 0,0 1 1,1 0-1,0 1 0,0 0 0,1-1 0,1 1 0,-1 0 0,2 1 1,0-1-1,0 1 0,1-1 0,1 23 0,0-33-83,0-1 0,1 1 0,-1-1 0,0 1 0,1 0 0,-1-1 0,1 1 0,-1-1 0,1 1 0,-1-1 0,1 0 0,-1 1 0,1-1 0,0 1 0,-1-1 0,1 0 0,0 0 0,-1 1 0,1-1 0,0 0 0,-1 0 0,1 0 0,0 0 0,-1 0 0,1 0 0,0 0 0,-1 0 0,1 0 0,0 0 0,0 0 0,-1 0 0,1 0 0,0-1 0,-1 1 0,1 0 0,1-1 0,25-11 0,-20 4 0,1-1 0,-2 0 0,1 0 0,-1-1 0,0 0 0,-1 0 0,-1 0 0,1-1 0,-2 1 0,1-1 0,-1 0 0,-1 0 0,0 0 0,-1-1 0,1-18 0,-2 30 0,0 0 0,0 0 0,0-1 0,0 1 0,0 0 0,0 0 0,0 0 0,0-1 0,0 1 0,0 0 0,1 0 0,-1-1 0,0 1 0,0 0 0,0 0 0,-1 0 0,1-1 0,0 1 0,0 0 0,0 0 0,0-1 0,0 1 0,0 0 0,0 0 0,0 0 0,0-1 0,0 1 0,-1 0 0,1 0 0,0 0 0,0 0 0,0-1 0,0 1 0,-1 0 0,1 0 0,0 0 0,0 0 0,0 0 0,-1-1 0,1 1 0,0 0 0,0 0 0,0 0 0,-1 0 0,1 0 0,0 0 0,0 0 0,-1 0 0,1 0 0,0 0 0,0 0 0,0 0 0,-1 0 0,1 0 0,0 0 0,0 0 0,-1 0 0,1 0 0,0 1 0,0-1 0,0 0 0,-1 0 0,1 0 0,0 0 0,0 0 0,0 0 0,0 1 0,-1-1 0,-7 9 0,8-9 0,-4 4 0,1 1 0,0 0 0,0 0 0,1 0 0,-1 0 0,1 1 0,-2 7 0,5-13 0,-1 0 0,0 0 0,0 1 0,0-1 0,0 0 0,0 0 0,0 1 0,1-1 0,-1 0 0,0 0 0,0 0 0,0 0 0,1 1 0,-1-1 0,0 0 0,0 0 0,1 0 0,-1 0 0,0 0 0,0 0 0,0 0 0,1 0 0,-1 1 0,0-1 0,0 0 0,1 0 0,-1 0 0,0 0 0,1 0 0,-1 0 0,0-1 0,0 1 0,1 0 0,-1 0 0,0 0 0,0 0 0,0 0 0,1 0 0,-1 0 0,0 0 0,0-1 0,1 1 0,-1 0 0,0 0 0,0 0 0,0 0 0,0-1 0,1 1 0,-1 0 0,0 0 0,0 0 0,0-1 0,14-7 0,10-14 0,-17 15 0,0 0 0,0 0 0,1 1 0,-1 0 0,1 1 0,1-1 0,-1 1 0,1 1 0,-1 0 0,1 0 0,1 1 0,11-3 0,-20 6 0,0 0 0,0 0 0,0 0 0,0 0 0,0 0 0,0 0 0,0 0 0,0 1 0,1-1 0,-1 0 0,0 1 0,0-1 0,0 1 0,0-1 0,-1 1 0,1 0 0,0-1 0,0 1 0,0 0 0,0 0 0,-1-1 0,1 1 0,0 0 0,0 0 0,-1 0 0,1 0 0,-1 0 0,1 0 0,-1 0 0,0 0 0,1 2 0,5 42 0,-7-40 0,1 0 0,1 0 0,-1 0 0,1-1 0,0 1 0,0 0 0,2 5 0,-2-9 0,0 0 0,0 0 0,0 0 0,0 0 0,0-1 0,0 1 0,0 0 0,0-1 0,0 1 0,0 0 0,1-1 0,-1 0 0,0 1 0,0-1 0,1 0 0,-1 1 0,0-1 0,1 0 0,-1 0 0,0 0 0,0 0 0,1-1 0,-1 1 0,0 0 0,1 0 0,-1-1 0,0 1 0,0-1 0,2 0 0,36-16 0,-39 17 0,5-3 0,1-1 0,0 1 0,0 0 0,1 0 0,0 0 0,9-1 0,-15 3 0,0 1 0,0 0 0,0 0 0,0 0 0,0 0 0,1 0 0,-1 0 0,0 0 0,0 0 0,0 0 0,0 1 0,0-1 0,0 0 0,0 1 0,0-1 0,0 1 0,0-1 0,0 1 0,0 0 0,0-1 0,0 1 0,0 0 0,0-1 0,-1 1 0,1 0 0,0 0 0,-1 0 0,1 0 0,0 0 0,-1 0 0,1 0 0,-1 0 0,0 0 0,1 0 0,-1 0 0,0 0 0,1 0 0,-1 0 0,0 0 0,0 0 0,0 2 0,1 13 0,5 21 0,-6-36 0,1 0 0,-1-1 0,1 1 0,-1 0 0,1-1 0,0 1 0,-1-1 0,1 1 0,0-1 0,-1 1 0,1-1 0,0 0 0,-1 1 0,1-1 0,0 0 0,0 1 0,-1-1 0,1 0 0,0 0 0,0 0 0,0 0 0,-1 0 0,1 0 0,0 0 0,0 0 0,0 0 0,-1 0 0,1 0 0,0-1 0,0 1 0,0 0 0,-1 0 0,1-1 0,0 1 0,-1-1 0,1 1 0,0 0 0,-1-1 0,1 1 0,0-1 0,-1 0 0,1 1 0,0-2 0,43-35 0,-31 25 0,1 0 0,22-14 0,-32 23 0,0 1 0,-1 0 0,1 0 0,0 0 0,0 1 0,0 0 0,0-1 0,1 1 0,-1 1 0,0-1 0,0 1 0,1-1 0,-1 1 0,0 0 0,7 2 0,-10-2 0,0 1 0,0-1 0,0 1 0,0-1 0,0 1 0,-1-1 0,1 1 0,0 0 0,0 0 0,-1-1 0,1 1 0,0 0 0,-1 0 0,1 0 0,0 0 0,-1 0 0,0 0 0,1 0 0,-1 0 0,1 0 0,-1 0 0,0 0 0,0 0 0,0 0 0,0 0 0,1 0 0,-1 0 0,-1 1 0,1-1 0,0 0 0,0 0 0,0 0 0,-1 0 0,1 1 0,-1-1 0,1 0 0,-1 0 0,1 0 0,0 0 0,0 0 0,0 0 0,-1 1 0,1-1 0,0 0 0,0 0 0,0 0 0,1 0 0,-1 0 0,0 0 0,0 0 0,0 0 0,1 0 0,-1 0 0,1 0 0,-1 0 0,1 0 0,-1 0 0,1 0 0,-1 0 0,1 0 0,0-1 0,0 1 0,-1 0 0,1 0 0,0-1 0,0 1 0,0 0 0,0-1 0,0 1 0,0-1 0,0 1 0,0-1 0,0 0 0,0 1 0,0-1 0,0 0 0,0 0 0,0 0 0,0 0 0,1 0 0,5 0 31,-6 0-69,0 0-1,-1-1 0,1 1 0,0 0 0,0 0 0,0 0 0,-1 0 1,1 0-1,0 0 0,0 0 0,0 0 0,-1 0 0,1 0 0,0 0 1,0 0-1,0 0 0,-1 1 0,1-1 0,0 0 0,0 1 1,-1-1-1,1 1 0,0-1 0,-1 0 0,1 1 0,0-1 0,-1 1 1,1 0-1,-1-1 0,1 1 0,-1 0 0,1-1 0,-1 1 0,1 0 1,-1-1-1,0 1 0,1 0 0,-1 0 0,0-1 0,0 1 0,0 0 1,0 0-1,1 0 0,-1-1 0,0 1 0,0 0 0,0 0 1,-1 0-1,1 1 0,0 11-7083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5.846"/>
    </inkml:context>
    <inkml:brush xml:id="br0">
      <inkml:brushProperty name="width" value="0.025" units="cm"/>
      <inkml:brushProperty name="height" value="0.025" units="cm"/>
    </inkml:brush>
  </inkml:definitions>
  <inkml:trace contextRef="#ctx0" brushRef="#br0">10 728 16207,'0'0'7239,"-3"-9"-3801,2 7-3323,0 0-1,0 0 1,0 0 0,1-1-1,-1 1 1,0 0-1,1-1 1,0 1 0,-1 0-1,1-1 1,0 1 0,0-1-1,1 1 1,-1 0 0,0-1-1,1 1 1,-1 0-1,1-1 1,0 1 0,0 0-1,0 0 1,0 0 0,0 0-1,0 0 1,1 0-1,-1 0 1,1 0 0,-1 0-1,1 0 1,0 1 0,-1-1-1,1 1 1,0-1-1,0 1 1,4-2 0,15-12 245,1 2 1,37-18 0,-50 27-366,-1 1 0,1 0 1,0 0-1,0 1 0,0 0 1,0 0-1,0 1 0,0 0 0,0 1 1,16 1-1,-22-1-19,0 1 1,0 0-1,0 1 1,-1-1-1,1 0 1,0 1-1,-1 0 1,1-1-1,-1 1 0,0 0 1,0 0-1,1 1 1,-1-1-1,-1 0 1,1 1-1,0-1 1,0 1-1,-1-1 0,0 1 1,1 0-1,-1 0 1,0-1-1,-1 1 1,1 0-1,1 6 1,1 9 94,-1 0-1,0 1 1,-2 19 0,1-18 130,-2-9-62,3 26 320,-2-37-450,0 1-1,0 0 0,0 0 0,0 0 1,0 0-1,0 0 0,0-1 0,1 1 1,-1 0-1,0 0 0,1 0 0,-1-1 1,0 1-1,1 0 0,-1 0 0,1-1 1,-1 1-1,1 0 0,0-1 0,-1 1 1,1-1-1,0 1 0,-1-1 0,1 1 0,0-1 1,0 1-1,-1-1 0,1 0 0,0 1 1,1-1-1,-1 0-8,1-1 0,-1 1 0,0-1 0,0 1 0,0-1 0,-1 0 0,1 0 0,0 1 0,0-1 0,0 0 0,0 0 0,-1 0 0,1 0 0,0 0 0,-1 0 0,1 0 0,-1 0 0,1 0 0,-1 0 0,1 0 0,-1 0 0,0-1 0,0 0 0,9-36 0,-7 30 0,3-28 0,-1 0 0,-2 0 0,-4-68 0,2 102 0,0-4 0,1 8 0,0 0 0,-1-1 0,1 1 0,0 0 0,0-1 0,0 1 0,0 0 0,0-1 0,0 0 0,0 1 0,0-1 0,1 1 0,-1-1 0,1 0 0,1 1 0,1 0 0,0 0 0,0-1 0,0 1 0,0-1 0,0 0 0,0 0 0,0-1 0,0 1 0,0-1 0,1 0 0,-1 0 0,0 0 0,0-1 0,0 0 0,8-2 0,-5 1 0,0-1 0,0 0 0,0-1 0,-1 0 0,0 0 0,1 0 0,-1-1 0,7-6 0,-1-2 0,0 0 0,-1-1 0,0-1 0,-1 1 0,0-2 0,12-27 0,-16 30 0,-1 0 0,0-1 0,-1 0 0,-1 0 0,0 0 0,0-1 0,-2 1 0,0 0 0,-1-29 0,0 42 0,0 1 0,0-1 0,0 1 0,0-1 0,0 1 0,0-1 0,0 1 0,0-1 0,0 1 0,0-1 0,0 1 0,0-1 0,-1 1 0,1-1 0,0 1 0,0-1 0,0 1 0,-1 0 0,1-1 0,0 1 0,-1-1 0,1 1 0,0 0 0,-1-1 0,1 1 0,0 0 0,-1-1 0,1 1 0,-1 0 0,1 0 0,-1-1 0,1 1 0,-1 0 0,1 0 0,0 0 0,-1 0 0,1 0 0,-1-1 0,1 1 0,-1 0 0,1 0 0,-1 0 0,1 0 0,-1 1 0,1-1 0,-1 0 0,1 0 0,-1 0 0,1 0 0,-1 0 0,1 1 0,-1-1 0,1 0 0,-1 0 0,1 1 0,0-1 0,-1 1 0,-20 22 0,12-1 0,2 1 0,0-1 0,1 1 0,2 0 0,0 1 0,1-1 0,2 1 0,0-1 0,1 1 0,8 45 0,-6-60 0,0-1 0,0 0 0,1 0 0,1 0 0,0-1 0,0 1 0,0-1 0,1 0 0,-1 0 0,2 0 0,-1-1 0,1 1 0,7 5 0,-9-9 0,1 1 0,-1-1 0,1 0 0,0 0 0,0 0 0,0-1 0,0 0 0,0 0 0,1 0 0,-1 0 0,1-1 0,-1 0 0,1 0 0,0 0 0,-1-1 0,1 0 0,0 0 0,-1-1 0,1 1 0,8-3 0,-11 1 0,1 1 0,0-1 0,-1 0 0,0-1 0,1 1 0,-1 0 0,0-1 0,0 0 0,0 0 0,-1 0 0,1 0 0,-1 0 0,1 0 0,-1-1 0,0 1 0,-1-1 0,1 1 0,0-1 0,-1 0 0,0 0 0,0 0 0,0 0 0,0 0 0,-1-4 0,3-9 0,-2 0 0,0 0 0,-1 1 0,-3-25 0,2 37 0,0-1 0,0 0 0,0 1 0,-1-1 0,1 1 0,-1 0 0,0 0 0,-1-1 0,-3-5 0,5 9 0,0-1 0,0 1 0,0 0 0,-1-1 0,1 1 0,0 0 0,-1 0 0,1 0 0,0 0 0,-1 0 0,1 0 0,-1 0 0,1 0 0,-1 1 0,0-1 0,1 1 0,-1-1 0,0 1 0,1 0 0,-1-1 0,0 1 0,0 0 0,1 0 0,-1 0 0,0 0 0,0 1 0,1-1 0,-4 1 0,4 0 0,0 0 0,-1 0 0,1 1 0,0-1 0,0 0 0,0 1 0,-1-1 0,2 0 0,-1 1 0,0-1 0,0 1 0,0 0 0,1-1 0,-1 1 0,1 0 0,-1-1 0,1 1 0,0 0 0,-1 0 0,1-1 0,0 1 0,0 0 0,0 0 0,1-1 0,-1 1 0,1 2 0,-1 0 0,0-1 0,1 1 0,0 0 0,0 0 0,0-1 0,0 1 0,0 0 0,1-1 0,-1 1 0,1-1 0,3 5 0,-1-5 0,0 1 0,-1-1 0,2 0 0,-1 0 0,0-1 0,0 1 0,1-1 0,0 0 0,-1 0 0,1 0 0,0-1 0,0 0 0,0 0 0,0 0 0,0 0 0,0-1 0,0 0 0,0 0 0,0 0 0,0 0 0,0-1 0,0 0 0,0 0 0,5-2 0,-1 0 0,-1-1 0,0 0 0,0 0 0,0 0 0,0-1 0,-1 0 0,0-1 0,0 0 0,0 0 0,-1 0 0,0-1 0,9-12 0,-12 15 0,37-60 0,-38 59 0,1 1 0,-1 0 0,-1-1 0,1 1 0,-1-1 0,1 0 0,-2 1 0,1-1 0,0 0 0,-1 0 0,0 1 0,0-1 0,-1-6 0,1 11 0,0-1 0,-1 1 0,1-1 0,0 1 0,-1 0 0,1-1 0,-1 1 0,1-1 0,0 1 0,-1 0 0,1-1 0,-1 1 0,1 0 0,-1 0 0,0-1 0,1 1 0,-1 0 0,1 0 0,-1 0 0,1 0 0,-1 0 0,0-1 0,1 1 0,-1 0 0,1 0 0,-1 1 0,1-1 0,-1 0 0,0 0 0,1 0 0,-1 0 0,0 1 0,-20 6 0,15-2 0,1 0 0,-1 0 0,1 1 0,0-1 0,0 1 0,1 0 0,-1 1 0,1-1 0,1 1 0,-5 11 0,5-13 0,1 0 0,0 1 0,0 0 0,0-1 0,1 1 0,0 0 0,0 0 0,0 0 0,1 0 0,0 0 0,0 0 0,0-1 0,1 1 0,1 7 0,-1-11 0,0-1 0,1 1 0,-1-1 0,0 0 0,1 1 0,-1-1 0,1 0 0,-1 0 0,1 0 0,-1 0 0,1 0 0,0 0 0,-1-1 0,1 1 0,0 0 0,0-1 0,0 0 0,-1 1 0,1-1 0,0 0 0,0 0 0,0 0 0,0 0 0,-1 0 0,1 0 0,0-1 0,2 0 0,2 1 0,0-1 0,0-1 0,0 1 0,0-1 0,0 0 0,-1 0 0,8-4 0,10-15 0,-20 18 0,1-1 0,-1 1 0,1 0 0,0 0 0,-1 0 0,2 0 0,-1 1 0,6-4 0,-9 10 0,0 0 0,0 0 0,0 1 0,-1-1 0,1 0 0,-1 0 0,0 0 0,0 0 0,-1 6 0,1-6 0,0 6 0,1 1 0,0-1 0,1 0 0,0 1 0,0-1 0,1 0 0,7 17 0,-9-24 0,0-1 0,0 0 0,0 0 0,1 1 0,-1-1 0,0 0 0,1 0 0,0-1 0,-1 1 0,1 0 0,0 0 0,0-1 0,0 1 0,0-1 0,0 0 0,0 1 0,0-1 0,1 0 0,-1 0 0,0-1 0,1 1 0,-1 0 0,1-1 0,-1 1 0,0-1 0,1 0 0,-1 0 0,1 0 0,-1 0 0,1 0 0,-1-1 0,1 1 0,-1-1 0,0 1 0,1-1 0,-1 0 0,0 0 0,1 0 0,2-2 0,0-1 0,0 1 0,0-1 0,0 0 0,0-1 0,-1 1 0,0-1 0,0 0 0,0 0 0,-1 0 0,1-1 0,-1 1 0,0-1 0,3-10 0,4-11 0,11-45 0,-20 68 0,13-71 0,-2 0 0,-4-1 0,-3-119 0,-5 195 0,0 0 0,0 0 0,0 0 0,0-1 0,0 1 0,0 0 0,0 0 0,0 0 0,1 0 0,-1-1 0,0 1 0,0 0 0,0 0 0,0 0 0,0 0 0,0-1 0,0 1 0,0 0 0,0 0 0,0 0 0,0 0 0,-1-1 0,1 1 0,0 0 0,0 0 0,0 0 0,0 0 0,0-1 0,0 1 0,0 0 0,0 0 0,0 0 0,-1 0 0,1 0 0,0 0 0,0-1 0,0 1 0,0 0 0,0 0 0,0 0 0,-1 0 0,1 0 0,0 0 0,0 0 0,0 0 0,0 0 0,-1 0 0,1 0 0,0 0 0,0 0 0,0 0 0,0 0 0,-1 0 0,-7 10 0,-6 17 0,7-5 0,2 0 0,0 1 0,2 0 0,0 0 0,2 0 0,0 0 0,2 1 0,0-1 0,6 28 0,-1-22 0,0 1 0,2-2 0,2 1 0,0-1 0,2-1 0,26 45 0,-38-71 0,1 0 0,-1-1 0,0 1 0,0 0 0,0 0 0,1-1 0,-1 1 0,0-1 0,1 1 0,-1 0 0,1-1 0,-1 1 0,1-1 0,-1 1 0,1-1 0,-1 1 0,1-1 0,-1 1 0,1-1 0,0 0 0,-1 1 0,1-1 0,-1 0 0,1 1 0,0-1 0,0 0 0,-1 0 0,1 0 0,0 0 0,0 0 0,4-20 0,-13-37 0,2 46 0,0 0 0,0 1 0,-1-1 0,0 1 0,-1 0 0,0 1 0,-1 0 0,0 0 0,0 1 0,-1 0 0,0 1 0,-14-9 0,0 3 0,0 0 0,0 2 0,-1 0 0,-42-10 0,74 21 0,0 0 0,1 0 0,-1 0 0,0-1 0,0 0 0,9-3 0,8 0 0,254-46 0,-257 42-2777,-20 8 2586,-1 0 0,1-1 0,-1 1 0,1 0 0,-1 0 0,1-1 0,-1 1 0,0 0 0,1-1 1,-1 1-1,0-1 0,1 1 0,-1 0 0,0-1 0,1 1 0,-1-1 0,0 1 0,0-1 0,0 1 0,1-1 0,-1 1 1,0-1-1,0 1 0,0-1 0,0 1 0,0-1 0,0 1 0,0-1 0,0 1 0,0-1 0,0 1 0,0-1 0,0 1 1,-1-1-1,1 1 0,0-1 0,0 1 0,-1-1 0,-9-10-11142</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16.191"/>
    </inkml:context>
    <inkml:brush xml:id="br0">
      <inkml:brushProperty name="width" value="0.025" units="cm"/>
      <inkml:brushProperty name="height" value="0.025" units="cm"/>
    </inkml:brush>
  </inkml:definitions>
  <inkml:trace contextRef="#ctx0" brushRef="#br0">11 1 23318,'-6'8'4709,"1"-3"-3140,5 0-128,0 0-1120,11 0-578,-2-5-3842,0 0-9066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55.328"/>
    </inkml:context>
    <inkml:brush xml:id="br0">
      <inkml:brushProperty name="width" value="0.025" units="cm"/>
      <inkml:brushProperty name="height" value="0.025" units="cm"/>
    </inkml:brush>
  </inkml:definitions>
  <inkml:trace contextRef="#ctx0" brushRef="#br0">0 1108 8104,'0'0'4879,"10"-5"-2701,61-37 434,67-54 1,-18 13-1325,1114-621 1413,-1129 650-2036,130-61 843,-234 114-1473,1 0 0,0 0 0,0 0 0,0 0 0,0 0 0,0 1 0,0-1 0,1 0 0,-1 1 0,0 0 0,0 0 0,0-1 0,0 1 0,1 0 0,3 1 0,-6 0-13,0 0 0,1 0 0,-1-1 0,0 1 0,0 0 0,0 0 0,0 0-1,0 0 1,0-1 0,0 1 0,-1 0 0,1 0 0,0 0 0,0-1 0,-1 1-1,1 0 1,0 0 0,-1-1 0,1 1 0,-1 0 0,1-1 0,-1 1-1,1 0 1,-1-1 0,1 1 0,-2 0 0,-8 11-244,0-1-1,-1 1 1,-13 9-1,9-10-1170,-1 0 0,-1-1-1,-25 12 1,-18 1-4597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55.718"/>
    </inkml:context>
    <inkml:brush xml:id="br0">
      <inkml:brushProperty name="width" value="0.025" units="cm"/>
      <inkml:brushProperty name="height" value="0.025" units="cm"/>
    </inkml:brush>
  </inkml:definitions>
  <inkml:trace contextRef="#ctx0" brushRef="#br0">95 216 10442,'15'-13'1804,"127"-99"3040,-123 98-3992,0 2 0,1 0 1,1 1-1,-1 1 1,2 1-1,41-12 0,-63 21-823,1 0 0,0-1 0,0 1 0,0 0 0,0 0 0,-1 0 0,1-1 0,0 1 0,0 0 0,0 0 0,0 0 0,0 0 0,0 1 0,0-1 0,-1 0 0,1 0 0,0 0 0,0 1 0,0-1 0,0 1 0,-1-1 0,1 0 0,0 1 0,0-1 0,-1 1 0,1-1 0,0 1 0,-1 0 0,1-1 0,-1 1 0,2 1 0,-2 0 1,0 0 0,1 0 0,-1 0 0,0 0 0,0 0 0,0 0 0,-1 0 0,1 0 0,0 0 0,-1 0 0,1 0 0,-1 0 0,-1 2 0,-4 9 126,0 0-1,-1-1 1,-9 12-1,-182 231 436,-17 25 1439,205-258-1649,10-21-377,1-1 1,-1 0-1,0 1 1,0-1 0,0 0-1,0 1 1,1-1-1,-1 0 1,0 0 0,0 1-1,1-1 1,-1 0-1,0 0 1,0 0 0,1 1-1,-1-1 1,0 0-1,1 0 1,-1 0-1,0 0 1,1 0 0,-1 1-1,0-1 1,1 0-1,-1 0 1,0 0 0,1 0-1,-1 0 1,0 0-1,1 0 1,-1 0 0,0 0-1,1 0 1,-1-1-1,0 1 1,1 0 0,43-18 112,291-157-173,-108 61-7052,-129 66-3409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57.457"/>
    </inkml:context>
    <inkml:brush xml:id="br0">
      <inkml:brushProperty name="width" value="0.025" units="cm"/>
      <inkml:brushProperty name="height" value="0.025" units="cm"/>
    </inkml:brush>
  </inkml:definitions>
  <inkml:trace contextRef="#ctx0" brushRef="#br0">66 125 15727,'0'0'3011,"-9"6"138,-29 25-586,37-30-2399,-1 1-1,1-1 1,-1 1 0,1-1 0,-1 1-1,1-1 1,0 1 0,0 0 0,0 0 0,0 0-1,0 0 1,0 0 0,0 0 0,0 3 0,1-4-110,0-1 0,0 1 1,0 0-1,0-1 0,0 1 1,1 0-1,-1-1 1,0 1-1,0 0 0,1-1 1,-1 1-1,0 0 1,1-1-1,-1 1 0,1-1 1,-1 1-1,1-1 0,-1 1 1,1-1-1,-1 1 1,1-1-1,-1 1 0,1-1 1,0 0-1,-1 1 1,1-1-1,0 0 0,3 1 8,-1 0-1,1 0 0,-1 0 0,1-1 0,-1 1 1,1-1-1,0 0 0,-1 0 0,1-1 0,-1 1 1,1-1-1,-1 0 0,5-1 0,3-3 13,0-1-1,0 0 1,0 0-1,-1-1 1,0-1-1,0 0 1,16-17-1,-20 19-60,-1 0-1,0 0 0,0 0 0,0-1 0,-1 0 0,0 0 0,0 0 1,0 0-1,-1-1 0,-1 0 0,1 1 0,-1-1 0,2-11 0,-4 19-10,0-1-1,1 0 0,-1 0 0,0 0 0,0 1 0,0-1 0,0 0 0,0 0 0,0 0 1,0 1-1,0-1 0,0 0 0,0 0 0,0 0 0,0 1 0,-1-1 0,1 0 1,0 0-1,-1 1 0,1-1 0,0 0 0,-1 0 0,1 1 0,-1-1 0,1 0 0,-1 1 1,1-1-1,-1 1 0,0-1 0,1 1 0,-1-1 0,0 1 0,1-1 0,-1 1 0,0 0 1,0-1-1,1 1 0,-1 0 0,0 0 0,0-1 0,1 1 0,-1 0 0,0 0 1,0 0-1,0 0 0,0 0 0,1 0 0,-1 0 0,0 0 0,0 1 0,0-1 0,1 0 1,-1 0-1,0 1 0,0-1 0,1 0 0,-1 1 0,0-1 0,1 1 0,-2 0 1,-4 2-19,1 1 0,-1-1 1,1 1-1,0 0 1,0 1-1,-6 6 0,0 2 95,1 1 0,1 0 0,0 0 0,0 1 0,2 0-1,0 1 1,0 0 0,2 0 0,0 0 0,1 0 0,-4 30 0,7-44-64,1 0 0,0 0 0,0-1 0,0 1 1,0 0-1,0 0 0,0 0 0,0-1 0,0 1 1,1 0-1,-1 0 0,1-1 0,-1 1 0,1 0 1,0-1-1,-1 1 0,1-1 0,0 1 0,0-1 1,0 1-1,0-1 0,1 0 0,-1 1 0,0-1 1,0 0-1,1 0 0,-1 0 0,1 0 0,-1 0 1,1 0-1,-1 0 0,1-1 0,0 1 0,-1 0 1,1-1-1,0 0 0,0 1 0,-1-1 0,1 0 1,0 0-1,0 0 0,-1 0 0,1 0 0,0 0 1,2-1-1,6 0 24,-1-1-1,1-1 1,-1 1 0,1-2 0,-1 1 0,0-1-1,9-6 1,11-8 6,38-32-1,-43 31-164,1 0-1,28-15 1,-53 34 119,1 0 1,0-1 0,-1 1 0,1 0-1,-1 0 1,1-1 0,0 1 0,-1 0-1,1 0 1,0 0 0,-1 0 0,1 0-1,0 0 1,-1 0 0,1 0 0,0 0-1,-1 0 1,1 0 0,0 0 0,-1 0-1,1 1 1,0-1 0,-1 0 0,1 0-1,-1 1 1,1-1 0,-1 0 0,1 1-1,-1-1 1,1 1 0,-1-1 0,1 1-1,-1-1 1,1 1 0,-1-1 0,1 1-1,-1-1 1,0 1 0,1 0 0,-1-1-1,0 1 1,0-1 0,0 1-1,1 0 1,-1-1 0,0 1 0,0 0-1,0-1 1,0 1 0,0 0 0,0-1-1,0 2 1,-1 49 523,0-33-214,-1 78 87,2-95-395,0 0 0,1 0 0,-1 0 0,0-1 0,1 1 0,-1 0 0,1 0 0,-1 0 0,1 0 0,-1-1 0,1 1 0,-1 0 0,1 0 0,0-1 0,0 1 0,-1 0 0,1-1 0,0 1 0,0-1 0,0 1 0,0-1 0,-1 0 0,1 1 0,0-1 0,0 0 0,0 1 0,0-1 0,0 0 0,0 0 0,0 0 0,0 0 0,0 0 0,0 0 0,0 0 0,0 0 0,0-1 0,0 1 0,0 0 0,0 0 0,0-1 0,-1 1 0,3-1 0,42-18 0,123-108 0,-167 126 2,1 0 0,0 0 1,-1 0-1,1 0 0,0 1 0,-1-1 0,1 0 1,0 1-1,0-1 0,0 1 0,0 0 0,3-1 0,-5 2 0,1-1 0,-1 0 0,1 0-1,0 0 1,-1 0 0,1 1 0,-1-1-1,1 0 1,-1 1 0,1-1-1,-1 0 1,1 1 0,-1-1 0,0 0-1,1 1 1,-1-1 0,1 1-1,-1-1 1,0 1 0,1-1 0,-1 1-1,0-1 1,0 1 0,1 0 0,-1 0-1,1 5-16,0 0 0,-1 1 0,0-1 0,0 0 0,-1 0 0,-1 8 0,0 11-284,15-28-5242,3-14-636,1-8-3234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57.988"/>
    </inkml:context>
    <inkml:brush xml:id="br0">
      <inkml:brushProperty name="width" value="0.025" units="cm"/>
      <inkml:brushProperty name="height" value="0.025" units="cm"/>
    </inkml:brush>
  </inkml:definitions>
  <inkml:trace contextRef="#ctx0" brushRef="#br0">86 23 20948,'0'0'2931,"-5"9"-289,-10 23-2074,2 1 0,1 1 0,2-1-1,1 2 1,2-1 0,1 1 0,2 0 0,1 0-1,2 1 1,4 48 0,-3-82-587,0-1 1,0 1-1,0-1 1,0 1-1,0-1 0,1 1 1,-1-1-1,0 0 1,1 1-1,-1-1 0,1 1 1,-1-1-1,1 0 1,0 1-1,0-1 0,0 0 1,-1 0-1,1 0 1,0 0-1,1 0 0,-1 0 1,0 0-1,0 0 0,0 0 1,0 0-1,1 0 1,-1-1-1,0 1 0,1 0 1,-1-1-1,1 1 1,-1-1-1,2 0 0,-1 0-9,-1 0-1,1-1 0,0 1 0,-1-1 0,1 0 0,-1 1 0,1-1 0,-1 0 0,1 0 1,-1 0-1,1 0 0,-1 0 0,0-1 0,0 1 0,1 0 0,-1-1 0,0 1 0,0 0 1,-1-1-1,1 1 0,0-1 0,0 0 0,-1 1 0,1-1 0,-1 0 0,1 1 0,0-4 1,1-7 8,0 0 1,-1 0 0,0 0 0,0 0-1,-2 0 1,1 1 0,-2-1-1,1 0 1,-1 0 0,-1 0 0,0 1-1,-1 0 1,-1-1 0,1 1-1,-1 1 1,-1-1 0,-8-11 0,-1 11 452,15 11-418,-1 0 1,1 0-1,0 0 0,-1 1 0,1-1 1,0 0-1,0 0 0,-1 0 0,1 0 0,0 0 1,0 1-1,-1-1 0,1 0 0,0 0 1,0 0-1,-1 1 0,1-1 0,0 0 0,0 0 1,0 1-1,0-1 0,-1 0 0,1 0 1,0 1-1,0-1 0,0 0 0,0 1 0,0-1 1,0 0-1,0 0 0,0 1 0,0-1 1,0 0-1,0 1 0,0 0 1,0 1 0,0-1 1,0 0-1,1 1 0,-1-1 0,1 0 0,-1 0 1,1 0-1,-1 1 0,1-1 0,-1 0 0,1 0 1,0 0-1,0 0 0,0 0 0,0 0 0,-1 0 1,1 0-1,0 0 0,1-1 0,-1 1 0,0 0 1,0-1-1,0 1 0,0 0 0,0-1 0,1 0 0,1 1 1,6 1-7,1-1 0,0 0-1,0 0 1,0-1 0,0-1 0,0 0 0,0 0 0,0-1 0,0 0 0,-1 0 0,1-1 0,-1-1 0,1 0-1,-1 0 1,0-1 0,-1 0 0,1 0 0,-1-1 0,0 0 0,12-12 0,-10 9-1,0-1 1,0 0 0,-1-1-1,0 0 1,-1-1 0,0 1-1,-1-2 1,0 1-1,-1-1 1,-1 0 0,0 0-1,0 0 1,-1-1-1,2-15 1,-9 22-10,-6 14 0,-7 17 0,6-2 0,0 0 0,1 0 0,2 1 0,0 0 0,1 0 0,1 1 0,2-1 0,0 1 0,1 39 0,2-59-174,1-1 0,-1 1 0,1-1 0,-1 1 0,1-1 1,0 1-1,1-1 0,-1 0 0,1 0 0,-1 0 0,1 0 0,0 0 0,0 0 0,0 0 0,0 0 0,1-1 1,-1 1-1,1-1 0,-1 0 0,1 0 0,0 0 0,0 0 0,0 0 0,0 0 0,4 0 0,1 2-912,1-2 0,0 1 0,0-1 0,0-1 0,-1 1 0,2-2 0,-1 1 0,15-2 0,4-2-11363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58.362"/>
    </inkml:context>
    <inkml:brush xml:id="br0">
      <inkml:brushProperty name="width" value="0.025" units="cm"/>
      <inkml:brushProperty name="height" value="0.025" units="cm"/>
    </inkml:brush>
  </inkml:definitions>
  <inkml:trace contextRef="#ctx0" brushRef="#br0">135 17 18706,'-9'3'4286,"-2"0"-3439,0 1-1,0 0 0,1 1 1,-1 0-1,1 1 0,-10 6 1,17-10-705,0 0 1,0 1 0,0-1-1,0 0 1,1 1-1,-1-1 1,1 1 0,-1 0-1,1 0 1,0 0-1,0 0 1,1 0 0,-1 1-1,0-1 1,1 1-1,0-1 1,0 1 0,0-1-1,0 1 1,1-1-1,-1 1 1,1 0 0,0-1-1,0 1 1,0 0-1,2 6 1,0-7-143,-1 0 0,1 0 0,-1-1 0,1 1 0,0-1 0,0 0 0,0 0 0,0 1 0,1-1 0,-1 0 0,0-1 0,1 1 0,0 0 0,-1-1 0,1 1 0,0-1 0,0 0 0,-1 0 0,1 0 0,0 0 0,0-1 0,0 1 0,0-1 0,1 0 0,-1 0 0,0 0 0,3 0 0,1 0 0,0 0 0,0-1 0,0 1 0,-1-1 0,1 0 0,0-1 0,-1 0 0,1 0 0,-1 0 0,0-1 0,8-4 0,-8 2 0,0-1 0,0 0 0,-1 1 0,0-2 0,0 1 0,0-1 0,-1 1 0,6-14 0,-8 16 0,0 0 0,0-1 0,-1 1 0,1-1 0,-1 1 0,0-1 0,0 0 0,-1 1 0,1-1 0,-1 0 0,0 1 0,0-1 0,-1 0 0,1 1 0,-1-1 0,-2-6 0,2 10 0,0 0 0,1-1 0,-1 1 0,0 0 0,0 0 0,0 0 0,0 0 0,-1 0 0,1 0 0,0 0 0,0 0 0,0 1 0,-1-1 0,1 0 0,0 1 0,-1-1 0,1 1 0,-1-1 0,1 1 0,-1 0 0,1 0 0,-1 0 0,1 0 0,0 0 0,-1 0 0,1 0 0,-1 0 0,1 0 0,-3 1 0,2-1 0,0 1 0,0-1 0,0 1 0,0-1 0,1 1 0,-1 0 0,0 0 0,0-1 0,1 1 0,-1 0 0,1 1 0,-1-1 0,1 0 0,-1 0 0,1 1 0,-1-1 0,1 1 0,0-1 0,0 1 0,0-1 0,0 1 0,-1 3 0,1-4-112,1 0-1,0 0 1,-1 0 0,1 1-1,0-1 1,-1 0 0,1 1-1,0-1 1,0 0 0,0 0-1,0 1 1,1-1 0,-1 0-1,0 1 1,0-1 0,1 0-1,-1 0 1,1 0-1,-1 1 1,1-1 0,-1 0-1,1 0 1,0 0 0,0 0-1,-1 0 1,1 0 0,0 0-1,0 0 1,0 0 0,0 0-1,0-1 1,0 1 0,2 0-1,2 1-871,0 0 1,-1-1-1,1 0 0,0 0 0,0-1 0,0 1 0,8-2 0,22 1-8401</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58.858"/>
    </inkml:context>
    <inkml:brush xml:id="br0">
      <inkml:brushProperty name="width" value="0.025" units="cm"/>
      <inkml:brushProperty name="height" value="0.025" units="cm"/>
    </inkml:brush>
  </inkml:definitions>
  <inkml:trace contextRef="#ctx0" brushRef="#br0">36 1 15759,'0'0'10223,"0"11"-8696,-19 163 2527,6-78-2850,11-89-1204,2 0 0,-1-1 0,1 1 0,0 0 0,0-1 0,1 1 0,2 10 0,-3-16 0,1 0 0,-1 0 0,0 0 0,1 0 0,-1 0 0,1 0 0,0 0 0,-1 0 0,1-1 0,0 1 0,0 0 0,-1 0 0,1-1 0,0 1 0,0 0 0,0-1 0,0 1 0,0-1 0,0 1 0,1 0 0,1-1 0,-1 0 0,1 0 0,-1 0 0,1 0 0,-1 0 0,1 0 0,-1-1 0,0 1 0,1-1 0,-1 1 0,0-1 0,5-2 0,1-1 0,0-1 0,0 0 0,0-1 0,-1 1 0,13-14 0,-14 13 0,0 1 0,0-1 0,1 1 0,-1 0 0,1 1 0,0 0 0,13-6 0,-19 10 0,-1 0 0,1 0 0,-1 1 0,1-1 0,-1 0 0,1 0 0,-1 1 0,1-1 0,-1 0 0,1 1 0,-1-1 0,1 1 0,-1-1 0,0 1 0,1-1 0,-1 0 0,0 1 0,1-1 0,-1 1 0,0 0 0,1-1 0,-1 1 0,0-1 0,0 1 0,0-1 0,0 1 0,0 0 0,0-1 0,0 1 0,0-1 0,0 1 0,0 0 0,0-1 0,0 1 0,0-1 0,0 2 0,-1 30 0,0-29 0,-6 73 0,8-75-84,-1-1-1,1 1 1,-1-1 0,0 1 0,1-1-1,-1 0 1,1 1 0,-1-1 0,1 0-1,-1 1 1,1-1 0,-1 0-1,1 1 1,0-1 0,-1 0 0,1 0-1,-1 0 1,1 1 0,0-1 0,-1 0-1,1 0 1,-1 0 0,1 0 0,0 0-1,-1 0 1,1 0 0,0-1-1,20 0-5733,-9-3-2019</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09:59.544"/>
    </inkml:context>
    <inkml:brush xml:id="br0">
      <inkml:brushProperty name="width" value="0.025" units="cm"/>
      <inkml:brushProperty name="height" value="0.025" units="cm"/>
    </inkml:brush>
  </inkml:definitions>
  <inkml:trace contextRef="#ctx0" brushRef="#br0">1 225 10474,'0'0'18439,"0"9"-16592,0-6-1656,0 11 181,1 0 1,0 0-1,1-1 0,4 17 0,-5-27-379,0-1 0,-1 1 0,1-1 0,0 1 1,1-1-1,-1 0 0,0 1 0,1-1 0,-1 0 1,1 0-1,0 0 0,0 0 0,-1 0 0,4 1 0,-3-2-56,0 0 0,-1-1 0,1 1 0,0-1 0,-1 1 0,1-1 0,0 0 0,0 0 0,0 0 0,-1 0 0,1 0 0,0 0 0,0 0 0,0-1 0,-1 1 0,1-1 0,0 1 0,-1-1 0,1 0 0,0 0 0,-1 1 0,1-1 0,-1 0-1,2-2 1,25-25-885,-26 25 872,0-1-1,0 1 0,1 0 0,-1 0 0,1 0 1,0 1-1,0-1 0,0 1 0,0 0 0,1-1 1,-1 1-1,1 1 0,5-3 0,-6 43 1075,-4-33-956,1-1 0,1 1 0,-1-1 0,1 1-1,0-1 1,0 0 0,1 1 0,0-1 0,2 5-1,-3-8-46,0-1-1,0 0 0,0 0 1,0 0-1,0 1 0,0-1 1,0 0-1,0 0 0,1-1 1,-1 1-1,0 0 1,1 0-1,-1-1 0,1 1 1,-1-1-1,0 1 0,1-1 1,0 1-1,-1-1 0,1 0 1,-1 0-1,1 0 0,-1 0 1,1 0-1,-1 0 0,1 0 1,-1 0-1,1-1 1,-1 1-1,1-1 0,-1 1 1,1-1-1,-1 0 0,1 1 1,-1-1-1,0 0 0,1 0 1,0-1-1,9-5-297,0-1 0,-1 0 0,0 0-1,0-1 1,-1 0 0,0-1 0,0 0 0,10-16 0,5-12-1720,22-44 0,0-22 181,-23 33 4260,-32 105 1455,-1 8-1934,-6 49 0,15-76-1983,0 0 1,1-1 0,0 1 0,2 0-1,-1-1 1,2 1 0,5 19-1,-4-20-39,-1-2-2,1 0 0,0 0 0,1-1 1,0 1-1,11 16 0,-15-69 80,-5 31-233,-1-1 0,1 0 0,-2 1 0,0 0 0,0 0 0,-1 1 0,0-1 0,0 1 0,-1 1 0,0 0 0,-1 0 0,0 0 0,-12-7 1,13 9 471,-1 1 0,0 0-1,0 0 1,-1 1 0,-9-4 0,56 12 3586,104-8-4202,-106-4-2716,-13-2-3867,3-3-11105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0.355"/>
    </inkml:context>
    <inkml:brush xml:id="br0">
      <inkml:brushProperty name="width" value="0.025" units="cm"/>
      <inkml:brushProperty name="height" value="0.025" units="cm"/>
    </inkml:brush>
  </inkml:definitions>
  <inkml:trace contextRef="#ctx0" brushRef="#br0">24 44 18514,'0'0'6945,"-2"9"-4628,-4 13-1774,1 0 0,1 0 0,1 0 0,1 1 0,1-1 0,2 29 0,-1-49-540,1-1 0,-1 0 1,1 1-1,-1-1 0,1 0 1,-1 0-1,1 1 0,0-1 1,0 0-1,0 0 0,-1 0 1,1 0-1,0 0 1,0 0-1,0 0 0,1 0 1,-1-1-1,0 1 0,0 0 1,0-1-1,1 1 0,-1 0 1,0-1-1,1 0 0,-1 1 1,0-1-1,1 0 0,-1 0 1,0 0-1,1 1 1,-1-1-1,1-1 0,-1 1 1,0 0-1,1 0 0,-1 0 1,0-1-1,3 0 0,2-1 28,0 0 0,0 0 0,0 0 0,0-1 1,-1 0-1,1 0 0,6-5 0,4-5 17,0-2 1,-1 0-1,-1 0 1,0-2-1,-2 1 1,1-2-1,-2 0 0,0 0 1,-1-1-1,-1 0 1,10-33-1,-20 140 182,0-64-230,-1-8 0,1 1 0,1-1 0,1 1 0,3 24 0,-3-38 0,-1 0 0,1 0 0,0 0 0,0 0 0,0 0 0,0 0 0,0-1 0,1 1 0,-1 0 0,1-1 0,0 1 0,0-1 0,0 1 0,0-1 0,0 0 0,0 0 0,1 0 0,-1 0 0,1 0 0,-1-1 0,1 1 0,0-1 0,-1 1 0,1-1 0,0 0 0,0 0 0,0-1 0,0 1 0,0 0 0,4-1 0,1 1-501,0-1-1,0 0 1,0-1 0,0 0-1,9-2 1,-12 2-321,1-1-1,-1 1 1,0-2 0,0 1-1,0 0 1,0-1 0,0 0 0,0 0-1,0-1 1,-1 1 0,0-1-1,0 0 1,4-5 0,3-5-12781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5.143"/>
    </inkml:context>
    <inkml:brush xml:id="br0">
      <inkml:brushProperty name="width" value="0.025" units="cm"/>
      <inkml:brushProperty name="height" value="0.025" units="cm"/>
    </inkml:brush>
  </inkml:definitions>
  <inkml:trace contextRef="#ctx0" brushRef="#br0">221 66 14157,'-11'2'12247,"-5"-1"-8726,-24 5-3161,23 0-15,1 2 0,0 0 1,-24 17-1,34-21-260,1 0-1,-1 0 1,1 0 0,0 1-1,0 0 1,1 0 0,0 0 0,0 0-1,0 1 1,0-1 0,1 1-1,-5 12 1,7-18-85,1 0 0,0 0 0,0 0 0,0 1 0,0-1 0,0 0 0,0 0 0,0 0 0,0 0 0,0 1 0,0-1 0,0 0 0,0 0 0,0 0 0,0 0 0,0 1 0,0-1 0,0 0 0,0 0 0,0 0 0,0 1 0,0-1 0,0 0 0,0 0 0,0 0 0,0 0 0,0 1 0,0-1 0,1 0 0,-1 0 0,0 0 0,0 0 0,0 0 0,0 1 0,0-1 0,0 0 0,1 0 0,-1 0 0,0 0 0,0 0 0,0 0 0,0 0 0,1 0 0,-1 0 0,0 0 0,0 1 0,0-1 0,1 0 0,11-5 0,13-12 0,-6-2 0,-1-1 0,17-24 0,-29 36 0,0-1 0,-1 1 0,0-1 0,-1 0 0,1-1 0,-2 1 0,1-1 0,3-18 0,-12 62 0,2 0 0,1 0 0,6 68 0,-4-100-67,0 0 1,1 0-1,-1 0 0,0 0 1,1 0-1,-1 0 0,1 0 0,0 0 1,0 0-1,0 0 0,0 0 1,0 0-1,0 0 0,0-1 1,1 1-1,-1-1 0,1 1 0,-1-1 1,1 1-1,-1-1 0,1 0 1,0 1-1,0-1 0,0 0 1,0 0-1,-1 0 0,1-1 0,0 1 1,1 0-1,-1-1 0,0 0 1,0 1-1,0-1 0,0 0 1,0 0-1,0 0 0,0 0 1,1 0-1,2-1 0,0-1-227,0 1 1,0-1-1,0 0 0,0 0 1,0 0-1,-1-1 0,1 0 1,-1 0-1,0 0 0,0 0 0,0-1 1,0 0-1,0 1 0,6-10 1,7-20-4250,-2-6-2066</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0.743"/>
    </inkml:context>
    <inkml:brush xml:id="br0">
      <inkml:brushProperty name="width" value="0.025" units="cm"/>
      <inkml:brushProperty name="height" value="0.025" units="cm"/>
    </inkml:brush>
  </inkml:definitions>
  <inkml:trace contextRef="#ctx0" brushRef="#br0">33 1 20083,'0'0'8552,"0"10"-7281,-2 27-85,-8 45 1,2-25-699,7-56-488,1 1 0,0-1 0,-1 0 0,1 1 0,0-1 0,0 1 0,0-1 0,0 0 0,0 1 0,0-1 0,0 1 0,0-1 0,1 0 0,-1 1 0,1-1 0,-1 0 0,1 1 0,-1-1 0,1 0 0,0 0 0,-1 0 0,1 1 0,0-1 0,0 0 0,0 0 0,0 0 0,0 0 0,0 0 0,0-1 0,0 1 0,0 0 0,1 0 0,1 0 0,3 0 0,1 0 0,-1-1 0,0 0 0,0 0 0,0 0 0,12-3 0,-14 3 0,17-4-50,-14 2 10,0 0-1,0 1 1,0 0-1,0 1 1,1-1 0,-1 1-1,0 1 1,0-1 0,14 4-1,-20-3 37,0 0 1,1 0-1,-1 0 0,0 0 0,0 0 0,0 1 0,0-1 1,0 0-1,0 1 0,0-1 0,0 0 0,-1 1 0,1-1 1,-1 1-1,1 0 0,-1-1 0,1 1 0,-1-1 0,0 1 0,0 0 1,0-1-1,0 1 0,0-1 0,0 1 0,0 0 0,0-1 1,-1 3-1,0 1 58,0 0 1,0-1 0,0 1-1,-1-1 1,1 1 0,-1-1-1,0 0 1,-4 7 0,-1-3-43,-1 0 0,1-1 1,-1 0-1,-1 0 1,1 0-1,-19 10 0,23-15-12,1 0-1,-1 0 0,0 0 0,0-1 0,0 1 0,0-1 1,0 0-1,0 0 0,-1 0 0,1-1 0,0 1 0,0-1 1,-1 0-1,1 0 0,0-1 0,0 1 0,-1-1 0,1 0 1,0 0-1,-5-2 0,6 1-124,1 0 0,0 0-1,-1 0 1,1-1 0,1 1 0,-1 0 0,0-1 0,0 0-1,1 1 1,-1-1 0,1 0 0,0 0 0,0 0-1,0 1 1,0-1 0,1 0 0,-1 0 0,1-1-1,0 1 1,0 0 0,0 0 0,0 0 0,0 0 0,1 0-1,-1 0 1,1 0 0,0 0 0,0 0 0,0 0-1,0 1 1,0-1 0,1 0 0,-1 1 0,1-1 0,0 1-1,0-1 1,0 1 0,0 0 0,4-4 0,16-4-5956,5 2-1761</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1.241"/>
    </inkml:context>
    <inkml:brush xml:id="br0">
      <inkml:brushProperty name="width" value="0.025" units="cm"/>
      <inkml:brushProperty name="height" value="0.025" units="cm"/>
    </inkml:brush>
  </inkml:definitions>
  <inkml:trace contextRef="#ctx0" brushRef="#br0">37 123 14478,'0'0'17985,"9"-1"-17713,-4 1-256,-3 0-15,0 0-1,0 0 1,0 0-1,1 0 0,-1 0 1,0 0-1,0 0 1,0 0-1,0-1 1,0 1-1,0-1 1,0 0-1,0 0 0,0 1 1,0-1-1,-1-1 1,1 1-1,0 0 1,-1 0-1,1 0 0,0-1 1,-1 1-1,0-1 1,1 1-1,-1-1 1,0 0-1,0 0 1,0 1-1,0-1 0,0 0 1,0 0-1,0 0 1,-1 0-1,1 0 1,0-4-1,-1 5 0,-1 0 0,1 0 0,0 0 0,-1 0 0,1 0 0,-1 0 0,0 0 0,1 0 0,-1 0 0,0 1 0,1-1 0,-1 0 0,0 0 0,0 1 0,0-1 0,0 0 0,0 1 0,1-1 0,-1 1 0,0-1 0,0 1 0,0 0 0,-1-1 0,1 1 0,0 0 0,0 0 0,0-1 0,0 1 0,0 0 0,0 0 0,0 0 0,0 1 0,0-1 0,0 0 0,0 0 0,-1 0 0,0 1 0,-2 0 0,1-1 0,-1 1 0,0-1 0,1 1 0,-1 0 0,0 1 0,1-1 0,0 1 0,-1-1 0,-3 4 0,4-2 0,0 1 0,0-1 0,0 1 0,0 0 0,1 1 0,0-1 0,0 0 0,0 0 0,0 1 0,1 0 0,-1-1 0,0 8 0,2-11 0,0 1 0,-1-1 0,1 1 0,0 0 0,0-1 0,1 1 0,-1 0 0,0-1 0,0 1 0,1-1 0,-1 1 0,1 0 0,-1-1 0,1 1 0,0-1 0,0 0 0,0 1 0,0-1 0,0 0 0,0 1 0,0-1 0,0 0 0,0 0 0,0 0 0,1 0 0,-1 0 0,0 0 0,1 0 0,-1 0 0,1-1 0,-1 1 0,1 0 0,-1-1 0,1 1 0,-1-1 0,1 0 0,0 0 0,1 1 0,21 0 0,0-1 0,0 0 0,0-2 0,0-1 0,0 0 0,-1-2 0,45-15 0,-67 19 0,0 1 0,0-1 0,-1 0 0,1 1 0,0-1 0,0 1 0,-1-1 0,1 0 0,-1 0 0,1 1 0,0-1 0,-1 0 0,0 0 0,1 0 0,-1 0 0,1 1 0,-1-1 0,0 0 0,0 0 0,1 0 0,-1 0 0,0 0 0,0 0 0,0 0 0,0 0 0,0 0 0,0 0 0,-1 0 0,1 0 0,0 0 0,0 1 0,-1-1 0,1 0 0,-1-1 0,-14-37 0,12 32 0,2 4 0,-1-1 0,0-1 0,0 0 0,0 1 0,1-1 0,0 0 0,0 0 0,-1-5 0,3 9 0,-1-1 0,0 1 0,0 0 0,1 0 0,-1 0 0,1 0 0,-1 0 0,1 0 0,-1 0 0,1-1 0,0 2 0,-1-1 0,1 0 0,0 0 0,0 0 0,0 0 0,-1 0 0,1 1 0,0-1 0,0 0 0,0 1 0,0-1 0,1 1 0,-1-1 0,0 1 0,0-1 0,0 1 0,0 0 0,0-1 0,1 1 0,-1 0 0,0 0 0,0 0 0,2 0 0,33-3-1857,50 2-8814,-72 1 9244,-31 0-5310</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1.585"/>
    </inkml:context>
    <inkml:brush xml:id="br0">
      <inkml:brushProperty name="width" value="0.025" units="cm"/>
      <inkml:brushProperty name="height" value="0.025" units="cm"/>
    </inkml:brush>
  </inkml:definitions>
  <inkml:trace contextRef="#ctx0" brushRef="#br0">1 82 11755,'0'0'13901,"64"-30"-13709,-21 16-160,4-3-2978,4-4-7464</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2.484"/>
    </inkml:context>
    <inkml:brush xml:id="br0">
      <inkml:brushProperty name="width" value="0.025" units="cm"/>
      <inkml:brushProperty name="height" value="0.025" units="cm"/>
    </inkml:brush>
  </inkml:definitions>
  <inkml:trace contextRef="#ctx0" brushRef="#br0">176 233 12844,'0'0'15183,"-9"-8"-13731,7 7-1421,-3-3 100,-1-1 0,0 1 1,-1 0-1,1 1 1,-1-1-1,-9-2 0,13 5-102,0 0 0,1 1-1,-1-1 1,0 1-1,0 0 1,0 0 0,0 0-1,0 0 1,0 0-1,0 1 1,0-1 0,1 1-1,-1 0 1,0-1-1,0 2 1,1-1-1,-1 0 1,0 0 0,1 1-1,0 0 1,-1-1-1,1 1 1,0 0 0,-3 3-1,0 0-18,1 0 0,0 1 0,0-1 0,0 1 1,1 0-1,0 0 0,0 0 0,1 1 0,-1-1 0,1 1 0,1-1 0,-2 10 0,3-14-11,-1 0 0,1 0-1,0 0 1,0-1-1,0 1 1,0 0 0,0 0-1,1 0 1,-1 0 0,0-1-1,1 1 1,0 0-1,-1 0 1,1-1 0,0 1-1,0-1 1,0 1 0,0 0-1,0-1 1,0 0 0,0 1-1,0-1 1,1 0-1,-1 1 1,1-1 0,-1 0-1,1 0 1,-1 0 0,1 0-1,-1 0 1,1-1-1,0 1 1,0-1 0,-1 1-1,1-1 1,0 1 0,0-1-1,0 0 1,-1 0-1,1 0 1,0 0 0,0 0-1,0 0 1,0 0 0,-1-1-1,1 1 1,0-1 0,1 0-1,10-2-12,0 0-1,0-2 1,-1 1-1,0-1 1,0-1-1,0 0 1,-1-1-1,0 0 1,12-10 0,7-8-210,49-52 0,-61 58 181,-2-1 0,17-24 0,-28 37 50,-1 0-1,0-1 1,0 1 0,0-1 0,-1 0 0,0 0 0,-1 0 0,0 0 0,0-1-1,1-12 1,-15 56-76,4-16 133,-3 10 61,-21 76-27,29-94 79,1 0 0,1-1 0,0 1 0,0 0 0,1 0 0,0 0 0,3 19 0,-2-29-166,-1 0 0,0 1 0,1-1 0,-1 0 0,1 0 0,-1 0 0,1 0 0,-1 0 0,1 0 0,0 1 0,-1-1 0,1-1 0,0 1 0,0 0 0,0 0 0,0 0 0,0 0 0,0-1 1,0 1-1,0 0 0,0-1 0,0 1 0,3 0 0,-1 0 6,0-1 1,0 1 0,0-1-1,0 0 1,0 0 0,0 0-1,0 0 1,0-1 0,5-1 0,0 0 0,0 0 1,0-1-1,-1 0 1,0-1-1,1 1 0,11-10 1,-9 6-42,-1 0 0,0-1 0,0 0 0,-1-1 0,0 0 0,-1 0 0,0-1 0,0 0 0,-1 0 0,0 0 0,-1-1 0,6-16 0,-17 46-185,-14 53 275,19-66-27,-1 0 1,2 0 0,-1 0 0,1 0 0,0 0 0,0 0-1,1 0 1,-1 0 0,4 11 0,-3-15-40,0 0 1,1 0-1,-1 0 0,1-1 1,-1 1-1,1 0 0,0-1 1,-1 1-1,1-1 0,0 0 1,0 0-1,0 1 0,0-1 1,0 0-1,0-1 0,1 1 1,-1 0-1,0-1 0,0 1 1,1-1-1,-1 0 0,0 1 1,0-1-1,1 0 0,-1 0 1,0-1-1,1 1 0,-1 0 1,3-2-1,3 1-2,1-1 0,0 0 0,0 0-1,-1-1 1,1 0 0,8-5 0,-5 1 1,0-1 0,-1 0 0,-1 0 0,1-1 0,10-13 0,-17 19 0,-1-1 0,1 0 0,-1 0 0,-1 0 0,1 0 0,0 0 0,-1 0 0,0-1 0,0 1 0,0-1 0,-1 0 0,1 0 0,-1 1 0,0-1 0,-1 0 0,1 0 0,-1-8 0,0 12 0,0 1 0,0-1 0,-1 1 0,1-1 0,0 1 0,-1-1 0,1 1 0,0-1 0,-1 1 0,1 0 0,0-1 0,-1 1 0,1-1 0,-1 1 0,1 0 0,-1-1 0,1 1 0,-1 0 0,1 0 0,-1 0 0,1-1 0,-1 1 0,0 0 0,1 0 0,-1 0 0,1 0 0,-1 0 0,1 0 0,-1 0 0,0 0 0,1 0 0,-1 0 0,1 0 0,-1 0 0,1 0 0,-1 1 0,1-1 0,-1 0 0,1 0 0,-1 1 0,1-1 0,-1 0 0,1 1 0,-1-1 0,1 0 0,-1 1 0,1 0 0,-24 16 0,21-13 0,1 0 0,-1 1 0,1-1 0,0 0 0,0 1 0,0-1 0,0 1 0,1-1 0,0 1 0,0 0 0,0 0 0,1 0 0,0 7 0,0-10 0,0 0 0,1 0 0,0 0 0,-1 0 0,1 0 0,0-1 0,0 1 0,0 0 0,0-1 0,0 1 0,0 0 0,1-1 0,-1 0 0,0 1 0,1-1 0,-1 0 0,1 1 0,0-1 0,-1 0 0,1 0 0,0 0 0,-1-1 0,1 1 0,0 0 0,0-1 0,0 1 0,0-1 0,0 1 0,0-1 0,0 0 0,0 0 0,0 0 0,0 0 0,3-1 0,6 1-135,-6 1-452,1-1 0,-1 0 0,0 0 0,1-1 0,-1 1 0,0-1 0,1-1-1,-1 1 1,0-1 0,0 1 0,8-5 0,12-13-6935</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2.823"/>
    </inkml:context>
    <inkml:brush xml:id="br0">
      <inkml:brushProperty name="width" value="0.025" units="cm"/>
      <inkml:brushProperty name="height" value="0.025" units="cm"/>
    </inkml:brush>
  </inkml:definitions>
  <inkml:trace contextRef="#ctx0" brushRef="#br0">0 1 21973,'0'0'9801,"47"0"-24086</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3.263"/>
    </inkml:context>
    <inkml:brush xml:id="br0">
      <inkml:brushProperty name="width" value="0.025" units="cm"/>
      <inkml:brushProperty name="height" value="0.025" units="cm"/>
    </inkml:brush>
  </inkml:definitions>
  <inkml:trace contextRef="#ctx0" brushRef="#br0">1 1 13645,'0'0'10095,"6"10"-7896,0 2-1708,-1 1 0,0-1 1,-1 1-1,0 0 0,-1 0 0,-1 0 0,0 1 0,-1-1 0,0 20 1,-8 289 1424,6-321-1916,1 1 0,0-1 0,0 0 0,0 0 0,-1 1 0,1-1 0,0 0 0,1 1 0,-1-1 0,0 0 0,0 0 0,0 1 0,1-1 0,-1 0 0,1 0 0,-1 0 0,1 1 0,-1-1 0,1 0 0,0 0 0,-1 0 0,1 0 0,0 0 0,0 0 0,0 0 0,0-1 0,0 1 0,0 0 0,0 0 0,0-1 0,0 1 0,0 0 0,0-1 0,1 1 0,-1-1 0,0 0 0,0 1 0,1-1 0,-1 0 0,0 0 0,0 0 0,1 0 0,-1 0 0,0 0 0,1 0 0,-1 0 0,0 0 0,0-1 0,1 1 0,-1 0 0,0-1 0,0 1 0,0-1 0,0 0 0,1 1 0,0-2 0,8-3 0,-1 0 0,1-1 0,-1 0 0,0-1 0,10-9 0,19-21 0,-1-1 0,-2-2 0,-2-2 0,49-79 0,-78 114-607,0-1 1,0 0-1,-1 0 0,4-14 0,-7 21 426,1 0 0,-1 0 0,0 0 0,1-1 0,-1 1 0,0 0 0,0 0 0,0 0 0,0-1 0,0 1-1,0 0 1,0 0 0,0-1 0,0 1 0,-1 0 0,1 0 0,0 0 0,-1 0 0,1-1 0,-1 1 0,0 0-1,1 0 1,-1 0 0,0 0 0,1 0 0,-1 0 0,0 0 0,0 1 0,0-1 0,0 0 0,0 0 0,0 1-1,0-1 1,0 0 0,0 1 0,0-1 0,0 1 0,0 0 0,-1-1 0,1 1 0,-1-1 0,-16-1-10320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3.590"/>
    </inkml:context>
    <inkml:brush xml:id="br0">
      <inkml:brushProperty name="width" value="0.025" units="cm"/>
      <inkml:brushProperty name="height" value="0.025" units="cm"/>
    </inkml:brush>
  </inkml:definitions>
  <inkml:trace contextRef="#ctx0" brushRef="#br0">1 1 8776,'0'0'11659,"0"56"-8328,15-43-1313,5-3-704,6-4-802,6 0-352,3-3-1153,1-1-1953,-1-1-1122,-2-1-705,-4 0-2273</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3.962"/>
    </inkml:context>
    <inkml:brush xml:id="br0">
      <inkml:brushProperty name="width" value="0.025" units="cm"/>
      <inkml:brushProperty name="height" value="0.025" units="cm"/>
    </inkml:brush>
  </inkml:definitions>
  <inkml:trace contextRef="#ctx0" brushRef="#br0">102 57 11659,'0'0'15300,"-10"-7"-14014,-32-17-677,40 24-598,1 0 0,-1 0 0,1 0 0,0 0 0,-1 0 0,1 0 0,-1 1 0,1-1 0,0 1 0,-1-1 0,1 1 0,0-1 0,0 1 0,-1 0 0,1-1 0,0 1 0,0 0 0,0 0 0,0 0 0,0 0 0,0 0 0,0 0 0,0 0 0,0 0 0,1 0 0,-1 1 0,0-1 0,1 0 0,-1 1 0,1-1 0,-1 2 0,-13 42 625,14-44-609,0 1 1,0-1-1,-1 0 1,1 1-1,0-1 1,0 1-1,0-1 1,0 1-1,1-1 1,-1 0-1,0 1 1,0-1-1,1 0 1,-1 1-1,1-1 1,-1 0-1,1 1 1,0-1-1,0 0 1,-1 0-1,3 2 1,-2-2-13,0 0 0,0-1 0,1 1 0,-1-1 0,0 0 1,0 1-1,1-1 0,-1 0 0,0 0 0,1 0 0,-1 0 0,0 0 1,0 0-1,1 0 0,-1 0 0,0 0 0,1-1 0,1 0 0,3-1-11,1-1-1,-1 0 1,0 0-1,-1 0 0,1-1 1,-1 0-1,1 0 1,5-6-1,-2 0-144,-1-1 0,-1 0 0,1 0 0,7-19 0,-4 11 88,-11 81-1890,-7 37-4618,7-98 6511,0-1-71,0 0 0,0 0 0,0 0 0,-1 1 0,1-1 0,0 0 0,0 0 0,0 1 0,0-1 0,0 0 0,0 0 0,0 1 0,0-1 0,0 0 0,0 0 0,0 1 0,0-1 0,0 0 0,0 0 0,1 0 0,-1 1 0,0-1 0,0 0 0,0 0 0,0 0 0,0 1 0,0-1 0,1 0 0,-1 0 0,0 0 0,0 1 0,0-1 0,1 0 0,-1 0 0,0 0 0,0 0 0,0 0 0,1 0 0,-1 1 0,0-1 0,0 0 0,0 0 0,1 0 0,-1 0 0,0 0 0,0 0 0,1 0 0,-1 0 0,0 0 0,0 0 0,1 0 0,-1 0 0,0 0 0,1 0 0,10 0-5004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4.291"/>
    </inkml:context>
    <inkml:brush xml:id="br0">
      <inkml:brushProperty name="width" value="0.025" units="cm"/>
      <inkml:brushProperty name="height" value="0.025" units="cm"/>
    </inkml:brush>
  </inkml:definitions>
  <inkml:trace contextRef="#ctx0" brushRef="#br0">103 0 10090,'0'0'10548,"-4"12"-8439,-19 59-989,3 0-1,3 2 1,-13 139 0,28-184-1504,-3 28 2813,4-52-1562,1-7-38,0-32 432,1 0-1201,2-1 0,2 1 0,1 0-1,1 1 1,3-1 0,0 2 0,2-1 0,31-59 0,-39 86-99,0 0 0,1 0 0,-1 1-1,1-1 1,1 1 0,-1 0 0,1 1 0,0-1 0,0 1 0,1 0-1,0 1 1,-1-1 0,2 2 0,-1-1 0,0 1 0,1 0-1,-1 0 1,1 1 0,0 0 0,0 0 0,0 1 0,0 0 0,15 0-1,-23 1 31,1 0 0,0-1-1,-1 1 1,1 0 0,-1 0-1,1 0 1,-1 0 0,1 0-1,0 0 1,-1 0 0,1 0-1,-1 0 1,1 0 0,0 1-1,-1-1 1,1 0 0,-1 0-1,1 1 1,-1-1 0,1 0-1,-1 0 1,1 1 0,-1-1-1,1 0 1,-1 1 0,0-1-1,1 1 1,-1-1 0,1 1-1,-1-1 1,0 1 0,1-1-1,-1 1 1,0-1 0,0 1-1,0-1 1,1 1 0,-1-1-1,0 1 1,0 0 0,0-1-1,0 1 1,0-1 0,0 1-1,0 0 1,0-1 0,0 1-1,0-1 1,0 1 0,0-1-1,-1 1 1,1 0 0,0-1-1,0 1 1,-1-1 0,1 1-1,0-1 1,-1 1 0,1 0-1,-2 2 108,-1 1-1,1-1 0,0 0 1,-1 0-1,0 0 1,0 0-1,-5 4 0,-13 8 47,-2-1 1,0 0-1,-1-2 0,-38 15 0,54-25-363,36-7-11136,-6-2 4159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4.621"/>
    </inkml:context>
    <inkml:brush xml:id="br0">
      <inkml:brushProperty name="width" value="0.025" units="cm"/>
      <inkml:brushProperty name="height" value="0.025" units="cm"/>
    </inkml:brush>
  </inkml:definitions>
  <inkml:trace contextRef="#ctx0" brushRef="#br0">86 1 18385,'0'0'7976,"-34"52"-5318,16-23-832,2 0-416,5-6-898,4-1-512,7-8 0,0-6 0,1-7 0,12-1-1345,-2 0-769,0-7-2467,0-9-2337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5.998"/>
    </inkml:context>
    <inkml:brush xml:id="br0">
      <inkml:brushProperty name="width" value="0.025" units="cm"/>
      <inkml:brushProperty name="height" value="0.025" units="cm"/>
    </inkml:brush>
  </inkml:definitions>
  <inkml:trace contextRef="#ctx0" brushRef="#br0">80 1 13357,'0'0'7756,"-4"13"-3677,-13 43-2560,5-15 470,-14 68 0,24-97-1800,0 0 0,1 0 0,1 1 0,0-1 0,0 0 0,2 0-1,-1 0 1,2 0 0,-1 0 0,9 21 0,15 23-189,-21-84 0,-5 28 0,2-109 0,-3 96 0,0 1 0,0 0 0,-2 0 0,1 0 0,-2 0 0,-8-21 0,12 31 0,-1 1 0,1-1 0,-1 1 0,0-1 0,0 1 0,0-1 0,0 1 0,0-1 0,0 1 0,-1 0 0,1 0 0,0 0 0,0-1 0,-4 0 0,5 2 0,-1 0 0,1 0 0,-1 0 0,1 0 0,-1 0 0,1 0 0,-1 0 0,1 0 0,-1 0 0,1 0 0,-1 0 0,1 0 0,-1 1 0,1-1 0,-1 0 0,1 0 0,-1 1 0,1-1 0,0 0 0,-1 1 0,1-1 0,-1 0 0,1 1 0,0-1 0,-1 0 0,1 1 0,0-1 0,0 1 0,-1 0 0,-1 4 0,0-1 0,0 1 0,1-1 0,-1 1 0,1 0 0,1 0 0,-1-1 0,0 8 0,1-8 0,0 0 0,0 0 0,0 0 0,0-1 0,1 1 0,-1 0 0,1 0 0,0-1 0,0 1 0,1 0 0,-1-1 0,1 1 0,-1-1 0,1 0 0,0 0 0,1 1 0,-1-1 0,4 4 0,-2-5 0,-1 0 0,1 0 0,-1 0 0,1 0 0,0-1 0,-1 1 0,1-1 0,0 0 0,0 0 0,0-1 0,0 1 0,0-1 0,0 0 0,0 0 0,0 0 0,0 0 0,7-2 0,-6 1 0,-1 0 0,0-1 0,1 1 0,-1-1 0,0 0 0,0 0 0,0 0 0,-1 0 0,1-1 0,-1 0 0,1 1 0,-1-1 0,0-1 0,4-4 0,35-54 0,-33 48 0,-11 51 0,-13 19 0,10-42 0,1-1 0,0 1 0,1 1 0,1-1 0,0 0 0,1 22 0,1-36 0,0 1 0,0 0 0,1-1 0,-1 1 0,0 0 0,1-1 0,-1 1 0,0-1 0,1 1 0,-1-1 0,1 1 0,-1-1 0,1 1 0,-1-1 0,1 1 0,0-1 0,-1 1 0,1-1 0,-1 0 0,1 0 0,0 1 0,-1-1 0,1 0 0,0 0 0,-1 0 0,1 1 0,0-1 0,0 0 0,-1 0 0,1 0 0,0 0 0,-1-1 0,1 1 0,0 0 0,-1 0 0,1 0 0,0 0 0,-1-1 0,1 1 0,0 0 0,-1-1 0,1 1 0,-1 0 0,1-1 0,0 0 0,31-17 0,27-41 0,-41 39 0,2 1 0,31-26 0,-51 45 0,1-1 0,0 0 0,-1 1 0,1-1 0,0 1 0,-1-1 0,1 1 0,0-1 0,0 1 0,-1 0 0,1-1 0,0 1 0,0 0 0,0 0 0,0-1 0,0 1 0,-1 0 0,1 0 0,0 0 0,0 0 0,0 0 0,0 0 0,0 0 0,0 0 0,-1 1 0,1-1 0,0 0 0,0 0 0,0 1 0,1 0 0,-1 0 0,0 1 0,0 0 0,0-1 0,0 1 0,0 0 0,-1-1 0,1 1 0,-1 0 0,1 0 0,-1 0 0,0 0 0,1-1 0,-1 1 0,0 2 0,-1 16 0,0 0 0,-6 25 0,5-27 0,1-11 0,0-1 0,0 0 0,1 0 0,0 1 0,0-1 0,1 1 0,0-1 0,2 9 0,-3-14 0,1 0 0,0 0 0,-1 0 0,1 0 0,0 1 0,-1-2 0,1 1 0,0 0 0,0 0 0,0 0 0,0 0 0,0 0 0,0-1 0,0 1 0,0 0 0,0-1 0,0 1 0,2 0 0,0 0 0,0-1 0,0 0 0,0 1 0,0-1 0,0 0 0,0 0 0,0-1 0,0 1 0,0 0 0,5-2 0,-1-1 0,-1 1 0,1-1 0,0 0 0,-1 0 0,0-1 0,1 0 0,-2 0 0,1-1 0,0 0 0,-1 1 0,0-2 0,0 1 0,0-1 0,6-10 0,-6 8 0,0 0 0,-1 0 0,0 0 0,0-1 0,-1 0 0,0 1 0,0-1 0,-1 0 0,0-1 0,1-17 0,-4 26 0,1-1 0,0 1 0,-1 0 0,1 0 0,-1-1 0,1 1 0,-1 0 0,1 0 0,-1 0 0,0 0 0,0 0 0,1 0 0,-1 0 0,0 0 0,0 0 0,0 0 0,0 0 0,0 0 0,0 1 0,0-1 0,-1 0 0,1 1 0,0-1 0,0 1 0,0-1 0,-1 1 0,1 0 0,0-1 0,-1 1 0,1 0 0,0 0 0,-2 0 0,-4 0 0,34-1 0,-26 0 2,40-4 63,-39 4-206,0 1 0,0 0 1,0-1-1,1 0 1,-1 1-1,0-1 0,0 0 1,0 0-1,0-1 0,0 1 1,0 0-1,-1 0 1,1-1-1,0 1 0,1-3 1,0-5-7062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4.995"/>
    </inkml:context>
    <inkml:brush xml:id="br0">
      <inkml:brushProperty name="width" value="0.025" units="cm"/>
      <inkml:brushProperty name="height" value="0.025" units="cm"/>
    </inkml:brush>
  </inkml:definitions>
  <inkml:trace contextRef="#ctx0" brushRef="#br0">50 1 20724,'0'0'6502,"-2"11"-4490,-11 158-322,9-85-771,-19 107 1,21-188-941,1-9-37,-2-23-135,1-41-272,2 58 382,1 0 0,1 0 0,0 0-1,0 1 1,5-15 0,-6 24 93,-1 0-1,1 1 1,-1-1-1,1 0 1,0 0 0,0 1-1,0-1 1,0 1-1,0-1 1,0 1 0,0-1-1,0 1 1,1 0-1,-1-1 1,0 1 0,1 0-1,-1 0 1,1 0-1,0 0 1,-1 0 0,1 0-1,0 1 1,-1-1-1,1 0 1,0 1 0,0 0-1,0-1 1,0 1-1,-1 0 1,1 0 0,0 0-1,0 0 1,0 0-1,0 0 1,0 1 0,-1-1-1,1 1 1,0-1-1,0 1 1,-1-1 0,4 3-1,37 10-2695,3-9-8000,-19-4 740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5.320"/>
    </inkml:context>
    <inkml:brush xml:id="br0">
      <inkml:brushProperty name="width" value="0.025" units="cm"/>
      <inkml:brushProperty name="height" value="0.025" units="cm"/>
    </inkml:brush>
  </inkml:definitions>
  <inkml:trace contextRef="#ctx0" brushRef="#br0">94 230 13325,'0'0'4895,"-9"6"-849,-1 1-2867,-1 1-1,2 0 0,-18 19 1,24-25-979,0 1-1,1 0 1,0 0 0,-1 0 0,1 0 0,0 0 0,1 1 0,-1-1 0,1 1 0,-1-1 0,1 1 0,0 0 0,0-1 0,1 1 0,-1 0 0,1 0 0,0-1 0,0 1 0,0 0 0,0 0 0,2 5 0,-1-8-184,0 0 0,-1 0 0,1 0 0,0 0 0,1-1 0,-1 1 0,0 0 0,0-1 0,0 1 0,0 0 0,1-1 0,-1 0 0,0 1 0,0-1 0,1 0 0,-1 1 0,0-1 0,1 0 0,-1 0 0,0 0 0,1 0 0,-1 0 0,0-1 0,1 1 0,-1 0 0,2-1 0,37-11 161,-31 7-324,0-2 0,-1 1 0,0-1 0,0 0 0,0-1 0,-1 0 0,12-17 0,8-8-444,-27 33 562,0 0 0,0 0 0,1 0 0,-1-1 0,0 1 0,0 0 0,0 0 0,0 0 0,0 0 0,0-1 0,1 1 1,-1 0-1,0 0 0,0 0 0,0 0 0,1 0 0,-1 0 0,0-1 0,0 1 0,0 0 0,1 0 0,-1 0 0,0 0 1,0 0-1,0 0 0,1 0 0,-1 0 0,0 0 0,0 0 0,0 0 0,1 0 0,-1 0 0,0 0 0,0 0 0,0 0 1,1 0-1,-1 1 0,0-1 0,0 0 0,0 0 0,1 0 0,-1 0 0,0 0 0,0 0 0,0 1 0,0-1 0,1 0 0,-1 0 1,0 0-1,0 0 0,0 1 0,5 16-366,-4 28 670,-1-41-354,0 2 235,0-1 1,0 1 0,1 0 0,0-1-1,0 1 1,0-1 0,1 0 0,-1 1-1,4 5 1,-4-10-83,0 0 0,0 1-1,0-1 1,0 1 0,0-1 0,0 0-1,1 0 1,-1 0 0,0 0-1,1 0 1,-1 0 0,1 0 0,-1 0-1,1 0 1,-1-1 0,1 1 0,0 0-1,-1-1 1,1 0 0,0 1-1,-1-1 1,1 0 0,0 0 0,0 0-1,-1 0 1,1 0 0,0 0 0,0-1-1,-1 1 1,1 0 0,0-1-1,-1 1 1,1-1 0,1-1 0,6-2-60,-1-1 0,1 0 0,-1 0 0,0-1 0,-1 0 0,1-1 0,-1 0 0,10-12 0,47-67-39,-54 71 25,0 0 0,-1-1 0,-1 0 0,-1-1 0,-1 0 0,0 0 0,-1 0 0,0-1 0,-2 0 0,0 0 0,0-22 0,-3 38 0,0 1 0,1 0 0,-1 0 0,-1-1 0,1 1 0,0 0 0,0 0 0,0 0 0,-1 0 0,1-1 0,0 1 0,-1 0 0,1 0 0,-1 0 0,1 0 0,-1 0 0,0 0 0,-1-2 0,1 3 0,1 0 0,-1-1 0,0 1 0,1 0 0,-1 0 0,0-1 0,0 1 0,1 0 0,-1 0 0,0 0 0,1 0 0,-1 0 0,0 0 0,0 0 0,1 0 0,-1 1 0,0-1 0,1 0 0,-1 0 0,0 1 0,0-1 0,0 1 0,-3 1 0,0 0 0,0 1 0,0 0 0,1 0 0,-1 0 0,1 0 0,0 1 0,-4 4 0,-10 16 0,1 0 0,1 1 0,-17 43 0,27-57 0,1-1 0,0 1 0,1 1 0,0-1 0,1 0 0,0 1 0,1-1 0,0 1 0,1-1 0,1 1 0,-1 0 0,4 11 0,-3-19 4,0-1-1,1 1 1,-1-1 0,1 0-1,0 0 1,0 0-1,0 0 1,1 0 0,-1 0-1,1-1 1,-1 1 0,1-1-1,0 1 1,0-1-1,0 0 1,0 0 0,0-1-1,1 1 1,-1 0 0,0-1-1,1 0 1,-1 0-1,1 0 1,3 0 0,6 2-80,0-2 1,0 1-1,0-2 0,0 0 1,19-2-1,-31 2-221,1 0 1,0 0 0,0 0-1,0-1 1,0 1-1,0-1 1,-1 1-1,1-1 1,0 0-1,0 0 1,-1 0-1,1 0 1,0 0-1,-1 0 1,1 0-1,1-2 1,4-20-9286,-6 1-3876</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5.694"/>
    </inkml:context>
    <inkml:brush xml:id="br0">
      <inkml:brushProperty name="width" value="0.025" units="cm"/>
      <inkml:brushProperty name="height" value="0.025" units="cm"/>
    </inkml:brush>
  </inkml:definitions>
  <inkml:trace contextRef="#ctx0" brushRef="#br0">1 1 17489,'0'0'9192</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6.345"/>
    </inkml:context>
    <inkml:brush xml:id="br0">
      <inkml:brushProperty name="width" value="0.025" units="cm"/>
      <inkml:brushProperty name="height" value="0.025" units="cm"/>
    </inkml:brush>
  </inkml:definitions>
  <inkml:trace contextRef="#ctx0" brushRef="#br0">53 84 11755,'0'0'7020,"-9"3"-3497,9-3-3503,-34 18 3406,33-18-3331,1 1-1,-1 0 1,0-1 0,1 1-1,-1 0 1,0-1 0,1 1-1,-1 0 1,1 0 0,-1-1-1,1 1 1,0 0 0,-1 0-1,1 0 1,0 0 0,-1-1-1,1 1 1,0 0 0,0 0-1,0 0 1,0 0 0,0 0-1,0 0 1,0 0 0,0 0-1,0 0 1,0-1-1,1 1 1,-1 0 0,0 0-1,1 0 1,-1 0 0,0 0-1,1-1 1,-1 1 0,1 0-1,-1 0 1,1-1 0,0 1-1,-1 0 1,1-1 0,0 1-1,-1-1 1,1 1 0,0-1-1,0 1 1,0-1 0,-1 1-1,3 0 1,4 2 4,0 1-1,0-1 1,1 0-1,-1 0 1,1 0 0,0-1-1,0-1 1,0 1 0,0-1-1,0-1 1,0 0 0,0 0-1,15-2 1,-11 1 2,0-1 0,-1 0 0,1-1 0,-1-1 0,0 1 0,0-2 0,0 0 0,19-11 0,-24 11-101,-1 1 0,1-1 0,-1 0 0,0-1 0,0 1 0,-1-1 0,0 0 0,0 0 0,0 0 0,4-11 0,-7 16 0,0-1 0,-1 0 0,1 1 0,-1-1 0,0 0 0,0 1 0,1-1 0,-1 0 0,0 1 0,0-1 0,0 0 0,-1 0 0,1 1 0,0-1 0,-1 0 0,1 1 0,-1-1 0,1 0 0,-2-1 0,0 1 0,1 1 0,-1-1 0,0 1 0,1-1 0,-1 1 0,0 0 0,0-1 0,0 1 0,0 0 0,0 0 0,0 1 0,-1-1 0,1 0 0,0 1 0,0-1 0,-1 1 0,1 0 0,-4 0 0,-1 0 0,0 0 0,1 1 0,-1 0 0,0 0 0,1 1 0,-1 0 0,1 0 0,0 1 0,0 0 0,0 0 0,0 0 0,0 0 0,0 1 0,1 0 0,0 1 0,0-1 0,0 1 0,0 0 0,1 0 0,0 0 0,0 1 0,0-1 0,-3 8 0,1-3 0,0-1 0,1 1 0,1 1 0,-1-1 0,2 1 0,-1 0 0,1 0 0,1 0 0,0 0 0,1 0 0,0 0 0,1 0 0,1 17 0,0-26 0,-1 0 0,1 0 0,0 0 0,0 0 0,1 0 0,-1 0 0,0 0 0,1 0 0,-1 0 0,1-1 0,-1 1 0,1-1 0,0 1 0,0-1 0,0 0 0,-1 1 0,1-1 0,1 0 0,-1 0 0,0-1 0,0 1 0,0 0 0,0-1 0,1 1 0,-1-1 0,0 0 0,0 1 0,1-1 0,-1 0 0,0-1 0,4 0 0,4 1 0,0-1 0,0 0 0,-1-1 0,1 0 0,-1 0 0,12-5 0,-6-1 0,-1 0 0,0-1 0,0-1 0,-1 0 0,0-1 0,16-17 0,27-22 0,-55 77 0,-5-8 0,2-9 0,0 0 0,0-1 0,1 1 0,0 0 0,2 19 0,-1-28 0,1 1 0,0-1 0,-1 0 0,1 1 0,0-1 0,-1 0 0,1 0 0,0 1 0,0-1 0,0 0 0,0 0 0,0 0 0,1 0 0,-1 0 0,0 0 0,0 0 0,1-1 0,-1 1 0,0 0 0,1-1 0,-1 1 0,1-1 0,-1 0 0,1 1 0,-1-1 0,1 0 0,-1 0 0,1 0 0,-1 0 0,1 0 0,-1 0 0,1 0 0,-1 0 0,3-1 0,3 0 0,0 0 0,0 0 0,0-1 0,-1 0 0,1 0 0,8-4 0,32-26 0,-40 26 0,1 0 0,-1 0 0,1 1 0,0 0 0,1 1 0,-1-1 0,1 2 0,-1-1 0,1 1 0,0 1 0,13-3 0,-21 6 0,1-1 0,0 1 0,-1 0 0,1 0 0,0-1 0,-1 1 0,0 0 0,1 0 0,-1 1 0,1-1 0,-1 0 0,0 0 0,0 1 0,0-1 0,0 1 0,0-1 0,0 1 0,0-1 0,0 1 0,-1-1 0,2 4 0,-1-3 0,0 1 0,0-1 0,1 0 0,-1 1 0,1-1 0,0 0 0,-1 0 0,1 1 0,0-2 0,0 1 0,0 0 0,4 2 0,-4-3-204,1 0 1,-1 0-1,1-1 0,-1 1 0,0-1 1,1 1-1,-1-1 0,1 0 1,-1 0-1,1 0 0,-1 0 0,1 0 1,2-1-1,-3 0-165,0 1 0,-1-1 0,1 0 1,-1 0-1,1 1 0,-1-1 0,1 0 0,-1 0 0,1 0 1,-1 0-1,0-1 0,1 1 0,-1 0 0,0-1 0,0 1 1,0-1-1,0 1 0,1-4 0,7-14-9277</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6.673"/>
    </inkml:context>
    <inkml:brush xml:id="br0">
      <inkml:brushProperty name="width" value="0.025" units="cm"/>
      <inkml:brushProperty name="height" value="0.025" units="cm"/>
    </inkml:brush>
  </inkml:definitions>
  <inkml:trace contextRef="#ctx0" brushRef="#br0">0 0 16335,'0'0'13645</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7.047"/>
    </inkml:context>
    <inkml:brush xml:id="br0">
      <inkml:brushProperty name="width" value="0.025" units="cm"/>
      <inkml:brushProperty name="height" value="0.025" units="cm"/>
    </inkml:brush>
  </inkml:definitions>
  <inkml:trace contextRef="#ctx0" brushRef="#br0">69 0 5733,'0'0'11836,"-6"13"-6744,-7 24-3648,1 1 0,1 0-1,3 0 1,1 1 0,1 0-1,0 69 1,6-103-1444,1-1 0,-1 1 0,1-1 0,0 0 0,0 0 0,0 1 0,1-1 0,-1 0 0,1 0 0,0 0 0,0 0 0,0-1 0,1 1 0,-1 0 0,7 5 0,-7-7 0,-1-1 0,1 0 0,0 0 0,0 1 0,1-1 0,-1-1 0,0 1 0,0 0 0,0 0 0,0-1 0,1 1 0,-1-1 0,0 0 0,1 0 0,-1 0 0,0 0 0,1 0 0,-1 0 0,0 0 0,0-1 0,1 1 0,-1-1 0,0 0 0,0 0 0,0 0 0,0 0 0,0 0 0,0 0 0,0 0 0,0-1 0,0 1 0,2-2 0,12-13 0,0 0 0,-1-1 0,0 0 0,-1-1 0,-1-1 0,-1 0 0,-1-1 0,14-33 0,-13 27 0,2 0 0,1 0 0,1 1 0,25-29 0,-33 48-2066,-4 5-4644</inkml:trace>
  <inkml:trace contextRef="#ctx0" brushRef="#br0" timeOffset="1">176 316 21909,'0'0'7623,"57"49"-8039,-24-49-4453,0 0-9032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7.965"/>
    </inkml:context>
    <inkml:brush xml:id="br0">
      <inkml:brushProperty name="width" value="0.025" units="cm"/>
      <inkml:brushProperty name="height" value="0.025" units="cm"/>
    </inkml:brush>
  </inkml:definitions>
  <inkml:trace contextRef="#ctx0" brushRef="#br0">186 27 14862,'0'0'9913,"-12"-5"-8023,5 0-1477,5 3-328,-1 1 1,1-1-1,-1 0 0,1 1 1,-1-1-1,0 1 0,1 0 1,-1 0-1,0 0 0,0 0 1,0 1-1,0-1 0,0 1 1,0-1-1,0 1 0,0 0 1,0 0-1,0 1 1,1-1-1,-1 1 0,0-1 1,0 1-1,0 0 0,-4 2 1,0 0 39,1 1-1,0 1 1,0-1 0,0 1 0,0 0 0,1 0 0,-1 1 0,2 0-1,-1 0 1,0 0 0,1 0 0,0 1 0,1-1 0,0 1 0,0 0 0,0 0-1,0 1 1,1-1 0,1 0 0,-1 1 0,1-1 0,0 13 0,1-18-116,0-1 0,1 1 0,-1-1 0,0 1 0,1 0 0,-1-1 0,1 1 1,0-1-1,-1 1 0,1-1 0,0 0 0,0 1 0,0-1 0,0 0 0,0 0 1,0 1-1,0-1 0,0 0 0,1 0 0,-1 0 0,0 0 0,1 0 0,-1-1 0,1 1 1,-1 0-1,1-1 0,-1 1 0,1-1 0,-1 1 0,1-1 0,0 0 0,-1 0 0,1 0 1,-1 0-1,1 0 0,0 0 0,-1 0 0,1 0 0,-1-1 0,4 0 0,3 0 36,0-1-1,0 0 0,0 0 0,0-1 1,0 1-1,12-8 0,-2-2-44,-14 9 0,0 0 0,1 0 0,-1 1 0,0-1 0,1 1 0,-1 0 0,1 1 0,0-1 0,0 1 0,0-1 0,-1 2 0,10-2 0,-10 1 0,1 0 0,-1-1 0,0 1 0,0-1 0,0 0 0,0 0 0,0-1 0,0 1 0,0-1 0,6-6 0,13-7 0,-13 11 0,-1 0 0,1 1 0,19-6 0,-28 9 0,1 0 0,-1 1 0,0-1 0,1 1 0,-1 0 0,0-1 0,1 1 0,-1 0 0,0 0 0,1 0 0,-1 0 0,1 0 0,-1 0 0,0 0 0,1 0 0,-1 1 0,0-1 0,1 1 0,-1-1 0,0 1 0,1-1 0,-1 1 0,0 0 0,0-1 0,0 1 0,0 0 0,0 0 0,0 0 0,0 0 0,0 0 0,0 0 0,0 0 0,0 0 0,0 0 0,-1 0 0,1 1 0,-1-1 0,1 0 0,0 3 0,3 67 0,-5-49 0,1-22 0,0 0 0,0 1 0,0-1 0,0 0 0,0 0 0,0 1 0,0-1 0,0 0 0,0 0 0,0 1 0,0-1 0,0 0 0,0 0 0,0 0 0,0 1 0,0-1 0,1 0 0,-1 0 0,0 0 0,0 1 0,0-1 0,0 0 0,0 0 0,0 0 0,1 0 0,-1 1 0,0-1 0,0 0 0,0 0 0,1 0 0,-1 0 0,0 0 0,0 0 0,0 1 0,1-1 0,-1 0 0,0 0 0,0 0 0,0 0 0,1 0 0,-1 0 0,0 0 0,0 0 0,1 0 0,-1 0 0,0 0 0,0 0 0,1 0 0,14-9 0,10-14 0,-22 20-50,16-16-2247,-16 16 1574,0 0 1,-1 0-1,1 1 0,1 0 1,-1-1-1,0 1 1,1 0-1,-1 1 1,1-1-1,-1 0 0,1 1 1,0 0-1,-1 0 1,7-1-1,-4 2-6879</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8.495"/>
    </inkml:context>
    <inkml:brush xml:id="br0">
      <inkml:brushProperty name="width" value="0.025" units="cm"/>
      <inkml:brushProperty name="height" value="0.025" units="cm"/>
    </inkml:brush>
  </inkml:definitions>
  <inkml:trace contextRef="#ctx0" brushRef="#br0">0 38 7687,'0'0'24594,"8"1"-24177,-8-1-417,2 0 7,1 0 0,-1 1 1,0-1-1,0 1 0,0-1 0,1 1 0,-1 0 1,0 0-1,0 0 0,0 0 0,2 2 0,-3-1-8,1 0 0,-1 0 0,0 0 0,0 0 0,0 0-1,0 0 1,0 0 0,-1 1 0,1-1 0,0 0 0,-1 1-1,0-1 1,0 0 0,0 4 0,1-5 1,0-1 0,1 1 0,-1-1 0,0 0 0,0 1 0,0-1 0,0 0 0,0 0 0,1 0 0,-1 0 0,0 0 0,0 0 0,0 0 0,0 0 0,1 0 0,-1 0 0,0-1 0,0 1 0,0 0 0,0-1 0,0 1 0,0-1 0,2-1 0,46-31 0,-43 27 0,0 1 0,1 0 0,0 0 0,0 0 0,0 1 0,0 0 0,1 1 0,-1-1 0,1 2 0,15-5 0,-22 8 0,0 0 0,-1 0 0,1 0 0,0 0 0,-1 0 0,1 0 0,-1 0 0,1 0 0,-1 0 0,0 0 0,1 0 0,-1 0 0,0 0 0,0 0 0,0 0 0,0 0 0,0 0 0,0 0 0,0 0 0,0 2 0,0 35 0,-1-30 0,1-7 0,0 1 0,0-1 0,0 0 0,0 0 0,0 1 0,0-1 0,0 0 0,0 0 0,1 1 0,-1-1 0,0 0 0,1 0 0,-1 0 0,1 1 0,-1-1 0,1 0 0,0 0 0,-1 0 0,1 0 0,0 0 0,0 0 0,0 0 0,0 0 0,0-1 0,1 2 0,-1-2 0,1 1 0,0-1 0,-1 0 0,1 0 0,0 0 0,-1 0 0,1 0 0,0 0 0,-1 0 0,1-1 0,0 1 0,-1-1 0,1 1 0,-1-1 0,1 1 0,2-3 0,9-4 0,0-2 0,0 0 0,15-14 0,-18 15 0,-6 4 0,-1 2 0,0-1 0,-1 0 0,1 1 0,0 0 0,1 0 0,-1 0 0,0 0 0,0 0 0,1 1 0,-1-1 0,1 1 0,0 0 0,-1 0 0,1 0 0,6 0 0,-8 48 0,0-47 0,0-1 0,-1 1 0,1 0 0,0-1 0,0 1 0,-1-1 0,1 0 0,0 0 0,-1 1 0,1-1 0,-1 0 0,1-1 0,-1 1 0,3-2 0,-2 1-71,1-1 0,0 1 0,0-1-1,1 1 1,-1 0 0,0 1 0,1-1 0,-1 0 0,5 0 0,-7 2 48,-1 0 0,1 0 0,-1-1 0,1 1 0,-1 1 1,0-1-1,1 0 0,-1 0 0,1 0 0,-1 0 0,1 0 1,-1 0-1,0 0 0,1 0 0,-1 1 0,1-1 0,-1 0 1,0 0-1,1 1 0,-1-1 0,0 0 0,1 1 0,-1-1 1,0 0-1,0 1 0,1-1 0,-1 0 0,0 1 0,1-1 1,0 25-701,-8-3-2443,2-9-4361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09.150"/>
    </inkml:context>
    <inkml:brush xml:id="br0">
      <inkml:brushProperty name="width" value="0.025" units="cm"/>
      <inkml:brushProperty name="height" value="0.025" units="cm"/>
    </inkml:brush>
  </inkml:definitions>
  <inkml:trace contextRef="#ctx0" brushRef="#br0">4 146 12332,'0'0'19122,"8"-1"-18001,-1 0-1113,-1 0 1,1 0-1,-1-1 0,1 0 1,-1-1-1,0 0 0,0 1 1,0-2-1,-1 1 0,1-1 1,-1 0-1,1 0 0,-1 0 1,-1-1-1,1 0 1,-1 0-1,1 0 0,-2 0 1,1-1-1,0 1 0,-1-1 1,4-10-1,-6 15-8,0-1 0,-1 1 0,1 0 0,0-1 0,-1 1 0,1 0 0,-1-1 0,0 1 0,1-1 0,-1 1 0,0-1 0,0 1 0,0-1 0,0 1 0,0-1 0,0 1 0,0 0 0,-1-1 0,1 1 0,0-1 0,-1 1 0,1 0 0,-1-1 0,0 1 0,1 0 0,-1-1 0,0 1 0,0 0 0,0 0 0,0 0 0,0 0 0,0 0 0,0 0 0,-2-2 0,1 3 0,0 0 0,0 0 0,0 0 0,0 0 0,0 0 0,0 0 0,0 0 0,0 1 0,0-1 0,1 1 0,-1-1 0,0 1 0,0 0 0,0 0 0,0 0 0,1 0 0,-1 0 0,0 0 0,1 0 0,-1 1 0,1-1 0,-1 0 0,1 1 0,0-1 0,-2 3 0,-6 6 0,1 1 0,0-1 0,1 1 0,0 0 0,0 1 0,1 0 0,1 0 0,0 0 0,0 1 0,2-1 0,-6 27 0,9-38 0,0 0 0,0 0 0,0 0 0,0-1 0,0 1 0,0 0 0,0 0 0,1 0 0,-1 0 0,0 0 0,0 0 0,1 0 0,-1 0 0,0-1 0,1 1 0,-1 0 0,1 0 0,-1-1 0,1 1 0,-1 0 0,1 0 0,0-1 0,-1 1 0,1-1 0,0 1 0,0 0 0,-1-1 0,1 0 0,0 1 0,1 0 0,1-1 0,-1 1 0,1-1 0,0 0 0,0 1 0,-1-1 0,1 0 0,0-1 0,0 1 0,-1-1 0,5 0 0,4-2 0,1-1 0,-1-1 0,20-10 0,8-10 0,-26 15 0,0 2 0,0-1 0,23-9 0,-35 19 0,0-1 0,-1 0 0,1 0 0,0 1 0,-1-1 0,1 0 0,-1 1 0,1-1 0,0 0 0,-1 1 0,1-1 0,-1 1 0,1-1 0,-1 1 0,0-1 0,1 1 0,-1 0 0,1-1 0,-1 1 0,0-1 0,1 1 0,-1 0 0,0-1 0,0 1 0,0 0 0,1-1 0,-1 1 0,0 0 0,0 0 0,0-1 0,0 1 0,0 0 0,0-1 0,-1 1 0,1 0 0,0-1 0,-1 2 0,0 43 0,1-33 0,0-11 0,-1-1 0,1 1 0,0 0 0,0-1 0,0 1 0,0 0 0,0-1 0,1 1 0,-1-1 0,0 1 0,0 0 0,0-1 0,1 1 0,-1 0 0,0-1 0,0 1 0,1-1 0,-1 1 0,1-1 0,-1 1 0,0-1 0,1 1 0,-1-1 0,1 1 0,-1-1 0,1 1 0,-1-1 0,1 0 0,0 1 0,-1-1 0,1 0 0,-1 0 0,2 1 0,25-7 0,25-26 0,-51 30 0,12-7 0,-9 4 0,1 1 0,0 0 0,0 0 0,0 1 0,1 0 0,-1-1 0,1 2 0,0-1 0,0 1 0,0 0 0,0 0 0,7-1 0,-12 6 0,-1 0 0,0 1 0,0-1 0,0 0 0,0 0 0,-1 1 0,0-1 0,0 4 0,-12 21 103,11-23-169,0-1 1,-1 1 0,2 0-1,-1-1 1,0 1-1,1 0 1,0 0 0,-1 8-1,11-20-10915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33.248"/>
    </inkml:context>
    <inkml:brush xml:id="br0">
      <inkml:brushProperty name="width" value="0.025" units="cm"/>
      <inkml:brushProperty name="height" value="0.025" units="cm"/>
    </inkml:brush>
  </inkml:definitions>
  <inkml:trace contextRef="#ctx0" brushRef="#br0">0 161 7719,'0'0'19042,"11"-10"-17205,0 1-1497,-1 0-1,2 1 1,-1 0 0,1 1 0,0 0 0,1 1 0,-1 1 0,1 0 0,1 0 0,-1 1-1,17-2 1,-22 4-324,-1 1 1,1 1-1,-1-1 0,0 2 0,1-1 0,14 3 1,-20-3-18,0 1 0,0 0 0,0 0 0,0 0 0,0 0 0,0 0 1,0 1-1,0-1 0,0 1 0,0-1 0,-1 1 0,1-1 0,-1 1 0,1 0 1,-1 0-1,1 0 0,-1 0 0,0 0 0,0 0 0,0 0 0,0 0 1,-1 1-1,1-1 0,-1 0 0,1 4 0,1 11 1,-1 0 0,0 0 0,-1 1 0,-1-1 0,-1 0 0,-1 0 0,0 0 0,-1 0 0,-1-1 0,-1 1 0,-9 19 0,-2 13 0,60-117 0,-34 50 0,0 0 0,-2-1 0,0 0 0,-1-1 0,-1 0 0,-1 0 0,-1 0 0,0 0 0,-2 0 0,0 0 0,-4-35 0,3 52 0,-1-1 0,0 1 0,0-1 0,0 1 0,0 0 0,-1 0 0,1-1 0,-1 1 0,0 0 0,0 0 0,0 1 0,-3-4 0,10 9 0,0 0 0,0 0 0,0 0 0,1 0 0,-1-1 0,1 0 0,-1 0 0,1 0 0,0-1 0,0 0 0,0 0 0,0-1 0,6 1 0,96-3 0,-81 1 0,91-15 0,-115 15 54,-3 1-117,0 0 1,1 0-1,-1 1 0,0-2 0,1 1 0,-1 0 1,0 0-1,1 0 0,-1 0 0,0 0 1,1 0-1,-1 0 0,0 0 0,0 0 0,1 0 1,-1-1-1,0 1 0,1 0 0,-1 0 0,0 0 1,0-1-1,0 1 0,1 0 0,-1 0 1,0-1-1,0 1 0,0 0 0,1 0 0,-1-1 1,0 1-1,0 0 0,0-1 0,0 1 1,0 0-1,0 0 0,0-1 0,1-8-7437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5:46.325"/>
    </inkml:context>
    <inkml:brush xml:id="br0">
      <inkml:brushProperty name="width" value="0.025" units="cm"/>
      <inkml:brushProperty name="height" value="0.025" units="cm"/>
    </inkml:brush>
  </inkml:definitions>
  <inkml:trace contextRef="#ctx0" brushRef="#br0">0 1 29019,'0'0'3748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34.743"/>
    </inkml:context>
    <inkml:brush xml:id="br0">
      <inkml:brushProperty name="width" value="0.025" units="cm"/>
      <inkml:brushProperty name="height" value="0.025" units="cm"/>
    </inkml:brush>
  </inkml:definitions>
  <inkml:trace contextRef="#ctx0" brushRef="#br0">137 1 14478,'0'0'17371,"0"14"-16602,-6 25-740,-1 1 1,-1-1 0,-3 0 0,-20 51 0,12-40-30,-20 59 0,35-95 0,0 0 0,2 0 0,-1 0 0,2 0 0,-1 23 0,2-36 0,1 0 0,-1-1 0,0 1 0,0 0 0,0-1 0,0 1 0,1-1 0,-1 1 0,0 0 0,1-1 0,-1 1 0,0-1 0,1 1 0,-1-1 0,1 1 0,-1-1 0,1 1 0,-1-1 0,1 0 0,-1 1 0,1-1 0,-1 0 0,1 1 0,-1-1 0,1 0 0,0 0 0,-1 1 0,1-1 0,0 0 0,-1 0 0,1 0 0,0 0 0,-1 0 0,1 0 0,-1 0 0,1 0 0,0 0 0,-1 0 0,1 0 0,0-1 0,-1 1 0,1 0 0,0-1 0,31-12 0,-2-5 0,-2-1 0,-1-2 0,0 0 0,-2-2 0,25-29 0,106-139 0,-85 99 0,-68 87-320,8-8-2790,-11 13 3010,0 0 0,0 0 0,-1 0 1,1 0-1,0 0 0,0 0 0,0 0 1,0 0-1,0 0 0,0-1 0,0 1 1,0 0-1,-1 0 0,1 0 0,0 0 1,0 0-1,0 0 0,0 0 0,0 0 1,0-1-1,0 1 0,0 0 0,0 0 1,0 0-1,0 0 0,0 0 0,0 0 1,0 0-1,0-1 0,0 1 0,0 0 1,0 0-1,0 0 0,0 0 0,0 0 1,0 0-1,0 0 0,0-1 0,0 1 1,0 0-1,0 0 0,0 0 0,0 0 1,0 0-1,0 0 0,0 0 0,1 0 1,-1-1-1,0 1 0,0 0 0,0 0 1,0 0-1,0 0 0,0 0 0,0 0 1,0 0-1,0 0 0,1 0 1,-15 6-9452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35.102"/>
    </inkml:context>
    <inkml:brush xml:id="br0">
      <inkml:brushProperty name="width" value="0.025" units="cm"/>
      <inkml:brushProperty name="height" value="0.025" units="cm"/>
    </inkml:brush>
  </inkml:definitions>
  <inkml:trace contextRef="#ctx0" brushRef="#br0">13 1 20499,'0'0'8200,"-12"55"-4837,12-33-2658,2 0-705,12 1 0,1 4 0,3-2 0,5 0 0,4 3 0,3-3 0,2-3 0,0-7-2915,-2-4-6181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37.964"/>
    </inkml:context>
    <inkml:brush xml:id="br0">
      <inkml:brushProperty name="width" value="0.025" units="cm"/>
      <inkml:brushProperty name="height" value="0.025" units="cm"/>
    </inkml:brush>
  </inkml:definitions>
  <inkml:trace contextRef="#ctx0" brushRef="#br0">310 0 15567,'0'0'12983,"-5"11"-11953,-21 43-550,-3-2 1,-56 76-1,48-76-396,2 2 0,-49 102-1,76-139-2783,15-38-3064,3-14-68,-2-4-2079</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38.305"/>
    </inkml:context>
    <inkml:brush xml:id="br0">
      <inkml:brushProperty name="width" value="0.025" units="cm"/>
      <inkml:brushProperty name="height" value="0.025" units="cm"/>
    </inkml:brush>
  </inkml:definitions>
  <inkml:trace contextRef="#ctx0" brushRef="#br0">0 180 16432,'0'0'13426,"9"5"-12514,1 0-769,-1-1 0,1 0-1,0 0 1,0-1 0,0-1-1,1 1 1,-1-1-1,0-1 1,1 0 0,0-1-1,-1 0 1,1 0-1,17-4 1,-12-1-143,-1-1 0,0 0 0,0-2 0,0 1 0,-1-2 0,0 0 0,-1 0 0,12-12 0,-3 1 0,-2 0 0,0-1 0,28-41 0,-41 55 0,-4 9 0,-4 20 0,-13 45 0,11-57 0,1 0 0,-5 16-9,1 1-1,1 0 0,2 0 0,0 1 0,3 42 0,0-69-129,0 1 0,0-1 0,0 1 0,0-1 0,0 1-1,0-1 1,1 0 0,-1 1 0,1-1 0,-1 0 0,1 1-1,0-1 1,-1 0 0,1 0 0,0 0 0,0 1 0,0-1 0,0 0-1,0 0 1,0 0 0,0 0 0,0-1 0,0 1 0,0 0-1,0 0 1,1-1 0,-1 1 0,0-1 0,3 2 0,18-1-6582</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39.165"/>
    </inkml:context>
    <inkml:brush xml:id="br0">
      <inkml:brushProperty name="width" value="0.025" units="cm"/>
      <inkml:brushProperty name="height" value="0.025" units="cm"/>
    </inkml:brush>
  </inkml:definitions>
  <inkml:trace contextRef="#ctx0" brushRef="#br0">1 65 929,'0'0'23249,"12"-8"-21680,0 0-1253,-1 1 0,1 1 0,0 0 0,0 0 0,1 1 0,0 1 0,0 0 0,0 1 0,18-3 0,-26 6-240,0-1 72,1 1 0,-1 0 1,1 0-1,-1 0 0,0 1 0,1-1 0,5 3 0,-10-3-118,0 1-1,1 0 0,-1 0 0,0 0 0,1 0 0,-1 0 0,0 0 0,0 0 1,0 0-1,0 0 0,0 0 0,0 1 0,0-1 0,0 1 0,0-1 0,-1 0 1,1 1-1,0-1 0,-1 1 0,1-1 0,-1 1 0,0 0 0,0-1 1,1 1-1,-1-1 0,0 1 0,-1 2 0,1 5 90,-1 0 0,0 1-1,0-1 1,-1 0 0,-1-1 0,1 1 0,-1 0 0,-1-1 0,0 1-1,-5 7 1,-11 18 26,-27 33 0,-3 5 20,45-62-160,-1-1 0,2 1 1,-1 0-1,-2 12 0,6-20-5,0-1 0,1 1 0,-1 0 0,1-1 0,-1 1-1,1-1 1,0 1 0,0 0 0,0-1 0,0 1 0,0 0 0,0-1-1,0 1 1,0 0 0,1-1 0,-1 1 0,1-1 0,-1 1 0,1 0-1,-1-1 1,1 1 0,0-1 0,0 0 0,0 1 0,0-1-1,0 0 1,0 1 0,0-1 0,0 0 0,1 0 0,-1 0 0,0 0-1,1 0 1,-1 0 0,4 1 0,7 1 5,0-1 0,1 0 0,0 0 0,0-1-1,-1-1 1,1 0 0,0-1 0,0-1 0,-1 0 0,18-4 0,18-8-93,58-24 1,-81 28-11,-24 10-233,17-8-412,-12 2-2710,-9-1-5857,-12 0-5750</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39.506"/>
    </inkml:context>
    <inkml:brush xml:id="br0">
      <inkml:brushProperty name="width" value="0.025" units="cm"/>
      <inkml:brushProperty name="height" value="0.025" units="cm"/>
    </inkml:brush>
  </inkml:definitions>
  <inkml:trace contextRef="#ctx0" brushRef="#br0">0 55 19955,'0'0'9321,"80"-34"-8040,-39 26-384,0 0-705,2 4-192,-2 4-673,-4 0-1761,-7 0-3652,-6 0-5060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39.957"/>
    </inkml:context>
    <inkml:brush xml:id="br0">
      <inkml:brushProperty name="width" value="0.025" units="cm"/>
      <inkml:brushProperty name="height" value="0.025" units="cm"/>
    </inkml:brush>
  </inkml:definitions>
  <inkml:trace contextRef="#ctx0" brushRef="#br0">8 1 20467,'0'0'8115,"-1"12"-7074,0 5-834,-3 26 16,3 0 0,1 0 0,7 53 0,-6-94-189,-1 0-1,0 1 1,1-1-1,-1 0 1,1 0-1,0 0 1,0 0-1,0 0 1,0 1-1,0-2 1,0 1-1,1 0 1,-1 0-1,1 0 0,-1-1 1,1 1-1,-1 0 1,1-1-1,0 0 1,0 1-1,0-1 1,0 0-1,0 0 1,0 0-1,0 0 1,4 1-1,-3-2 23,0 0 0,0 0 0,0-1 0,0 1 0,0-1 0,0 1 0,0-1 0,0 0 0,-1 0 0,1 0 0,0 0 0,0-1 0,-1 1 0,1-1 0,-1 0 0,1 1 0,-1-1 0,0 0 0,4-4 0,12-15-48,0-1 1,20-34 0,20-25-14,-58 81 5,0 0 0,0 0 0,0-1 0,0 1 0,0 0 0,1 0 0,-1 0 0,0-1 0,0 1 0,0 0 0,0 0 0,0 0 0,1 0 0,-1 0 0,0-1 0,0 1 0,0 0 0,1 0 0,-1 0 0,0 0 0,0 0 0,0 0 0,1 0 0,-1 0 0,0 0 0,0 0 0,0 0 0,1-1 0,-1 1 0,0 0 0,0 1 0,1-1 0,-1 0 0,0 0 0,0 0 0,0 0 0,1 0 0,-1 0 0,0 0 0,0 0 0,1 0 0,-1 0 0,0 0 0,0 1 0,0-1 0,0 0 0,1 0 0,-1 0 0,0 1 0,4 16 0,-3 32 0,-1-39 0,0 1 0,-1-7 0,1 0 0,0 0 0,0 1 0,1-1 0,-1 0 0,1 0 0,0 0 0,2 7 0,-2-10 0,0 0 0,0 0 0,0-1 0,0 1 0,0 0 0,0 0 0,0-1 0,0 1 0,0-1 0,0 1 0,0-1 0,1 1 0,-1-1 0,0 1 0,0-1 0,1 0 0,-1 0 0,0 0 0,0 0 0,1 0 0,-1 0 0,0 0 0,0 0 0,1-1 0,-1 1 0,0 0 0,0-1 0,1 1 0,-1-1 0,0 1 0,0-1 0,0 1 0,0-1 0,1-1 0,7-3 0,-1 0 0,0 0 0,0-1 0,0 0 0,-1 0 0,10-11 0,-11 10 0,0 1 0,1 0 0,0 0 0,0 0 0,0 1 0,0 0 0,1 1 0,8-4 0,-16 8 0,1 0 0,-1-1 0,0 1 0,1 0 0,-1 0 0,1 0 0,-1 0 0,0 0 0,1 0 0,-1 0 0,1 0 0,-1 0 0,0 0 0,1 0 0,-1 0 0,1 0 0,-1 1 0,0-1 0,1 0 0,-1 0 0,1 0 0,-1 1 0,0-1 0,1 0 0,-1 0 0,0 1 0,1-1 0,-1 0 0,0 0 0,0 1 0,1-1 0,-1 0 0,0 1 0,0-1 0,0 1 0,1-1 0,-1 0 0,0 1 0,0-1 0,0 1 0,2 26 0,-11 28 0,8-53 0,0 2-211,-4 17-2715,5-21 2840,0 0-1,0 1 1,0-1 0,0 0 0,0 0 0,0 1 0,-1-1 0,1 0 0,0 0 0,0 1-1,0-1 1,0 0 0,-1 0 0,1 1 0,0-1 0,0 0 0,0 0 0,-1 0 0,1 1-1,0-1 1,0 0 0,-1 0 0,1 0 0,0 0 0,-1 0 0,1 0 0,0 0 0,0 1-1,-1-1 1,1 0 0,0 0 0,-1 0 0,1 0 0,0 0 0,-1 0 0,1 0 0,0-1-1,0 1 1,-1 0 0,1 0 0,0 0 0,-1 0 0,1 0 0,0 0 0,0 0 0,-1-1-1,1 1 1,0 0 0,0 0 0,-1 0 0,1-1 0,0 1 0,0 0 0,0 0 0,-1-1-1,-6-11-6687</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40.301"/>
    </inkml:context>
    <inkml:brush xml:id="br0">
      <inkml:brushProperty name="width" value="0.025" units="cm"/>
      <inkml:brushProperty name="height" value="0.025" units="cm"/>
    </inkml:brush>
  </inkml:definitions>
  <inkml:trace contextRef="#ctx0" brushRef="#br0">0 0 18770,'0'0'11819,"57"5"-27930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40.638"/>
    </inkml:context>
    <inkml:brush xml:id="br0">
      <inkml:brushProperty name="width" value="0.025" units="cm"/>
      <inkml:brushProperty name="height" value="0.025" units="cm"/>
    </inkml:brush>
  </inkml:definitions>
  <inkml:trace contextRef="#ctx0" brushRef="#br0">112 1 19378,'0'0'12925,"-9"7"-12883,-5 6-34,3-6-4,1 1 0,0 1-1,0 0 1,1 0 0,0 1-1,1 0 1,-13 20 0,21-29-11,0 0 1,0 0-1,0 0 1,0-1-1,0 1 0,0 0 1,0 0-1,1 0 1,-1 0-1,0 0 1,0 0-1,1 0 1,-1 0-1,1-1 1,-1 1-1,1 0 1,-1 0-1,1-1 1,-1 1-1,1 0 0,-1 0 1,1-1-1,0 1 1,0-1-1,-1 1 1,1-1-1,0 1 1,0-1-1,0 1 1,-1-1-1,1 0 1,0 1-1,0-1 1,0 0-1,0 0 1,0 0-1,0 1 0,0-1 1,0 0-1,0 0 1,0-1-1,1 1 1,54 2-589,-42-3 376,-3 1-20,0 1-1,0-1 0,-1 2 1,1 0-1,11 3 0,-19-5 241,-1 1 0,1 0 0,-1 0 0,0 0-1,1 1 1,-1-1 0,0 1 0,0-1 0,0 1 0,0 0-1,0-1 1,0 1 0,-1 0 0,1 0 0,0 0 0,-1 1-1,0-1 1,1 0 0,-1 0 0,0 1 0,0-1 0,-1 1-1,1-1 1,0 1 0,-1-1 0,1 1 0,-1 3 0,0 2 107,0-1 1,0 1-1,-1 0 1,0 0-1,-1 0 1,1-1-1,-2 1 0,1-1 1,-1 1-1,0-1 1,0 0-1,-1 0 1,-7 10-1,8-13-55,0 0 0,1-1 0,-2 0 0,1 1 0,0-1 0,-1 0-1,1-1 1,-1 1 0,0-1 0,0 1 0,0-1 0,0 0 0,0-1 0,0 1-1,0-1 1,-1 1 0,1-1 0,-1-1 0,1 1 0,-1-1 0,1 1 0,-1-1-1,1-1 1,-1 1 0,-5-2 0,8 2-139,0-1 1,0 0-1,0 0 0,0 0 0,0 0 1,0 0-1,0 0 0,0-1 0,0 1 1,1 0-1,-1-1 0,1 0 0,-1 1 1,1-1-1,0 0 0,-1 0 0,1 0 1,0 0-1,0 0 0,0 0 0,0 0 1,1 0-1,-2-4 0,0-3-1040,1 0 0,-1-1 0,1 1 1,1-12-1,0-5-7042</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0:41.059"/>
    </inkml:context>
    <inkml:brush xml:id="br0">
      <inkml:brushProperty name="width" value="0.025" units="cm"/>
      <inkml:brushProperty name="height" value="0.025" units="cm"/>
    </inkml:brush>
  </inkml:definitions>
  <inkml:trace contextRef="#ctx0" brushRef="#br0">0 115 5317,'0'0'25656,"9"0"-24465,-2 0-1134,1-1 0,0 1 0,0-2 0,-1 1 0,1-1 0,-1 0 0,0-1 0,9-3 1,-13 4-55,0 1 1,0-1-1,0 0 1,0 0-1,0 0 1,-1 0 0,1-1-1,-1 1 1,1 0-1,-1-1 1,0 0-1,0 0 1,0 0 0,-1 0-1,1 0 1,0 0-1,-1 0 1,0 0 0,0 0-1,0-1 1,0 1-1,-1 0 1,1-1-1,-1-5 1,0 8-4,1 0 0,-1 1 0,0-1 0,0 0 0,0 0 0,1 1 0,-1-1 0,0 0 0,0 1 0,0-1 0,0 0 0,0 0 0,-1 1 0,1-1 0,0 0 0,0 0 0,0 1 0,-1-1 0,1 0 0,0 1 0,-1-1 0,1 0 0,0 1 0,-1-1 0,1 1 0,-1-1 0,1 0 0,-1 1 0,1-1 0,-1 1 0,1 0 0,-1-1 0,0 1 0,1-1 0,-1 1 0,0 0 0,1 0 0,-1-1 0,0 1 0,0 0 0,1 0 0,-1 0 0,0 0 0,1 0 0,-1-1 0,0 2 0,0-1 0,1 0 0,-1 0 0,0 0 0,0 0 0,1 0 0,-1 1 0,0-1 0,1 0 0,-1 0 0,0 1 0,1-1 0,-1 1 0,0-1 0,1 0 0,-1 1 0,1-1 0,-1 2 0,-5 2 0,1 0 0,0 0 0,0 1 0,1 0 0,-1 0 0,-4 7 0,2-1 0,1 0 0,0 1 0,1-1 0,0 1 0,1 1 0,0-1 0,1 0 0,1 1 0,0 0 0,0-1 0,1 1 0,2 22 0,-1-33 0,1 0 0,-1 0 0,1 0 0,-1 0 0,1 0 0,0 0 0,0 0 0,0 0 0,0 0 0,0-1 0,0 1 0,1 0 0,-1-1 0,0 1 0,1-1 0,-1 1 0,1-1 0,0 0 0,0 0 0,-1 1 0,1-1 0,0-1 0,0 1 0,0 0 0,0 0 0,0-1 0,0 1 0,0-1 0,0 1 0,0-1 0,0 0 0,0 0 0,1 0 0,-1 0 0,0 0 0,3-1 0,5 0 0,0 0 0,-1-1 0,1 0 0,0 0 0,-1-1 0,15-6 0,5-7 0,-1-1 0,-1-1 0,30-25 0,24-17 0,-81 59 0,1 1 0,-1 0 0,0-1 0,1 1 0,-1-1 0,1 1 0,0 0 0,-1-1 0,1 1 0,-1 0 0,1 0 0,-1-1 0,1 1 0,0 0 0,-1 0 0,1 0 0,0 0 0,-1 0 0,1 0 0,-1 0 0,1 0 0,0 0 0,-1 0 0,1 0 0,0 0 0,-1 0 0,1 1 0,-1-1 0,2 1 0,1 18 0,-17 44 0,9-42 0,4-20 0,1 1 0,-1-1 0,1 0 0,0 1 0,-1-1 0,1 1 0,0-1 0,0 0 0,0 1 0,0-1 0,0 1 0,1-1 0,-1 1 0,0-1 0,1 0 0,-1 1 0,1-1 0,-1 0 0,1 1 0,-1-1 0,1 0 0,0 0 0,0 0 0,0 1 0,0-1 0,0 0 0,0 0 0,0 0 0,0 0 0,0-1 0,0 1 0,2 1 0,0-2 0,0 1 0,0-1 0,0 0 0,0 0 0,0 0 0,0-1 0,-1 1 0,1-1 0,0 1 0,0-1 0,0 0 0,0 0 0,-1 0 0,1 0 0,-1-1 0,4-1 0,61-44 0,-55 37 0,-1 0 0,2 1 0,-1 1 0,1 0 0,0 1 0,0 1 0,1 0 0,0 0 0,16-3 0,-29 9 0,-1 0 0,1 0 0,-1 0 0,1-1 0,-1 1 0,1 0 0,-1 0 0,1 1 0,-1-1 0,0 0 0,1 0 0,-1 0 0,1 0 0,-1 0 0,1 0 0,-1 1 0,0-1 0,1 0 0,-1 0 0,1 1 0,-1-1 0,0 0 0,1 0 0,-1 1 0,0-1 0,1 0 0,-1 1 0,0-1 0,1 1 0,-1-1 0,0 0 0,0 1 0,0-1 0,0 1 0,1 0 0,-2 21 0,-15 22 0,16-43 0,-18 44-412,11-15-2737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46:06.273"/>
    </inkml:context>
    <inkml:brush xml:id="br0">
      <inkml:brushProperty name="width" value="0.025" units="cm"/>
      <inkml:brushProperty name="height" value="0.025" units="cm"/>
    </inkml:brush>
  </inkml:definitions>
  <inkml:trace contextRef="#ctx0" brushRef="#br0">1 86 8104,'0'0'1591,"12"-4"-204,68-18 21,0 3-1,2 4 0,0 3 0,143-1 0,620 13 627,-564 13-1986,20 0 518,701 13 2819,-778-21-3157,-118-5 814,160 21-1,-262-20-1020,41 7 260,0-1 0,1-2 0,0-3 0,88-6 0,-98-5 356,-24 4-662,-25 2-1158,-7 1-1882,-3-7-2577</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2.416"/>
    </inkml:context>
    <inkml:brush xml:id="br0">
      <inkml:brushProperty name="width" value="0.025" units="cm"/>
      <inkml:brushProperty name="height" value="0.025" units="cm"/>
    </inkml:brush>
  </inkml:definitions>
  <inkml:trace contextRef="#ctx0" brushRef="#br0">14 277 6118,'-12'1'5771,"10"-4"-2341,22-9-1398,40-16-1942,345-131 1376,-344 140-1133,0 3-1,0 2 0,2 3 0,119-4 1,-130 16-130,-1 2 0,-1 2-1,1 3 1,-1 2 0,0 2 0,-1 2 0,49 21 0,-4 4 715,-1 4 0,-2 4 0,157 109 0,-29-3 1404,253 196-1115,-2-1-611,-127-103-348,-160-102 53,279 282 1,21 76 733,-333-352-719,24 29-471,-164-165-1547,-12-10-1467,-10-7-934,-19-14-4449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3.137"/>
    </inkml:context>
    <inkml:brush xml:id="br0">
      <inkml:brushProperty name="width" value="0.025" units="cm"/>
      <inkml:brushProperty name="height" value="0.025" units="cm"/>
    </inkml:brush>
  </inkml:definitions>
  <inkml:trace contextRef="#ctx0" brushRef="#br0">475 26 3171,'23'-25'18487,"-244"232"-13690,-10 10-1357,224-210-3328,1 0 0,0 1 1,0 0-1,-8 15 0,13-21-108,1-1 0,-1 1 1,0-1-1,0 1 0,1-1 0,-1 1 0,1 0 0,-1-1 0,1 1 1,0 0-1,-1-1 0,1 1 0,0 0 0,0-1 0,0 1 0,1 0 0,-1 0 1,0-1-1,1 1 0,-1-1 0,1 1 0,-1 0 0,1-1 0,0 1 1,-1-1-1,1 1 0,0-1 0,0 1 0,0-1 0,0 0 0,1 0 0,-1 1 1,0-1-1,0 0 0,3 1 0,7 3 15,0 0 1,0-1-1,0 0 1,0-1-1,1 0 1,0-1-1,21 2 0,91-3 73,-73-2-61,19 2-180,96-3 29,-138-1-2196,50-10 0,-35 1-3967</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5.468"/>
    </inkml:context>
    <inkml:brush xml:id="br0">
      <inkml:brushProperty name="width" value="0.025" units="cm"/>
      <inkml:brushProperty name="height" value="0.025" units="cm"/>
    </inkml:brush>
  </inkml:definitions>
  <inkml:trace contextRef="#ctx0" brushRef="#br0">187 0 18257,'0'0'8622,"-1"13"-6989,-3 15-1132,-1 1 1,-1-1-1,-16 44 0,-45 93 234,-6 22 177,71-182-870,0-1-1,1 1 1,0-1 0,0 1 0,0-1-1,1 1 1,-1 0 0,1-1 0,1 8-1,-1-11-35,1 0 0,0 1 0,-1-1 0,1 0-1,0 0 1,-1 1 0,1-1 0,0 0 0,0 0-1,0 0 1,0 0 0,0 0 0,1 0 0,-1 0-1,0-1 1,0 1 0,0 0 0,1-1 0,-1 1-1,0 0 1,1-1 0,-1 0 0,1 1 0,-1-1-1,0 0 1,1 0 0,-1 0 0,1 0 0,-1 0-1,1 0 1,2 0 0,10-1-562,0 0 1,0-1-1,-1-1 1,1 0-1,-1 0 1,27-12-1,-8 0-3398,47-29-1,-42 21-5387</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5.827"/>
    </inkml:context>
    <inkml:brush xml:id="br0">
      <inkml:brushProperty name="width" value="0.025" units="cm"/>
      <inkml:brushProperty name="height" value="0.025" units="cm"/>
    </inkml:brush>
  </inkml:definitions>
  <inkml:trace contextRef="#ctx0" brushRef="#br0">177 1 19506,'0'0'3246,"-10"-1"-1367,4 1-1672,0 0 0,0 1 0,0-1 0,0 1 0,0 1 0,0-1 0,0 1 0,0 0 0,0 0 0,1 0 0,-1 1 0,1 0 0,-1 0 0,1 1 0,0-1 0,0 1 0,1 0 0,-1 1 0,1-1 0,0 1 0,-5 6 0,4-4-60,0 0 0,0 0 0,1 1 0,0-1 0,0 1 0,1 0 0,0 0 0,0 0 0,1 0 0,0 1 0,1-1-1,-1 1 1,2-1 0,-1 1 0,1 0 0,2 16 0,-1-23-124,0 0 0,0 0 0,1 1 0,-1-1 0,0 0 0,1 0 0,0 0 0,-1-1 0,1 1 0,0 0 0,0-1-1,0 1 1,0-1 0,0 0 0,0 1 0,0-1 0,1 0 0,-1 0 0,0 0 0,1-1 0,-1 1 0,0-1 0,1 1 0,-1-1-1,1 0 1,-1 0 0,5 0 0,3 0 40,-1 0 0,0-1 1,1 0-1,-1 0 0,0-1 0,11-3 0,-12 1-63,1 1 0,-1-1 0,0-1 0,0 0 0,-1 0 0,1 0 0,-1-1 0,0 0 0,-1 0 0,10-11 0,-13 13 0,0-1 0,1 1 0,-1-1 0,-1 1 0,1-1 0,-1 0 0,0 0 0,0-1 0,0 1 0,-1 0 0,0 0 0,0-1 0,0 1 0,0-1 0,-1 1 0,0-1 0,0 1 0,-2-11 0,1 13 0,-1 0 0,1 0 0,0 0 0,-1 0 0,1 1 0,-1-1 0,0 0 0,0 1 0,0-1 0,-1 1 0,1 0 0,0-1 0,-1 1 0,1 0 0,-1 1 0,0-1 0,0 0 0,0 1 0,0-1 0,0 1 0,0 0 0,-5-1 0,-1 0 0,0 0 0,0 0 0,-1 1 0,1 0 0,0 1 0,-17 1 0,27-1-98,0 0 1,0 1-1,0-1 1,0 0-1,0 1 1,0-1-1,0 0 0,0 1 1,0-1-1,0 1 1,-1 0-1,1-1 1,0 1-1,0 0 0,-1-1 1,1 1-1,0 0 1,-1 0-1,1 0 1,0 0-1,-1-1 0,1 1 1,-1 0-1,0 0 1,1 0-1,-1 0 1,0 0-1,1 0 0,-1 0 1,0 0-1,0 0 1,0 1-1,0-1 1,0 0-1,0 0 1,0 0-1,-1 0 0,1 0 1,0 0-1,0 0 1,-1 0-1,1 0 1,-1 0-1,1 0 0,-1-1 1,1 1-1,-1 0 1,0 0-1,1 0 1,-1 0-1,0-1 0,1 1 1,-1 0-1,0-1 1,0 1-1,0-1 1,0 1-1,0-1 0,0 1 1,0-1-1,0 1 1,0-1-1,0 0 1,-1 1-1,34 0-4429,6-1-1260</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6.310"/>
    </inkml:context>
    <inkml:brush xml:id="br0">
      <inkml:brushProperty name="width" value="0.025" units="cm"/>
      <inkml:brushProperty name="height" value="0.025" units="cm"/>
    </inkml:brush>
  </inkml:definitions>
  <inkml:trace contextRef="#ctx0" brushRef="#br0">98 0 19635,'0'0'4964,"-8"3"-2492,4-1-2287,0-1 0,1 1 0,-1 0 0,1 0 0,0 0 1,-1 0-1,1 1 0,0-1 0,0 1 0,0 0 0,1 0 0,-1 0 0,-3 6 0,2-1 61,0-1-1,0 1 0,1 1 0,0-1 1,0 0-1,-2 15 0,0 3-76,1-1 0,0 1 0,2 0-1,1 0 1,2 0 0,0-1 0,7 41 0,-7-63-168,0 0 1,0 0 0,0 0 0,0 0 0,0-1-1,1 1 1,-1 0 0,1-1 0,-1 1-1,1-1 1,0 1 0,0-1 0,0 0 0,1 0-1,-1 0 1,0 0 0,1 0 0,0-1-1,-1 1 1,4 1 0,-2-2-1,1 0-1,-1 0 1,0-1 0,0 1 0,0-1-1,0 0 1,1 0 0,-1-1-1,0 1 1,0-1 0,0 0 0,8-2-1,6-5-2,-1 1 1,0-2-1,0 0 0,30-23 0,-46 31 2,0 0 0,0 0 0,0 0 0,0 0 0,0 1 0,0-1 0,1 0 0,-1 1 0,0-1 0,1 1 0,-1-1 0,0 1 0,1-1 0,-1 1 0,0 0 0,1 0 0,-1 0 0,1 0 0,1 0 0,-2 1 0,0-1 0,-1 1 0,1-1 0,0 1 0,-1-1 0,1 1 0,-1 0 0,1 0 0,-1-1 0,1 1 0,-1 0 0,0 0 0,1-1 0,-1 1 0,0 0 0,0 0 0,1 0 0,-1 0 0,0-1 0,0 1 0,0 0 0,0 0 0,0 1 0,-1 10 0,-1 0 0,0 1 0,-5 16 0,4-17 0,3-11 0,-1 4 0,-1 0 0,1 1 0,1-1 0,-1 0 0,1 1 0,0-1 0,0 8 0,1-12 0,-1 1 0,1-1 0,0 0 0,-1 0 0,1 1 0,0-1 0,0 0 0,0 0 0,0 0 0,0 0 0,0 0 0,0 0 0,0 0 0,0 0 0,0-1 0,0 1 0,1 0 0,-1-1 0,0 1 0,0-1 0,1 1 0,-1-1 0,1 0 0,-1 1 0,0-1 0,1 0 0,-1 0 0,1 0 0,-1 0 0,0 0 0,3-1 0,7 0 0,-1-1 0,0 1 0,0-2 0,0 0 0,0 0 0,0-1 0,-1 0 0,0-1 0,0 1 0,0-2 0,9-6 0,-8 5 0,1 0 0,0 1 0,0 0 0,1 1 0,0 0 0,18-4 0,-29 8 0,0 1 0,0-1 0,-1 1 0,1 0 0,0 0 0,0 0 0,0-1 0,0 1 0,-1 0 0,1 0 0,0 0 0,0 0 0,0 0 0,0 0 0,-1 1 0,1-1 0,0 0 0,0 0 0,0 1 0,-1-1 0,1 0 0,0 1 0,0-1 0,-1 0 0,1 1 0,0-1 0,-1 1 0,1 0 0,-1-1 0,1 1 0,0-1 0,-1 1 0,1 0 0,-1-1 0,0 1 0,1 0 0,-1 0 0,0-1 0,1 1 0,-1 0 0,0 0 0,0 0 0,1-1 0,-1 1 0,0 0 0,0 0 0,0 0 0,0 0 0,0-1 0,0 1 0,-1 2 0,1-2 0,0 0 0,-1 0 0,1 0 0,0 0 0,0 0 0,0 0 0,1 0 0,-1 0 0,0 0 0,0 0 0,0 0 0,1 0 0,-1 0 0,0 0 0,1 0 0,-1 0 0,1 0 0,0 0 0,-1-1 0,1 1 0,-1 0 0,1 0 0,0 0 0,0-1 0,-1 1 0,1-1 0,0 1 0,0 0 0,0-1 0,0 1 0,0-1 0,0 0 0,0 1 0,0-1 0,0 0 0,0 1 0,0-1 0,0 0 0,0 0 0,0 0 0,1 0 0,5 0-5,32-1-1568,-15-8-2972,-6-3-7749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7.025"/>
    </inkml:context>
    <inkml:brush xml:id="br0">
      <inkml:brushProperty name="width" value="0.025" units="cm"/>
      <inkml:brushProperty name="height" value="0.025" units="cm"/>
    </inkml:brush>
  </inkml:definitions>
  <inkml:trace contextRef="#ctx0" brushRef="#br0">45 1 11275,'0'0'17782,"-2"14"-16939,-9 51-283,-1 1 209,3 1 0,-1 99 0,10-164-769,0 0 0,0-1 0,0 1 0,0-1 0,0 1 0,0-1 0,1 1 0,-1 0 0,0-1 0,1 1 0,-1-1 0,1 1 0,0-1 0,-1 0 0,1 1 0,0-1 0,0 0 0,0 1 0,0-1 0,0 0 0,0 0 0,0 0 0,1 0 0,-1 0 0,0 0 0,0 0 0,1 0 0,-1 0 0,1-1 0,-1 1 0,1-1 0,-1 1 0,1-1 0,-1 1 0,1-1 0,-1 0 0,1 0 0,0 0 0,-1 0 0,1 0 0,-1 0 0,1 0 0,-1-1 0,1 1 0,0 0 0,-1-1 0,1 1 0,-1-1 0,0 0 0,3 0 0,7-4 0,0 0 0,0-1 0,-1 0 0,0 0 0,12-10 0,22-20 0,-2-1 0,-2-2 0,-2-2 0,-1-2 0,42-63 0,-78 104-42,9-17-4999,-10 18 4836,0 1 0,0 0 0,0-1 1,0 1-1,0 0 0,0-1 0,0 1 1,0-1-1,0 1 0,0 0 0,0-1 1,0 1-1,0 0 0,0-1 0,0 1 0,0 0 1,0-1-1,-1 1 0,1 0 0,0-1 1,0 1-1,0 0 0,-1 0 0,1-1 1,0 1-1,0 0 0,-1-1 0,1 1 1,0 0-1,0 0 0,-1 0 0,1-1 1,0 1-1,-1 0 0,1 0 0,0 0 1,-1 0-1,1 0 0,0 0 0,-1 0 1,1 0-1,-1 0 0,1 0 0,0 0 1,-1 0-1,1 0 0,0 0 0,-1 0 1,0 0-1,-18 0-14006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7.413"/>
    </inkml:context>
    <inkml:brush xml:id="br0">
      <inkml:brushProperty name="width" value="0.025" units="cm"/>
      <inkml:brushProperty name="height" value="0.025" units="cm"/>
    </inkml:brush>
  </inkml:definitions>
  <inkml:trace contextRef="#ctx0" brushRef="#br0">7 0 17040,'0'0'2851,"-6"53"320,6-31 224,1-2-1313,15-4-1025,2-3-737,4-4-224,4-4-928,2-5-2820,-3 0-2530,-1-6-6470</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7.865"/>
    </inkml:context>
    <inkml:brush xml:id="br0">
      <inkml:brushProperty name="width" value="0.025" units="cm"/>
      <inkml:brushProperty name="height" value="0.025" units="cm"/>
    </inkml:brush>
  </inkml:definitions>
  <inkml:trace contextRef="#ctx0" brushRef="#br0">0 147 2338,'0'0'26628,"11"2"-25859,-4 0-739,0-1 0,0 0 1,0 0-1,0-1 1,0 1-1,1-2 0,-1 1 1,0-1-1,0 0 0,0-1 1,0 1-1,0-1 0,0-1 1,-1 1-1,1-1 0,-1 0 1,0-1-1,9-6 0,-9 6-15,0-1-1,0 1 1,-1-1 0,0-1-1,0 1 1,4-7-1,-7 9 3,0 1-1,-1-1 1,1 0 0,-1 0-1,0 1 1,0-1-1,0 0 1,0 0 0,0 0-1,-1 0 1,1-1-1,-1 1 1,0 0-1,0 0 1,0 0 0,0 0-1,-1-4 1,0 5-5,0 1 0,0-1 1,0 1-1,0-1 0,0 1 1,0 0-1,0-1 0,0 1 1,-1 0-1,1 0 0,0 0 1,-1 0-1,1 0 0,-1 0 0,1 0 1,-1 1-1,1-1 0,-1 0 1,0 1-1,1-1 0,-1 1 1,0 0-1,1-1 0,-1 1 1,0 0-1,1 0 0,-1 0 1,0 0-1,-2 1 0,-2-1 11,0 1 0,1 0 0,-1 0 0,1 0 0,-1 0 0,1 1 0,-1 0 0,-5 3 0,3 0 48,1 1-1,0 0 1,0 1-1,0 0 0,1 0 1,0 0-1,0 1 1,1 0-1,0 0 0,0 0 1,1 0-1,0 1 1,1 0-1,-1 0 1,2 0-1,-1 0 0,1 0 1,1 0-1,0 1 1,0 15-1,1-23-70,0 1 0,0-1 0,0 1 0,1-1 0,-1 0 0,1 1 0,-1-1 0,1 0 0,0 1 0,0-1 0,0 0 0,0 0 0,1 1 0,-1-1 0,1 0 0,-1-1 0,1 1 0,-1 0 0,5 3 0,-2-3 0,-1 1 0,1-1 0,0 0 0,0 0 0,1-1 0,-1 1 0,0-1 0,0 0 0,1 0 0,6 0 0,-2 0 0,0-1 0,0 0 0,-1-1 0,1 0 0,0 0 0,0 0 0,-1-1 0,1-1 0,-1 0 0,0 0 0,10-5 0,-5 0 0,0-1 0,-1-1 0,0 0 0,-1 0 0,11-14 0,-16 17 0,-1 0 0,1 0 0,-2 0 0,1 0 0,-1-1 0,0 0 0,-1 0 0,1 0 0,-2 0 0,4-14 0,-27 46 0,-9 45 0,28-64 0,1-1 0,-1 1 0,1 0 0,0 0 0,1 0 0,-1 0 0,1 0 0,0 0 0,0 0 0,0 0 0,1 0 0,0 0 0,1 5 0,0-8 0,-1 0 0,1 0 0,0 0 0,-1-1 0,1 1 0,0-1 0,0 1 0,0-1 0,0 1 0,1-1 0,-1 0 0,0 0 0,0 0 0,1-1 0,-1 1 0,1 0 0,-1-1 0,0 1 0,1-1 0,-1 0 0,1 0 0,3 0 0,59-5 0,-46-1 0,1 0 0,-1-1 0,-1-1 0,1-1 0,-1 0 0,22-16 0,49-25 0,-89 50 0,0 0 0,1 0 0,-1-1 0,0 1 0,0 0 0,1 0 0,-1 0 0,0 0 0,1 0 0,-1-1 0,0 1 0,1 0 0,-1 0 0,0 0 0,1 0 0,-1 0 0,0 0 0,1 0 0,-1 0 0,0 0 0,1 0 0,-1 0 0,0 0 0,1 1 0,-1-1 0,0 0 0,1 0 0,-1 0 0,0 0 0,1 0 0,-1 1 0,0-1 0,0 0 0,1 0 0,-1 1 0,0-1 0,0 0 0,1 0 0,-1 1 0,0-1 0,0 0 0,0 1 0,-1 19 0,-15 26 0,15-43 0,-1 1 0,-1 3 0,0-1 0,1 1 0,-1 0 0,2 0 0,-1 1 0,-1 13 0,5-20-195,0-1-1,0 0 1,0 1-1,0-1 1,0 0-1,0 0 1,0 0-1,0 0 1,0-1-1,0 1 1,0-1-1,3 0 1,4-11-6168,-1-6-3118</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8.923"/>
    </inkml:context>
    <inkml:brush xml:id="br0">
      <inkml:brushProperty name="width" value="0.025" units="cm"/>
      <inkml:brushProperty name="height" value="0.025" units="cm"/>
    </inkml:brush>
  </inkml:definitions>
  <inkml:trace contextRef="#ctx0" brushRef="#br0">1 88 10346,'0'0'13981,"2"-2"-10356,13-12-1981,-4 6-1400,0-1 0,0 2 0,1 0 0,0 0 0,1 1 0,-1 1-1,1 0 1,0 1 0,1 0 0,-1 1 0,1 0 0,17-1 0,-30 4-244,-1 0 0,1 0 0,0 0 0,-1 0 0,1 0 0,0 0 0,-1 0 0,1 1 0,0-1 0,-1 0 0,1 0 0,0 0 0,-1 1 0,1-1 0,-1 0 0,1 1 0,0-1 0,-1 1 0,1-1 0,-1 0 0,1 1 0,-1-1 0,0 1 0,1-1 0,-1 1 0,1 0 0,-1-1 0,0 1 0,1-1 0,-1 2 0,-2 23 0,-23 22 0,17-38 17,5-6-34,1 0-1,-1 0 1,1 1 0,-1-1-1,1 1 1,0 0 0,1-1 0,-3 7-1,18-19-7690,-8-4 501</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9.277"/>
    </inkml:context>
    <inkml:brush xml:id="br0">
      <inkml:brushProperty name="width" value="0.025" units="cm"/>
      <inkml:brushProperty name="height" value="0.025" units="cm"/>
    </inkml:brush>
  </inkml:definitions>
  <inkml:trace contextRef="#ctx0" brushRef="#br0">1 29 19827,'0'0'9993,"51"-28"-39076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1.853"/>
    </inkml:context>
    <inkml:brush xml:id="br0">
      <inkml:brushProperty name="width" value="0.025" units="cm"/>
      <inkml:brushProperty name="height" value="0.025" units="cm"/>
    </inkml:brush>
  </inkml:definitions>
  <inkml:trace contextRef="#ctx0" brushRef="#br0">110 113 5958,'0'0'7852,"6"-9"-4568,45-83 944,-41 81-3797,-5 12 1683,-10 26 823,-66 137 1217,48-117-3569,2 0 0,-18 62 1,33-84-534,0-1 1,2 1 0,0 1 0,2-1-1,1 0 1,5 51 0,-3-67-102,1 0 0,0-1 1,0 1-1,1 0 1,0-1-1,0 0 0,1 0 1,0 0-1,1 0 0,6 8 1,-7-12-149,0 1 0,1-1 0,-1 0 0,1 0 0,0 0 1,0-1-1,1 0 0,-1 0 0,1 0 0,-1 0 0,1-1 0,0 0 0,0 0 1,0-1-1,0 0 0,7 1 0,23 0-5029,-2-2-3150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19.840"/>
    </inkml:context>
    <inkml:brush xml:id="br0">
      <inkml:brushProperty name="width" value="0.025" units="cm"/>
      <inkml:brushProperty name="height" value="0.025" units="cm"/>
    </inkml:brush>
  </inkml:definitions>
  <inkml:trace contextRef="#ctx0" brushRef="#br0">125 0 9641,'0'0'16207,"-4"13"-15262,-99 388 3016,98-379-3794,0 1 0,2 0-1,1 0 1,0 24-1,2-46-154,0 1 1,0-1-1,0 0 0,0 0 0,0 0 0,0 0 1,0 0-1,1 0 0,-1 1 0,0-1 0,1 0 1,-1 0-1,0 0 0,1 0 0,0 0 0,-1 0 1,1 0-1,-1 0 0,1 0 0,0-1 0,0 1 1,0 0-1,-1 0 0,1 0 0,0-1 0,0 1 0,0-1 1,0 1-1,0-1 0,2 1 0,0 0 20,0-1 0,0 0 0,0 0 0,0 0 0,0 0 0,0-1 0,0 1 0,-1-1 0,1 0 0,0 0 0,4-2 0,8-3 73,-1-2-1,-1 1 1,21-17-1,11-11-104,-2-1 0,-1-3 0,-2-1 0,-2-2 0,-1-2 0,34-55 0,-69 96-27,18-36-2430,-19 37 2209,0 1-1,0 0 1,-1-1 0,1 1 0,-1-1 0,1 1 0,-1-1-1,1 1 1,-1-1 0,0 1 0,0-1 0,0 1 0,0-1 0,0 1-1,0-1 1,0 0 0,-1 1 0,1-1 0,0 1 0,-1-1-1,1 1 1,-1 0 0,-1-3 0,-11-1-9281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20.197"/>
    </inkml:context>
    <inkml:brush xml:id="br0">
      <inkml:brushProperty name="width" value="0.025" units="cm"/>
      <inkml:brushProperty name="height" value="0.025" units="cm"/>
    </inkml:brush>
  </inkml:definitions>
  <inkml:trace contextRef="#ctx0" brushRef="#br0">8 1 19955,'0'0'4676,"-7"64"-1985,25-48-2019,9 0-511,9-5-97,3-4-2883,5-5-2946,-2-2-4581</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20.644"/>
    </inkml:context>
    <inkml:brush xml:id="br0">
      <inkml:brushProperty name="width" value="0.025" units="cm"/>
      <inkml:brushProperty name="height" value="0.025" units="cm"/>
    </inkml:brush>
  </inkml:definitions>
  <inkml:trace contextRef="#ctx0" brushRef="#br0">149 3 19122,'0'0'5189,"-11"-1"-2402,6 1-2629,1-1 0,-1 1 0,0 0 0,1 0 0,-1 1 0,0-1 0,0 1 0,1 0 0,-1 0 0,1 1 0,-1-1 0,1 1 0,0 0 1,-1 0-1,1 1 0,0-1 0,0 1 0,1 0 0,-1 0 0,1 0 0,-1 0 0,-5 8 0,5-4-42,-1-1 0,2 1 0,-1 1 0,1-1 0,0 0 0,0 1 0,1-1 0,-2 10 0,3-15-99,1 0 0,0-1-1,-1 1 1,1 0 0,0 0 0,0 0-1,0-1 1,0 1 0,0 0-1,1 0 1,-1-1 0,0 1 0,1 0-1,-1 0 1,1-1 0,0 1-1,0-1 1,-1 1 0,1 0 0,0-1-1,0 0 1,1 1 0,-1-1-1,0 0 1,0 1 0,1-1 0,-1 0-1,1 0 1,-1 0 0,1 0 0,-1 0-1,1 0 1,-1-1 0,1 1-1,0 0 1,-1-1 0,1 0 0,0 1-1,0-1 1,2 0 0,9 2 3,0-2-1,1 0 1,-1 0 0,1-1 0,-1-1 0,0 0 0,1-1 0,16-6-1,6-6 44,56-29 0,-91 43-63,0 0 0,0 1 0,0-1 0,0 1 0,0-1 0,-1 1 0,1-1 0,0 1 0,0 0 0,0-1 0,0 1 0,0 0 0,0 0 0,0 0 0,0 0 0,0 0 0,0 0 0,0 0 0,0 0 0,0 0 0,1 1 0,4 12 0,-6-12 0,0 0 0,0 0 0,1 0 0,-1 0 0,0 0 0,1 0 0,-1 0 0,0 0 0,1 0 0,-1 0 0,1 0 0,0 0 0,-1 0 0,1 0 0,0 0 0,0 0 0,-1-1 0,1 1 0,0 0 0,0-1 0,0 1 0,0 0 0,0-1 0,0 1 0,0-1 0,0 0 0,0 1 0,0-1 0,0 0 0,0 1 0,0-1 0,0 0 0,1 0 0,-1 0 0,1 0 0,111-16 0,-113 17 0,1 0 0,0-1 0,0 1 0,0 0 0,-1 0 0,1 0 0,0 0 0,-1 0 0,1 0 0,-1 0 0,1 0 0,-1 0 0,0 0 0,1 0 0,-1 0 0,0 1 0,0-1 0,0 0 0,0 0 0,0 0 0,0 2 0,9 24 0,-6-25 0,-1 0 0,1 0 0,0-1 0,1 1 0,-1-1 0,0 0 0,0 0 0,1 0 0,-1 0 0,0 0 0,1-1 0,-1 0 0,0 1 0,5-2 0,53-2 0,-53 3 0,141-29 0,-149 29-125,1 0-1,-1 0 1,0 0 0,1 0 0,-1 0-1,0 0 1,1 0 0,-1 0 0,0 1-1,1-1 1,-1 0 0,0 0-1,1 0 1,-1 0 0,0 0 0,1 1-1,-1-1 1,0 0 0,0 0-1,1 1 1,-1-1 0,0 0 0,0 0-1,0 1 1,1-1 0,-1 0 0,0 1-1,0-1 1,0 0 0,0 1-1,0-1 1,0 0 0,0 1 0,0-1-1,1 0 1,-1 1 0,0-1-1,-1 1 1,5 5-5867,8-11 828,1-6-2464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21.080"/>
    </inkml:context>
    <inkml:brush xml:id="br0">
      <inkml:brushProperty name="width" value="0.025" units="cm"/>
      <inkml:brushProperty name="height" value="0.025" units="cm"/>
    </inkml:brush>
  </inkml:definitions>
  <inkml:trace contextRef="#ctx0" brushRef="#br0">16 1 8808,'0'0'21258,"-2"10"-20212,0-4-850,-8 47 618,9-51-803,1-1 0,0 1 0,0-1 0,0 1-1,0-1 1,0 1 0,0-1 0,0 1 0,0-1-1,0 1 1,1-1 0,-1 1 0,1-1 0,-1 1-1,1-1 1,0 0 0,-1 1 0,1-1 0,0 0-1,0 1 1,0-1 0,0 0 0,0 0 0,0 0-1,0 0 1,0 0 0,1 0 0,-1 0 0,0 0-1,1-1 1,-1 1 0,2 0 0,10 1-94,0-1 1,0 0-1,0-2 1,0 1-1,0-1 1,0-1 0,0 0-1,0-1 1,18-7-1,50-8 166,-81 18-70,1 0-1,-1 1 1,1-1 0,-1 0 0,0 0 0,1 1 0,-1-1-1,1 0 1,-1 1 0,0-1 0,0 0 0,1 1 0,-1-1 0,0 1-1,0-1 1,1 0 0,-1 1 0,0-1 0,0 1 0,0-1-1,0 1 1,1-1 0,-1 1 0,0-1 0,0 0 0,0 1-1,0-1 1,0 1 0,0-1 0,0 1 0,-1-1 0,1 1 0,0-1-1,0 1 1,0-1 0,0 1 0,-1-1 0,1 0 0,0 1-1,0-1 1,-1 1 0,1-1 0,-1 1 0,-9 26 422,8-24-405,2-2-30,0-1 0,-1 1 0,1 0 0,0-1 0,-1 1 0,1-1 0,0 1 0,0-1 0,0 1 0,0 0 0,0-1 0,0 1 0,0-1 0,0 1 0,0 0 0,0-1 0,0 1 0,0 0 0,0-1 0,0 1 0,0-1 0,1 1 0,-1-1 0,0 1 0,0-1 0,1 1 0,-1 0 0,0-1 0,1 1 0,-1-1 0,1 0 0,-1 1 0,1-1 0,-1 1 0,1-1 0,-1 0 0,1 1 0,0-1 0,29 0 0,33-20 0,-16-1 0,-31 13 0,-1 1 0,1 0 0,0 1 0,0 1 0,31-5 0,-46 10 0,-1 0 0,0 0 0,1 0 0,-1 0 0,1 0 0,-1 0 0,1 0 0,-1 0 0,0 1 0,1-1 0,-1 0 0,1 0 0,-1 0 0,0 0 0,1 1 0,-1-1 0,0 0 0,1 1 0,-1-1 0,0 0 0,1 0 0,-1 1 0,0-1 0,0 0 0,1 1 0,-1-1 0,0 1 0,0-1 0,0 0 0,0 1 0,1-1 0,-1 1 0,0-1 0,0 1 0,0-1 0,0 0 0,0 1 0,0-1 0,0 1 0,0-1 0,0 1 0,0-1 0,-1 1 0,-2 14 0,3-15 0,-8 20 0,5-16 0,2 0 0,-1 0 0,0 0 0,1 0 0,0 0 0,0 0 0,0 0 0,0 1 0,0 7 0,2-12-87,-1 1 0,1 0 0,0-1 0,-1 1 0,1-1 0,0 1 0,-1-1 0,1 1 0,0-1 0,-1 0 1,1 1-1,0-1 0,0 0 0,-1 0 0,1 1 0,0-1 0,0 0 0,0 0 0,-1 0 0,1 0 0,0 0 0,0 0 0,0 0 0,0 0 0,1-1 0,24-3-6257,-3-8-3340</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21.610"/>
    </inkml:context>
    <inkml:brush xml:id="br0">
      <inkml:brushProperty name="width" value="0.025" units="cm"/>
      <inkml:brushProperty name="height" value="0.025" units="cm"/>
    </inkml:brush>
  </inkml:definitions>
  <inkml:trace contextRef="#ctx0" brushRef="#br0">0 77 20788,'0'0'11162,"13"4"-10457,-2-1-685,0-1 0,1 0 0,-1-1 0,1 0 0,0 0 0,12-2 0,-19 1-21,-1-1-1,1 0 1,0 0 0,-1 0-1,1 0 1,0-1 0,-1 0-1,0 0 1,1 0 0,-1 0-1,0-1 1,0 1 0,0-1-1,0 0 1,-1-1 0,1 1-1,-1 0 1,0-1 0,0 0-1,4-7 1,-6 10 1,0 0 0,-1 0 0,1 0 0,0 0 0,-1 0 0,1-1 0,-1 1 0,0 0 0,1 0 0,-1 0 0,0-1 0,0 1 0,0 0 0,0 0 0,0-1 0,0 1 0,0 0 0,0 0 0,-1-3 0,1 4 0,-1-1 0,1 0 0,-1 1 0,1-1 0,-1 1 0,0-1 0,1 1 0,-1-1 0,0 1 0,1-1 0,-1 1 0,0 0 0,0-1 0,1 1 0,-1 0 0,0-1 0,0 1 0,0 0 0,1 0 0,-1 0 0,-1 0 0,-3 0 0,1 0 0,0 0 0,0 1 0,0 0 0,-1 0 0,1 0 0,0 0 0,0 0 0,0 1 0,-4 2 0,0 1 0,1 1 0,-1-1 0,1 1 0,1 0 0,-9 10 0,12-13 0,1 0 0,0 0 0,0 0 0,0 0 0,0 0 0,0 1 0,1-1 0,-1 0 0,1 1 0,0-1 0,0 1 0,0 0 0,1-1 0,-1 1 0,1 0 0,0 4 0,1-7 0,-1 1 0,1-1 0,-1 0 0,1 1 0,-1-1 0,1 0 0,0 0 0,0 1 0,0-1 0,0 0 0,0 0 0,0 0 0,0 0 0,0 0 0,0 0 0,1 0 0,-1-1 0,0 1 0,0 0 0,1-1 0,-1 1 0,1-1 0,-1 1 0,0-1 0,1 0 0,-1 1 0,3-1 0,48 3 0,-44-3 0,10-1 0,-1-1 0,0-1 0,0 0 0,33-11 0,17-4 0,-67 17 0,1 1 0,-1 0 0,1 0 0,-1 0 0,0 0 0,1 0 0,-1 0 0,0 0 0,1 0 0,-1 0 0,1 0 0,-1 0 0,0 0 0,1 0 0,-1 0 0,0 0 0,1 0 0,-1 0 0,1 0 0,-1 0 0,0 1 0,1-1 0,-1 0 0,0 0 0,1 1 0,-1-1 0,0 0 0,0 0 0,1 1 0,-1-1 0,0 0 0,0 1 0,1-1 0,-1 0 0,0 0 0,0 1 0,0-1 0,0 1 0,1-1 0,-1 0 0,0 1 0,0-1 0,0 0 0,0 1 0,0-1 0,0 1 0,0 0 0,-6 27 0,-1 3 0,7-30 0,0 0 0,0 0 0,0-1 0,0 1 0,0 0 0,0 0 0,0 0 0,0 0 0,0 0 0,1-1 0,-1 1 0,0 0 0,0 0 0,1 0 0,-1-1 0,1 1 0,-1 0 0,0 0 0,1-1 0,-1 1 0,1 0 0,0-1 0,-1 1 0,1-1 0,1 2 0,4 0 0,0 0 0,1 0 0,-1-1 0,1 0 0,0 0 0,-1-1 0,1 0 0,-1 0 0,13-1 0,60-14 0,-30 0 0,-32 9 0,0 0 0,1 2 0,0 0 0,36-3 0,-54 7 2,0 0 0,0 0 0,1 0 0,-1 0 0,0 0 0,1 0 0,-1 0 0,0 0 0,0 0 1,1 0-1,-1 0 0,0 1 0,1-1 0,-1 0 0,0 0 0,0 0 0,0 0 0,1 1 0,-1-1 0,0 0 0,0 0 0,0 0 0,1 1 0,-1-1 0,0 0 0,0 0 0,0 1 1,0-1-1,0 0 0,0 1 0,1-1 0,-1 0 0,0 0 0,0 1 0,0-1 0,0 0 0,0 1 0,0-1 0,-4 17 78,-11 14-881,9-20-3443,1-4-4804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22.630"/>
    </inkml:context>
    <inkml:brush xml:id="br0">
      <inkml:brushProperty name="width" value="0.025" units="cm"/>
      <inkml:brushProperty name="height" value="0.025" units="cm"/>
    </inkml:brush>
  </inkml:definitions>
  <inkml:trace contextRef="#ctx0" brushRef="#br0">165 28 13933,'2'-3'598,"-1"1"-1,1 0 1,0 0-1,0 0 1,-1 0 0,1 1-1,0-1 1,1 0-1,-1 1 1,0 0-1,0-1 1,1 1 0,-1 0-1,1 0 1,-1 0-1,6-1 1,-7 2-433,0 1 1,1-1-1,-1 0 1,0 0-1,1 1 1,-1-1-1,0 1 1,0-1-1,0 1 1,1 0-1,-1-1 1,0 1-1,0 0 1,0 0-1,0-1 1,0 1-1,0 0 1,0 0-1,0 0 1,-1 1-1,1-1 1,0 0-1,-1 0 1,1 0-1,0 0 1,-1 1-1,1-1 1,-1 0-1,0 0 1,0 1-1,1-1 1,-1 0-1,0 1 1,0 2-1,1 7-30,0 1 0,-1-1-1,0 1 1,-1-1 0,0 1-1,-1-1 1,0 0 0,-1 1-1,0-1 1,-7 15 0,-8 12 490,-34 56 0,24-45-474,-5 7-151,14-26 0,2 0 0,1 1 0,-15 43 0,31-74 0,0 1 0,0-1 0,0 0 0,-1 1 0,1-1 0,0 1 0,0-1 0,0 1 0,0-1 0,0 0 0,0 1 0,0-1 0,0 1 0,0-1 0,0 1 0,0-1 0,1 1 0,-1-1 0,0 0 0,0 1 0,0-1 0,0 1 0,1-1 0,-1 0 0,0 1 0,0-1 0,1 0 0,-1 1 0,0-1 0,1 0 0,-1 1 0,0-1 0,1 0 0,-1 0 0,1 1 0,20 0 0,25-13 0,-45 12 0,73-24 0,2 4 0,0 2 0,148-13 0</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1.015"/>
    </inkml:context>
    <inkml:brush xml:id="br0">
      <inkml:brushProperty name="width" value="0.025" units="cm"/>
      <inkml:brushProperty name="height" value="0.025" units="cm"/>
    </inkml:brush>
  </inkml:definitions>
  <inkml:trace contextRef="#ctx0" brushRef="#br0">2 1 17553,'0'0'8867,"0"11"-8157,-1 76 268,3 150 2565,-2-235-3527,0 1 1,0-1-1,0 1 0,1-1 0,-1 0 0,1 1 0,0-1 0,-1 0 1,1 1-1,0-1 0,0 0 0,1 0 0,-1 0 0,0 0 0,1 0 1,-1 0-1,1 0 0,-1 0 0,4 1 0,-4-2 5,1 0-1,0 0 0,0 0 1,0-1-1,0 1 1,0-1-1,1 0 0,-1 1 1,0-1-1,0 0 1,0 0-1,0 0 0,0-1 1,0 1-1,0 0 0,0-1 1,3 0-1,5-3 41,0-1 0,0 0 0,0 0 0,-1-1-1,0 0 1,16-14 0,6-11-61,-2-1 0,-1-1 0,-2-2 0,39-68 0,-42 66 0,-25 70 0,-33 74 0,25-80 0,0 1 0,2 0 0,1 0 0,1 0 0,-4 51 0,10-78 0,0 0 0,0 0 0,0 0 0,0 0 0,0 0 0,0 1 0,0-1 0,0 0 0,0 0 0,1 0 0,-1 0 0,0 0 0,1 0 0,-1 0 0,1 0 0,-1 0 0,1 0 0,0 0 0,-1 0 0,1-1 0,0 1 0,-1 0 0,1 0 0,0-1 0,0 1 0,0 0 0,2 0 0,-2 0 0,1-1 0,0 0 0,0 0 0,0 0 0,0 0 0,0 0 0,0 0 0,0-1 0,0 1 0,0 0 0,0-1 0,-1 0 0,1 1 0,2-2 0,6-3 0,0-1 0,-1 0 0,0 0 0,13-12 0,19-25 0,-2-2 0,-2-1 0,60-99 0,-85 127 0,-8 20-1302,-4-1 997,0-1 0,1 1 0,-1-1 0,0 0 1,0 1-1,0-1 0,0 1 0,1-1 0,-1 0 0,0 1 0,0-1 0,1 0 0,-1 1 0,0-1 0,1 0 1,-1 1-1,0-1 0,1 0 0,-1 0 0,1 1 0,-1-1 0,0 0 0,1 0 0,-1 0 0,1 0 1,0 1-1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2.293"/>
    </inkml:context>
    <inkml:brush xml:id="br0">
      <inkml:brushProperty name="width" value="0.025" units="cm"/>
      <inkml:brushProperty name="height" value="0.025" units="cm"/>
    </inkml:brush>
  </inkml:definitions>
  <inkml:trace contextRef="#ctx0" brushRef="#br0">1 483 15791,'0'0'8467,"9"-2"-6812,34-14-647,-1-1 0,0-2 0,-2-2 0,47-31 0,-28 17-657,89-47-140,107-66-1932,-219 117-1802,-25 11-1595,-11 18 4459,0 1-1,0-1 1,0 1-1,0-1 1,0 0-1,0 1 1,0-1-1,0 1 1,-1-1-1,1 1 1,-1-1 0,1 1-1,-2-3 1,-10-11-9564</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2.621"/>
    </inkml:context>
    <inkml:brush xml:id="br0">
      <inkml:brushProperty name="width" value="0.025" units="cm"/>
      <inkml:brushProperty name="height" value="0.025" units="cm"/>
    </inkml:brush>
  </inkml:definitions>
  <inkml:trace contextRef="#ctx0" brushRef="#br0">1 23 17617,'0'0'6128,"10"0"-4553,153-10 1863,21-2-2894,-179 12-543,-1 0-1,1 0 0,0 0 0,-1 1 0,1-1 1,-1 1-1,1 0 0,-1 1 0,1-1 0,-1 1 1,0 0-1,0 0 0,0 0 0,0 1 0,6 4 1,-7-4 1,-1 0 0,1 1 1,-1-1-1,1 1 0,-1 0 0,0 0 1,-1 0-1,1 0 0,-1 0 1,1 0-1,-1 0 0,-1 0 1,1 0-1,0 1 0,-1-1 1,0 9-1,-1-1 67,0 1-1,-1-1 1,0 1 0,-1-1-1,0 0 1,-1 0 0,0 0-1,-1-1 1,-8 16 0,-9 9-429,-37 48 0,17-26-3749,31-41-3189</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3.759"/>
    </inkml:context>
    <inkml:brush xml:id="br0">
      <inkml:brushProperty name="width" value="0.025" units="cm"/>
      <inkml:brushProperty name="height" value="0.025" units="cm"/>
    </inkml:brush>
  </inkml:definitions>
  <inkml:trace contextRef="#ctx0" brushRef="#br0">113 29 13805,'0'0'5942,"9"-5"-3348,30-17-176,-39 22-2367,1 0-1,-1-1 0,1 1 0,-1 0 1,0 0-1,1 0 0,-1 0 0,1 0 1,-1-1-1,1 1 0,-1 0 0,1 0 1,-1 0-1,1 0 0,-1 0 0,1 1 1,-1-1-1,1 0 0,-1 0 0,1 0 1,-1 0-1,0 0 0,1 1 0,-1-1 1,1 0-1,-1 0 0,0 1 0,1-1 1,-1 0-1,1 1 0,-1-1 1,0 0-1,1 1 0,-1-1 0,0 1 1,0-1-1,1 0 0,-1 1 0,0-1 1,0 1-1,0-1 0,1 1 0,1 21 818,-2-19-571,-1 18 90,0 0-1,0 0 1,-2-1 0,-1 1-1,-1-1 1,-9 27-1,-56 119 197,21-53-445,41-95-122,5-11 81,-1 1 0,1-1 0,0 0 0,1 1 0,-1 0 0,2-1 0,-1 1 0,1 0 0,0 0 0,1 0 0,0 14 0,1-21-93,0 0 0,-1 0 0,1-1 0,0 1 0,0 0 0,0 0-1,0-1 1,0 1 0,0-1 0,0 1 0,0-1 0,0 1 0,0-1 0,0 0-1,0 1 1,0-1 0,0 0 0,0 0 0,0 0 0,0 0 0,1 0 0,-1 0-1,1 0 1,32-3-21,-30 3 16,23-5-115,-1-1-1,0-1 1,33-14-1,3-1-746,23-7-4743,-31 6-4227,-19 4-4821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2.807"/>
    </inkml:context>
    <inkml:brush xml:id="br0">
      <inkml:brushProperty name="width" value="0.025" units="cm"/>
      <inkml:brushProperty name="height" value="0.025" units="cm"/>
    </inkml:brush>
  </inkml:definitions>
  <inkml:trace contextRef="#ctx0" brushRef="#br0">0 182 11371,'0'0'13266,"11"6"-11563,-5-3-1416,-2-1-193,-1 1 0,1-1 0,0 0 0,0-1 0,0 1 0,0-1 0,0 0 0,0 0 0,0 0 0,0 0 1,1-1-1,-1 1 0,0-1 0,0 0 0,1-1 0,-1 1 0,8-2 0,1-4 50,1-1-1,-1 0 0,-1 0 1,1-2-1,-1 1 1,12-13-1,-15 14 39,-2 0 0,1-1 0,-1 0 0,0 0 0,-1-1 0,0 0 0,0 0 0,-1 0 0,6-13 0,-11 21-165,1 0-1,-1-1 1,1 1-1,-1 0 1,1 0 0,-1-1-1,0 1 1,0 0-1,1 0 1,-1-1-1,0 1 1,0 0-1,0-1 1,-1 1 0,1 0-1,0-1 1,0 1-1,-1 0 1,1 0-1,-1-1 1,1 1-1,-1 0 1,1 0 0,-1 0-1,0 0 1,0 0-1,1-1 1,-1 1-1,-1 0 1,0-1 21,-1 1 0,1 0 0,-1 0 0,1 1 0,-1-1-1,1 0 1,-1 1 0,1 0 0,-1-1 0,0 1 0,1 0 0,-1 1 0,-4-1 0,-3 2 47,-1 0 0,1 0 0,0 1 0,0 1 0,0-1 0,-15 9 0,14-4-85,0 1 0,1 0 0,0 0 0,0 1 0,1 0 0,1 1 0,0 0 0,0 0 0,1 0 0,-6 14 0,8-16 0,1 1 0,0-1 0,1 1 0,0 0 0,0 1 0,1-1 0,0 0 0,1 1 0,1-1 0,-1 1 0,1-1 0,1 1 0,3 16 0,-3-24 0,0 0 1,1 0-1,-1 0 0,0-1 0,1 1 1,0-1-1,0 1 0,0-1 0,0 0 1,0 0-1,0 0 0,1 0 0,-1 0 1,1 0-1,-1 0 0,1-1 1,-1 1-1,1-1 0,0 0 0,0 0 1,0 0-1,0 0 0,0-1 0,0 1 1,0-1-1,0 1 0,0-1 0,0 0 1,4-1-1,5 1-6,0 0 1,0-2-1,0 1 0,0-1 0,-1-1 1,15-5-1,39-17-1666,-1-2-5432,-22 7-1128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4.102"/>
    </inkml:context>
    <inkml:brush xml:id="br0">
      <inkml:brushProperty name="width" value="0.025" units="cm"/>
      <inkml:brushProperty name="height" value="0.025" units="cm"/>
    </inkml:brush>
  </inkml:definitions>
  <inkml:trace contextRef="#ctx0" brushRef="#br0">189 16 18834,'0'0'2311,"-11"-3"-501,11 3-1803,-8-3 433,-1 1 0,1-1 1,0 2-1,-1-1 0,-11 1 0,16 1-295,0 0 0,0 1 0,1-1 0,-1 1 0,0 0 0,1 0 0,-1 0 0,1 1 0,-1-1 0,1 1 0,-1 0 0,1 0 0,0 0 0,0 0 0,0 0 0,0 1 0,1 0 0,-4 3-1,0 1 78,1 1 0,0 0-1,0 0 1,1 0-1,0 1 1,0 0-1,1-1 1,0 1-1,0 1 1,-1 17-1,3-24-159,0 1 0,1-1-1,0 1 1,0-1 0,0 1-1,0-1 1,0 1 0,1-1-1,-1 0 1,1 1 0,0-1-1,0 0 1,0 1-1,1-1 1,-1 0 0,1 0-1,0 0 1,-1 0 0,2 0-1,-1 0 1,0-1 0,0 1-1,1-1 1,-1 1-1,1-1 1,0 0 0,0 0-1,0 0 1,0-1 0,0 1-1,6 1 1,-1 0-62,1-1 0,0 0 0,0-1 0,0 0 0,0 0 0,0-1 0,0 0 0,0-1 0,0 1 0,0-2 0,0 0 0,0 0 0,0 0 0,-1-1 0,1 0 0,12-8 0,-15 8 0,0-1 0,-1 1 0,1-1 0,-1-1 0,0 1 0,0-1 0,-1 0 0,1 0 0,-1 0 0,0-1 0,-1 1 0,1-1 0,-1 0 0,0 0 0,-1 0 0,0-1 0,1 1 0,-2-1 0,1 1 0,-1-1 0,0 1 0,0-14 0,-1 17 0,0 0 0,-1 0 0,1 0 0,0 0 0,-1 0 0,0 0 0,0 0 0,0 0 0,0 1 0,0-1 0,-1 0 0,1 1 0,-1-1 0,0 1 0,1-1 0,-1 1 0,0 0 0,-1-1 0,1 1 0,0 0 0,-1 1 0,1-1 0,-1 0 0,1 1 0,-1-1 0,0 1 0,-4-2 0,-1 1 0,-1-1 0,1 1 0,-1 1 0,0 0 0,0 0 0,1 0 0,-1 1 0,-12 2 0,18-2-222,0 1 0,0 0 0,1 0 0,-1 0 1,0 0-1,1 0 0,-1 0 0,1 1 0,-1 0 0,1-1 0,-4 5 0,5-6-31,0 1 0,0 0-1,0 0 1,0 0-1,0 0 1,1-1-1,-1 1 1,0 0 0,1 0-1,-1 1 1,1-1-1,-1 0 1,1 0-1,-1 0 1,1 0-1,0 0 1,0 1 0,-1-1-1,1 0 1,0 0-1,0 0 1,0 1-1,0-1 1,1 0 0,-1 0-1,0 0 1,0 0-1,1 1 1,0 1-1,8 4-11901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5.574"/>
    </inkml:context>
    <inkml:brush xml:id="br0">
      <inkml:brushProperty name="width" value="0.025" units="cm"/>
      <inkml:brushProperty name="height" value="0.025" units="cm"/>
    </inkml:brush>
  </inkml:definitions>
  <inkml:trace contextRef="#ctx0" brushRef="#br0">0 80 9353,'0'0'2477,"3"-10"432,2-1-1843,5-19 459,-7 3 3182,-3 26-2668,0 42 977,-13 475 1442,13-515-4438,-1 1 1,1 0 0,0-1-1,0 1 1,0-1-1,0 1 1,1 0-1,-1-1 1,0 1 0,1-1-1,-1 1 1,1-1-1,-1 1 1,1-1-1,0 1 1,-1-1 0,1 0-1,0 1 1,0-1-1,2 2 1,-2-2-7,0-1 0,0 0-1,0 0 1,0 0 0,0 0 0,0 0 0,1 0-1,-1 0 1,0 0 0,0 0 0,0 0 0,0-1 0,0 1-1,0 0 1,0-1 0,0 1 0,0-1 0,-1 1 0,1-1-1,0 1 1,0-1 0,1-1 0,7-6 53,0 0 1,-1-1-1,14-18 0,18-31 14,-26 36-77,0 1 0,2 0 0,29-29 0,-45 49-4,1 0 0,0 0 1,0 1-1,0-1 0,0 0 1,0 0-1,0 0 0,0 1 1,0-1-1,0 1 0,0-1 1,0 1-1,0-1 0,0 1 1,0 0-1,0-1 0,1 1 1,-1 0-1,0 0 0,0 0 1,0 0-1,3 0 0,-3 1 2,-1-1-1,1 1 0,0 0 1,0-1-1,0 1 0,-1 0 1,1 0-1,0 0 0,-1 0 1,1 0-1,0 0 1,-1 0-1,0 0 0,1 0 1,-1 0-1,1 0 0,-1 0 1,0 0-1,0 2 0,2 11 14,-1-1 0,-1 1 0,-2 17 0,2-14-8,-14 89-23,16-106-351,-1 0 0,0-1 0,0 1 0,0 0 0,0-1 0,0 1 0,-1-1 0,1 1 0,0-1 0,0 0 0,0 1 0,0-1 0,0 0 0,-1 1 0,1-1 0,0 0 0,-1 0 0,1 0 0,0-1 0,7-16-6819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6.056"/>
    </inkml:context>
    <inkml:brush xml:id="br0">
      <inkml:brushProperty name="width" value="0.025" units="cm"/>
      <inkml:brushProperty name="height" value="0.025" units="cm"/>
    </inkml:brush>
  </inkml:definitions>
  <inkml:trace contextRef="#ctx0" brushRef="#br0">29 0 17200,'0'0'9070,"-2"10"-7185,-5 23-665,2-14-828,0 1 0,1-1 1,1 1-1,2 0 0,0 1 1,2 32-1,-1-52-384,1 0 0,0 0 0,-1 1 0,1-1 0,0 0 0,0 0 0,0 0 0,0 0 0,0 0 0,0 0 0,0 0 0,0-1 0,0 1 0,0 0 0,0 0 0,1-1 0,-1 1 0,0-1 0,0 1 0,1-1 0,-1 0 0,0 1 0,1-1 0,-1 0 0,0 0 0,1 0 0,-1 0 0,1 0 0,-1 0 0,0 0 0,1-1 0,-1 1 0,3-1 0,3 0 15,-1-1 0,1 0 1,-1 0-1,1 0 0,9-6 0,1-3 4,0-2-1,-1 0 1,18-18-1,14-12 87,-48 43-113,0-1 1,1 1-1,-1 0 0,0-1 1,1 1-1,-1-1 1,1 1-1,-1-1 0,1 1 1,-1 0-1,1-1 0,-1 1 1,1 0-1,-1 0 0,1-1 1,-1 1-1,1 0 1,0 0-1,-1 0 0,1 0 1,-1 0-1,1 0 0,0 0 1,-1 0-1,1 0 0,-1 0 1,1 0-1,0 0 1,-1 0-1,1 0 0,-1 1 1,1-1-1,-1 0 0,1 0 1,-1 1-1,1-1 0,-1 0 1,1 1-1,-1-1 1,1 0-1,-1 1 0,1-1 1,0 2-1,0 1 0,0 0 1,0 0-1,0 0 1,0 0-1,-1 1 0,1-1 1,-1 0-1,0 0 1,0 4-1,-8 71-4,1-8-3423</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7.523"/>
    </inkml:context>
    <inkml:brush xml:id="br0">
      <inkml:brushProperty name="width" value="0.025" units="cm"/>
      <inkml:brushProperty name="height" value="0.025" units="cm"/>
    </inkml:brush>
  </inkml:definitions>
  <inkml:trace contextRef="#ctx0" brushRef="#br0">0 0 16271,'0'0'5926,"0"65"-5446,0-44-287,0-1-97,0-4-64,8-3-64,0-4-96,2-2-577,-3-5-288,-2-2-897,-1 0-608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9.014"/>
    </inkml:context>
    <inkml:brush xml:id="br0">
      <inkml:brushProperty name="width" value="0.025" units="cm"/>
      <inkml:brushProperty name="height" value="0.025" units="cm"/>
    </inkml:brush>
  </inkml:definitions>
  <inkml:trace contextRef="#ctx0" brushRef="#br0">198 64 14318,'10'-6'1568,"32"-21"3611,-40 25-4498,0 1 0,-1-1 0,1 0 0,-1 0 0,1 1 0,-1-1 0,1 0-1,-1 0 1,0 0 0,1-4 0,-2 5-583,0 1 0,0 0-1,0-1 1,0 1 0,0 0 0,0-1 0,-1 1-1,1 0 1,0 0 0,0-1 0,0 1 0,-1 0 0,1 0-1,0-1 1,0 1 0,-1 0 0,1 0 0,0-1-1,0 1 1,-1 0 0,1 0 0,0 0 0,-1 0-1,1 0 1,0 0 0,-1-1 0,1 1 0,0 0-1,-1 0 1,1 0 0,0 0 0,-1 0 0,1 0-1,0 0 1,-1 0 0,1 1 0,0-1 0,-1 0-1,0 0 1,-17 2 117,-1 3-208,0 1 1,0 0 0,0 2 0,1 0-1,0 1 1,1 1 0,0 1 0,0 0-1,1 1 1,-17 17 0,31-27-8,-1 0 0,1 0 0,0 0 0,0 1 0,0-1 0,1 0 0,-1 1 0,0 0 0,1-1 0,0 1 0,0 0 0,0 0 0,0-1 0,0 1 0,0 0 0,1 0 0,-1 0 0,1 0 0,0 6 0,1-7 0,-1 0 0,1 0 0,0 0 0,0 0 0,0 0 0,0-1 0,0 1 0,0 0 0,1 0 0,-1-1 0,1 1 0,-1-1 0,1 1 0,0-1 0,-1 0 0,1 1 0,0-1 0,0 0 0,0 0 0,0 0 0,0-1 0,0 1 0,0 0 0,0-1 0,0 1 0,4-1 0,29 6-283,46 0 1,-46-4-49,48 8-1,-81-10 322,-1 0-1,1 0 1,-1 0-1,1 1 1,-1-1-1,1 0 1,-1 1-1,0-1 1,1 1-1,-1-1 1,0 1-1,1 0 1,-1 0-1,0-1 1,0 1-1,1 0 1,-1 0-1,0 0 1,0 0-1,0 1 1,0-1-1,1 2 1,-2-2 14,0 0-1,-1 0 1,1 0 0,0 0 0,-1 1 0,1-1 0,0 0 0,-1 0 0,0 0-1,1 0 1,-1 0 0,1 0 0,-1 0 0,0-1 0,0 1 0,1 0 0,-1 0-1,0 0 1,0-1 0,0 1 0,-2 0 0,-7 6 140,0-1 1,-1 0-1,-21 8 1,-55 10 290,79-22-445,-1-1 1,0 0-1,0 0 0,0-1 1,0 0-1,0 0 0,-16-4 1,25 4-59,-1 0 1,1 0 0,-1-1 0,1 1-1,0 0 1,0 0 0,-1 0 0,1-1 0,0 1-1,-1 0 1,1-1 0,0 1 0,0 0-1,-1 0 1,1-1 0,0 1 0,0 0 0,0-1-1,0 1 1,-1-1 0,1 1 0,0 0-1,0-1 1,0 1 0,0 0 0,0-1 0,0 1-1,0-1 1,0 1 0,0 0 0,0-1 0,0 1-1,0 0 1,0-1 0,0 1 0,1-1-1,-1 1 1,0 0 0,0-1 0,0 1 0,1 0-1,-1-1 1,0 1 0,0 0 0,0 0-1,1-1 1,-1 1 0,0 0 0,1 0 0,-1-1-1,1 1 1,15-16-3612,11-3-1644,9-3-1718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9.360"/>
    </inkml:context>
    <inkml:brush xml:id="br0">
      <inkml:brushProperty name="width" value="0.025" units="cm"/>
      <inkml:brushProperty name="height" value="0.025" units="cm"/>
    </inkml:brush>
  </inkml:definitions>
  <inkml:trace contextRef="#ctx0" brushRef="#br0">211 51 20531,'-9'0'2734,"-5"1"-1997,1 0-1,0 1 1,0 1 0,0 0 0,1 1 0,-1 0-1,-12 6 1,20-8-595,-1 1 0,1-1-1,0 1 1,0 0 0,0 0-1,0 1 1,0 0 0,1-1-1,-1 2 1,1-1 0,0 0-1,0 1 1,1 0 0,-1 0 0,1 0-1,0 0 1,1 0 0,-1 1-1,-2 9 1,5-14-141,0 0 0,0 0 1,0 0-1,0 0 0,0 0 0,0 0 1,0 0-1,1 0 0,-1 0 0,0 0 1,1 0-1,-1 0 0,1 0 0,-1 0 1,1-1-1,-1 1 0,1 0 0,0 0 1,-1 0-1,1-1 0,0 1 0,0 0 1,-1-1-1,1 1 0,0 0 0,0-1 0,0 1 1,0-1-1,0 0 0,0 1 0,0-1 1,0 0-1,0 0 0,0 1 0,0-1 1,0 0-1,0 0 0,0 0 0,0 0 1,0 0-1,1-1 0,49-2 70,-37-1-48,0 0 0,0-1 0,0-1 1,-1 0-1,0 0 0,0-2 0,0 1 0,-1-2 1,-1 0-1,1 0 0,-1-1 0,-1 0 1,0-1-1,0 0 0,-1-1 0,0 0 0,-1 0 1,-1-1-1,7-14 0,-33 66 20,12-27-25,0 0 0,2 0 0,-1 1 0,2 0 0,-1 0 0,2 1 0,-3 20 0,5-29-68,0 1 0,1-1 0,0 0 0,0 0 0,1 0 0,-1 0 0,1 1 0,0-1 0,0 0 0,1 0-1,2 6 1,-2-9-7,0 0-1,-1 0 0,1 0 1,0 0-1,0 0 0,0-1 0,1 1 1,-1-1-1,0 1 0,0-1 0,1 0 1,-1 0-1,1 0 0,-1 0 1,1 0-1,-1-1 0,1 1 0,0-1 1,-1 0-1,1 0 0,0 0 1,-1 0-1,6-1 0,-4 1-310,0 0 0,0-1 0,0 0 1,0 0-1,0 0 0,0 0 0,0-1 0,0 0 0,0 0 0,0 0 0,-1 0 0,1 0 0,-1-1 1,6-5-1,-2 1-1415,0 0 1,-1-1 0,0 0-1,-1 0 1,7-14-1,9-21-10287</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39.825"/>
    </inkml:context>
    <inkml:brush xml:id="br0">
      <inkml:brushProperty name="width" value="0.025" units="cm"/>
      <inkml:brushProperty name="height" value="0.025" units="cm"/>
    </inkml:brush>
  </inkml:definitions>
  <inkml:trace contextRef="#ctx0" brushRef="#br0">108 1 17489,'0'0'8130,"-2"11"-5637,-42 168-159,24-108-1173,-19 128-1,38-197-1160,1-1 0,-1 1 0,1-1 0,0 0 0,0 1 0,0-1 0,0 1 0,0-1 0,0 1 0,0-1 0,1 1 0,-1-1 0,0 0 0,1 1 0,-1-1 0,1 0 0,0 1 0,-1-1 0,1 0 0,0 0 0,0 0 0,0 1 0,0-1 0,0 0 0,1 1 0,0-2 0,0 1 0,-1-1 0,1 0 0,0 0 0,-1 0 0,1 0 0,-1-1 0,1 1 0,0 0 0,-1-1 0,1 1 0,-1-1 0,1 0 0,-1 1 0,1-1 0,-1 0 0,1 0 0,-1 0 0,0 0 0,1 0 0,-1 0 0,2-3 0,12-11 0,-1 0 0,-1-1 0,-1-1 0,18-29 0,-18 26 0,1 0 0,1 1 0,20-21 0,-33 38 0,1 0 0,0 1 0,0-1 0,0 0 0,0 1 0,0 0 0,0 0 0,0-1 0,0 1 0,0 0 0,0 1 0,1-1 0,3-1 0,-5 2 0,1 0 0,-1 0 0,0 0 0,0 0 0,0 1 0,1-1 0,-1 0 0,0 1 0,0-1 0,0 0 0,0 1 0,0 0 0,0-1 0,0 1 0,0 0 0,0-1 0,0 1 0,0 0 0,1 1 0,1 2 0,-1-1 0,0 1 0,0-1 0,0 1 0,0 0 0,-1 0 0,0 0 0,1 0 0,-1 0 0,-1 0 0,1 0 0,-1 1 0,0 5 0,0 0 0,-2 0 0,0 0 0,0 0 0,-1 0 0,0 0 0,0 0 0,-1-1 0,-1 0 0,1 0 0,-1 0 0,-1 0 0,0-1 0,-13 15 0,-25 42 0,44-65 0,0 1 0,0-1 0,1 0 0,-1 1 0,0-1 0,0 0 0,0 0 0,0 1 0,0-1 0,1 0 0,-1 0 0,0 1 0,0-1 0,0 0 0,1 0 0,-1 1 0,0-1 0,0 0 0,1 0 0,-1 0 0,0 0 0,0 0 0,1 1 0,-1-1 0,0 0 0,1 0 0,-1 0 0,0 0 0,0 0 0,1 0 0,-1 0 0,0 0 0,1 0 0,-1 0 0,0 0 0,1 0 0,-1 0 0,0 0 0,1 0 0,-1 0 0,0 0 0,0-1 0,1 1 0,-1 0 0,0 0 0,1-1 0,15-1 0,82-26 93,53-17-880,-148 44-9,0 0 0,0-1 0,0 1 0,0-1 0,-1 1 1,1-1-1,0 0 0,-1 0 0,1 0 0,3-5 0,1-6-6667</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1:40.196"/>
    </inkml:context>
    <inkml:brush xml:id="br0">
      <inkml:brushProperty name="width" value="0.025" units="cm"/>
      <inkml:brushProperty name="height" value="0.025" units="cm"/>
    </inkml:brush>
  </inkml:definitions>
  <inkml:trace contextRef="#ctx0" brushRef="#br0">0 38 18353,'0'0'8488,"69"-28"-6758,-15 22-449,10 3-672,2 3-545,2 0-320,-4 0-3140,-6 0-6117</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42.224"/>
    </inkml:context>
    <inkml:brush xml:id="br0">
      <inkml:brushProperty name="width" value="0.025" units="cm"/>
      <inkml:brushProperty name="height" value="0.025" units="cm"/>
    </inkml:brush>
  </inkml:definitions>
  <inkml:trace contextRef="#ctx0" brushRef="#br0">2114 192 3555,'0'0'6652,"5"-8"-5536,14-26-321,-18 33-687,0-1 1,-1 1-1,1 0 0,-1 0 1,0 0-1,1 0 0,-1-1 0,0 1 1,0 0-1,0 0 0,0-1 0,0 1 1,0 0-1,0 0 0,0-1 1,-1 1-1,1 0 0,0 0 0,-1 0 1,1 0-1,-1-1 0,1 1 1,-1 0-1,1 0 0,-1 0 0,0 0 1,0 0-1,1 0 0,-1 0 0,0 0 1,0 1-1,0-1 0,0 0 1,0 0-1,0 1 0,0-1 0,0 1 1,-1-1-1,1 1 0,0-1 0,-2 1 1,-47-12 1649,48 12-1701,-401-70 3205,309 57-2480,0 4 1,-188 6-1,148 4-492,-254 8 464,302-3-452,0 5 0,-125 30 1,196-36-268,0 0 1,0 1-1,0 1 1,1 0-1,0 1 1,1 0-1,0 2 1,0-1-1,0 1 1,2 1-1,-1 0 1,-16 22-1,16-17 0,1 0 0,0 1 0,1 1 0,1-1 0,1 2 0,1-1 0,0 1 0,1 0 0,-6 36 0,10-44-29,1 1-1,0-1 1,0 1 0,2-1-1,-1 0 1,1 1 0,1-1-1,0 0 1,0 0 0,1 0-1,7 17 1,-5-20-1,-1-1 0,1 1-1,0-1 1,0 0 0,1 0 0,0 0-1,1-1 1,-1 0 0,1 0 0,0-1-1,0 0 1,1 0 0,0-1 0,-1 0-1,13 5 1,27 6 43,-1-2 1,1-1-1,80 7 0,11 4-38,-109-17-12,20 5 69,0-2-1,95 4 1,172-24 1090,-152 3-1071,186 13 0,-303-1-72,1-2-1,0-2 1,50-7 0,-71 2-3,0 0 0,0-1 0,-1-2 1,0-1-1,0-1 0,42-23 0,-32 13 22,-1-2 0,-1-2-1,-1-1 1,-1-2 0,-1-1-1,-2-1 1,45-57 0,-71 81 65,1 0 1,-1 0-1,0 0 0,0-1 0,-1 1 1,0-1-1,0 1 0,0-1 1,0 0-1,-1 0 0,0 0 1,0 0-1,-1 0 0,0 0 1,0 0-1,0 0 0,-2-7 1,1 8-59,-1 0 0,0 0 1,0 0-1,0 1 1,-1-1-1,0 0 1,0 1-1,0 0 1,0-1-1,-1 2 0,1-1 1,-1 0-1,0 1 1,0-1-1,-1 1 1,1 0-1,-1 0 0,1 1 1,-8-3-1,-8-4-35,-1 2 0,1 1 0,-1 0 0,-1 2 0,1 0 0,-28 0 0,-134 3-62,148 3 37,-11 1-555,-52 11 1,34-4-2094,1-3-3973,41-7-3860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04.975"/>
    </inkml:context>
    <inkml:brush xml:id="br0">
      <inkml:brushProperty name="width" value="0.025" units="cm"/>
      <inkml:brushProperty name="height" value="0.025" units="cm"/>
    </inkml:brush>
  </inkml:definitions>
  <inkml:trace contextRef="#ctx0" brushRef="#br0">210 38 6406,'-9'0'2968,"-38"1"-116,6-1 6158,85 0-5946,923-18 1175,-578 13-4052,-383 5-176,-4 0-11,0 0 1,0-1 0,0 1 0,0 0 0,0 0 0,0 1-1,0-1 1,0 0 0,0 1 0,0-1 0,0 1 0,0-1-1,0 1 1,0 0 0,-1 0 0,1 0 0,0 0 0,1 2 0,-3-3 1,0 0 0,0 1 0,0-1 1,0 0-1,0 1 0,0-1 0,0 0 1,0 1-1,0-1 0,-1 0 0,1 0 1,0 1-1,0-1 0,0 0 0,-1 1 1,1-1-1,0 0 0,0 0 0,-1 1 0,1-1 1,0 0-1,0 0 0,-1 0 0,1 1 1,0-1-1,-1 0 0,1 0 0,0 0 1,-1 0-1,1 0 0,0 0 0,-1 0 1,1 1-1,0-1 0,-1 0 0,1 0 1,0 0-1,-1 0 0,1-1 0,0 1 1,-1 0-1,-20 2 130,20-2-118,-148 3 129,-178-20-1,29 0-48,-241 14 937,352 3-792,162 3-148,35 3-119,42 5 19,752 13 246,-556-26-223,194-7 114,-719 13 0,-104 19-92,-346 9-1177,694-34-2484,24-9-2605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4.528"/>
    </inkml:context>
    <inkml:brush xml:id="br0">
      <inkml:brushProperty name="width" value="0.025" units="cm"/>
      <inkml:brushProperty name="height" value="0.025" units="cm"/>
    </inkml:brush>
  </inkml:definitions>
  <inkml:trace contextRef="#ctx0" brushRef="#br0">1 421 16432,'0'0'3907,"49"-52"-1985,3 17 673,20-13-1090,13-7-544,9-4-577,2 1-320,-6 0-2338,-14 2-6022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3.164"/>
    </inkml:context>
    <inkml:brush xml:id="br0">
      <inkml:brushProperty name="width" value="0.025" units="cm"/>
      <inkml:brushProperty name="height" value="0.025" units="cm"/>
    </inkml:brush>
  </inkml:definitions>
  <inkml:trace contextRef="#ctx0" brushRef="#br0">255 0 17649,'0'0'6689,"-7"13"-3086,-210 373 1223,202-369-5424,15-17 562,0 0-1,-1 0 1,1 0 0,0 0 0,0 0-1,-1 0 1,1 0 0,0 0 0,0 0-1,-1 0 1,1 0 0,0 0 0,0 0 0,0-1-1,-1 1 1,1 0 0,0 0 0,0 0-1,0 0 1,-1 0 0,1-1 0,0 1-1,0 0 1,0 0 0,0 0 0,-1 0 0,1-1-1,0 1 1,0 0 0,0 0 0,0-1-1,0 1 1,0 0 0,0 0 0,0 0-1,0-1 1,0 1 0,0 0 0,0 0 0,0-1-1,0 1 1,-1-45-4138,2 24 2295,-6-66-7666,0 45 3561</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11.359"/>
    </inkml:context>
    <inkml:brush xml:id="br0">
      <inkml:brushProperty name="width" value="0.025" units="cm"/>
      <inkml:brushProperty name="height" value="0.025" units="cm"/>
    </inkml:brush>
  </inkml:definitions>
  <inkml:trace contextRef="#ctx0" brushRef="#br0">0 87 6118,'0'0'12310,"9"0"-11167,157-3 2762,208 7-16,291 15-3131,-660-21-446,-17-3 208,-19-3 185,-507-58-725,-2 52-40,1427 3 295,-337 22 1003,-1684 30-1184,1004-30-141,110-10-4903,117-31-2722,-93 28 7379,69-25-7338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0.312"/>
    </inkml:context>
    <inkml:brush xml:id="br0">
      <inkml:brushProperty name="width" value="0.025" units="cm"/>
      <inkml:brushProperty name="height" value="0.025" units="cm"/>
    </inkml:brush>
  </inkml:definitions>
  <inkml:trace contextRef="#ctx0" brushRef="#br0">37 1124 9065,'0'0'4916,"-7"9"-2957,-18 29-645,25-38-1285,0 0 1,0 1-1,-1-1 0,1 0 1,0 0-1,-1 0 1,1 1-1,0-1 0,0 0 1,0 0-1,-1 0 1,1 1-1,0-1 1,0 0-1,0 1 0,0-1 1,-1 0-1,1 0 1,0 1-1,0-1 1,0 0-1,0 1 0,0-1 1,0 0-1,0 1 1,0-1-1,0 0 1,0 0-1,0 1 0,0-1 1,0 0-1,0 1 1,0-1-1,0 0 1,0 1-1,1-1 0,-1 0 1,0 0-1,0 1 1,0-1-1,0 0 1,1 0-1,-1 1 0,0-1 1,0 0-1,0 0 1,1 1-1,-1-1 1,0 0-1,0 0 0,1 0 1,-1 0-1,0 0 1,1 1-1,-1-1 1,0 0-1,0 0 0,1 0 1,16-3 309,-16 3-183,29-11 472,-1-1-1,0-2 1,36-23-1,4-1-185,939-445 1320,16 39-892,-943 410-816,-9 5-532,90-50 0,-197 78-2763,-14 11 273,-12 2-2434</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0.715"/>
    </inkml:context>
    <inkml:brush xml:id="br0">
      <inkml:brushProperty name="width" value="0.025" units="cm"/>
      <inkml:brushProperty name="height" value="0.025" units="cm"/>
    </inkml:brush>
  </inkml:definitions>
  <inkml:trace contextRef="#ctx0" brushRef="#br0">565 1 10698,'0'0'9668,"-2"9"-9108,-2 8-401,0 1-1,-2-2 1,0 1-1,-1-1 1,-1 0-1,-14 23 0,-70 96 124,91-133-279,-319 368 786,253-298 653,44-44-919,22-28-522,1 0-1,0 1 0,0-1 0,0 0 1,-1 0-1,1 0 0,0 0 0,0 1 1,0-1-1,0 0 0,0 0 0,0 0 1,0 1-1,-1-1 0,1 0 0,0 0 1,0 1-1,0-1 0,0 0 0,0 0 1,0 1-1,0-1 0,0 0 0,0 0 1,0 0-1,0 1 0,0-1 0,0 0 1,0 0-1,1 1 0,-1-1 0,0 0 1,0 0-1,0 0 0,0 1 0,0-1 1,0 0-1,0 0 0,1 0 0,-1 1 1,0-1-1,0 0 0,0 0 0,1 0 1,-1 0-1,0 0 0,0 0 0,0 1 1,1-1-1,-1 0 0,0 0 0,0 0 1,1 0-1,19-1-53,23-12 114,139-66 499,-81 32-367,165-51-1,-33 47-342,-78 27-4745,-59 10-3289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1.480"/>
    </inkml:context>
    <inkml:brush xml:id="br0">
      <inkml:brushProperty name="width" value="0.025" units="cm"/>
      <inkml:brushProperty name="height" value="0.025" units="cm"/>
    </inkml:brush>
  </inkml:definitions>
  <inkml:trace contextRef="#ctx0" brushRef="#br0">27 1 22934,'0'0'1057,"-26"84"-545,25-44-448,1 6-32,0 0-64,3-1-608,6-5-1314,-2-3-1313,1-13-289,-5-12-640</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1.807"/>
    </inkml:context>
    <inkml:brush xml:id="br0">
      <inkml:brushProperty name="width" value="0.025" units="cm"/>
      <inkml:brushProperty name="height" value="0.025" units="cm"/>
    </inkml:brush>
  </inkml:definitions>
  <inkml:trace contextRef="#ctx0" brushRef="#br0">0 164 16624,'0'0'2616,"0"-10"42,0 6-2439,0 0-1,1 0 1,-1 0-1,1 1 1,0-1 0,-1 0-1,2 0 1,-1 1-1,0-1 1,1 1-1,0-1 1,2-3 0,-1 3-37,1-1 1,0 1 0,0 1 0,1-1 0,-1 0 0,1 1-1,0 0 1,-1 0 0,1 1 0,8-4 0,13-5 39,0 0 1,1 2 0,0 2 0,0 0-1,1 1 1,-1 2 0,1 1 0,0 1-1,0 1 1,40 5 0,-64-4-199,-1 1-1,1 0 1,-1 0-1,1 0 1,-1 1-1,1-1 1,-1 1-1,0 0 1,0 0-1,0 0 1,0 0-1,0 0 1,0 1 0,0-1-1,-1 1 1,1 0-1,-1-1 1,0 1-1,0 0 1,0 1-1,0-1 1,-1 0-1,1 1 1,-1-1-1,0 0 1,0 1 0,0 0-1,0-1 1,-1 1-1,1 5 1,-1-2 109,1-1 0,-2 0 0,1 0 1,-1 0-1,0 1 0,0-1 0,-1 0 1,1 0-1,-2-1 0,1 1 1,0 0-1,-1-1 0,0 1 0,-1-1 1,1 0-1,-1 0 0,-6 7 0,-2-3-91,0 0 0,0 0-1,-1-2 1,0 1 0,0-2 0,-20 8-1,19-9-141,9-1-3616,8-2-1060,12-3-1868,-14 1 6609,22-1-8218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2.137"/>
    </inkml:context>
    <inkml:brush xml:id="br0">
      <inkml:brushProperty name="width" value="0.025" units="cm"/>
      <inkml:brushProperty name="height" value="0.025" units="cm"/>
    </inkml:brush>
  </inkml:definitions>
  <inkml:trace contextRef="#ctx0" brushRef="#br0">64 0 18193,'0'0'4431,"-6"11"-1505,-3 5-2195,0 1 1,2-1 0,0 2 0,1-1 0,0 1 0,2-1 0,0 2 0,-2 21 0,7-33-726,-1-1-1,1 1 1,0 0-1,0-1 1,0 1 0,4 9-1,-4-15-4,-1 0 1,1 0-1,-1 1 0,1-1 1,-1 0-1,1 0 0,0 0 0,-1 0 1,1 1-1,0-1 0,0 0 0,0-1 1,0 1-1,0 0 0,0 0 0,0 0 1,0 0-1,0-1 0,0 1 0,1-1 1,-1 1-1,0-1 0,0 1 0,1-1 1,-1 0-1,0 1 0,1-1 0,-1 0 1,0 0-1,1 0 0,-1 0 1,0 0-1,1 0 0,-1-1 0,0 1 1,1 0-1,-1-1 0,0 1 0,0-1 1,3 0-1,-2-1 7,-1 1-1,1-1 1,-1 1 0,0-1 0,1 1 0,-1-1-1,0 0 1,0 0 0,0 0 0,0 0 0,0 0-1,0 0 1,0 0 0,-1 0 0,1 0 0,-1 0-1,0 0 1,1-3 0,2-45 139,-3 40-138,1-1-87,-1-1-1,-1 0 1,-3-17-1,3 26 59,1 0-1,-1 1 1,0 0-1,0-1 0,0 1 1,0-1-1,0 1 0,-1 0 1,1 0-1,-3-4 1,3 6 15,0-1 0,0 0 0,0 1 0,0-1 0,0 0 0,0 1 0,0-1 1,0 1-1,0 0 0,0-1 0,0 1 0,0 0 0,0 0 0,0 0 0,0-1 1,0 1-1,0 0 0,-1 0 0,1 1 0,0-1 0,0 0 0,0 0 0,0 1 1,0-1-1,-2 1 0,3-1-15,0 0 1,-1 0-1,1 1 1,0-1-1,0 0 1,-1 0-1,1 0 1,0 0-1,0 1 0,0-1 1,-1 0-1,1 0 1,0 1-1,0-1 1,0 0-1,0 0 1,0 1-1,-1-1 1,1 0-1,0 0 1,0 1-1,0-1 0,0 0 1,0 0-1,0 1 1,0-1-1,0 0 1,0 1-1,0-1 1,0 0-1,0 0 1,0 1-1,0-1 1,0 0-1,0 1 1,1-1-1,-1 0 0,0 0 1,0 1-1,0-1 1,0 0-1,0 0 1,1 1-1,-1-1 1,0 0-1,0 0 1,0 0-1,1 1 1,-1-1-1,0 0 0,0 0 1,1 0-1,-1 0 1,0 0-1,0 0 1,1 1-1,-1-1 1,16 9-1902,-7-6 119,0 0 0,0-1 0,0 0 0,1-1 0,-1 0 0,15-1 0,11 0-8149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2.494"/>
    </inkml:context>
    <inkml:brush xml:id="br0">
      <inkml:brushProperty name="width" value="0.025" units="cm"/>
      <inkml:brushProperty name="height" value="0.025" units="cm"/>
    </inkml:brush>
  </inkml:definitions>
  <inkml:trace contextRef="#ctx0" brushRef="#br0">102 0 14478,'0'0'7180,"-12"3"-5056,8-2-1983,-1 0-1,1 0 0,0 1 1,-1-1-1,1 1 0,0 0 1,0 0-1,0 0 0,0 1 1,0-1-1,1 1 0,-1 0 1,1 0-1,0 1 0,0-1 1,0 0-1,0 1 0,0 0 1,1 0-1,0 0 0,0 0 1,0 0-1,0 0 0,0 0 1,1 1-1,0-1 0,-1 5 1,1-6-131,1 0 1,-1 0 0,1 0-1,0 0 1,0 0 0,0 0-1,0 0 1,0-1 0,0 1-1,1 0 1,0 0 0,0 0-1,-1 0 1,2 0 0,-1-1-1,0 1 1,0 0 0,1-1-1,0 1 1,-1-1 0,1 0 0,0 1-1,0-1 1,0 0 0,0 0-1,3 2 1,1-1 41,1-1 0,-1 1 0,0-1 0,1 0 0,0-1-1,-1 1 1,1-1 0,0-1 0,0 1 0,10-1 0,-12 0 71,1 0 1,0-1-1,-1 1 1,1-1-1,0 0 0,-1 0 1,1-1-1,-1 0 1,0 0-1,0 0 1,0 0-1,0-1 0,0 0 1,0 0-1,0-1 1,-1 1-1,0-1 0,0 0 1,0 0-1,0 0 1,0 0-1,-1-1 0,0 0 1,0 1-1,0-1 1,-1 0-1,1-1 1,-1 1-1,0 0 0,-1-1 1,1 1-1,-1-1 1,1-8-1,-3 12-123,1 0 0,-1 0 0,0-1 0,0 1 0,0 0 0,0 0 0,0 0 0,0 0 0,0 0 0,-1 0 0,1 0 0,-1 0 0,1 1 0,-1-1 0,0 0 0,0 1 0,0-1 0,0 1 0,0 0 0,0 0 0,0 0 0,0 0 0,0 0 0,0 0 0,-1 1 0,1-1 0,0 0 0,-1 1 0,1 0 0,-4 0 0,-7-2 0,0 0 0,0 2 0,1 0 0,-18 1 0,64 13-7020,-7-12 865,1 2-3796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3.100"/>
    </inkml:context>
    <inkml:brush xml:id="br0">
      <inkml:brushProperty name="width" value="0.025" units="cm"/>
      <inkml:brushProperty name="height" value="0.025" units="cm"/>
    </inkml:brush>
  </inkml:definitions>
  <inkml:trace contextRef="#ctx0" brushRef="#br0">90 183 17424,'0'0'2691,"-8"-4"-166,7 3-2333,-35-17 2316,35 18-2456,1-1-1,-1 1 1,0-1-1,0 1 1,0-1 0,0 1-1,-1-1 1,1 1-1,0 0 1,0 0 0,0 0-1,0 0 1,0 0-1,0 0 1,0 0 0,0 0-1,0 0 1,0 0-1,-1 0 1,1 1-1,0-1 1,0 0 0,0 1-1,0-1 1,0 1-1,0-1 1,0 1 0,1 0-1,-1-1 1,0 1-1,0 0 1,0 0 0,1-1-1,-1 1 1,0 0-1,1 0 1,-2 1-1,1 3-29,-1 1-1,1-1 0,-1 1 0,2-1 0,-1 1 0,0-1 0,1 1 1,0-1-1,1 1 0,-1 0 0,1-1 0,0 1 0,0-1 0,1 0 1,0 1-1,-1-1 0,6 9 0,-5-11-6,1 0 0,-1 0 0,1-1 1,0 1-1,-1 0 0,2-1 0,-1 0 0,0 0 0,0 0 1,1 0-1,-1 0 0,1-1 0,-1 1 0,1-1 1,-1 0-1,1 0 0,0 0 0,0-1 0,0 1 0,-1-1 1,1 0-1,0 0 0,0 0 0,0-1 0,0 1 0,5-2 1,-3 0 51,-1 0 1,1 0-1,0-1 1,-1 1 0,0-1-1,1 0 1,-1-1-1,0 1 1,-1-1 0,1 0-1,-1 0 1,0-1-1,0 1 1,0-1 0,0 0-1,-1 0 1,0 0-1,0 0 1,0-1 0,-1 1-1,3-9 1,2-4 291,-2 1 0,0-1 0,-1 0 0,-1 0-1,1-33 1,-3 39-109,-1-29 183,0 41-423,0-1 0,0 0 0,0 0 0,0 0 0,-1 0 0,1 0-1,0 0 1,0 1 0,0-1 0,-1 0 0,1 0 0,-1 0 0,1 1 0,0-1-1,-1 0 1,1 0 0,-1 1 0,0-1 0,1 0 0,-1 1 0,0-1 0,1 1 0,-1-1-1,0 1 1,1-1 0,-1 1 0,0-1 0,0 1 0,0 0 0,1-1 0,-1 1-1,-2 0 1,1 0-8,1 1-1,-1-1 1,1 1-1,-1 0 1,1-1-1,-1 1 0,1 0 1,-1 0-1,1 0 1,0 0-1,-1 1 1,1-1-1,0 0 1,0 0-1,0 1 0,0-1 1,0 1-1,0-1 1,0 1-1,1-1 1,-1 1-1,0 3 1,-15 43-9,15-41 7,-2 2 0,1 1 0,0 0 0,1-1 0,0 1 0,1 0 0,1 18 0,-1-25 0,0 0 0,1 0 0,-1-1 0,1 1 0,0 0 0,0-1 0,0 1 0,0-1 0,0 1 0,1-1 0,-1 1 0,1-1 0,-1 0 0,1 0 0,0 0 0,0 0 0,0 0 0,0 0 0,0 0 0,1-1 0,-1 1 0,0-1 0,1 0 0,-1 1 0,1-1 0,0 0 0,-1-1 0,4 2 0,1-1 0,-1-1 0,0 1 0,0-1 0,0-1 0,1 1 0,-1-1 0,0 0 0,0 0 0,0-1 0,0 0 0,0 0 0,0 0 0,-1-1 0,1 1 0,-1-2 0,1 1 0,-1 0 0,0-1 0,-1 0 0,1 0 0,0-1 0,-1 1 0,0-1 0,0 0 0,-1 0 0,1 0 0,-1-1 0,0 1 0,4-12 0,-12 31 0,1-1 0,0 1 0,1 0 0,-3 21 0,6-33 0,-1-1 0,1 1 0,0 0 0,0 0 0,0 0 0,0 0 0,0 0 0,0-1 0,0 1 0,1 0 0,-1 0 0,1 0 0,-1-1 0,1 1 0,0 0 0,-1-1 0,1 1 0,0 0 0,0-1 0,0 1 0,0-1 0,1 1 0,-1-1 0,0 0 0,1 0 0,-1 1 0,1-1 0,-1 0 0,1 0 0,-1 0 0,1-1 0,0 1 0,0 0 0,3 0 0,1 0 0,1-1 0,-1 0 0,1 0 0,-1 0 0,0-1 0,1 0 0,-1 0 0,1-1 0,-1 0 0,0 0 0,0 0 0,0-1 0,0 0 0,-1 0 0,1 0 0,-1-1 0,0 0 0,10-8 0,3-6 0,-1-1 0,0 0 0,20-31 0,-39 104 0,3-52 2,-1 0 0,1-1 0,-1 1 0,1 0 0,0-1 0,-1 1 0,1-1-1,0 1 1,0-1 0,0 1 0,0-1 0,1 1 0,-1-1 0,0 0 0,1 0 0,-1 0 0,0 0 0,1 0 0,-1 0 0,1 0 0,0 0 0,-1-1-1,1 1 1,0 0 0,-1-1 0,1 1 0,0-1 0,-1 0 0,1 0 0,0 0 0,0 0 0,2 0 0,68 0-1555,-63-1 880,27-5-8429,0-10-10703</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3.755"/>
    </inkml:context>
    <inkml:brush xml:id="br0">
      <inkml:brushProperty name="width" value="0.025" units="cm"/>
      <inkml:brushProperty name="height" value="0.025" units="cm"/>
    </inkml:brush>
  </inkml:definitions>
  <inkml:trace contextRef="#ctx0" brushRef="#br0">0 43 18033,'0'0'6705,"3"-9"-3769,10-25-1142,-8 105-48,-11 153-1506,5-223-226,1 0-1,0 1 1,0-1 0,0 0 0,0 1 0,0-1-1,0 0 1,1 1 0,-1-1 0,0 0 0,1 0 0,-1 1-1,1-1 1,-1 0 0,1 0 0,0 0 0,-1 0-1,1 1 1,0-1 0,0 0 0,0 0 0,-1-1 0,1 1-1,0 0 1,1 0 0,-1 0 0,0-1 0,0 1-1,0 0 1,0-1 0,0 1 0,1-1 0,-1 1 0,0-1-1,1 0 1,-1 0 0,0 1 0,0-1 0,1 0-1,-1 0 1,0 0 0,1 0 0,-1-1 0,0 1 0,1 0-1,-1-1 1,0 1 0,0 0 0,1-1 0,1-1-1,7-1 89,-1-1-1,0-1 1,0 1-1,0-1 1,10-9-1,-4 3-475,-1-1-1,-1 0 1,0-1-1,14-17 1,-23 25 99,0 0 0,0-1 0,-1 0 0,0 1 0,0-1 1,0-1-1,0 1 0,-1 0 0,0-1 0,-1 1 0,1-1 0,-1 1 1,0-1-1,-1-11 0,0 18-110,0-1 1,0 0-1,0 0 0,0 1 1,0-1-1,0 0 0,0 1 0,-1-1 1,1 0-1,0 1 0,0-1 1,-1 0-1,1 1 0,0-1 1,-1 1-1,1-1 0,-1 0 1,1 1-1,-1-1 0,1 1 1,-1 0-1,1-1 0,-1 1 0,1-1 1,-1 1-1,0 0 0,1-1 1,-1 1-1,0 0 0,1 0 1,-1-1-1,-1 1 0,-10-1-9464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4.111"/>
    </inkml:context>
    <inkml:brush xml:id="br0">
      <inkml:brushProperty name="width" value="0.025" units="cm"/>
      <inkml:brushProperty name="height" value="0.025" units="cm"/>
    </inkml:brush>
  </inkml:definitions>
  <inkml:trace contextRef="#ctx0" brushRef="#br0">16 0 12588,'0'0'4228,"-14"54"-1153,13-27-641,1-1-832,0-2-225,10-2-192,8-5-640,5-6-417,1-2-449,1-6-2145,1-3-2210,-1-7-3396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3.507"/>
    </inkml:context>
    <inkml:brush xml:id="br0">
      <inkml:brushProperty name="width" value="0.025" units="cm"/>
      <inkml:brushProperty name="height" value="0.025" units="cm"/>
    </inkml:brush>
  </inkml:definitions>
  <inkml:trace contextRef="#ctx0" brushRef="#br0">6 1 9385,'0'0'15342,"-6"54"-13292,22-36-448,5-2-65,7-6-127,5-2-449,1-3-609,4-2-224,-1 0-448,-2-3-1410,-5 2-1601,-3-1-2146,-4-1-4228</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4.451"/>
    </inkml:context>
    <inkml:brush xml:id="br0">
      <inkml:brushProperty name="width" value="0.025" units="cm"/>
      <inkml:brushProperty name="height" value="0.025" units="cm"/>
    </inkml:brush>
  </inkml:definitions>
  <inkml:trace contextRef="#ctx0" brushRef="#br0">55 1 12300,'0'0'12646,"-6"9"-12555,-3 13 433,1 1 0,1-1 0,0 1-1,2 0 1,1 1 0,1-1 0,-1 28 0,4-45-285,-1 6 68,1 1-1,0-1 1,1 1-1,3 19 1,-4-30-284,0-1 0,1 1 0,-1-1 0,0 1 0,1-1 0,0 1 1,-1-1-1,1 1 0,0-1 0,-1 0 0,1 1 0,0-1 0,0 0 1,0 0-1,0 0 0,0 0 0,0 1 0,1-1 0,-1-1 0,0 1 1,0 0-1,1 0 0,-1 0 0,1-1 0,-1 1 0,0-1 0,1 1 1,-1-1-1,1 0 0,0 1 0,-1-1 0,1 0 0,-1 0 0,1 0 1,-1 0-1,1 0 0,-1 0 0,1-1 0,-1 1 0,1 0 0,-1-1 0,1 0 1,-1 1-1,1-1 0,-1 0 0,0 1 0,3-3 0,-2 1-2,1 0 0,0-1 0,0 0 0,-1 0 0,1 0 0,-1 0 1,0 0-1,0 0 0,0-1 0,-1 1 0,1-1 0,-1 1 0,1-1 0,-1 1 0,0-1 0,-1 0 0,1 0 0,-1 1 0,1-6 0,-1 4-5,1 0-1,-1 0 1,0 0 0,0 0 0,0 0-1,-1 0 1,0 0 0,0 0 0,0 0-1,0 0 1,-1 0 0,0 0 0,0 1-1,-3-5 1,5 8-16,-1 0 0,1 0 0,-1 1 0,1-1 0,-1 0 0,1 1 0,-1-1 0,1 1 0,-1-1 0,0 1 0,1-1 0,-1 1 0,0-1 0,1 1 0,-1-1 0,0 1 0,0 0 0,1 0 0,-1-1 0,0 1 0,0 0 0,0 0 0,1 0 0,-1 0 0,0 0 0,0 0 0,0 0 0,0 0 0,-1 0 0,1 1 0,0 0 0,0 0 0,1 0 0,-1 0 0,0 0 0,0 0 0,0 0 0,1 0 0,-1 1 0,0-1 0,1 0 0,-1 0 0,1 1 0,0-1 0,-1 3 0,0 2 0,0 0 0,0 1 0,0-1 0,1 0 0,0 1 0,2 11 0,-1-16 0,0-1 0,0 1 0,1 0 0,-1-1 0,0 1 0,1 0 0,-1-1 0,1 0 0,-1 1 0,1-1 0,0 0 0,0 0 0,0 0 0,-1 0 0,1 0 0,0-1 0,0 1 0,0 0 0,0-1 0,0 0 0,0 1 0,1-1 0,-1 0 0,0 0 0,0 0 0,0 0 0,3-1 0,2 1 0,1-1 0,-1 0 0,1 0 0,-1 0 0,1-1 0,9-4 0,-5-1 0,0-1 0,0 0 0,-1-1 0,0 0 0,0-1 0,-1 0 0,0 0 0,13-21 0,-21 85 0,-8-19 0,4-27 0,0 1 0,1-1 0,-1 1 0,2 0 0,-1-1 0,1 1 0,1 0 0,-1 0 0,4 11 0,-4-19 0,1 0 0,0 0 0,0 0 0,0 0 0,-1 0 0,1 0 0,0 0 0,0 0 0,0 0 0,1-1 0,-1 1 0,0 0 0,0-1 0,0 1 0,0-1 0,1 1 0,-1-1 0,0 1 0,0-1 0,1 0 0,-1 0 0,0 0 0,1 0 0,-1 0 0,0 0 0,1 0 0,-1 0 0,0 0 0,1 0 0,-1-1 0,0 1 0,0-1 0,3 0 0,1-1 0,0 0 0,0 0 0,-1 0 0,1 0 0,0-1 0,-1 0 0,6-4 0,-6 3-429,0 0-1,0-1 1,0 1-1,0-1 1,-1 0-1,0 0 1,3-7-1,-4 7-330,0 1-1,-1-1 1,1 1-1,-1-1 1,0 0-1,0 0 1,-1 0-1,0 1 1,1-1-1,-2 0 1,1 0-1,0 0 1,-1 0-1,0 1 0,-2-8 1,-10-14-12463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4.810"/>
    </inkml:context>
    <inkml:brush xml:id="br0">
      <inkml:brushProperty name="width" value="0.025" units="cm"/>
      <inkml:brushProperty name="height" value="0.025" units="cm"/>
    </inkml:brush>
  </inkml:definitions>
  <inkml:trace contextRef="#ctx0" brushRef="#br0">0 23 17969,'0'0'10410,"62"-23"-13869,-49 35-3812,0-1-10378</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5.155"/>
    </inkml:context>
    <inkml:brush xml:id="br0">
      <inkml:brushProperty name="width" value="0.025" units="cm"/>
      <inkml:brushProperty name="height" value="0.025" units="cm"/>
    </inkml:brush>
  </inkml:definitions>
  <inkml:trace contextRef="#ctx0" brushRef="#br0">62 0 19795,'0'0'9112,"-9"7"-8295,-28 25-406,36-31-401,-1 0 1,1 0-1,0 1 0,0-1 1,0 0-1,0 1 0,0-1 0,0 1 1,0 0-1,0-1 0,1 1 0,-1 0 1,0-1-1,1 1 0,0 0 0,-1 0 1,1-1-1,0 1 0,0 0 0,0 0 1,0 0-1,0-1 0,0 1 1,1 0-1,-1 0 0,1 0 0,-1-1 1,1 1-1,0 0 0,-1-1 0,1 1 1,0-1-1,0 1 0,0-1 0,0 1 1,0-1-1,1 0 0,-1 1 1,0-1-1,1 0 0,-1 0 0,1 0 1,-1 0-1,1 0 0,-1 0 0,1 0 1,0-1-1,-1 1 0,1-1 0,0 1 1,3 0-1,1-1 1,-1 0 0,1 0 0,0-1 0,0 0 0,0 0 0,0 0 0,-1-1 0,1 1 0,-1-1 0,1-1 0,-1 1 0,0-1 0,0 0 0,7-5 0,-6 4 66,-1 1-1,0 0 1,1 0 0,0 0 0,0 1-1,0 0 1,0 0 0,0 0 0,0 1-1,12-2 1,-17 4-59,0-1-1,0 0 1,0 1 0,0-1 0,-1 1-1,1-1 1,0 1 0,0-1-1,0 1 1,0 0 0,-1 0-1,1-1 1,0 1 0,-1 0 0,1 0-1,0 0 1,-1 0 0,1-1-1,-1 1 1,1 0 0,-1 0 0,0 0-1,1 0 1,-1 0 0,0 0-1,0 0 1,0 1 0,0-1-1,0 0 1,0 0 0,0 0 0,0 0-1,0 1 1,-1 0-4,1-1-1,0 0 1,0 0-1,0 1 1,0-1-1,0 0 1,0 1-1,0-1 1,0 0-1,1 0 1,-1 1-1,0-1 1,1 0-1,-1 0 1,1 0-1,0 0 1,-1 0 0,1 1-1,0-1 1,0 0-1,-1 0 1,1-1-1,0 1 1,0 0-1,0 0 1,0 0-1,0-1 1,0 1-1,0 0 1,0-1-1,1 1 1,-1-1-1,0 1 1,0-1 0,3 1-1,9-3-654,1 0 0,0-1 1,-1 0-1,0-1 0,0-1 0,20-9 0,25-8-3302,-29 13-2293,-3 1-1520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5.492"/>
    </inkml:context>
    <inkml:brush xml:id="br0">
      <inkml:brushProperty name="width" value="0.025" units="cm"/>
      <inkml:brushProperty name="height" value="0.025" units="cm"/>
    </inkml:brush>
  </inkml:definitions>
  <inkml:trace contextRef="#ctx0" brushRef="#br0">39 0 15535,'0'0'14333,"-6"7"-14290,0-2-40,4-4-3,-1 1-1,1 0 1,0 0 0,0 0 0,0 0 0,0 0-1,1 0 1,-1 1 0,0-1 0,1 0 0,0 1 0,-1-1-1,1 1 1,-1 3 0,3-5-20,-1-1 0,0 1 0,1 0 0,-1-1 0,0 1-1,1-1 1,-1 1 0,1 0 0,-1-1 0,1 1 0,-1-1 0,1 1 0,-1-1 0,1 0 0,-1 1 0,1-1-1,0 0 1,-1 1 0,1-1 0,0 0 0,-1 1 0,1-1 0,0 0 0,-1 0 0,1 0 0,0 0 0,-1 0-1,1 0 1,0 0 0,0 0 0,-1 0 0,1 0 0,1 0 0,36-1-902,-28 1 472,100-5-2203,-110 5 2708,1 1 1,-1-1 0,0 0-1,1 0 1,-1 0 0,0 0-1,1 0 1,-1 0 0,0 0-1,0 1 1,1-1 0,-1 0-1,0 0 1,1 0 0,-1 1-1,0-1 1,0 0 0,1 1-1,-1-1 1,0 0 0,0 0-1,0 1 1,1-1 0,-1 0-1,0 1 1,0-1 0,0 0-1,0 1 1,0-1-1,0 0 1,0 1 0,0-1-1,0 0 1,0 1 0,0-1-1,0 0 1,0 1 0,0-1-1,0 1 1,0-1 0,0 0-1,0 1 1,0-1 0,-1 0-1,1 1 1,0-1 0,0 0-1,0 0 1,-1 1 0,1-1-1,0 0 1,0 0 0,0 1-1,-1-1 1,1 0 0,0 0-1,-1 1 1,0-1 0,-15 20 1507,3-8-1199,-1 1 1,-1-2-1,0 0 1,-1-1-1,0 0 1,-28 12 0,44-22-466,-9 1-879,5-5-4356,4-11-4417</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7.580"/>
    </inkml:context>
    <inkml:brush xml:id="br0">
      <inkml:brushProperty name="width" value="0.025" units="cm"/>
      <inkml:brushProperty name="height" value="0.025" units="cm"/>
    </inkml:brush>
  </inkml:definitions>
  <inkml:trace contextRef="#ctx0" brushRef="#br0">24 239 15118,'-2'-13'9513,"-4"26"-7616,-4 28-2363,8-23 862,0 1 1,1-1-1,2 28 0,0-45-364,-1 1-1,0-1 0,1 0 1,-1 0-1,0 0 0,1 0 1,0 1-1,-1-1 0,1 0 1,0 0-1,-1 0 0,1 0 1,0 0-1,0-1 0,0 1 0,0 0 1,0 0-1,0 0 0,0-1 1,0 1-1,0-1 0,0 1 1,0-1-1,1 1 0,-1-1 1,0 1-1,0-1 0,1 0 1,-1 0-1,0 0 0,0 0 0,1 0 1,-1 0-1,0 0 0,0 0 1,1 0-1,-1-1 0,2 0 1,2 1 73,-1-2 0,1 1 0,0 0 0,-1-1 0,1 0 0,-1 0 1,0 0-1,8-6 0,2-6 293,-1 0-1,-1-1 1,0 0 0,-1-1-1,14-25 1,-28 54-387,0-1-1,1 1 1,1 0 0,0 0 0,1 0-1,0 0 1,4 20 0,-3-32-4,-1 1 0,1-1 0,0 0 1,0 1-1,0-1 0,0 0 1,0 0-1,0 1 0,0-1 0,0 0 1,1 0-1,-1 0 0,0-1 0,1 1 1,-1 0-1,1 0 0,-1-1 1,1 1-1,-1-1 0,1 1 0,-1-1 1,1 1-1,-1-1 0,1 0 1,0 0-1,-1 0 0,1 0 0,-1 0 1,1 0-1,0-1 0,-1 1 0,3-1 1,2 0 22,-1 0 0,1-1 0,0 1 0,0-1 0,-1-1 0,1 1 0,6-5 0,-3 1-30,0-1 0,-1 0 0,0 0 0,0-1 0,0 0 0,-1-1 0,0 1 0,-1-1 0,0 0 0,-1-1 0,9-18 0,-16 43 0,1-1 0,2 29 0,0-42 0,0 0 0,0 0 0,1-1 0,-1 1 0,0-1 0,1 1 0,-1-1 0,0 1 0,1-1 0,-1 0 0,0 1 0,1-1 0,-1 0 0,1 0 0,-1 0 0,0 0 0,1-1 0,-1 1 0,0 0 0,3-1 0,30-5 0,-15 0 0,-1-1 0,34-19 0,-46 24 0,-1-1 0,0 0 0,-1 0 0,1-1 0,0 1 0,-1-1 0,0 0 0,0 0 0,0-1 0,-1 1 0,1-1 0,-1 0 0,0 0 0,4-8 0,-7 12 0,0 0 0,0 1 0,0-1 0,0 0 0,0 1 0,0-1 0,0 0 0,0 1 0,-1-1 0,1 0 0,0 1 0,0-1 0,-1 0 0,1 1 0,0-1 0,-1 0 0,1 1 0,-1-1 0,1 1 0,0-1 0,-1 1 0,1-1 0,-1 1 0,0-1 0,1 1 0,-1 0 0,1-1 0,-2 1 0,-27-11 0,25 9 0,0 2 0,0-1 0,0 0 0,0 1 0,0 0 0,-1 0 0,1 0 0,0 0 0,0 1 0,0-1 0,0 1 0,-7 2 0,9-1 0,0 0 0,0 0 0,0 0 0,0 0 0,0 0 0,1 1 0,-1-1 0,1 0 0,-1 1 0,1-1 0,0 1 0,0 0 0,0-1 0,0 1 0,1 0 0,-1 0 0,1-1 0,-1 1 0,1 0 0,0 0 0,0 0 0,0-1 0,1 1 0,-1 0 0,1 0 0,-1 0 0,1-1 0,0 1 0,0 0 0,0-1 0,1 1 0,-1-1 0,0 0 0,1 1 0,0-1 0,-1 0 0,1 0 0,0 0 0,0 0 0,0 0 0,1 0 0,-1 0 0,0-1 0,1 1 0,-1-1 0,1 0 0,-1 0 0,5 2 0,30-2 0,-32-2 0,0 1 0,0-1 0,0 1 0,0 1 0,0-1 0,0 1 0,0 0 0,0 0 0,-1 0 0,1 0 0,8 5 0,-12-3 0,1 1 0,-1 0 0,1-1 0,-1 1 0,0 0 0,-1 0 0,1 0 0,-1 0 0,0 0 0,0 0 0,0 0 0,0 0 0,0 0 0,-2 4 0,2-7 0,0-7 0,1 1 0,0 0 0,1 0 0,-1-1 0,1 1 0,0 0 0,0 0 0,0 0 0,1 1 0,0-1 0,0 0 0,0 1 0,0 0 0,8-7 0,1 1 0,0 0 0,1 2 0,0-1 0,17-7 0,-10 6-223,-1-2 0,0 0 0,-1-1 0,0-1 1,-1 0-1,15-18 0,-25 24 139,0 0-1,-1-1 1,0 1 0,0-1 0,-1 0-1,0-1 1,0 1 0,-1-1 0,0 0-1,-1 0 1,0 0 0,-1 0 0,0-1-1,1-19 1,-4 41 360,0 0 1,-1 0-1,-5 20 1,-4 22-214,10-41-14,0-1 0,1 1 0,0-1 0,1 1 0,3 13 1,-2-18-38,0 0 0,1-1 0,0 0 0,0 1 1,0-1-1,1 0 0,0 0 0,0-1 0,8 9 0,12 10 140,-8-8-946,-39-30-154,-23-15 74,-76-35 0,34 19 2915,94 46-1829,0 0 0,0-1 0,0 0 0,0 0 0,-1 0-1,10-2 1,6 0-125,52 1-368,59-3-64,-89-2-3553,-3-4-3563,-12-1-9985</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7.172"/>
    </inkml:context>
    <inkml:brush xml:id="br0">
      <inkml:brushProperty name="width" value="0.025" units="cm"/>
      <inkml:brushProperty name="height" value="0.025" units="cm"/>
    </inkml:brush>
  </inkml:definitions>
  <inkml:trace contextRef="#ctx0" brushRef="#br0">1 118 18257,'0'-5'532,"0"-1"-1,1 1 0,0 0 0,0 0 1,0-1-1,0 1 0,1 0 1,0 0-1,0 0 0,0 1 1,1-1-1,0 0 0,0 1 1,0 0-1,6-7 0,-6 7-325,1 1 1,0 0-1,0 0 0,0 0 0,0 1 1,0 0-1,0-1 0,0 1 0,1 1 1,-1-1-1,6-1 0,-9 3-202,0 0 0,0-1 0,0 1 0,-1 0 0,1 0 0,0 0 0,0 0 0,0 0 0,0 0 0,-1 0 0,1 0 0,0 0 0,0 0 0,0 1 0,-1-1 0,1 0 0,0 1 0,0-1 0,-1 0 0,1 1 0,0-1-1,0 1 1,-1-1 0,1 1 0,0-1 0,-1 1 0,1-1 0,0 2 0,0 0 1,0-1-1,-1 1 1,1 0-1,-1 0 1,1 0-1,-1 0 0,1 0 1,-1 0-1,0 0 1,0 0-1,0 3 1,-1 5 11,-1-1 1,0 0-1,0 0 0,-5 11 1,-23 42 95,23-52-123,1 0 1,1 0-1,0 1 0,0 0 1,1 0-1,1 0 0,-1 0 1,-2 22-1,7-32 16,-1 0 1,0-1-1,1 1 0,-1-1 0,1 1 1,-1-1-1,1 1 0,-1-1 1,1 0-1,0 1 0,-1-1 1,1 0-1,-1 1 0,1-1 0,0 0 1,-1 0-1,1 1 0,0-1 1,-1 0-1,1 0 0,0 0 1,-1 0-1,1 0 0,0 0 0,0 0 1,-1 0-1,1 0 0,0 0 1,-1-1-1,1 1 0,0 0 1,-1 0-1,1-1 0,-1 1 0,1 0 1,0-1-1,0 0 0,29-10 509,-3-4-172,-1 0 0,0-2-1,34-30 1,-47 36-219,0-1-1,-1 0 1,0-1 0,-1 0 0,-1-1 0,0 0-1,13-26 1,-42 80-225,10-24 23,1 1-1,1-1 1,0 1 0,2 0 0,0 0 0,-3 19 0,8-35 89,0 1 0,0-1 0,0 0 0,0 0 0,0 1 0,1-1 0,-1 0 0,0 0 0,1 0 0,-1 0 0,1 1 0,-1-1 0,1 0 0,0 0 0,-1 0 0,1 0 0,0 0 0,0 0 0,-1 0 0,1-1 0,0 1 0,0 0 0,0 0 0,0-1 1,0 1-1,1 0 0,-1-1 0,0 1 0,0-1 0,0 1 0,0-1 0,1 0 0,-1 0 0,0 1 0,0-1 0,1 0 0,-1 0 0,0 0 0,0 0 0,1-1 0,-1 1 0,0 0 0,2-1 0,4 0 50,0 0 0,1 0-1,-1-1 1,0 0 0,0 0-1,8-5 1,-7 4-60,0-1 0,-1 0 0,1-1 0,-1 0 0,0 0 0,-1-1 0,1 1 0,-1-1 0,0-1 0,-1 1 0,1-1 0,-1 0 0,-1 0 0,1-1 0,-1 0 0,-1 1 0,1-1 0,-1 0 0,-1-1 0,1 1 0,-1 0 0,-1-1 0,1-8 0,-2 17 0,0 0 0,0 0 0,0-1 0,0 1 0,-1 0 0,1 0 0,0 0 0,0 0 0,0-1 0,0 1 0,0 0 0,0 0 0,-1 0 0,1 0 0,0 0 0,0 0 0,0 0 0,0 0 0,-1 0 0,1-1 0,0 1 0,0 0 0,0 0 0,-1 0 0,1 0 0,0 0 0,0 0 0,0 0 0,0 0 0,-1 0 0,1 0 0,0 0 0,0 0 0,0 1 0,-1-1 0,1 0 0,0 0 0,0 0 0,0 0 0,0 0 0,-1 0 0,1 0 0,0 0 0,0 1 0,0-1 0,0 0 0,0 0 0,-1 0 0,1 0 0,0 0 0,0 1 0,0-1 0,0 0 0,0 0 0,0 0 0,0 0 0,0 1 0,-10 8 0,6-2 0,1 0 0,-1 0 0,1 0 0,0 0 0,1 1 0,0-1 0,0 1 0,1 0 0,-1 10 0,2-17 0,1 0 0,-1-1 0,1 1 0,-1 0 0,1-1 0,0 1 0,-1-1 0,1 1 0,0-1 0,-1 1 0,1-1 0,0 1 0,-1-1 0,1 0 0,0 1 0,0-1 0,0 0 0,-1 0 0,1 0 0,0 1 0,0-1 0,0 0 0,0 0 0,-1 0 0,1 0 0,0-1 0,0 1 0,0 0 0,0 0 0,1-1 0,31-6 0,-21 1 0,-1-2 0,0 1 0,0-1 0,0-1 0,-1 0 0,0 0 0,-1-1 0,0 0 0,0-1 0,9-15 0,-29 46 0,1 1 0,-9 26 0,7-15 0,12-32 0,-16 45 0,15-22 0,2-22 0,-1-1 0,0 1 0,0-1 0,0 1 0,0-1 0,1 1 0,-1-1 0,0 1 0,0-1 0,1 1 0,-1-1 0,0 0 0,1 1 0,-1-1 0,1 0 0,-1 1 0,0-1 0,1 0 0,-1 1 0,1-1 0,-1 0 0,1 0 0,-1 1 0,1-1 0,-1 0 0,1 0 0,-1 0 0,1 0 0,-1 0 0,1 0 0,0 0 0,9-1 0,-1 0 0,1-1 0,-1 0 0,0-1 0,1 0 0,-1 0 0,-1-1 0,1 0 0,0-1 0,-1 0 0,0 0 0,10-9 0,-7 5 0,0 0 0,-1-1 0,0 0 0,0-1 0,-1 0 0,-1 0 0,14-24 0,-13 15 0,-16 27 0,-17 32 0,22-34 0,-1 0 0,1 1 0,1-1 0,-1 1 0,1-1 0,0 1 0,0 0 0,0-1 0,1 10 0,0-14 0,0 1 0,1-1 0,-1 1 0,1 0 0,-1-1 0,1 1 0,0-1 0,0 1 0,-1-1 0,1 1 0,0-1 0,0 0 0,1 1 0,-1-1 0,0 0 0,0 0 0,1 0 0,-1 0 0,0 0 0,1 0 0,-1 0 0,1-1 0,-1 1 0,1 0 0,-1-1 0,1 1 0,0-1 0,-1 1 0,1-1 0,0 0 0,-1 0 0,1 0 0,0 0 0,-1 0 0,3 0 0,21 1 0,-13 0 0,0-1 0,0 0 0,0-1 0,17-2 0,-28 3-67,-1 0 0,0-1 1,1 1-1,-1 0 0,0 0 0,1 0 0,-1 0 1,0 0-1,0-1 0,1 1 0,-1 0 1,0 0-1,0-1 0,1 1 0,-1 0 0,0 0 1,0-1-1,0 1 0,1 0 0,-1 0 0,0-1 1,0 1-1,0 0 0,0-1 0,0 1 0,0 0 1,1-1-1,-1 1 0,0 0 0,0-1 1,0 1-1,0 0 0,0-1 0,0 1 0,-1 0 1,1-1-1,0 1 0,0 0 0,0-1 0,0 1 1,0 0-1,0-1 0,0 1 0,-1 0 0,1 0 1,0-1-1,0 1 0,0 0 0,-1 0 1,1-1-1,0 1 0,0 0 0,-1 0 0,1-1 1,0 1-1,-1 0 0,1 0 0,0 0 0,-1 0 1,1 0-1,-21-17-7105,19 16 6001,-19-15-4958</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7.546"/>
    </inkml:context>
    <inkml:brush xml:id="br0">
      <inkml:brushProperty name="width" value="0.025" units="cm"/>
      <inkml:brushProperty name="height" value="0.025" units="cm"/>
    </inkml:brush>
  </inkml:definitions>
  <inkml:trace contextRef="#ctx0" brushRef="#br0">1 0 10218,'0'0'11499,"15"52"-12524,-7-45-2819,2-1-4068</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8.045"/>
    </inkml:context>
    <inkml:brush xml:id="br0">
      <inkml:brushProperty name="width" value="0.025" units="cm"/>
      <inkml:brushProperty name="height" value="0.025" units="cm"/>
    </inkml:brush>
  </inkml:definitions>
  <inkml:trace contextRef="#ctx0" brushRef="#br0">90 148 5349,'0'0'19821,"-9"0"-19212,2 1-362,0 0 0,1 1-1,-1 0 1,1 0 0,-11 4 0,15-5-162,1 0 0,-1-1 0,0 1 1,0 0-1,1 1 0,-1-1 0,0 0 0,1 0 0,-1 1 1,1-1-1,0 1 0,-1-1 0,1 1 0,0-1 0,0 1 1,0 0-1,0 0 0,0 0 0,0-1 0,1 1 0,-1 0 1,1 0-1,-1 0 0,1 0 0,0 0 0,0 0 0,-1 0 1,2 0-1,-1 3 0,1-4-74,0 0 0,-1 0 0,1 0 0,0 0 0,0-1 0,0 1 0,0 0 0,0-1 0,0 1 0,1-1 1,-1 1-1,0-1 0,0 0 0,0 1 0,0-1 0,1 0 0,-1 0 0,0 0 0,0 0 0,0 0 0,1 0 0,-1 0 0,0 0 0,0 0 0,0-1 0,1 1 0,0-1 1,38-9 356,-31 5-269,0 0 0,-1-1 1,1 0-1,-1 0 0,0-1 0,-1 0 1,0-1-1,0 0 0,0 0 0,9-15 1,-4 2 144,-1 0 1,-1-1 0,12-35 0,-57 158-869,26-83 622,-18 46 182,26-61-164,-1 1-1,1 0 1,0 0 0,1 0 0,-1-1 0,1 1 0,0 0 0,0 0 0,0 0 0,0 0-1,0 0 1,1-1 0,0 1 0,2 6 0,-2-9-7,1 1 1,-1-1-1,1 1 1,0-1-1,0 0 1,0 0-1,-1 1 1,1-1-1,0 0 1,1-1-1,-1 1 0,0 0 1,0-1-1,0 1 1,0-1-1,0 0 1,1 1-1,-1-1 1,0 0-1,3-1 1,47-4 181,-44 3-189,0-2 1,0 1-1,0-1 0,-1 0 1,0 0-1,0-1 1,0 0-1,0-1 0,-1 1 1,11-13-1,0-2-3,-1-1-1,15-26 0,-39 63 2,1 0 0,0 1 0,2 0 0,0 0 0,1 1 0,-4 33 0,8-50 0,0 0 0,0 0 0,0 0 0,0 1 0,0-1 0,0 0 0,1 0 0,-1 0 0,0 0 0,1 0 0,-1 0 0,1 0 0,-1 0 0,1 0 0,0 0 0,-1 0 0,1 0 0,0 0 0,0 0 0,-1-1 0,1 1 0,0 0 0,0 0 0,0-1 0,0 1 0,1 0 0,1 0 0,0 0 0,0 0 0,0-1 0,0 1 0,0-1 0,0 0 0,0 0 0,0 0 0,6 0 0,0-2 0,0 1 0,0-2 0,0 1 0,-1-1 0,1 0 0,10-6 0,-5 1 0,0-1 0,-1-1 0,0 0 0,18-20 0,-27 26 0,0 0 0,0 0 0,-1-1 0,0 1 0,0-1 0,0 0 0,0 0 0,-1 0 0,0 0 0,0-1 0,0 1 0,-1 0 0,1-1 0,-1 1 0,-1-1 0,1 0 0,-1-6 0,0 12 0,0-1 0,0 0 0,0 1 0,0-1 0,0 0 0,-1 1 0,1-1 0,0 0 0,0 1 0,0-1 0,-1 0 0,1 1 0,0-1 0,-1 0 0,1 1 0,-1-1 0,1 1 0,-1-1 0,1 1 0,-1-1 0,1 1 0,-1-1 0,1 1 0,-1 0 0,0-1 0,1 1 0,-1 0 0,0-1 0,1 1 0,-1 0 0,0 0 0,-26 5 0,21-2 0,0 0 0,0 0 0,0 1 0,0 0 0,-10 9 0,10-7 0,1 1 0,0 0 0,0 0 0,0 1 0,1-1 0,0 1 0,0 0 0,-4 14 0,7-20 0,1 1 0,-1-1 0,1 0 0,0 0 0,0 1 0,-1-1 0,2 0 0,-1 1 0,0-1 0,0 0 0,1 1 0,-1-1 0,1 0 0,0 0 0,0 0 0,0 1 0,0-1 0,0 0 0,0 0 0,0 0 0,1-1 0,-1 1 0,1 0 0,0 0 0,-1-1 0,1 1 0,0-1 0,0 0 0,0 1 0,0-1 0,0 0 0,0 0 0,0 0 0,0 0 0,0-1 0,4 2 0,5 2-579,0-1 1,0 0-1,1 0 0,-1-1 1,1-1-1,-1 0 0,1 0 1,0-2-1,22-2 0,-20-5-6959</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8.389"/>
    </inkml:context>
    <inkml:brush xml:id="br0">
      <inkml:brushProperty name="width" value="0.025" units="cm"/>
      <inkml:brushProperty name="height" value="0.025" units="cm"/>
    </inkml:brush>
  </inkml:definitions>
  <inkml:trace contextRef="#ctx0" brushRef="#br0">1 1 24407,'0'0'3780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8.557"/>
    </inkml:context>
    <inkml:brush xml:id="br0">
      <inkml:brushProperty name="width" value="0.025" units="cm"/>
      <inkml:brushProperty name="height" value="0.025" units="cm"/>
    </inkml:brush>
  </inkml:definitions>
  <inkml:trace contextRef="#ctx0" brushRef="#br0">38 171 6694,'0'0'20900,"-7"-10"-19512,-22-33-576,29 42-786,-1-1 1,1 0 0,0 1 0,0-1 0,0 0 0,0 0 0,0 1 0,0-1 0,1 0 0,-1 0 0,0 1 0,1-1 0,-1 0-1,1 1 1,0-1 0,0 1 0,0-1 0,-1 1 0,1-1 0,0 1 0,1-1 0,-1 1 0,0 0 0,0 0 0,1 0 0,-1 0-1,3-2 1,0 0 19,0 0 0,0 0 0,1 0 0,-1 1 0,1-1 0,0 1 0,7-2 0,-9 4-49,0-1 0,0 1 0,0-1 1,0 1-1,1 0 0,-1 0 0,0 1 0,0-1 1,0 1-1,0 0 0,0-1 0,0 1 1,0 0-1,0 1 0,0-1 0,0 1 1,0-1-1,-1 1 0,1 0 0,4 3 0,0 4-1,1-1 0,-1 1 0,-1 0 0,9 16 0,-9-15 18,-1-1-1,1 0 1,1 0-1,11 11 1,-15-18 22,0 0 0,0 0 0,0 0 0,1 0 0,-1-1 0,1 1 0,0-1 0,-1 0 0,1 0 0,0 0 0,0-1 0,-1 1 0,1-1 0,0 0 0,0 0 0,0 0 0,-1-1 0,1 1 0,0-1 0,0 0 0,-1 0 0,1 0 0,0-1 0,-1 1-1,6-4 1,3-1 119,0-1 0,0 0-1,-1-1 1,0-1-1,18-17 1,12-26-155,-29 23-6389,-3 10 900,2-9-6528</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4.022"/>
    </inkml:context>
    <inkml:brush xml:id="br0">
      <inkml:brushProperty name="width" value="0.025" units="cm"/>
      <inkml:brushProperty name="height" value="0.025" units="cm"/>
    </inkml:brush>
  </inkml:definitions>
  <inkml:trace contextRef="#ctx0" brushRef="#br0">8 1 21556,'0'0'5179,"-2"9"-3412,-1 4-1563,2 0 0,0 1 0,0-1 0,1 0 0,1 0 0,0 0 0,1 1 0,4 15 0,14 70 617,-15-69-499,1 0-1,1-1 1,2 1-1,18 41 1,-27-70-322,0 0 0,0 0 0,1 0 0,-1-1 0,0 1 0,0 0 0,1 0 0,-1-1 0,1 1 0,-1 0 0,1-1 0,-1 1 0,1 0 0,-1-1 0,1 1 0,-1-1 0,1 1 0,0-1 0,-1 1 0,1-1 0,0 0 0,-1 1 0,1-1 0,0 0 0,0 1 0,-1-1 0,1 0 0,0 0 0,0 1 0,-1-1 0,1 0 0,0 0 0,0 0 0,0 0 0,-1 0 0,1-1 0,0 1 0,0 0 0,0 0 0,-1 0 0,1-1 0,1 1 0,-1-2 0,1 1 0,-1 0 0,0-1 0,0 1 0,0-1 0,0 0 0,0 1 0,0-1 0,0 0 0,-1 0 0,1 1 0,0-1 0,-1 0 0,0 0 0,1 0 0,-1-3 0,0-6-82,0 0 0,-1 0 0,0 0 0,-1 0 0,0 0 0,-7-19 0,8 26 54,-1 0 0,1 0-1,-1 0 1,0 0 0,0 1 0,0-1-1,0 1 1,0-1 0,-1 1-1,0 0 1,0 0 0,0 0 0,0 0-1,0 1 1,0-1 0,-1 1 0,1 0-1,-1 0 1,0 0 0,1 0-1,-8-2 1,11 4 21,-1 0-1,0 1 1,0-1 0,0 0-1,0 0 1,1 0-1,-1 1 1,0-1-1,0 0 1,0 1 0,1-1-1,-1 1 1,0-1-1,1 1 1,-1-1 0,0 1-1,1-1 1,-1 1-1,1 0 1,-1-1-1,1 1 1,-1 0 0,1-1-1,-1 1 1,1 0-1,0 0 1,-1-1 0,1 1-1,0 0 1,0 0-1,0 0 1,-1 0-1,1-1 1,0 1 0,0 0-1,0 0 1,0 0-1,0 0 1,1 0-1,-1-1 1,0 1 0,1 1-1,-1 1 6,0 1-1,0-1 1,1 0-1,0 0 0,-1 1 1,1-1-1,0 0 1,1 0-1,-1 0 1,4 6-1,-1-5 8,1 0 0,1 0-1,-1-1 1,0 0 0,1 1-1,0-2 1,-1 1 0,1-1-1,0 0 1,1 0 0,-1 0 0,0-1-1,0 0 1,1-1 0,-1 1-1,1-1 1,-1 0 0,0-1-1,8 0 1,-2-1 76,-1 0 1,0 0-1,0-1 1,0 0-1,0-1 0,0 0 1,-1-1-1,1 0 0,18-12 1,-24 13-40,1-1 0,-1 1 1,0-1-1,0 1 0,-1-1 1,1-1-1,-1 1 1,0-1-1,-1 1 0,1-1 1,-1 0-1,0-1 0,-1 1 1,4-12-1,-6 18-42,0 0 0,0 0 0,-1 1 0,1-1 0,0 0 0,0 0 0,0 0 0,0 0 0,-1 0 0,1 0 0,0 1 0,0-1 0,0 0 0,-1 0 0,1 0 0,0 0 0,0 0 0,0 0 0,-1 0 0,1 0 0,0 0 0,0 0 0,-1 0 0,1 0 0,0 0 0,0 0 0,0 0 0,-1 0 0,1 0 0,0-1 0,0 1 0,0 0 0,-1 0 0,1 0 0,0 0 0,0 0 0,0 0 0,0-1 0,-1 1 0,1 0 0,0 0 0,0 0 0,0 0 0,0-1 0,0 1 0,0 0 0,-1 0 0,1 0 0,0-1 0,0 1 0,0 0 0,0 0 0,0 0 0,0-1 0,0 1 0,0 0 0,0 0 0,0 0 0,0-1 0,0 1 0,0 0 0,0-1 0,0 1 0,-7 10 0,1 0 0,0 0 0,0 1 0,1-1 0,0 1 0,1 0 0,0 0 0,1 1 0,0-1 0,1 1 0,0 0 0,0 19 0,1-30 0,1 1 0,0-1 0,0 0 0,0 0 0,0 1 0,0-1 0,0 0 0,1 0 0,-1 0 0,0 1 0,1-1 0,-1 0 0,1 0 0,-1 0 0,1 0 0,-1 0 0,1 1 0,0-1 0,0 0 0,-1 0 0,1-1 0,0 1 0,0 0 0,0 0 0,2 1 0,-1-1 0,0-1 0,0 0 0,0 1 0,0-1 0,0 0 0,0 0 0,0 0 0,0 0 0,0 0 0,0 0 0,0-1 0,0 1 0,0-1 0,2 0 0,6-3 0,-1 0 0,0-1 0,0 0 0,0 0 0,11-9 0,26-29 0,22-17 0,-62 55 0,1 0 0,0 1 0,-1-1 0,2 2 0,-1-1 0,0 1 0,1 0 0,10-2 0,-17 5 0,1 0 0,-1 0 0,1 0 0,-1 0 0,1 0 0,-1 0 0,0 0 0,1 1 0,-1-1 0,1 0 0,-1 1 0,0 0 0,1-1 0,-1 1 0,0 0 0,0-1 0,1 1 0,-1 0 0,0 0 0,0 0 0,0 0 0,0 0 0,0 0 0,0 0 0,0 1 0,-1-1 0,1 0 0,0 1 0,-1-1 0,1 0 0,-1 1 0,1-1 0,-1 0 0,0 1 0,1-1 0,-1 1 0,0-1 0,0 3 0,2 11 0,-1 0 0,0 0 0,-2 17 0,0-2 0,1-29 0,0 1 0,0-1 0,0 1 0,0-1 0,1 1 0,-1-1 0,0 1 0,1-1 0,-1 1 0,1-1 0,-1 1 0,1-1 0,0 1 0,-1-1 0,1 0 0,0 0 0,0 1 0,0-1 0,0 0 0,0 0 0,0 0 0,1 0 0,-1 0 0,2 1 0,-1-1 0,0-1 0,0 0 0,0 0 0,0 0 0,0 0 0,0 0 0,0 0 0,0-1 0,0 1 0,-1-1 0,1 1 0,0-1 0,0 0 0,0 0 0,-1 0 0,4-1 0,7-6 0,0-1 0,-1 0 0,18-19 0,-29 28 0,8-8 0,-5 4 0,0 0 0,0 1 0,0-1 0,1 1 0,0 0 0,0 0 0,0 0 0,0 0 0,0 1 0,0-1 0,1 1 0,-1 0 0,1 1 0,-1-1 0,9-1 0,-12 4 0,0-1 0,0 1 0,1-1 0,-1 1 0,0 0 0,0-1 0,0 1 0,0 0 0,0 0 0,-1 0 0,1 0 0,0 0 0,0 0 0,-1 0 0,1 0 0,0 0 0,-1 0 0,1 1 0,-1-1 0,1 0 0,-1 0 0,0 0 0,1 3 0,-1-3 0,0 1 0,1 0 0,-1 0 0,1-1 0,0 1 0,0 0 0,-1-1 0,1 1 0,0 0 0,0-1 0,1 1 0,-1-1 0,0 0 0,0 1 0,1-1 0,-1 0 0,1 0 0,-1 0 0,1 0 0,2 2 0,59-4 0,-63 1-30,0 0 0,0 0 0,1 0 0,-1 0 0,0 0 0,0 0 0,0 0 0,1 0 0,-1 0 0,0 0 0,0 0 0,0 1 0,1-1 0,-1 0 0,0 0 0,0 0 0,0 0 0,0 0 0,1 0 0,-1 0 0,0 0 0,0 1 1,0-1-1,0 0 0,0 0 0,1 0 0,-1 0 0,0 1 0,0-1 0,0 0 0,0 0 0,0 0 0,0 0 0,0 1 0,0-1 0,0 0 0,0 0 0,0 0 0,0 1 0,0-1 0,0 0 0,0 0 0,0 0 0,0 1 0,0-1 0,0 0 0,0 0 0,0 1 0,0-1-263,0 9-6593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29.867"/>
    </inkml:context>
    <inkml:brush xml:id="br0">
      <inkml:brushProperty name="width" value="0.025" units="cm"/>
      <inkml:brushProperty name="height" value="0.025" units="cm"/>
    </inkml:brush>
  </inkml:definitions>
  <inkml:trace contextRef="#ctx0" brushRef="#br0">135 328 7143,'0'0'2231,"8"-8"-106,-2 2-1605,27-37 3217,-31 40-3061,0 0 0,-1 0-1,0 0 1,1 0-1,-1-1 1,0 1-1,-1-1 1,1 1-1,0-7 1,-1 10-553,0-1-1,0 0 1,0 1 0,0-1-1,0 0 1,-1 1 0,1-1 0,0 0-1,0 1 1,-1-1 0,1 0-1,0 1 1,-1-1 0,1 1-1,0-1 1,-1 0 0,1 1-1,-1-1 1,1 1 0,-1 0 0,1-1-1,-1 1 1,1-1 0,-1 1-1,1 0 1,-1-1 0,0 1-1,1 0 1,-1 0 0,0-1-1,-27 1 1468,20 1-1405,1 1 0,0 0 0,0 0 0,-1 1-1,-7 4 1,4 0-101,1 1-1,0 0 0,1 1 1,0 0-1,-14 18 1,19-24-78,1 1 0,1 0 0,-1 0 0,0 0-1,1 0 1,0 1 0,0-1 0,0 0 0,1 1 0,-1 0 0,1-1 0,0 1 0,0 0 0,1 0 0,-1-1 0,1 1 0,0 0 0,1 6 0,0-10-2,0 0 0,-1 0-1,1 0 1,0 0 0,0 0 0,0 0-1,-1 0 1,1 0 0,0 0 0,0-1 0,0 1-1,1 0 1,-1-1 0,0 1 0,0 0-1,0-1 1,0 1 0,1-1 0,-1 0 0,0 0-1,0 1 1,1-1 0,-1 0 0,0 0-1,1 0 1,1 0 0,37-6 220,-29 2-116,0-1 0,0-1 0,0 0 0,-1 0 0,0-1 0,0 0-1,-1-1 1,0 0 0,13-14 0,-5 2 136,0-1 0,-1-1 0,17-30 0,-25 35-168,0 0 0,-1 0-1,-1 0 1,-1-1 0,0 1 0,-1-2 0,-1 1-1,-1 0 1,0-30 0,-9 57-76,-1 14 0,-2 24-619,-13 82-4929,21-112 4408,1 0-1,0 0 1,1 0-1,1-1 1,6 29-1,0-18-6444</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0.255"/>
    </inkml:context>
    <inkml:brush xml:id="br0">
      <inkml:brushProperty name="width" value="0.025" units="cm"/>
      <inkml:brushProperty name="height" value="0.025" units="cm"/>
    </inkml:brush>
  </inkml:definitions>
  <inkml:trace contextRef="#ctx0" brushRef="#br0">181 40 13741,'0'0'9486,"-9"-3"-8210,3 2-1069,1 0-1,-1 1 1,1 0-1,-1-1 1,0 2-1,1-1 1,-1 1-1,1 0 1,-1 0-1,1 0 1,-1 1-1,1-1 1,0 2-1,0-1 1,0 0-1,0 1 0,0 0 1,0 0-1,1 1 1,0-1-1,-1 1 1,1 0-1,0 0 1,-3 5-1,1-2 45,0 1-1,0 0 1,0 0-1,-5 11 1,4 11 61,7-29-309,0-1 0,0 1 1,1 0-1,-1 0 0,0 0 0,1-1 0,-1 1 0,0 0 0,1 0 0,-1-1 0,1 1 0,-1 0 0,1-1 0,-1 1 0,1-1 0,-1 1 1,1 0-1,0-1 0,-1 1 0,1-1 0,0 0 0,-1 1 0,1-1 0,0 0 0,0 1 0,-1-1 0,1 0 0,0 0 0,0 1 1,1-1-1,6 1 14,1-1 1,-1 1-1,1-2 1,-1 1-1,1-1 1,-1 0-1,0-1 1,1 0 0,-1 0-1,0-1 1,0 0-1,0 0 1,-1-1-1,1 0 1,-1-1-1,0 1 1,7-7-1,-5 5 54,-1-1 0,0 0 0,-1-1 0,0 1 0,0-2 0,0 1-1,-1-1 1,-1 0 0,1 0 0,-1 0 0,-1-1 0,0 0 0,5-16 0,-9 21-22,-2 6-40,-8 15-144,-10 25-974,9 8-2523,14-26-1522,-2-22 4760,-1 0 0,0-1-1,1 1 1,-1-1 0,1 1 0,-1 0-1,0-1 1,1 1 0,-1-1-1,1 0 1,0 1 0,-1-1 0,1 1-1,-1-1 1,1 0 0,0 1 0,-1-1-1,1 0 1,0 0 0,-1 1-1,1-1 1,0 0 0,0 0 0,-1 0-1,1 0 1,1 0 0,15 0-9509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0.675"/>
    </inkml:context>
    <inkml:brush xml:id="br0">
      <inkml:brushProperty name="width" value="0.025" units="cm"/>
      <inkml:brushProperty name="height" value="0.025" units="cm"/>
    </inkml:brush>
  </inkml:definitions>
  <inkml:trace contextRef="#ctx0" brushRef="#br0">98 0 12139,'0'0'11062,"-2"11"-10336,-37 133 130,25-104-342,3 0 1,1 1-1,2 0 0,-5 75 0,16-90 107,5-35 78,11-47 279,-14 41-965,0-2 101,17-51-43,3 0-1,49-95 1,-73 161-74,1 0 0,-1-1-1,1 1 1,-1 0 0,1-1 0,0 1 0,0 0 0,0 0-1,0 1 1,0-1 0,0 0 0,1 1 0,-1-1-1,0 1 1,1 0 0,-1 0 0,1 0 0,0 0 0,-1 0-1,5 0 1,-6 1 2,0 0-1,0 0 0,0 0 0,0 0 1,0 0-1,0 0 0,0 1 1,-1-1-1,1 0 0,0 1 1,0-1-1,0 1 0,0-1 1,0 1-1,-1-1 0,1 1 0,0 0 1,-1-1-1,1 1 0,0 0 1,0 1-1,1 1 5,-1-1-1,0 0 1,-1 1 0,1-1-1,0 1 1,-1-1 0,1 1-1,-1-1 1,0 1 0,0-1-1,0 1 1,0 2 0,-1 0 5,0-1 0,-1 0 0,1 1 1,-1-1-1,0 0 0,-1 0 0,1 0 1,0 0-1,-1 0 0,0 0 0,0-1 1,0 1-1,-1-1 0,1 0 0,-1 0 1,-6 4-1,-7 5 230,0-1 0,-26 12 0,13-10-280,23-13-1859,17-11-1489,29-17-5958,-16 13 2542</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1.078"/>
    </inkml:context>
    <inkml:brush xml:id="br0">
      <inkml:brushProperty name="width" value="0.025" units="cm"/>
      <inkml:brushProperty name="height" value="0.025" units="cm"/>
    </inkml:brush>
  </inkml:definitions>
  <inkml:trace contextRef="#ctx0" brushRef="#br0">125 30 12300,'0'0'11536,"0"9"-9908,-4 11-1222,-1 0 0,0-1-1,-2 1 1,0-1 0,-1 0-1,-15 24 1,13-23-84,-1 0 0,2 1 0,1 0-1,1 0 1,0 1 0,-5 33 0,12-55-322,0 1 1,0-1-1,0 0 1,-1 1-1,1-1 1,0 1-1,0-1 1,0 0 0,0 1-1,-1-1 1,1 1-1,0-1 1,0 0-1,0 1 1,0-1-1,0 1 1,0-1-1,0 1 1,0-1-1,1 1 1,-1-1-1,0 0 1,0 1-1,0-1 1,0 1-1,1-1 1,-1 0-1,0 1 1,0-1-1,0 0 1,1 1-1,-1-1 1,0 0-1,1 1 1,-1-1-1,0 0 1,1 0-1,-1 1 1,0-1-1,1 0 1,-1 0-1,1 1 1,14-18 45,14-33-2,23-62-262,-32 67 132,1 1 1,39-61-1,-59 104 88,-1-1 0,1 1 0,0-1 0,0 1 0,0 0 1,0 0-1,0-1 0,0 1 0,0 0 0,1 0 0,-1 0 0,0 0 0,0 0 1,1 1-1,-1-1 0,1 0 0,-1 0 0,1 1 0,-1-1 0,1 1 0,-1 0 1,3-1-1,-3 2 0,0-1 0,0 1-1,0-1 1,0 1 0,0-1 0,0 1 0,0 0 0,0-1 0,-1 1 0,1 0 0,0 0 0,0 0 0,0 0 0,-1 0 0,1 0 0,-1 0 0,1 0 0,-1 0 0,1 0-1,-1 0 1,1 0 0,-1 2 0,2 3 2,-1 0 1,1 0-1,-2 0 0,1 0 0,0 0 0,-1 1 0,0-1 0,-1 0 0,0 0 1,-1 8-1,-1-7 117,0-1 1,0 0 0,-1 0 0,0-1-1,0 1 1,0-1 0,0 0-1,-1 0 1,-10 9 0,12-11-55,-1-1 1,1 1 0,0-1-1,-1 0 1,1 0 0,-1 0-1,0 0 1,0-1-1,0 1 1,0-1 0,0 0-1,0 0 1,0 0 0,0-1-1,0 1 1,0-1-1,-6-1 1,9 1-193,0-1 0,0 1 1,1-1-1,-1 0 0,0 0 0,0 1 1,1-1-1,-1 0 0,0 0 0,1 0 1,-1 0-1,1 0 0,-1 0 0,1 0 1,0 0-1,-1 0 0,1 0 0,0 0 0,0 0 1,0 0-1,0 0 0,0 0 0,0 0 1,0 0-1,0 0 0,0 0 0,0 0 1,0 0-1,1 0 0,-1 0 0,0 0 0,1 0 1,-1 0-1,1-1 0,15-36-8053,-2 20-641</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2.016"/>
    </inkml:context>
    <inkml:brush xml:id="br0">
      <inkml:brushProperty name="width" value="0.025" units="cm"/>
      <inkml:brushProperty name="height" value="0.025" units="cm"/>
    </inkml:brush>
  </inkml:definitions>
  <inkml:trace contextRef="#ctx0" brushRef="#br0">0 331 18353,'0'0'10816,"10"7"-10240,-5-3-527,-3-2-13,0-1 0,0 1 1,0 0-1,0 0 0,0-1 0,1 1 1,-1-1-1,1 0 0,-1 0 1,1 0-1,-1 0 0,1 0 1,0 0-1,-1-1 0,1 1 0,0-1 1,0 0-1,-1 0 0,1 0 1,0 0-1,0 0 0,-1-1 1,1 1-1,0-1 0,-1 1 0,1-1 1,0 0-1,-1 0 0,1-1 1,-1 1-1,0 0 0,1-1 0,-1 0 1,3-2-1,0 0-15,0 1 0,-1-1 0,0 0 0,0-1-1,0 1 1,0-1 0,-1 1 0,0-1 0,0 0 0,0 0 0,0-1-1,-1 1 1,0 0 0,0-1 0,0 0 0,-1 1 0,0-1 0,0 0 0,-1 0-1,1 1 1,-1-7 0,-1 11-29,1 1 0,0-1 0,-1 0-1,1 1 1,-1-1 0,1 1 0,-1-1 0,1 1 0,-1 0-1,1-1 1,-1 1 0,1-1 0,-1 1 0,0 0 0,1 0-1,-1-1 1,0 1 0,1 0 0,-1 0 0,0 0 0,1-1-1,-1 1 1,0 0 0,1 0 0,-1 0 0,0 0 0,1 0-1,-1 1 1,0-1 0,0 0 0,-22 6-155,15-1 184,0 1 0,0 0 0,1 1 0,-1 0 0,2 0 0,-1 1 0,1-1 0,0 2 1,1-1-1,0 0 0,0 1 0,1 0 0,0 0 0,0 0 0,1 1 0,1-1 0,-1 1 0,1 0 0,0 13 0,2-21-17,1-1 0,-1 1 0,1-1 0,-1 0 0,1 1 0,0-1 0,-1 0 0,1 0 0,0 0 0,0 1 0,0-1 0,0 0 0,0 0 0,0 0 0,1 0 0,-1-1 0,0 1 0,0 0 0,1 0 0,-1-1 0,0 1 0,1-1 0,-1 1 0,0-1 0,1 0 0,-1 1-1,1-1 1,-1 0 0,3 0 0,49 1 86,-48-1-90,8-2-78,-1 1 0,1-2 0,-1 0 1,0-1-1,0 0 0,0 0 0,0-1 1,-1-1-1,0 0 0,0-1 0,0 0 1,-1 0-1,0-1 0,-1-1 0,1 1 1,11-17-1,-3 3 99,-1-1 0,-1 0 0,-1-2 0,-1 0 0,-1 0 0,11-36 0,-21 54 88,0-1-1,-1 0 1,0 0-1,0 0 1,0-15 0,-17 30 200,6 1-317,1 1 0,0 0 0,1 0 0,0 1-1,0 0 1,1 0 0,1 1 0,0 0 0,0 0 0,1 0 0,0 0-1,1 1 1,0-1 0,1 1 0,0 0 0,1 0 0,0 0-1,2 17 1,-1-28 13,1 1 0,-1-1 0,0 1-1,1 0 1,-1-1 0,1 1 0,0-1-1,-1 1 1,1-1 0,0 0 0,0 1-1,0-1 1,0 0 0,0 0 0,0 1-1,0-1 1,1 0 0,-1 0 0,0 0-1,1 0 1,-1-1 0,0 1 0,1 0-1,-1-1 1,1 1 0,-1 0 0,1-1-1,0 0 1,-1 1 0,1-1 0,-1 0-1,1 0 1,0 0 0,-1 0 0,1 0-1,-1 0 1,1-1 0,0 1 0,-1 0-1,2-1 1,3 0 15,-1-1 1,0 1-1,0-1 0,0 0 0,0 0 1,0 0-1,0-1 0,-1 1 0,1-1 1,-1 0-1,5-4 0,11-18 111,-2-1 0,0-1-1,-2 0 1,-1-1 0,16-39 0,8-15 45,-37 82-176,-4 10 0,-3 15 0,-7 9 0,1 1 0,2 1 0,2 0 0,1 0 0,2 0 0,2 0 0,3 62 0,5-72-379,-3-24 10,-4-15-25,-2 2 67,-1 0 0,-1 0 0,1 0 0,-2 1 0,1 0 0,-1 0 0,-1 0 0,0 1 0,0-1 0,-15-12 1,-20-30 1034,42 51-664,-1 1 0,1-1 1,-1 1-1,1-1 1,0 1-1,-1-1 0,1 1 1,0-1-1,0 1 1,-1-1-1,1 1 1,0-1-1,0 0 0,0 1 1,0-1-1,0 1 1,0-1-1,0 0 0,0 1 1,0-1-1,0 1 1,0-1-1,0 0 1,0 1-1,0-1 0,0 1 1,1-1-1,-1 1 1,0-1-1,0 1 0,1-1 1,-1 1-1,0-1 1,1 1-1,-1-1 1,1 1-1,-1-1 0,1 1 1,-1-1-1,1 1 1,-1 0-1,1-1 1,-1 1-1,1 0 0,-1 0 1,1-1-1,-1 1 1,1 0-1,0 0 0,-1 0 1,1 0-1,-1 0 1,1 0-1,0 0 1,-1 0-1,1 0 0,0 0 1,48 0 224,-34 0-8,70 2 155,-41 0-1933,-1-2-4588,-18 0-2773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3.943"/>
    </inkml:context>
    <inkml:brush xml:id="br0">
      <inkml:brushProperty name="width" value="0.025" units="cm"/>
      <inkml:brushProperty name="height" value="0.025" units="cm"/>
    </inkml:brush>
  </inkml:definitions>
  <inkml:trace contextRef="#ctx0" brushRef="#br0">175 32 12876,'0'0'16373,"-11"-7"-16138,3 3-197,6 1-35,0 2 0,0-1 0,-1 0-1,1 0 1,-1 1 0,1-1 0,-1 1 0,0 0 0,1 0 0,-1 0-1,0 0 1,0 0 0,0 1 0,0-1 0,0 1 0,0 0-1,0 0 1,0 0 0,0 0 0,0 0 0,0 1 0,0-1-1,1 1 1,-1 0 0,-4 1 0,-1 3-1,-34 22 24,39-25-26,1-1 0,-1 1 0,1 0 1,0 0-1,0 0 0,0 0 1,0 0-1,0 0 0,1 1 1,-1-1-1,1 0 0,-1 1 1,0 3-1,34-5 32,11-2-10,-23 0-79,-1 1 0,1 0 0,0 1 0,0 2 0,30 6 0,-48-9 51,-1 1 1,1-1-1,-1 0 1,1 1-1,-1-1 1,0 1-1,1 0 1,-1-1-1,0 1 0,1 0 1,-1 0-1,0 0 1,0 0-1,0 0 1,0 0-1,0 0 1,0 0-1,0 0 1,0 0-1,0 1 1,-1-1-1,1 0 1,0 1-1,0 2 0,-1-3 15,0 1 0,0 0 0,-1 0 0,1-1 0,-1 1 0,1 0 0,-1 0 0,0-1 0,0 1 0,1 0 0,-1-1 0,0 1 0,0-1 0,-1 0 1,1 1-1,0-1 0,-2 2 0,-6 5 156,0-1 0,-1 1 0,0-1 0,-19 10 0,12-9 45,0 0 0,0-2 0,0 1 0,-1-2 1,0 0-1,0-2 0,-24 3 0,42-6-232,0 0 0,1-1-1,-1 1 1,0 0 0,0 0-1,1-1 1,-1 1 0,0 0-1,0-1 1,1 1 0,-1-1-1,0 1 1,0 0 0,0-1-1,0 1 1,0-1 0,1 1-1,-1 0 1,0-1 0,0 1-1,0-1 1,0 1 0,0 0 0,0-1-1,0 1 1,-1-1 0,1 1-1,0-1 1,0 1 0,0 0-1,0-1 1,0 1 0,-1 0-1,1-1 1,0 1 0,0 0-1,-1-1 1,1 1 0,0 0-1,0-1 1,-1 1 0,1 0-1,0-1 1,-1 1 0,1 0 0,0 0-1,-1 0 1,1-1 0,-1 1-1,1 0 1,0 0 0,-1 0-1,1 0 1,-1 0 0,1 0-1,0 0 1,-1 0 0,1 0-1,-1 0 1,1 0 0,-1 0-1,1 0 1,0 0 0,-1 0 0,0 1-1,28-23-2625,2 8-888,0 1 0,0 1-1,2 2 1,42-9 0,-17 7-4066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4.286"/>
    </inkml:context>
    <inkml:brush xml:id="br0">
      <inkml:brushProperty name="width" value="0.025" units="cm"/>
      <inkml:brushProperty name="height" value="0.025" units="cm"/>
    </inkml:brush>
  </inkml:definitions>
  <inkml:trace contextRef="#ctx0" brushRef="#br0">50 46 4901,'0'0'17179,"-7"9"-16320,6-7-829,-5 6 408,-1 1 0,2 0 1,-1 0-1,-7 19 1,13-27-356,-1 1-1,0-1 1,1 0 0,-1 1-1,1-1 1,0 1 0,-1-1-1,1 1 1,0-1 0,0 1-1,0-1 1,0 1 0,0-1-1,0 1 1,1-1 0,-1 1-1,0-1 1,1 1 0,-1-1-1,1 1 1,-1-1 0,1 0-1,0 1 1,0-1 0,-1 0-1,1 0 1,0 1 0,0-1-1,0 0 1,0 0 0,1 0-1,-1 0 1,0 0 0,0 0-1,1-1 1,-1 1 0,0 0-1,1-1 1,-1 1 0,0-1-1,1 1 1,-1-1 0,1 0-1,-1 1 1,1-1 0,-1 0-1,1 0 1,-1 0 0,1 0-1,2-1 1,3 1 60,0-1 0,1 0 0,-1-1 0,0 1 1,0-1-1,0 0 0,-1-1 0,1 0 0,-1 0 0,1-1 0,-1 1 0,0-1 0,8-7 0,-11 9-96,0 0-1,0 0 0,-1 0 0,1-1 0,-1 0 1,1 1-1,-1-1 0,0 0 0,0 0 1,0 0-1,0 0 0,-1 0 0,1-1 0,-1 1 1,0 0-1,0-1 0,0 1 0,0-1 1,0 1-1,-1-1 0,0 0 0,0 1 0,0-1 1,0 1-1,0-1 0,-1 0 0,0 1 1,1-1-1,-3-3 0,1 4-61,0 0-1,0 1 1,0 0-1,0-1 1,0 1-1,-1 0 1,1 0-1,-1 1 1,1-1-1,-1 0 1,0 1-1,0 0 1,0-1-1,0 1 1,0 0-1,0 1 1,0-1-1,0 0 1,0 1-1,0 0 1,0 0-1,0 0 1,0 0-1,-1 0 1,1 0-1,0 1 1,-3 0-1,3 0-22,-1-1-1,1 1 1,0-1-1,0 1 1,-1 0-1,1 0 0,0 0 1,0 1-1,0-1 1,0 1-1,0 0 1,0-1-1,1 1 1,-1 0-1,1 1 0,-1-1 1,1 0-1,0 1 1,0 0-1,0-1 1,0 1-1,0 0 1,1 0-1,-1 0 1,-1 4-1,3-6-140,0 0 0,0 0 0,1 0 0,-1 0 1,0 0-1,0 0 0,1 0 0,-1 0 0,0 0 0,1 0 0,-1 0 1,1 0-1,-1-1 0,1 1 0,-1 0 0,1 0 0,0 0 0,0-1 0,-1 1 1,1 0-1,0-1 0,0 1 0,0-1 0,-1 1 0,1-1 0,0 1 0,0-1 1,0 0-1,0 1 0,0-1 0,0 0 0,0 0 0,0 0 0,0 1 0,0-1 1,0 0-1,2-1 0,47 1-5881,-42-1 4103,23-2-5624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4.625"/>
    </inkml:context>
    <inkml:brush xml:id="br0">
      <inkml:brushProperty name="width" value="0.025" units="cm"/>
      <inkml:brushProperty name="height" value="0.025" units="cm"/>
    </inkml:brush>
  </inkml:definitions>
  <inkml:trace contextRef="#ctx0" brushRef="#br0">0 0 6342,'0'0'160</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5.139"/>
    </inkml:context>
    <inkml:brush xml:id="br0">
      <inkml:brushProperty name="width" value="0.025" units="cm"/>
      <inkml:brushProperty name="height" value="0.025" units="cm"/>
    </inkml:brush>
  </inkml:definitions>
  <inkml:trace contextRef="#ctx0" brushRef="#br0">171 76 6470,'51'5'3529,"-38"-9"4719,-6-9-4281,-6-12-648,-1 23-2294,0 0-803,0 1 0,0 0 0,0-1-1,0 1 1,0 0 0,0-1 0,0 1-1,0 0 1,-1-1 0,1 1 0,0 0-1,-1-1 1,0 1 0,1 0-1,-1 0 1,1-1 0,-1 1 0,0 0-1,0 0 1,0 0 0,-1-1 0,0 1-141,0 0 1,-1 1 0,1-1-1,0 1 1,0-1 0,0 1-1,0 0 1,-1 0 0,1 0-1,0 0 1,0 1 0,0-1-1,-5 1 1,-2 2-57,0 0 0,0 1 0,0 0-1,0 0 1,1 1 0,0 0 0,-14 10 0,16-10-30,0-1 1,0 1-1,1 0 1,0 0-1,0 1 1,0 0-1,1 0 1,0 0 0,0 0-1,-6 13 1,10-18-2,0-1 0,-1 1 1,1-1-1,0 1 0,0 0 1,0-1-1,-1 1 0,1 0 1,0-1-1,0 1 1,0 0-1,0-1 0,0 1 1,1 0-1,-1-1 0,0 1 1,0-1-1,0 1 0,0 0 1,1-1-1,-1 1 0,0-1 1,1 1-1,-1 0 0,0-1 1,1 1-1,-1-1 1,1 1-1,-1-1 0,1 0 1,-1 1-1,1-1 0,-1 1 1,1-1-1,-1 0 0,2 1 1,31 0-93,-22-3-27,0 0 0,1-1 0,19-9 1,1-8-403,-26 16 447,0 0-1,0 0 1,1 0 0,-1 1-1,1 0 1,0 0 0,12-3-1,-18 6 65,0 0 0,0 1-1,0-1 1,0 1-1,0-1 1,0 1 0,-1-1-1,1 1 1,0 0-1,0-1 1,-1 1 0,1 0-1,0 0 1,-1 0-1,1-1 1,-1 1 0,1 0-1,-1 0 1,1 0-1,-1 0 1,0 0-1,1 0 1,-1 0 0,0 0-1,0 0 1,0 0-1,0 0 1,0 0 0,0 0-1,0 0 1,0 0-1,0 0 1,-1 2 0,0 42 3,0-43 7,-2 17 185,-2 0 1,0 0 0,-1-1-1,-1 1 1,-1-2-1,-1 1 1,0-1-1,-1 0 1,0-1 0,-22 25-1,-38 30 6,64-66-199,0 0 0,-1 0 0,0 0-1,1-1 1,-2 1 0,1-2 0,0 1-1,-1-1 1,-15 4 0,23-7 12,0 0 1,-1 1-1,1-1 1,0 0-1,0 0 1,-1 0-1,1 0 1,0 0-1,-1 0 1,1 0-1,0 0 1,-1 0-1,1 0 1,0-1-1,-1 1 1,1 0-1,0 0 1,-1 0-1,1 0 1,0 0-1,-1 0 1,1-1-1,0 1 1,0 0-1,-1 0 1,1-1-1,0 1 1,0 0-1,-1 0 1,1-1-1,0 1 1,0 0-1,0 0 1,0-1-1,0 1 1,-1 0-1,1-1 1,0 1-1,0 0 1,0-1-1,0 1 1,0 0-1,0-1 1,5-20-108,15-19-10,18-12 43,2 2 1,3 1-1,1 3 0,86-70 0,-97 95 80,-16 17-10,-16 4 7,-1 0 0,0 0 0,1 0 0,-1 0 0,1 1 0,-1-1-1,0 0 1,1 0 0,-1 0 0,0 1 0,1-1 0,-1 0 0,0 0 0,0 1 0,1-1 0,-1 0 0,0 1 0,0-1 0,1 0 0,-1 1 0,0-1 0,0 0 0,0 1 0,0-1 0,1 1 0,-1-1 0,0 0 0,0 1 0,0-1 0,0 1 0,0-1 0,0 0 0,0 1 0,0 0 0,-1 7 17,0 1 0,0-1 0,-1 0 0,0 1 1,0-1-1,-1 0 0,0 0 0,0 0 0,-1 0 0,-7 11 0,-15 32 381,59-84 215,-24 22-614,-1-1 0,-1 1 0,0-1 0,-1 0 0,0-1 0,-1 0 0,-1 0 0,0 0 0,0 0 0,-1 0 0,-1-1 0,0 0 0,-1 1 0,-1-19 0,0 32 0,0 0 0,0 0 0,-1 0 0,1 0 0,0 0 0,0-1 0,0 1 0,0 0 0,0 0 0,-1 0 0,1 0 0,0 0 0,0 0 0,0 0 0,0 0 0,-1-1 0,1 1 0,0 0 0,0 0 0,0 0 0,0 0 0,-1 0 0,1 0 0,0 0 0,0 0 0,0 0 0,-1 0 0,1 0 0,0 0 0,0 1 0,0-1 0,0 0 0,-1 0 0,1 0 0,0 0 0,0 0 0,0 0 0,0 0 0,-1 0 0,1 0 0,0 1 0,0-1 0,0 0 0,0 0 0,0 0 0,0 0 0,-1 0 0,1 1 0,0-1 0,0 0 0,0 0 0,0 0 0,0 1 0,-8 8 0,8-8-34,0 0 1,-1 0-1,1 0 0,0 0 1,0 0-1,0 0 0,0 1 1,0-1-1,0 0 0,0 0 1,0 0-1,0 0 1,0 0-1,1 0 0,-1 0 1,1 0-1,-1 0 0,0 0 1,1 0-1,0 0 0,-1 0 1,1 0-1,-1 0 0,1 0 1,0 0-1,1 0 0,0 1-203,1 0 0,0-1-1,0 1 1,0-1-1,0 1 1,0-1 0,0 0-1,0-1 1,5 2-1,11 0-2107,1 0 0,30-2 0,-32-1 283,27 1-7082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5.840"/>
    </inkml:context>
    <inkml:brush xml:id="br0">
      <inkml:brushProperty name="width" value="0.025" units="cm"/>
      <inkml:brushProperty name="height" value="0.025" units="cm"/>
    </inkml:brush>
  </inkml:definitions>
  <inkml:trace contextRef="#ctx0" brushRef="#br0">129 162 17008,'-9'5'3438,"0"-1"-2841,-54 31 4870,59-32-5180,0-1 0,0 1 0,0 0 0,1 0 1,-1 0-1,1 1 0,0-1 0,0 1 0,0-1 0,0 1 1,0 0-1,1 0 0,-2 5 0,4-8-292,0-1-1,-1 0 0,1 1 0,0-1 1,0 0-1,0 1 0,0-1 1,0 0-1,0 0 0,0 1 1,0-1-1,0 0 0,0 1 1,1-1-1,-1 0 0,0 1 1,0-1-1,0 0 0,0 0 1,0 1-1,0-1 0,1 0 1,-1 0-1,0 1 0,0-1 0,0 0 1,1 0-1,-1 0 0,0 1 1,0-1-1,1 0 0,-1 0 1,0 0-1,1 0 0,-1 0 1,0 1-1,0-1 0,1 0 1,-1 0-1,0 0 0,1 0 1,-1 0-1,0 0 0,1 0 0,22-3 4,18-11 52,-35 10-143,1 1 0,1 0 0,-1 0 0,0 1 1,1 0-1,0 0 0,-1 0 0,1 1 0,9 0 0,-17 2 90,1 0 0,0 0 0,0-1 1,0 1-1,-1 0 0,1 0 0,0 0 0,-1 0 0,1 0 0,-1 0 0,1 0 0,-1 0 0,0 0 1,1 1-1,-1-1 0,0 0 0,0 0 0,0 0 0,0 0 0,0 0 0,0 0 0,0 1 1,0-1-1,0 0 0,-1 2 0,-4 36 206,-4-17-169,-1-1-1,-21 35 0,0 0 22,10-16 4,10-20 87,1-1 0,-8 24 0,26-63 19,1 0 0,16-25 0,4-8-153,11-35 12,-18 38-31,1 1 0,2 1 0,3 1 0,36-47 0,-20 51 353,-43 41-334,1 1 1,-1 0 0,1-1-1,-1 1 1,1 0-1,-1 0 1,1 0 0,0 0-1,0 0 1,-1 0 0,1 1-1,0-1 1,0 1-1,0-1 1,0 1 0,0 0-1,0-1 1,0 1 0,0 0-1,0 0 1,0 0 0,0 1-1,0-1 1,-1 0-1,1 1 1,0 0 0,3 0-1,-4 1-6,0 0 0,0 0 0,1 0 0,-1-1 0,-1 1-1,1 0 1,0 1 0,0-1 0,-1 0 0,1 0 0,-1 0-1,0 0 1,1 0 0,-1 1 0,0-1 0,-1 0 0,1 0-1,0 0 1,0 0 0,-1 1 0,1-1 0,-1 0 0,-1 3-1,-21 48 192,6-28-121,0 0 1,-42 43-1,61-67-85,-1 0 0,1-1 0,0 1 0,-1 0 0,1-1 0,0 0 0,0 1 0,-1-1 0,1 0 0,0 0 0,0 0 0,3 0 0,36-2-557,-19 0 403,-1 1 0,28 3-1,-45-2 157,0 0 1,1 1-1,-1 0 0,0 0 0,0 0 0,-1 0 0,1 0 0,0 1 0,0 0 0,-1 0 0,1 0 0,-1 0 1,1 0-1,-1 1 0,0 0 0,0-1 0,5 7 0,-7-7 20,0-1 1,0 1-1,0 0 1,0-1-1,0 1 1,-1 0-1,1 0 1,0 0-1,-1-1 1,0 1-1,1 0 1,-1 0-1,0 0 1,0 0-1,0 0 1,0 0-1,0 0 1,-1-1-1,1 1 1,0 0-1,-1 0 1,-1 3-1,0-1 54,0-1 0,0 1 0,-1-1-1,0 0 1,1 0 0,-1 0 0,0 0 0,0 0-1,-1-1 1,-3 3 0,-6 4 150,-1-2 0,0 0 0,-1 0 0,-21 6 0,25-10-217,0 0 0,0 0 0,-1-1 0,1 0 0,-1-1 0,1-1 0,-21-1 0,32 2-92,-1-1 0,0 0 1,0 0-1,0 0 0,0-1 0,1 1 1,-1 0-1,0 0 0,0 0 0,1-1 0,-1 1 1,0 0-1,0-1 0,1 1 0,-1 0 1,0-1-1,1 1 0,-1-1 0,0 1 0,1-1 1,-1 0-1,1 1 0,-1-1 0,1 1 1,-1-1-1,1 0 0,-1 0 0,1 1 0,0-1 1,-1 0-1,1 0 0,0 1 0,0-1 1,0 0-1,-1 0 0,1 0 0,0 1 0,0-1 1,0 0-1,0 0 0,1 0 0,-1 1 1,0-1-1,0 0 0,0 0 0,0 0 1,1 1-1,-1-1 0,0 0 0,1 0 0,-1 1 1,1-1-1,-1 0 0,1 1 0,0-2 0,3-3-1572,0 0 0,-1 0 0,2 1 0,-1-1 0,8-6 0,10-5-9893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4.582"/>
    </inkml:context>
    <inkml:brush xml:id="br0">
      <inkml:brushProperty name="width" value="0.025" units="cm"/>
      <inkml:brushProperty name="height" value="0.025" units="cm"/>
    </inkml:brush>
  </inkml:definitions>
  <inkml:trace contextRef="#ctx0" brushRef="#br0">0 307 16367,'0'0'8088,"9"-4"-6759,26-14-456,0-2 0,-2-2 0,-1-1 0,0-1 0,-2-1-1,-1-2 1,42-49 0,-67 71-873,-1 2 0,0 0 0,0 0 0,0 0 0,-1-1 0,0 1 0,1-1 0,-1 1 0,-1-1 0,1 0 0,0 1 0,-1-1 0,0 0 0,1-6 0,-2 10 0,0-1 0,-1 0 0,1 1 0,0-1 0,-1 1 0,1-1 0,-1 1 0,1 0 0,-1-1 0,1 1 0,-1-1 0,0 1 0,1 0 0,-1-1 0,1 1 0,-1 0 0,0 0 0,1 0 0,-1-1 0,0 1 0,1 0 0,-1 0 0,0 0 0,1 0 0,-1 0 0,0 0 0,1 0 0,-1 0 0,-1 1 0,-23 1 0,17 1 0,0 0 0,0 0 0,0 1 0,0 0 0,0 1 0,1 0 0,0 0 0,0 0 0,0 1 0,1 0 0,0 0 0,0 0 0,-8 12 0,-2 5 0,0 1 0,-23 48 0,9 4 0,28-70 0,1 1 0,-1-1 0,1 1 0,0 0 0,1 0 0,0 0 0,0 0 0,0-1 0,2 13 0,-1-17 0,0-1 0,-1 1 0,1 0 0,0 0 0,0-1 0,0 1 0,0 0 0,0-1 0,1 1 0,-1-1 0,0 0 0,1 1 0,-1-1 0,1 0 0,-1 0 0,1 0 0,0 0 0,-1 0 0,3 1 0,2 0 0,-1-1 0,1 1 0,-1-1 0,1 0 0,0 0 0,8 0 0,1-1 0,-1-1 0,1-1 0,-1 0 0,21-5 0,-23 3-369,-1 0 0,0-1 0,16-9 0,10-11-6099,5-12-11084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39.805"/>
    </inkml:context>
    <inkml:brush xml:id="br0">
      <inkml:brushProperty name="width" value="0.025" units="cm"/>
      <inkml:brushProperty name="height" value="0.025" units="cm"/>
    </inkml:brush>
  </inkml:definitions>
  <inkml:trace contextRef="#ctx0" brushRef="#br0">28 168 9353,'0'-10'1468,"-1"-7"-509,-1 2 278,1 0-1,1 0 1,1 0-1,0 1 0,0-1 1,7-26-1,0 31 918,-4 16-722,-2 20-806,-6 43 222,-16 97 0,10-98-508,-3 98 0,12-166-305,1 1 0,0 0 1,0 0-1,0 0 0,-1 0 0,1-1 1,0 1-1,0 0 0,0 0 0,1 0 0,-1 0 1,0-1-1,0 1 0,0 0 0,0 0 1,1 0-1,-1 0 0,0-1 0,1 1 1,-1 0-1,1-1 0,-1 1 0,1 0 0,-1-1 1,1 1-1,0 0 0,-1-1 0,1 1 1,0-1-1,-1 1 0,1-1 0,0 1 1,-1-1-1,1 0 0,0 1 0,0-1 1,0 0-1,-1 0 0,1 1 0,0-1 0,0 0 1,0 0-1,0 0 0,0 0 0,-1 0 1,1 0-1,0 0 0,0 0 0,0-1 1,0 1-1,-1 0 0,1 0 0,0-1 0,0 1 1,1-1-1,4-2 190,-1 0 1,1-1-1,0 0 0,-1 0 0,0 0 1,5-5-1,40-45 98,-4-2 0,-1-3 0,-4-1 0,-2-1 0,48-104 0,-85 162-647,8-18 1043,-5 17-1848,-5 13-3374,-5 7-1807,-5-1-2931</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40.922"/>
    </inkml:context>
    <inkml:brush xml:id="br0">
      <inkml:brushProperty name="width" value="0.025" units="cm"/>
      <inkml:brushProperty name="height" value="0.025" units="cm"/>
    </inkml:brush>
  </inkml:definitions>
  <inkml:trace contextRef="#ctx0" brushRef="#br0">116 484 16752,'2'-9'3454,"5"-38"2237,2-54-1,-8 100-5673,-1 1 0,0-1 0,0 0-1,0 0 1,0 1 0,0-1 0,0 0 0,0 1-1,0-1 1,0 0 0,0 1 0,0-1-1,-1 0 1,1 1 0,0-1 0,0 0 0,-1 1-1,1-1 1,0 0 0,-1 1 0,1-1 0,-1 1-1,1-1 1,-1 1 0,1-1 0,-1 1 0,1-1-1,-1 1 1,1-1 0,-1 1 0,0 0 0,1-1-1,-1 1 1,0 0 0,1 0 0,-1 0-1,0-1 1,1 1 0,-1 0 0,0 0 0,1 0-1,-1 0 1,0 0 0,1 0 0,-1 0 0,0 0-1,1 0 1,-1 1 0,0-1 0,0 0 0,1 0-1,-1 0 1,1 1 0,-1-1 0,0 1-1,1-1 1,-1 0 0,1 1 0,-1-1 0,1 1-1,-1-1 1,1 1 0,-1 0 0,-36 33-200,26-21 161,5-7 16,0 1 1,0-1-1,1 1 0,0 0 0,1 1 1,-1-1-1,1 1 0,1 0 1,0 0-1,0 0 0,0 0 0,-1 11 1,4-18 3,0 0 0,1-1 0,-1 1 0,1-1 0,-1 1 0,1-1 0,-1 1 0,1-1 0,-1 1 0,1-1 0,0 0 0,-1 1 0,1-1 0,0 0 0,-1 1 0,1-1 0,0 0 0,-1 0 1,1 0-1,0 0 0,0 1 0,-1-1 0,1 0 0,0 0 0,-1 0 0,1-1 0,0 1 0,0 0 0,1 0 0,25-4 82,33-12-1,-48 11-67,0 1 0,1 0 1,0 1-1,0 0 0,0 1 0,0 1 1,0 0-1,0 1 0,0 0 0,21 3 1,-33-2-8,0-1 1,1 1 0,-1-1 0,0 1-1,0-1 1,0 1 0,0 0 0,1-1-1,-1 1 1,0 0 0,0 0 0,0 0-1,-1 0 1,1 0 0,0 0 0,0 0-1,0 0 1,-1 0 0,1 1 0,-1-1-1,1 0 1,-1 0 0,1 1 0,-1-1-1,1 2 1,-3-36-6,0 1 0,-2-1 0,-12-45 0,18 78 0,0 0 0,0 0 0,0 0 0,0 0 0,0 1 0,0-1 0,0 1 0,0-1 0,0 1 0,0 0 0,0 0 0,0 0 0,0 0 0,0 0 0,2 2 0,2 0 0,4 0 0,0 0 0,-1-1 0,1 0 0,0 0 0,0-1 0,0-1 0,0 1 0,1-2 0,-1 1 0,0-1 0,0-1 0,0 0 0,-1 0 0,1-1 0,0 0 0,-1-1 0,0 0 0,0-1 0,0 0 0,0 0 0,-1 0 0,0-1 0,0-1 0,10-9 0,-8 6 0,1-1 0,-2 0 0,1 0 0,-2-1 0,1 0 0,-2-1 0,0 0 0,0 0 0,-1 0 0,-1-1 0,0 0 0,-1 0 0,0 0 0,-1-1 0,-1 1 0,1-18 0,-3 32 0,0-1 0,-1 1 0,1 0 0,0-1 0,0 1 0,0 0 0,0-1 0,-1 1 0,1 0 0,0 0 0,0-1 0,-1 1 0,1 0 0,0 0 0,-1 0 0,1-1 0,0 1 0,-1 0 0,1 0 0,0 0 0,-1 0 0,1 0 0,0 0 0,-1 0 0,1 0 0,0 0 0,-1 0 0,1 0 0,0 0 0,-1 0 0,1 0 0,0 0 0,-1 0 0,1 0 0,0 0 0,-1 0 0,1 0 0,0 0 0,-1 1 0,1-1 0,0 0 0,-1 0 0,1 0 0,0 1 0,0-1 0,-1 0 0,1 0 0,0 1 0,0-1 0,0 0 0,-1 1 0,1-1 0,0 0 0,0 0 0,0 1 0,-19 15 0,-2 12 0,0 1 0,2 1 0,-19 39 0,30-52 0,1-1 0,1 2 0,0-1 0,1 1 0,1 0 0,1 0 0,0 0 0,1 19 0,2-34 0,0 0 0,0-1 0,1 1 0,-1-1 0,1 1 0,0-1 0,0 1 0,0-1 0,0 1 0,0-1 0,0 0 0,1 1 0,-1-1 0,1 0 0,0 0 0,-1 0 0,1 0 0,0-1 0,0 1 0,0 0 0,0-1 0,1 1 0,-1-1 0,0 0 0,0 0 0,1 0 0,-1 0 0,1 0 0,-1 0 0,1-1 0,0 1 0,-1-1 0,1 0 0,-1 1 0,4-2 0,1 2 0,-1-1 0,1 0 0,-1-1 0,1 1 0,-1-1 0,1-1 0,-1 1 0,0-1 0,0 0 0,0 0 0,0-1 0,0 0 0,10-6 0,-10 3 0,0 1 0,0-1 0,-1 0 0,1 0 0,-1-1 0,0 1 0,-1-1 0,0 0 0,0-1 0,-1 1 0,1-1 0,-2 1 0,1-1 0,-1 0 0,0 0 0,-1 0 0,1-13 0,-2 21 0,0 0 0,0 1 0,0-1 0,0 0 0,0 0 0,0 0 0,0 0 0,0 0 0,0 1 0,0-1 0,0 0 0,-1 0 0,1 0 0,0 0 0,0 0 0,0 0 0,0 0 0,0 1 0,0-1 0,-1 0 0,1 0 0,0 0 0,0 0 0,0 0 0,0 0 0,-1 0 0,1 0 0,0 0 0,0 0 0,0 0 0,0 0 0,0 0 0,-1 0 0,1 0 0,0 0 0,0 0 0,0 0 0,0 0 0,-1 0 0,1 0 0,0 0 0,0 0 0,0-1 0,0 1 0,0 0 0,-1 0 0,1 0 0,0 0 0,0 0 0,0 0 0,0 0 0,0-1 0,0 1 0,0 0 0,-1 0 0,1 0 0,0 0 0,0 0 0,0-1 0,0 1 0,0 0 0,0 0 0,0 0 0,0 0 0,0-1 0,0 1 0,-8 10 0,4-1 0,0 0 0,0 0 0,1 0 0,-4 17 0,6-21 0,0-1 0,0 1 0,1-1 0,-1 1 0,1 0 0,0 0 0,0-1 0,1 1 0,-1 0 0,1-1 0,3 9 0,-3-12 0,0 0 0,0 0 0,0 0 0,0 0 0,0 0 0,0 0 0,0 0 0,0-1 0,1 1 0,-1 0 0,0-1 0,0 1 0,1-1 0,-1 0 0,1 1 0,-1-1 0,0 0 0,1 0 0,-1 0 0,0 0 0,1 0 0,-1 0 0,1 0 0,-1 0 0,3-1 0,0 0 0,0 0 0,0 0 0,0 0 0,0 0 0,0-1 0,0 1 0,5-4 0,3-6 0,0 1 0,-1-1 0,-1-1 0,1 0 0,-2 0 0,16-28 0,6-6 0,-28 86 0,-18 27 0,11-55 0,0 0 0,1 0 0,1 1 0,0-1 0,0 0 0,2 1 0,-1-1 0,3 25 0,-1-36-14,-1 0 1,0-1-1,1 1 1,-1 0-1,1-1 0,-1 1 1,1 0-1,-1-1 0,1 1 1,0-1-1,-1 1 1,1-1-1,0 1 0,-1-1 1,1 0-1,0 1 0,-1-1 1,1 0-1,0 1 1,0-1-1,0 0 0,-1 0 1,1 0-1,0 0 0,0 0 1,0 0-1,-1 0 1,1 0-1,0 0 0,0 0 1,0 0-1,-1 0 0,1-1 1,0 1-1,0 0 1,-1-1-1,1 1 0,0 0 1,-1-1-1,1 1 0,0-1 1,0 0-1,29-20-2341,-27 17 1038,0-1 0,0 1 0,-1-1 0,0 1 1,0-1-1,0 0 0,0 0 0,0-7 0,2-20-9418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41.250"/>
    </inkml:context>
    <inkml:brush xml:id="br0">
      <inkml:brushProperty name="width" value="0.025" units="cm"/>
      <inkml:brushProperty name="height" value="0.025" units="cm"/>
    </inkml:brush>
  </inkml:definitions>
  <inkml:trace contextRef="#ctx0" brushRef="#br0">1 5 12172,'0'0'20595,"58"-5"-32991,-38 17 3140</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41.611"/>
    </inkml:context>
    <inkml:brush xml:id="br0">
      <inkml:brushProperty name="width" value="0.025" units="cm"/>
      <inkml:brushProperty name="height" value="0.025" units="cm"/>
    </inkml:brush>
  </inkml:definitions>
  <inkml:trace contextRef="#ctx0" brushRef="#br0">167 1 15855,'0'0'7703,"-8"2"-5647,-9 3-1450,1 0 1,-1 2 0,1-1 0,1 2 0,-1 0-1,1 1 1,1 1 0,-14 11 0,27-21-614,1 0 1,0 0 0,-1 1-1,1-1 1,0 0 0,0 1-1,-1-1 1,1 0 0,0 1-1,-1-1 1,1 0 0,0 1-1,0-1 1,0 1 0,0-1-1,-1 0 1,1 1 0,0-1-1,0 1 1,0-1 0,0 1-1,0-1 1,0 0-1,0 1 1,0-1 0,0 1-1,0-1 1,0 1 0,0-1-1,1 0 1,-1 1 0,0-1-1,0 1 1,0-1 0,1 0-1,-1 1 1,0-1 0,0 1-1,1-1 1,-1 0 0,0 0-1,1 1 1,-1-1 0,0 0-1,1 1 1,-1-1 0,0 0-1,1 0 1,-1 0 0,0 1-1,1-1 1,-1 0 0,1 0-1,-1 0 1,1 0-1,-1 0 1,0 0 0,1 0-1,-1 0 1,1 0 0,-1 0-1,1 0 1,-1 0 0,0 0-1,1 0 1,-1 0 0,1-1-1,42 2-834,-33-2 619,40-2-883,33 1 622,-78 2 485,0 0-1,1 1 1,-1 0-1,0 0 0,0 0 1,1 1-1,-1 0 1,0 0-1,-1 0 0,1 1 1,0-1-1,4 4 0,-7-4 64,-1-1-1,1 0 0,-1 1 0,0 0 0,1-1 0,-1 1 0,0 0 0,0-1 0,0 1 0,0 0 0,0 0 0,-1 0 0,1 0 0,0 0 0,-1 0 0,0 0 0,1 0 0,-1 0 0,0 0 0,0 1 0,0-1 0,0 0 0,0 0 0,-1 0 0,1 0 0,-1 0 0,1 0 0,-1 0 0,0 0 0,0 0 0,0 0 0,0-1 0,0 1 0,0 0 0,0-1 0,-1 1 0,-2 2 0,-5 7 392,-1-1 1,0 0 0,-1 0-1,-14 8 1,23-16-485,-66 43 114,62-41-87,-1-1-1,1 0 0,-1 0 0,0 0 1,0-1-1,0 0 0,0-1 0,0 1 1,-9-1-1,16-1-103,-1-1 0,0 1 1,1-1-1,-1 1 0,1-1 0,-1 1 0,1-1 1,-1 0-1,1 1 0,-1-1 0,1 0 0,-1 1 1,1-1-1,0 0 0,-1 0 0,1 1 0,0-1 1,0 0-1,-1 0 0,1 1 0,0-1 0,0 0 0,0 0 1,0 0-1,0 1 0,0-1 0,0 0 0,1 0 1,-1 0-1,0 1 0,0-1 0,1 0 0,0-1 1,8-32-5910,9 3 131,3-8-2808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42.547"/>
    </inkml:context>
    <inkml:brush xml:id="br0">
      <inkml:brushProperty name="width" value="0.025" units="cm"/>
      <inkml:brushProperty name="height" value="0.025" units="cm"/>
    </inkml:brush>
  </inkml:definitions>
  <inkml:trace contextRef="#ctx0" brushRef="#br0">75 0 15887,'0'0'10405,"-8"11"-9017,0-2-1126,2 0 0,-1 0 0,1 1 0,1 0 0,0 0 0,0 1 0,1 0 0,0-1 0,1 1 0,-3 16 0,-1 228 1684,7-177-1687,4-71-259,4-14 0,5-13 0,-7 6 0,-1 0 0,-1 0 0,0-1 0,-1 1 0,0-1 0,-1 0 0,-1 0 0,-1-26 0,-4 35 0,-3 14 0,-4 16 0,10-18 0,0-1 0,1 1 0,0-1 0,0 1 0,0-1 0,0 1 0,1-1 0,0 1 0,0-1 0,0 0 0,1 1 0,0-1 0,0 0 0,4 8 0,-4-11 0,0 1 0,1-1 0,-1 0 0,0 0 0,1 0 0,0 0 0,-1 0 0,1-1 0,0 1 0,0-1 0,0 0 0,0 1 0,0-1 0,0-1 0,0 1 0,0 0 0,1-1 0,-1 0 0,0 1 0,0-1 0,1-1 0,-1 1 0,0 0 0,0-1 0,0 0 0,6-1 0,0-1 0,1-1 0,-1 0 0,0-1 0,0 1 0,0-2 0,-1 1 0,0-1 0,13-12 0,-15 12 0,0 0 0,1 1 0,0 0 0,0 0 0,1 0 0,-1 1 0,1 0 0,0 0 0,0 1 0,0 0 0,0 1 0,14-3 0,-21 5 0,0 0 0,0 0 0,0 0 0,0 0 0,0 0 0,0 0 0,0 0 0,0 1 0,0-1 0,0 0 0,0 1 0,0-1 0,0 1 0,0-1 0,0 1 0,0-1 0,0 1 0,0 0 0,-1-1 0,1 1 0,0 0 0,0 0 0,-1 0 0,1 0 0,0 1 0,10 30 0,2 5 0,-12-36 0,0 0 0,0 1 0,0-1 0,0 0 0,0 0 0,0 0 0,0 0 0,0 0 0,1 0 0,-1 0 0,0 0 0,1 0 0,-1 0 0,1-1 0,-1 1 0,1-1 0,-1 1 0,1-1 0,-1 1 0,1-1 0,2 0 0,7-1 0,-1 0 0,0-1 0,0 0 0,0-1 0,0 0 0,0 0 0,-1-1 0,0-1 0,1 0 0,-2 0 0,1 0 0,15-14 0,-11 10 0,-1 0 0,1 1 0,1 1 0,-1 0 0,18-5 0,-31 11 0,1 1 0,-1 0 0,1 0 0,-1 0 0,1 0 0,-1 0 0,0 0 0,1 0 0,-1 0 0,1 0 0,-1 0 0,1 0 0,-1 0 0,1 0 0,-1 0 0,0 0 0,1 0 0,-1 0 0,1 0 0,-1 1 0,0-1 0,1 0 0,-1 0 0,1 1 0,-1-1 0,0 0 0,1 0 0,-1 1 0,0-1 0,1 0 0,-1 1 0,0-1 0,0 0 0,1 1 0,-1 0 0,2 20 0,-16 36 0,10-41 0,2 0 0,0-1 0,2 1 0,0 0 0,0 0 0,2 0 0,0 0 0,0-1 0,2 1 0,0-1 0,12 29 0,-15-39 0,1 0 0,0 0 0,-1 0 0,1 0 0,-1 1 0,-1-1 0,1 1 0,-1-1 0,0 1 0,0-1 0,0 0 0,-2 6 0,1-9 0,1 0 0,-1 0 0,0 0 0,0 0 0,-1 0 0,1 0 0,0 0 0,0-1 0,-1 1 0,1-1 0,-1 1 0,0-1 0,1 1 0,-1-1 0,0 0 0,0 0 0,0 0 0,0 0 0,0 0 0,0 0 0,0-1 0,0 1 0,0-1 0,0 1 0,0-1 0,0 0 0,-1 1 0,1-1 0,-4-1 0,4 1 0,-1 1 0,0-1 0,0 0 0,0 0 0,0-1 0,0 1 0,0-1 0,0 1 0,1-1 0,-1 0 0,0 0 0,0 0 0,1 0 0,-1-1 0,1 1 0,-1-1 0,1 1 0,0-1 0,-3-3 0,3 3 0,1-1 0,0 0 0,0 1 0,0-1 0,0 0 0,0 0 0,0 0 0,1 0 0,-1 0 0,1 0 0,0 0 0,0 0 0,0 0 0,0 0 0,1 0 0,-1 0 0,1 0 0,0 0 0,2-4 0,3-8 0,2 1 0,0 0 0,1 0 0,0 1 0,1 0 0,0 1 0,1 0 0,18-16 0,-1 0 0,29-30 0,-27 29 0,-1-1 0,43-59 0,-80 101 0,5-8 0,-1 0 0,1 0 0,0 1 0,0 0 0,0 0 0,1 0 0,-1 0 0,1 0 0,1 0 0,-1 0 0,1 1 0,0-1 0,0 1 0,0-1 0,1 1 0,0-1 0,0 7 0,1-11 0,0 0 0,-1 0 0,1 1 0,0-1 0,0 0 0,0 0 0,0 0 0,0 0 0,0 0 0,0-1 0,0 1 0,0 0 0,1 0 0,-1-1 0,0 1 0,1-1 0,-1 1 0,0-1 0,1 1 0,-1-1 0,0 0 0,1 0 0,-1 0 0,1 0 0,2 0 0,42-1 0,-41 0 0,14-2 0,0 0 0,0-2 0,-1-1 0,33-14 0,-35 13 0,0 1 0,0 0 0,0 1 0,1 0 0,0 2 0,31-3 0,-47 6 0,0 0 0,0 0 0,-1 0 0,1 0 0,0 0 0,0 1 0,-1-1 0,1 0 0,0 1 0,0-1 0,-1 0 0,1 1 0,0-1 0,-1 1 0,1-1 0,-1 1 0,1-1 0,-1 1 0,1-1 0,-1 1 0,1 0 0,-1-1 0,1 1 0,-1 0 0,0-1 0,1 1 0,-1 0 0,0 0 0,0-1 0,1 1 0,-1 0 0,0 0 0,0-1 0,0 1 0,0 1 0,0-1 0,0 0 0,0 0 0,0 0 0,0 0 0,0 0 0,0 0 0,1 0 0,-1 0 0,0 0 0,1 0 0,-1 0 0,1-1 0,-1 1 0,1 0 0,-1 0 0,1 0 0,-1-1 0,1 1 0,0 0 0,-1-1 0,1 1 0,0-1 0,0 1 0,-1-1 0,1 1 0,0-1 0,0 1 0,0-1 0,0 0 0,0 1 0,0-1 0,0 0 0,1 0 0,9 0-386,0 0-1,0-1 1,0-1-1,-1 0 1,1 0-1,0-1 1,20-9 0,33-21-7536,-49 21-10084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47.146"/>
    </inkml:context>
    <inkml:brush xml:id="br0">
      <inkml:brushProperty name="width" value="0.025" units="cm"/>
      <inkml:brushProperty name="height" value="0.025" units="cm"/>
    </inkml:brush>
  </inkml:definitions>
  <inkml:trace contextRef="#ctx0" brushRef="#br0">74 99 6854,'0'0'3406,"-9"-1"-2963,-2 0-25,-16-1 27,0 1 5702,74 2-3718,35 13-749,-54-9-1322,51 5 1,49-13 108,-1-5 1,196-39-1,88-7-455,-358 50 2,2-1-13,1 3 0,77 6-1,-128-3 4,1-1 0,0 1-1,0 0 1,-1 1 0,1 0 0,0 0-1,-1 0 1,0 0 0,1 1-1,-1 0 1,0 0 0,6 5-1,-45-5 163,-250-19-36,6 1-36,140 17 96,-257 36-1,377-35-188,-70 12 71,-148 5-1,266-21-141,46-9 1,11-1-358,554 11-5865,-314 8-3324,-265-8 3658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5:47.489"/>
    </inkml:context>
    <inkml:brush xml:id="br0">
      <inkml:brushProperty name="width" value="0.025" units="cm"/>
      <inkml:brushProperty name="height" value="0.025" units="cm"/>
    </inkml:brush>
  </inkml:definitions>
  <inkml:trace contextRef="#ctx0" brushRef="#br0">94 6 1409,'-93'-5'1794</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03.397"/>
    </inkml:context>
    <inkml:brush xml:id="br0">
      <inkml:brushProperty name="width" value="0.025" units="cm"/>
      <inkml:brushProperty name="height" value="0.025" units="cm"/>
    </inkml:brush>
  </inkml:definitions>
  <inkml:trace contextRef="#ctx0" brushRef="#br0">1410 154 6182,'0'0'5151,"-6"-9"-3255,-21-31-557,23 36-1197,-1 0-1,1 1 0,-1-1 1,0 1-1,0 0 0,0 1 0,-1-1 1,1 1-1,0 0 0,-1 1 0,1-1 1,-1 1-1,0 0 0,-10 0 1,-14-5 151,-21-8-157,12 1-70,0 3 0,-1 1-1,0 2 1,-66-3 0,70 12 111,1 1 0,0 2-1,0 1 1,1 2 0,0 2 0,0 0 0,1 3 0,-54 27 0,29-8-141,2 2-1,1 3 1,-87 76 0,114-87-30,2 0 1,0 2-1,1 0 0,2 2 1,1 1-1,-20 38 0,29-44-3,2 1 0,0 0 0,1 0-1,2 1 1,1 1 0,1-1 0,1 1-1,-1 52 1,5-56 0,2 1-1,0 0 0,2-1 1,0 1-1,2-1 1,14 42-1,-13-51 1,0 0-1,2-1 1,0 0 0,0 0-1,1 0 1,1-1-1,0-1 1,1 0-1,0 0 1,1-1 0,18 14-1,-12-13 0,0-1-1,1 0 1,1-2-1,-1 0 0,1-2 1,1 0-1,-1-1 1,24 4-1,27 1 121,76 2-1,-109-11-131,-7 1 25,0-1 1,1-2-1,-1-1 1,0-1-1,0-2 1,-1-1-1,1-1 1,-1-2-1,48-19 1,-1-9 668,-1-4 0,-2-3 0,-3-4 0,-1-2 0,-2-3 0,80-82 0,-132 117-457,0-2-1,-1 0 1,-1 0-1,0-1 1,-2-1-1,0 0 1,-2-1-1,0 0 1,-1-1-1,-2 0 1,8-33-1,-12 39-199,-1 0 0,0 0 0,-1 0 0,-1 0 0,-1 0 0,0 0 0,-1 0 0,-1 0 0,-1 1 0,0-1 0,-1 1 0,0 0 0,-2 0 0,0 1 0,-1-1 0,-16-24-1,16 30-49,0 0-1,-1 0 0,1 1 0,-2 0 0,1 1 1,-1 0-1,-1 0 0,1 1 0,-1 1 0,-1 0 1,1 0-1,-1 1 0,0 0 0,-14-3 0,9 4-523,0 1-1,1 1 1,-35-1-1,28 3-1400,0 2 0,-34 7 0,19-3-3038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05.060"/>
    </inkml:context>
    <inkml:brush xml:id="br0">
      <inkml:brushProperty name="width" value="0.025" units="cm"/>
      <inkml:brushProperty name="height" value="0.025" units="cm"/>
    </inkml:brush>
  </inkml:definitions>
  <inkml:trace contextRef="#ctx0" brushRef="#br0">0 68 5125,'0'0'6224,"9"-4"-5396,12-4-96,-1 2 0,1 0 1,0 1-1,0 1 0,38-3 0,272 25 556,-203-7-1217,209-9 1,-310-4-46,1-1 0,0-1-1,-1-1 1,1-1 0,37-15 0,-56 12 2415,-19 4-1845,-22 1-729,-108 12 669,-1 6 0,-158 36 0,114-17-436,-65 11 151,525-85-1691,108-13-855,-129 36-1993,-228 17 620,-18-1-2952</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08.606"/>
    </inkml:context>
    <inkml:brush xml:id="br0">
      <inkml:brushProperty name="width" value="0.025" units="cm"/>
      <inkml:brushProperty name="height" value="0.025" units="cm"/>
    </inkml:brush>
  </inkml:definitions>
  <inkml:trace contextRef="#ctx0" brushRef="#br0">17 114 6566,'0'0'9801,"-1"-8"-8727,-3-27-263,4 34-771,0 0 0,0 0 0,1 1 0,-1-1 1,0 0-1,0 0 0,1 0 0,-1 1 0,0-1 0,1 0 0,-1 1 1,1-1-1,-1 0 0,1 1 0,-1-1 0,1 0 0,-1 1 0,1-1 0,0 1 1,-1-1-1,1 1 0,0-1 0,0 1 0,-1 0 0,1-1 0,0 1 1,0 0-1,-1-1 0,1 1 0,0 0 0,0 0 0,0 0 0,0 0 0,-1 0 1,3 0-1,31 1 338,-30 0-210,92 16 1056,-65-10-1006,57 5 0,-23-11-130,0-3 1,0-2-1,110-22 0,-69 5-40,2 5 0,187-3 0,-255 17-5,-21 1-29,0 1 0,29 3 0,-47-1-36,-10 2 58,-14 1 78,14-4-96,-851 71 578,773-71-546,43 2-13,0-3 0,0-1 0,0-2 0,-74-16 0,108 13 58,18 3-101,20-1-67,1021-37 233,-1038 41-165,0-1 14,-1 1 0,1 1 0,0 0 0,-1 0 0,18 5-1,-25-2-60,-12 1 125,-13 1 173,-330 54 477,-71 15-2604,191-31-4926,136-30-20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4.920"/>
    </inkml:context>
    <inkml:brush xml:id="br0">
      <inkml:brushProperty name="width" value="0.025" units="cm"/>
      <inkml:brushProperty name="height" value="0.025" units="cm"/>
    </inkml:brush>
  </inkml:definitions>
  <inkml:trace contextRef="#ctx0" brushRef="#br0">68 23 21620,'0'0'-1345,"-67"-23"-16464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13.274"/>
    </inkml:context>
    <inkml:brush xml:id="br0">
      <inkml:brushProperty name="width" value="0.025" units="cm"/>
      <inkml:brushProperty name="height" value="0.025" units="cm"/>
    </inkml:brush>
  </inkml:definitions>
  <inkml:trace contextRef="#ctx0" brushRef="#br0">59 131 9225,'0'0'1361,"-7"-9"230,3 3-1263,-2-2-102,1-1-1,-1 1 1,1-1-1,1 0 0,-1 0 1,2 0-1,-1 0 1,1-1-1,1 1 0,-3-14 1,7 23-145,-1-1 0,0 1 1,1-1-1,-1 1 0,1-1 0,-1 1 1,1 0-1,-1 0 0,1 0 0,-1 0 1,1 0-1,-1 0 0,0 0 1,1 0-1,-1 0 0,1 1 0,2 0 1,9 4 136,0 1 0,0 1 1,21 13-1,20 12-18,-29-22-150,1-1 0,0-2 0,0 0 0,0-1 0,1-2 0,0-1 0,46 0 1,195-25 131,-141 8-189,1038-48 1091,-27 117 763,-757 3-1190,-313-48-1615,-23-7-2873,7-3-5890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15.114"/>
    </inkml:context>
    <inkml:brush xml:id="br0">
      <inkml:brushProperty name="width" value="0.025" units="cm"/>
      <inkml:brushProperty name="height" value="0.025" units="cm"/>
    </inkml:brush>
  </inkml:definitions>
  <inkml:trace contextRef="#ctx0" brushRef="#br0">0 32 3299,'0'0'11189,"3"-2"-11039,6-1-60,1 0 1,-1 0-1,1 1 0,0 0 1,-1 1-1,1 0 0,0 1 1,0 0-1,19 2 0,32-2 688,3-6-216,-39 1-407,0 2 0,1 1 1,-1 2-1,1 0 1,-1 1-1,0 2 0,38 8 1,-16 0-43,0-2 1,1-3-1,1-1 1,-1-2-1,0-3 0,1-1 1,65-11-1,-43 7 228,1 4 0,-1 3-1,0 3 1,138 28-1,19 3-201,382 11 0,-522-45-95,-1-4 1,170-26-1,-153 4-26,-55 12 47,1 2 0,-1 1 0,65-1 0,-114 10-74,1 0-1,0 0 1,0 0 0,-1 0 0,1 1-1,0-1 1,0 0 0,-1 0 0,1 0 0,0 1-1,-1-1 1,1 1 0,0-1 0,-1 0-1,1 1 1,-1-1 0,1 1 0,0-1-1,-1 1 1,0-1 0,1 1 0,-1 0-1,1-1 1,-1 1 0,1 0 0,-1-1-1,0 1 1,0 0 0,1-1 0,-1 1-1,0 0 1,0 0 0,0-1 0,0 1-1,0 0 1,0 0 0,0-1 0,0 1-1,0 0 1,0 0 0,0-1 0,0 1 0,-1 0-1,1 0 1,0-1 0,-1 2 0,0 1-284,0 0 1,0 0-1,0 0 1,0 0-1,-1 0 1,0 0-1,1 0 1,-1-1-1,0 1 1,-3 3-1,-13 6-3118,-2-6-1692</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16.681"/>
    </inkml:context>
    <inkml:brush xml:id="br0">
      <inkml:brushProperty name="width" value="0.025" units="cm"/>
      <inkml:brushProperty name="height" value="0.025" units="cm"/>
    </inkml:brush>
  </inkml:definitions>
  <inkml:trace contextRef="#ctx0" brushRef="#br0">10 212 7719,'-1'-1'151,"0"0"0,1 1 0,-1-1 0,0 0 0,1 1 0,-1-1 0,0 0 0,1 0 1,-1 0-1,1 0 0,-1 1 0,1-1 0,0 0 0,-1 0 0,1 0 0,0 0 0,-1 0 0,1 0 0,0 0 0,0 0 0,0 0 0,0 0 0,0 0 0,0 0 0,0 0 0,1 0 0,-1 0 0,0 0 0,1-1 0,0 0-88,0 1 0,1-1 0,-1 0 0,1 1 0,0-1 0,-1 1 1,1-1-1,0 1 0,0 0 0,0-1 0,0 1 0,3-1 0,7-3-137,1 1 0,0 0 1,17-3-1,50-3 809,1 4 0,158 8 1,-164 0-641,1280-10 727,341-42 4052,-1016 34-4485,-259 4-357,-378 11-1517,0-2-1,68-14 0,-21-7-6954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36.612"/>
    </inkml:context>
    <inkml:brush xml:id="br0">
      <inkml:brushProperty name="width" value="0.025" units="cm"/>
      <inkml:brushProperty name="height" value="0.025" units="cm"/>
    </inkml:brush>
  </inkml:definitions>
  <inkml:trace contextRef="#ctx0" brushRef="#br0">189 14 5093,'-113'0'5776,"38"0"3507,74 0-8519,10 0 117,71 15-70,1-3 1,0-5-1,95-2 1,249-29-746,18 0 33,-320 24-35,-131 6 54,-13 1 4,-101 10-36,0-6-1,-123-6 0,53-1-90,63 2 44,-211-1 563,337-5-523,1 0 1,-1-1-1,1 1 1,-1-1 0,1 0-1,-1 1 1,1-1-1,0 0 1,0-1-1,-1 1 1,1 0 0,-3-3-1,2-7 305,20-1-446,9 5 49,1 0 1,-1 2 0,1 1 0,31-1 0,117 3-38,-101 3 43,375 13-1212,-393-12 1136,29 0-626,-65-3-719,-59-3-1074,-121 0-6798,97 4 4971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40.631"/>
    </inkml:context>
    <inkml:brush xml:id="br0">
      <inkml:brushProperty name="width" value="0.025" units="cm"/>
      <inkml:brushProperty name="height" value="0.025" units="cm"/>
    </inkml:brush>
  </inkml:definitions>
  <inkml:trace contextRef="#ctx0" brushRef="#br0">0 96 12844,'0'0'13859,"12"-7"-13197,-8 4-601,79-49 528,-73 47-587,-1 0 0,1 1-1,0 0 1,0 0 0,1 1 0,-1 0 0,0 1 0,15-1 0,-24 3 54,1 1 1,-1-1-1,0 0 0,1 1 1,-1 0-1,0-1 1,0 1-1,1 0 0,-1-1 1,0 1-1,0 0 1,0 0-1,0 0 0,0 0 1,0 0-1,0 0 1,-1 0-1,1 1 0,0-1 1,0 0-1,-1 0 1,1 0-1,-1 1 0,1-1 1,-1 0-1,0 1 1,1-1-1,-1 1 0,0-1 1,0 0-1,0 1 0,0 1 1,0-1 29,0 0 1,0 0-1,0 0 0,0-1 1,1 1-1,-1 0 0,1 0 1,-1 0-1,1 0 0,0-1 1,-1 1-1,1 0 0,0-1 1,0 1-1,0-1 0,1 1 1,-1-1-1,0 1 0,1-1 1,-1 0-1,0 1 0,1-1 1,0 0-1,-1 0 0,1 0 1,0 0-1,-1-1 0,1 1 1,0 0-1,3 0 0,6-1-53,1 0 0,-1-1 0,1 0 0,-1-1 0,16-4-1,12-2-31,-36-3-2262,-4-4-5909,-4-2-7215</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41.359"/>
    </inkml:context>
    <inkml:brush xml:id="br0">
      <inkml:brushProperty name="width" value="0.025" units="cm"/>
      <inkml:brushProperty name="height" value="0.025" units="cm"/>
    </inkml:brush>
  </inkml:definitions>
  <inkml:trace contextRef="#ctx0" brushRef="#br0">111 1 9321,'0'0'19987,"3"5"-19848,1 9-51,-4-11-61,1 0-1,0 0 1,0 0-1,0 0 1,0 0-1,0 0 1,1 0-1,-1 0 1,1-1-1,0 1 1,0-1-1,0 1 1,0-1-1,0 0 1,0 0-1,6 4 1,19 7 111,-16-8-126,-1 0-1,0 0 1,0 0 0,0 2-1,14 11 1,-22-17-8,0 1 1,-1 0-1,1 0 0,-1-1 0,0 1 0,1 0 1,-1 0-1,0 0 0,0 0 0,0 1 1,-1-1-1,1 0 0,0 0 0,-1 0 1,1 1-1,-1-1 0,0 0 0,0 1 1,0-1-1,0 0 0,0 1 0,-1-1 0,1 0 1,-1 0-1,1 1 0,-1-1 0,0 0 1,0 0-1,0 0 0,0 0 0,0 0 1,0 0-1,-3 4 0,-1 0 67,0-1-1,0 1 1,-1-1-1,1 1 1,-1-2-1,0 1 1,-1-1-1,1 0 1,-1 0 0,0 0-1,0-1 1,-14 4-1,8-3 118,0 0 0,-1-1 0,1-1-1,-1-1 1,0 0 0,-19-1-1,31 0-312,0 0-1,0 0 0,0-1 1,0 1-1,0-1 0,1 1 1,-1-1-1,0 0 0,0 0 1,0 1-1,1-2 0,-1 1 1,0 0-1,1 0 0,-1 0 1,1-1-1,0 1 0,-1 0 1,1-1-1,0 0 0,0 1 1,0-1-1,0 0 0,0 1 0,0-1 1,0 0-1,1 0 0,-2-3 1,0-5-1953,1 0-1,-1 0 1,2 0 0,0-15 0,0 13-841,0-31-9909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41.702"/>
    </inkml:context>
    <inkml:brush xml:id="br0">
      <inkml:brushProperty name="width" value="0.025" units="cm"/>
      <inkml:brushProperty name="height" value="0.025" units="cm"/>
    </inkml:brush>
  </inkml:definitions>
  <inkml:trace contextRef="#ctx0" brushRef="#br0">0 13 14125,'0'0'15343,"49"0"-14799,-24 0-448,6 0-96,2-1-704,1-1-2179,-5-3-1825,-1 0-2051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42.060"/>
    </inkml:context>
    <inkml:brush xml:id="br0">
      <inkml:brushProperty name="width" value="0.025" units="cm"/>
      <inkml:brushProperty name="height" value="0.025" units="cm"/>
    </inkml:brush>
  </inkml:definitions>
  <inkml:trace contextRef="#ctx0" brushRef="#br0">141 10 14286,'0'0'14856,"-3"10"-14343,-1-1-429,0-2-51,0 1-1,1-1 1,0 1 0,0 0-1,1 0 1,0 0 0,1 0-1,-1 0 1,1 16 0,2-23-45,-1 0 0,1-1 0,0 1 0,0 0 0,0-1 0,0 1 0,0 0 0,0-1 0,0 1 0,0-1 0,0 0 0,0 1 0,0-1 0,0 0 0,0 0 0,0 1-1,1-1 1,-1 0 0,0 0 0,0 0 0,2-1 0,33 1-566,-27-1 166,-7 1 359,0 0-1,0 0 0,0 0 1,0 0-1,0 1 1,0-1-1,0 0 0,0 1 1,0-1-1,-1 1 1,1 0-1,0 0 1,0 0-1,0 0 0,-1 0 1,1 0-1,0 0 1,-1 0-1,1 1 0,-1-1 1,0 1-1,1-1 1,-1 1-1,0-1 0,0 1 1,1 2-1,-1-1 61,0-1 0,-1 1 0,0-1 0,1 1 0,-1-1 0,0 1 1,0-1-1,-1 1 0,1-1 0,0 1 0,-1-1 0,0 1 0,1-1 0,-1 1 0,0-1 0,0 0 0,0 0 0,-1 1 0,1-1 0,0 0 0,-4 3 0,-2 4 221,0-1-1,-1 0 0,0 0 1,0-1-1,-1 0 0,0 0 1,0-1-1,-1 0 1,0-1-1,0 0 0,0 0 1,0-1-1,-1-1 0,0 0 1,1 0-1,-22 2 0,31-5-388,0 0-1,-1 0 1,1-1-1,0 1 1,0 0-1,0-1 0,0 1 1,0-1-1,0 1 1,0-1-1,0 0 1,0 1-1,0-1 1,0 0-1,0 1 1,0-1-1,0 0 0,1 0 1,-1 0-1,0 0 1,1 0-1,-1 0 1,0 0-1,1 0 1,-1 0-1,1 0 0,0 0 1,-1-1-1,1 0 1,-5-40-8831,4 40 8246,1-30-8719</inkml:trace>
  <inkml:trace contextRef="#ctx0" brushRef="#br0" timeOffset="1">41 32 13613,'0'0'4836,"48"-26"-3170,-25 22-769,4 2-513,2 2-288,-1 0-224,1 0-2915,-1 0-3651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42.461"/>
    </inkml:context>
    <inkml:brush xml:id="br0">
      <inkml:brushProperty name="width" value="0.025" units="cm"/>
      <inkml:brushProperty name="height" value="0.025" units="cm"/>
    </inkml:brush>
  </inkml:definitions>
  <inkml:trace contextRef="#ctx0" brushRef="#br0">180 1 13773,'0'0'12812,"-13"64"-11403,-7-38-672,0 6-449,-4 3-159,2 0-65,-2-3-32,3-1 0,6-6-385,3-8-1024,6-6-1346,3-8-1472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42.804"/>
    </inkml:context>
    <inkml:brush xml:id="br0">
      <inkml:brushProperty name="width" value="0.025" units="cm"/>
      <inkml:brushProperty name="height" value="0.025" units="cm"/>
    </inkml:brush>
  </inkml:definitions>
  <inkml:trace contextRef="#ctx0" brushRef="#br0">113 11 14510,'0'0'4884,"-10"-2"-2770,-30-6-870,38 8-1173,0 0 0,0 0 0,0 0 0,0 0-1,0 1 1,1-1 0,-1 0 0,0 1 0,0 0 0,0 0 0,1-1-1,-1 1 1,0 0 0,1 0 0,-1 0 0,1 1 0,-1-1-1,1 0 1,0 1 0,-1-1 0,1 0 0,0 1 0,0 0 0,0-1-1,0 1 1,-1 3 0,-15 42 1379,17-45-1355,-1 0 0,1-1 0,0 1 0,-1 0 0,1 0 0,0 0 0,0-1 0,0 1 0,0 0 0,0 0 0,1 0 0,-1 0-1,0-1 1,1 1 0,-1 0 0,1 0 0,0-1 0,0 1 0,0-1 0,0 1 0,0 0 0,0-1 0,0 0 0,0 1 0,0-1 0,1 0 0,-1 1-1,0-1 1,1 0 0,-1 0 0,1 0 0,2 1 0,-1-1-49,0 0 0,0-1 1,-1 0-1,1 1 0,0-1 0,0 0 0,-1 0 0,1 0 0,0-1 1,0 1-1,0-1 0,-1 1 0,1-1 0,0 0 0,-1 0 0,1 0 1,-1-1-1,1 1 0,-1 0 0,0-1 0,5-3 0,-3 1-9,0-1-1,0 1 1,0-1-1,0 0 1,-1 0-1,0 0 1,4-9-1,-6 12-27,0 0-1,0 0 0,0 0 0,-1 0 0,1 0 0,0 0 0,-1 0 0,1-1 0,-1 1 0,0 0 0,0 0 0,0 0 0,0-1 0,0 1 0,0 0 1,-1 0-1,1 0 0,-1 0 0,1-1 0,-1 1 0,0 0 0,0 0 0,-2-3 0,2 4-29,0 0 0,0 0 0,0 0-1,0 0 1,0 0 0,0 1 0,-1-1 0,1 0 0,0 1 0,0-1-1,-1 1 1,1-1 0,0 1 0,-1 0 0,1-1 0,0 1-1,-1 0 1,1 0 0,-1 0 0,1 0 0,0 0 0,-1 0 0,1 1-1,0-1 1,-1 0 0,1 1 0,0-1 0,-1 1 0,1-1-1,0 1 1,0 0 0,-1-1 0,1 1 0,0 0 0,0 0-1,0 0 1,-2 2 0,0 0-277,0 1-1,-1-1 0,1 1 1,1 0-1,-1 0 0,0 0 1,1 0-1,0 0 0,0 0 1,-2 6-1,-1 25-3505,4 1-3451,1-33 6388,0 20-8198</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5.280"/>
    </inkml:context>
    <inkml:brush xml:id="br0">
      <inkml:brushProperty name="width" value="0.025" units="cm"/>
      <inkml:brushProperty name="height" value="0.025" units="cm"/>
    </inkml:brush>
  </inkml:definitions>
  <inkml:trace contextRef="#ctx0" brushRef="#br0">20 0 20980,'0'0'3155,"-2"11"-1073,-13 137 2080,12-83-3598,11 112 0,1-121-486,-8-53-96,-1 0 0,1-1-1,0 1 1,0 0-1,0-1 1,0 1-1,0-1 1,0 1 0,1-1-1,-1 1 1,1-1-1,0 0 1,0 0 0,0 0-1,0 0 1,3 3-1,-4-5-25,-1 0-1,1 0 0,-1 0 0,1 0 1,-1 0-1,1 0 0,-1 0 0,1 0 1,-1 0-1,1 0 0,-1 0 0,1 0 1,-1-1-1,1 1 0,-1 0 0,1 0 1,-1-1-1,1 1 0,-1 0 0,0 0 1,1-1-1,-1 1 0,1-1 0,-1 1 1,0 0-1,1-1 0,-1 1 1,0-1-1,0 1 0,1-1 0,-1 1 1,0 0-1,0-1 0,1 1 0,-1-1 1,0 1-1,0-1 0,0 0 0,0 1 1,0-1-1,0 0 0,3-26-1632,-3 25 1502,1-41-5601,-7-76-1,-5 52 7</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43.161"/>
    </inkml:context>
    <inkml:brush xml:id="br0">
      <inkml:brushProperty name="width" value="0.025" units="cm"/>
      <inkml:brushProperty name="height" value="0.025" units="cm"/>
    </inkml:brush>
  </inkml:definitions>
  <inkml:trace contextRef="#ctx0" brushRef="#br0">59 40 15727,'0'0'2173,"-8"9"-166,4-5-1776,0 0 189,-1 0 0,1 1 0,0-1 0,1 1 0,-1 0 0,1 0 0,0 0 0,0 0 0,1 1 0,0-1 0,-1 1-1,2-1 1,-1 1 0,1 0 0,-1 7 0,2-13-393,0 1 0,1 0 0,-1 0 0,1 0 0,-1 0 0,1 0 0,-1 0 0,1-1 0,-1 1 0,1 0 0,0 0-1,0-1 1,-1 1 0,1 0 0,0-1 0,0 1 0,0-1 0,-1 1 0,1-1 0,0 0 0,0 1 0,0-1 0,0 0 0,0 1-1,0-1 1,0 0 0,0 0 0,0 0 0,0 0 0,2 0 0,39 0 903,-33-1-533,-2 1-220,0-1 0,0 0 0,-1-1 0,1 1 0,0-1-1,-1 0 1,1-1 0,-1 0 0,0 0 0,0 0 0,6-5-1,-9 6-98,0 0-1,0-1 1,0 1-1,0-1 1,0 0-1,0 0 0,-1 0 1,1 0-1,-1 0 1,0-1-1,0 1 0,0-1 1,-1 1-1,1-1 1,-1 0-1,0 0 0,0 0 1,0 0-1,-1 1 1,1-6-1,-2 7-77,1-1 0,-1 0 0,0 1 0,0 0 0,0-1 0,-1 1 0,1 0 0,-1-1 0,1 1 0,-1 0 0,0 0 0,1 0 0,-1 1 0,0-1 0,0 0 0,-1 1 0,1-1 0,0 1 0,0 0 0,-1-1 0,1 1 0,-1 0 0,1 1 0,-1-1 0,1 0 0,-1 1 0,-3-1 0,-2-1 0,-1 0 0,0 1 0,1 0 0,-1 0 0,0 1 0,0 0 0,-10 2 0,15 4-2791,13-1-4363,11-5-3464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3.637"/>
    </inkml:context>
    <inkml:brush xml:id="br0">
      <inkml:brushProperty name="width" value="0.025" units="cm"/>
      <inkml:brushProperty name="height" value="0.025" units="cm"/>
    </inkml:brush>
  </inkml:definitions>
  <inkml:trace contextRef="#ctx0" brushRef="#br0">1 140 14189,'0'0'9150,"5"-9"-8119,1 1-853,1 0 0,-1 0 1,2 1-1,-1-1 0,1 2 1,0-1-1,0 1 0,1 0 0,9-5 1,10-6 56,-14 9-12,-1-1-1,1 2 1,17-7 0,-31 14-213,1 0 0,0 0 1,-1 0-1,1 0 0,0 0 0,-1 0 0,1 0 0,0 0 1,-1 1-1,1-1 0,0 0 0,-1 0 0,1 1 0,-1-1 1,1 0-1,-1 1 0,1-1 0,0 0 0,-1 1 0,1-1 1,-1 1-1,0-1 0,1 1 0,-1-1 0,1 1 0,-1-1 1,0 1-1,1-1 0,-1 1 0,0 0 0,0-1 0,1 1 1,-1-1-1,0 1 0,0 0 0,0-1 0,0 1 0,0 0 1,0-1-1,0 1 0,0 0 0,0-1 0,0 2 0,0 40 445,-1-29-246,1-7-154,-1 1 0,1-1 1,1 0-1,0 1 1,-1-1-1,2 0 1,-1 1-1,4 9 0,-3-14-39,0 0 0,-1 0 0,1 0 0,0 0 0,0-1 0,0 1 0,0 0 0,0-1 0,0 1 0,0-1 0,1 0-1,-1 0 1,0 0 0,1 0 0,-1 0 0,1-1 0,-1 1 0,1-1 0,-1 1 0,1-1 0,0 0 0,-1 0 0,1 0-1,3-1 1,3 0 37,1-1 0,-1 0 0,0 0-1,1-1 1,-1 0 0,0-1 0,-1 0-1,1-1 1,-1 0 0,1 0 0,-2 0-1,1-1 1,0 0 0,-1-1 0,-1 0-1,10-11 1,-14 34-16495,-6-5 4142</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4.743"/>
    </inkml:context>
    <inkml:brush xml:id="br0">
      <inkml:brushProperty name="width" value="0.025" units="cm"/>
      <inkml:brushProperty name="height" value="0.025" units="cm"/>
    </inkml:brush>
  </inkml:definitions>
  <inkml:trace contextRef="#ctx0" brushRef="#br0">33 70 12236,'0'0'9876,"4"-10"-8611,-3 8-1212,-1-1 32,1 0 0,0 0-1,1 0 1,-1 0 0,0 0-1,1 0 1,-1 1 0,1-1-1,0 1 1,0-1-1,0 1 1,0 0 0,1-1-1,-1 1 1,0 0 0,1 1-1,0-1 1,-1 0 0,1 1-1,0-1 1,0 1 0,0 0-1,0 0 1,0 0-1,0 0 1,0 1 0,5-1-1,-5 0-26,0 1 0,-1 0 0,1 0 0,0 0 0,-1 0 0,1 0 0,0 0 0,-1 1 0,1-1 0,-1 1 0,1 0 0,-1 0 0,1 0 0,-1 0 0,0 0 0,1 0 0,-1 1 0,0-1 0,0 1 0,3 2 0,-4-2-35,0 0 0,-1 1 0,1-1 0,-1 0 0,1 0 0,-1 0 0,1 1 0,-1-1 0,0 0 0,0 0 0,0 1 0,-1-1 0,1 0 0,-1 0 0,1 1 0,-1-1 0,1 0-1,-1 0 1,0 0 0,0 0 0,0 0 0,0 0 0,-1 0 0,1 0 0,-2 1 0,-7 11 141,0-1 0,-1-1-1,0 0 1,-26 21-1,-23 24 434,59-57-576,0 1 0,1 0 1,-1 0-1,0 0 0,0 0 0,0 0 0,1 0 1,-1 0-1,1 0 0,-1 0 0,0 0 0,1 0 0,0 0 1,-1 1-1,1-1 0,0 0 0,0 0 0,-1 0 1,1 1-1,0-1 0,0 0 0,0 0 0,1 3 0,0-3-35,0 0 0,-1 0 0,1 0-1,0 0 1,0-1 0,0 1-1,0 0 1,0 0 0,0-1 0,1 1-1,-1-1 1,0 1 0,0-1 0,0 1-1,1-1 1,-1 0 0,0 1-1,2-1 1,11 1-815,0 0-1,-1-1 1,19-2 0,-23 1-271,34-5-3998,2-8-2450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5.099"/>
    </inkml:context>
    <inkml:brush xml:id="br0">
      <inkml:brushProperty name="width" value="0.025" units="cm"/>
      <inkml:brushProperty name="height" value="0.025" units="cm"/>
    </inkml:brush>
  </inkml:definitions>
  <inkml:trace contextRef="#ctx0" brushRef="#br0">147 4 19378,'0'0'2942,"-11"0"-551,5 0-2224,1 0-1,-1 0 1,1 1-1,-1-1 0,0 1 1,1 0-1,-1 1 1,1-1-1,0 1 0,0 0 1,-1 1-1,1-1 1,0 1-1,1 0 1,-1 0-1,1 1 0,-1-1 1,1 1-1,0 0 1,0 0-1,1 1 0,-1-1 1,1 1-1,0-1 1,0 1-1,0 0 0,1 0 1,-3 7-1,5-10-159,-1 0 0,0 0-1,1 0 1,0 0 0,-1 0-1,1 0 1,0 0-1,0 0 1,0 0 0,0 0-1,0 0 1,1 0 0,-1 0-1,0 0 1,1 0 0,0 0-1,-1-1 1,1 1 0,0 0-1,0 0 1,0 0-1,2 2 1,-1-2 0,0 0 1,1-1-1,-1 1 0,1 0 0,-1-1 1,1 1-1,0-1 0,0 0 1,-1 0-1,1 0 0,0 0 0,0-1 1,5 2-1,0-2 14,0 1-1,-1-1 1,1 0-1,0-1 1,0 0 0,-1 0-1,1 0 1,0-1-1,-1 0 1,1-1-1,7-4 1,-10 5 67,-1-1-1,1 0 1,-1 0-1,0-1 0,0 1 1,0-1-1,-1 0 1,1 0-1,-1 0 1,0 0-1,0-1 1,0 1-1,-1-1 1,0 1-1,0-1 1,0 0-1,0 0 1,-1 0-1,0-1 0,0 1 1,0 0-1,0 0 1,-1 0-1,0-1 1,-1-6-1,1 11-130,0 0-1,0 0 1,-1 0 0,1 0-1,0 0 1,0 0 0,-1 1-1,1-1 1,0 0-1,-1 0 1,1 0 0,-1 0-1,0 1 1,1-1-1,-1 0 1,1 1 0,-1-1-1,0 0 1,0 1 0,1-1-1,-1 1 1,0-1-1,0 1 1,0-1 0,1 1-1,-1 0 1,0-1-1,0 1 1,0 0 0,0 0-1,0 0 1,0-1 0,0 1-1,0 0 1,0 0-1,0 0 1,0 1 0,1-1-1,-1 0 1,0 0-1,-2 1 1,-19 7-3936,7 5-3390,11-4 942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5.460"/>
    </inkml:context>
    <inkml:brush xml:id="br0">
      <inkml:brushProperty name="width" value="0.025" units="cm"/>
      <inkml:brushProperty name="height" value="0.025" units="cm"/>
    </inkml:brush>
  </inkml:definitions>
  <inkml:trace contextRef="#ctx0" brushRef="#br0">189 0 17649,'0'0'8648,"-67"65"-7431,36-34-160,5 1-512,1-1-321,4-4-96,11-4-64,2-5 0,7-6-128,1-6-449,3-2-1120,7-4-833,-4 0-737,3-7-1025,-4-8-3524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5.833"/>
    </inkml:context>
    <inkml:brush xml:id="br0">
      <inkml:brushProperty name="width" value="0.025" units="cm"/>
      <inkml:brushProperty name="height" value="0.025" units="cm"/>
    </inkml:brush>
  </inkml:definitions>
  <inkml:trace contextRef="#ctx0" brushRef="#br0">123 44 15663,'0'0'2141,"-11"-1"-241,-35-1-133,43 2-1651,0 0 0,0 1 1,0-1-1,0 1 0,0 0 0,0 0 1,1 0-1,-1 1 0,0-1 0,0 0 0,1 1 1,-1 0-1,1 0 0,0 0 0,-1 0 1,1 0-1,0 0 0,0 0 0,0 1 0,0-1 1,1 1-1,-1-1 0,1 1 0,-1 0 1,1 0-1,0-1 0,0 1 0,0 0 1,1 0-1,-1 0 0,1 0 0,0 0 0,-1 0 1,2 6-1,-1-8-95,1 0 1,0 0-1,-1 1 1,1-1-1,0 0 0,0 0 1,0 0-1,0 0 1,0 0-1,0-1 0,0 1 1,0 0-1,0 0 1,1-1-1,-1 1 1,0-1-1,0 1 0,1-1 1,-1 1-1,0-1 1,1 0-1,-1 1 1,0-1-1,1 0 0,-1 0 1,0 0-1,1 0 1,1-1-1,42-2 527,-39 1-489,0 0 0,-1-1-1,1 0 1,-1 0 0,0 0 0,0 0-1,0-1 1,0 1 0,-1-1 0,6-7 0,-7 9-4,-1 0 1,0-1-1,0 1 0,-1 0 1,1-1-1,0 0 1,-1 1-1,0-1 1,1 0-1,-1 1 0,0-1 1,0 0-1,-1 0 1,1 0-1,-1 0 1,1 0-1,-1 0 1,0 0-1,0 0 0,0 0 1,-1 0-1,0-5 1,0 6-45,-1 0 0,1 1 0,0-1 0,-1 1 0,1-1 1,-1 1-1,0 0 0,1 0 0,-1 0 0,0 0 0,0 0 1,0 0-1,0 0 0,0 0 0,0 1 0,0-1 0,0 1 0,0-1 1,0 1-1,0 0 0,0 0 0,0 0 0,0 0 0,0 0 0,0 0 1,-3 1-1,0 0-28,-1-1 0,1 1 0,0 0 1,-1 0-1,1 1 0,0-1 0,0 1 1,0 1-1,-6 2 0,8-2-221,0-1-1,0 1 0,0 0 1,1 1-1,-1-1 1,1 0-1,-1 1 0,1-1 1,0 1-1,0 0 0,1 0 1,-1 0-1,0 4 1,1-4-492,0-1 1,0 1 0,1 0-1,0 0 1,0 0 0,0-1-1,0 1 1,0 0 0,1 0 0,-1-1-1,1 1 1,0 0 0,1-1-1,2 7 1,11 11-5971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6.174"/>
    </inkml:context>
    <inkml:brush xml:id="br0">
      <inkml:brushProperty name="width" value="0.025" units="cm"/>
      <inkml:brushProperty name="height" value="0.025" units="cm"/>
    </inkml:brush>
  </inkml:definitions>
  <inkml:trace contextRef="#ctx0" brushRef="#br0">77 7 12107,'0'0'8109,"-3"9"-6576,0 0-1209,0-1 110,0-1 1,1 1-1,-1 0 1,2-1 0,-1 1-1,1 0 1,0 12 0,1-19-387,1 0 1,0-1 0,-1 1 0,1 0 0,0 0 0,-1 0 0,1-1 0,0 1 0,0 0 0,-1-1 0,1 1 0,0-1 0,0 1 0,0-1 0,0 0 0,0 1 0,0-1 0,0 0 0,0 1 0,0-1 0,0 0 0,0 0 0,0 0 0,0 0 0,0 0 0,0 0 0,1 0 0,33-3 1857,-29 2-1653,1-2 0,-1 1-1,0-1 1,0 0 0,0 0-1,0 0 1,-1-1 0,9-7-1,-12 10-192,0 0-1,0-1 1,0 1-1,0-1 1,-1 0-1,1 0 1,0 1-1,-1-1 1,1 0-1,-1 0 1,0-1-1,0 1 1,0 0-1,0 0 1,0 0-1,0-1 1,-1 1-1,1-1 1,-1 1-1,1 0 1,-1-1-1,0 1 1,0-1-1,0 1 1,0-1-1,-1 1 1,0-3-1,0 4-59,0 0 0,0 0 0,0 0 0,-1 0 0,1 0 0,0 0 0,-1 0 0,1 0 0,-1 0 0,1 1 0,-1-1 0,1 1 0,-1-1 0,0 1 0,1-1 0,-1 1 0,0 0 0,1 0 0,-1 0 0,-2 0 0,-40 2 0,40-2 0,-4 2-612,0-1-1,0 2 1,0-1-1,0 1 1,0 1 0,1-1-1,0 1 1,-1 1-1,2-1 1,-1 1 0,-7 7-1,9-9 109,-13 11-5640</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5.702"/>
    </inkml:context>
    <inkml:brush xml:id="br0">
      <inkml:brushProperty name="width" value="0.025" units="cm"/>
      <inkml:brushProperty name="height" value="0.025" units="cm"/>
    </inkml:brush>
  </inkml:definitions>
  <inkml:trace contextRef="#ctx0" brushRef="#br0">33 148 10954,'4'-10'2579,"1"-7"-1823,-3 5 195,2 0 0,-1 0 0,2 1 0,0-1 0,0 1 0,1 0 0,0 0 0,11-14 0,-17 25-873,0 0-1,1 0 0,-1-1 0,0 1 1,0 0-1,1 0 0,-1-1 0,0 1 1,0 0-1,1 0 0,-1 0 1,0-1-1,0 1 0,1 0 0,-1 0 1,0 0-1,1 0 0,-1 0 0,0 0 1,1 0-1,-1 0 0,0 0 1,1 0-1,-1 0 0,0 0 0,1 0 1,-1 0-1,0 0 0,1 0 0,-1 0 1,0 0-1,1 0 0,-1 0 0,0 1 1,1-1-1,3 14 1289,-4 21-94,0-32-1012,-4 23 85,-1-1 0,-1 0-1,-1 0 1,-1-1-1,-16 33 1,13-34-310,2 0 1,0 1-1,2 0 0,1 1 0,-6 42 1,11-66-37,1 1 0,0-1 0,0 0 0,0 0 0,0 0 0,0 1 0,0-1 0,0 0-1,0 0 1,1 0 0,-1 1 0,0-1 0,1 0 0,-1 0 0,1 0 0,-1 0 0,1 0 0,0 0 0,-1 0 0,1 0 0,0 0 0,0 0 0,-1 0 0,1 0 0,0-1 0,0 1 0,0 0 0,0-1 0,0 1 0,2 0 0,0 0 7,0-1 1,0 1 0,0-1-1,0 0 1,0 0 0,0 0-1,0-1 1,0 1-1,1-1 1,-1 1 0,5-3-1,7-3-262,1-1 0,-1 0 0,22-15 0,15-17-3767,-25 7-2252,-12 7-1279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6.063"/>
    </inkml:context>
    <inkml:brush xml:id="br0">
      <inkml:brushProperty name="width" value="0.025" units="cm"/>
      <inkml:brushProperty name="height" value="0.025" units="cm"/>
    </inkml:brush>
  </inkml:definitions>
  <inkml:trace contextRef="#ctx0" brushRef="#br0">79 1 14157,'0'0'4292,"-29"51"-1473,13-17-288,2 2-1314,3 3-417,4-4-127,6 1-481,1-8-256,8-7-1986,13-10-1825,4-9-1282,4-2-1794</inkml:trace>
  <inkml:trace contextRef="#ctx0" brushRef="#br0" timeOffset="1">276 138 11531,'0'0'3876,"-23"61"-1987,15-33-479,1 2 255,-1 4 385,-1-1-224,4-1-609,1-4-512,4-8-513,0-6-128,2-10-256,14-4-1730,-3-5-2018,2-17-2786</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6.558"/>
    </inkml:context>
    <inkml:brush xml:id="br0">
      <inkml:brushProperty name="width" value="0.025" units="cm"/>
      <inkml:brushProperty name="height" value="0.025" units="cm"/>
    </inkml:brush>
  </inkml:definitions>
  <inkml:trace contextRef="#ctx0" brushRef="#br0">1 103 18449,'6'-8'2638,"-1"0"-2179,0 1 1,1 0 0,0 0 0,0 1 0,0 0 0,1 0-1,0 0 1,0 1 0,1 0 0,-1 0 0,1 1 0,0 0-1,1 0 1,-1 1 0,0 0 0,1 1 0,0 0 0,0 0-1,0 1 1,-1 0 0,14 0 0,-21 1-454,1 0 0,0 1 0,-1-1 0,1 0 1,0 1-1,-1-1 0,1 1 0,-1-1 0,1 1 0,-1 0 0,1 0 1,-1 0-1,1 0 0,-1 0 0,0 0 0,1 0 0,-1 0 1,0 0-1,0 1 0,0-1 0,0 0 0,0 1 0,0-1 0,-1 1 1,1-1-1,0 1 0,-1-1 0,1 1 0,-1 0 0,1-1 0,-1 1 1,0 0-1,0-1 0,0 1 0,0 0 0,0-1 0,0 1 0,0 0 1,0-1-1,-1 1 0,1 0 0,-1-1 0,-1 4 0,0 2 38,0 1 0,-1-1-1,0 1 1,-1-1-1,0 0 1,0 0 0,-9 11-1,-60 54 886,73-72-928,1 1-1,-1-1 1,0 1-1,0-1 1,0 0-1,1 1 1,-1-1-1,0 0 1,1 1-1,-1-1 1,0 0-1,1 1 1,-1-1 0,0 0-1,1 0 1,-1 1-1,1-1 1,-1 0-1,0 0 1,1 0-1,-1 0 1,1 0-1,-1 1 1,1-1 0,-1 0-1,0 0 1,1 0-1,-1 0 1,1 0-1,-1 0 1,1-1-1,-1 1 1,1 0-1,-1 0 1,0 0-1,2-1 1,21 2-5,0-2-107,-7 0-180,0 0 0,0 2 0,26 2 0,-40-2 262,1-1-1,-1 0 1,1 1-1,-1-1 0,1 1 1,-1 0-1,0 0 1,1 0-1,-1 0 1,0 0-1,0 1 0,0-1 1,0 1-1,0-1 1,0 1-1,0 0 0,0-1 1,-1 1-1,1 0 1,-1 0-1,1 0 1,-1 1-1,0-1 0,0 0 1,0 0-1,0 1 1,0-1-1,0 1 1,0 3-1,-1-3 43,-1-1 0,1 1 0,0 0 0,-1-1 0,0 1 0,0-1-1,0 1 1,0-1 0,0 0 0,0 1 0,-1-1 0,1 0 0,-1 0 0,1 0 0,-1 0 0,0 0 0,0 0 0,0-1 0,0 1-1,0-1 1,0 1 0,0-1 0,-1 0 0,-2 2 0,-67 28 1356,55-25-1022,-94 27-1562,108-32-2583,21-8-1321,3-2-2115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5.623"/>
    </inkml:context>
    <inkml:brush xml:id="br0">
      <inkml:brushProperty name="width" value="0.025" units="cm"/>
      <inkml:brushProperty name="height" value="0.025" units="cm"/>
    </inkml:brush>
  </inkml:definitions>
  <inkml:trace contextRef="#ctx0" brushRef="#br0">12 114 5573,'-1'-8'4629,"-3"-4"-2807,-1-7 326,3-1 5706,10 20-3426,13 0-2869,-19 0-905,29 0-68,0-1 0,0-2-1,0-1 1,-1-1 0,0-2-1,42-15 1,-46 14-2973,-5 3-5737,-45 15 250</inkml:trace>
  <inkml:trace contextRef="#ctx0" brushRef="#br0" timeOffset="1">12 293 18738,'0'0'10121,"75"-17"-8071,-32-7-320,3-2-1602,3-1-128,-8 8 0,-2 5 0,-8 5-1249,-13 8-3139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6.931"/>
    </inkml:context>
    <inkml:brush xml:id="br0">
      <inkml:brushProperty name="width" value="0.025" units="cm"/>
      <inkml:brushProperty name="height" value="0.025" units="cm"/>
    </inkml:brush>
  </inkml:definitions>
  <inkml:trace contextRef="#ctx0" brushRef="#br0">0 244 13581,'0'0'12081,"12"-8"-10128,252-225 1149,-264 233-3078,0 0-1,0 0 1,0 0-1,0 0 1,0-1-1,0 1 1,1 0-1,-1 0 1,0 0 0,0 0-1,0 0 1,0-1-1,0 1 1,0 0-1,0 0 1,0 0-1,1 0 1,-1 0-1,0 0 1,0 0 0,0 0-1,0 0 1,0 0-1,0-1 1,1 1-1,-1 0 1,0 0-1,0 0 1,0 0 0,0 0-1,1 0 1,-1 0-1,0 0 1,0 0-1,0 0 1,0 0-1,0 0 1,1 0-1,-1 0 1,0 1 0,0-1-1,0 0 1,0 0-1,0 0 1,1 0-1,-1 0 1,0 0-1,0 0 1,0 0-1,0 0 1,0 1 0,0-1-1,0 0 1,1 0-1,-2 12 274,-8 18-287,-10 15-364,3-10 732,-12 42 0,25-65-1595,0 0-1,1 0 0,0 0 1,0 17-1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7.522"/>
    </inkml:context>
    <inkml:brush xml:id="br0">
      <inkml:brushProperty name="width" value="0.025" units="cm"/>
      <inkml:brushProperty name="height" value="0.025" units="cm"/>
    </inkml:brush>
  </inkml:definitions>
  <inkml:trace contextRef="#ctx0" brushRef="#br0">31 1 19058,'0'0'2947,"-10"79"-1314,2-37-704,0 3-737,3 0-160,5-6-128,0-8-2082,0-9-1281,0-10-289,0-6-415</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8.031"/>
    </inkml:context>
    <inkml:brush xml:id="br0">
      <inkml:brushProperty name="width" value="0.025" units="cm"/>
      <inkml:brushProperty name="height" value="0.025" units="cm"/>
    </inkml:brush>
  </inkml:definitions>
  <inkml:trace contextRef="#ctx0" brushRef="#br0">1 116 17168,'0'0'2589,"5"-11"-64,-3 6-2235,0 1-141,-1-1 0,1 1 1,0 0-1,1 0 1,-1 0-1,1 0 1,0 0-1,0 0 0,0 1 1,0-1-1,0 1 1,1 0-1,0 0 1,-1 0-1,1 1 0,0-1 1,7-2-1,15-3 180,-1 1-1,1 1 1,0 1 0,0 1-1,1 2 1,-1 1-1,1 0 1,43 7 0,-68-6-315,0 0-1,0 0 1,0 0 0,0 0 0,0 0 0,0 1 0,0-1 0,0 1 0,0 0 0,0 0-1,0-1 1,0 1 0,0 1 0,0-1 0,-1 0 0,1 0 0,0 0 0,-1 1 0,1-1-1,-1 1 1,0 0 0,1-1 0,-1 1 0,0 0 0,0 0 0,0-1 0,0 1 0,0 0-1,-1 0 1,1 0 0,0 0 0,-1 0 0,0 0 0,1 1 0,-1-1 0,0 0 0,0 0-1,0 0 1,0 0 0,-1 0 0,1 0 0,0 0 0,-1 0 0,0 0 0,-1 4 0,-3 6 247,0-1 1,-1 1 0,0-1 0,-1-1 0,-1 1 0,-8 9-1,8-10-118,1-3-15,0 0-1,1 1 1,1 0 0,-7 10-1,12-17-159,-1-1 1,1 1-1,-1 0 0,1 0 0,-1 0 0,1 0 0,0 0 0,-1 0 1,1 0-1,0-1 0,0 1 0,0 0 0,0 0 0,0 0 0,0 0 1,0 0-1,0 0 0,0 0 0,0 0 0,0 0 0,1 0 0,-1 0 1,0 0-1,1 0 0,-1 0 0,1-1 0,-1 1 0,1 0 0,-1 0 1,1 0-1,-1-1 0,1 1 0,0 0 0,-1-1 0,1 1 1,0-1-1,0 1 0,0-1 0,-1 1 0,1-1 0,0 1 0,0-1 1,0 0-1,0 1 0,0-1 0,0 0 0,0 0 0,0 0 0,0 0 1,0 0-1,1 0 0,27 5-1177,-15-4 816,0 1 0,1 1 0,-1 1 1,0 0-1,0 0 0,13 7 0,-24-9 379,0 0 1,0 0-1,1 1 0,-2-1 0,1 0 0,0 1 0,0 0 0,-1 0 0,0 0 0,1 0 1,-1 0-1,0 0 0,-1 1 0,1-1 0,-1 1 0,1-1 0,-1 1 0,0-1 0,0 1 0,0 0 1,-1-1-1,0 1 0,1 0 0,-1 0 0,0 0 0,-1-1 0,1 1 0,-2 5 0,0-1 248,-1 0 1,0-1-1,0 1 0,0-1 0,-1 0 0,0 0 0,0 0 0,-1-1 0,0 1 0,0-1 0,-1 0 0,0-1 0,0 1 0,0-1 0,-11 7 0,4-3 212,0 0 0,-1-2 1,0 1-1,0-1 0,-1-1 0,0-1 0,-16 4 0,23-7-434,1-1-1,-1 0 1,0-1 0,1 0 0,-1 0-1,1 0 1,-1-1 0,1 0 0,-13-4-1,17 4-31,0 0 0,1 0 0,-1 0-1,1 0 1,-1-1 0,1 1 0,-1-1-1,1 1 1,0-1 0,0 0 0,0 0-1,0 0 1,0 0 0,0 0 0,0-1-1,1 1 1,-1 0 0,1-1 0,0 1-1,0-1 1,0 0 0,0 1 0,0-1-1,0 0 1,1 1 0,-1-1 0,1 0-1,0-5 1,0 8-234,-1-1-1,1 1 1,0-1-1,0 1 0,1-1 1,-1 1-1,0-1 1,0 1-1,0-1 0,0 1 1,0-1-1,0 1 1,1 0-1,-1-1 1,0 1-1,0-1 0,1 1 1,-1-1-1,0 1 1,1 0-1,-1-1 1,0 1-1,1 0 0,-1-1 1,1 1-1,-1 0 1,0 0-1,1-1 1,-1 1-1,1 0 0,0 0 1,9-5-7465</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8.573"/>
    </inkml:context>
    <inkml:brush xml:id="br0">
      <inkml:brushProperty name="width" value="0.025" units="cm"/>
      <inkml:brushProperty name="height" value="0.025" units="cm"/>
    </inkml:brush>
  </inkml:definitions>
  <inkml:trace contextRef="#ctx0" brushRef="#br0">1 1 18417,'0'0'9289,"1"54"-8168,-1-22-640,0-1-289,0 1-96,0-5-320,9-5-1634,4-6-1537,-1-11-2210,2-5-3844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9.038"/>
    </inkml:context>
    <inkml:brush xml:id="br0">
      <inkml:brushProperty name="width" value="0.025" units="cm"/>
      <inkml:brushProperty name="height" value="0.025" units="cm"/>
    </inkml:brush>
  </inkml:definitions>
  <inkml:trace contextRef="#ctx0" brushRef="#br0">91 22 14830,'0'0'5178,"-3"9"-3464,-54 164 75,49-142-1747,1 1 1,1 0-1,-2 59 1,7-90-45,1 0 0,0 0-1,0 0 1,0-1 0,0 1-1,0 0 1,0 0 0,0 0-1,0-1 1,0 1 0,0 0 0,0 0-1,0 0 1,1-1 0,-1 1-1,0 0 1,1 0 0,-1-1 0,0 1-1,1 0 1,-1-1 0,1 1-1,-1 0 1,1-1 0,-1 1 0,1-1-1,0 1 1,-1-1 0,1 1-1,0-1 1,-1 1 0,1-1 0,0 0-1,0 1 1,-1-1 0,1 0-1,0 0 1,0 1 0,-1-1 0,1 0-1,0 0 1,0 0 0,0 0-1,0 0 1,-1 0 0,1 0 0,0 0-1,0-1 1,0 1 0,3-1-33,0-1 1,0 0-1,-1 0 1,1 0-1,-1 0 1,1 0-1,-1 0 1,0-1-1,3-3 1,9-11-339,0-1 0,-2 0 0,0-2 0,-1 1 0,-1-1 0,0-1 0,9-28 0,-3-1 795,-2-1-1,9-55 1,-50 218 1275,-7 32-539,30-124-842,1 0 0,0 0 0,2 0 0,0 1 0,4 21 0,-4-41-300,0 1 0,1-1 0,-1 1 0,1-1 0,-1 1 0,1-1-1,-1 0 1,1 1 0,0-1 0,0 0 0,0 1 0,0-1 0,0 0 0,0 0-1,0 0 1,0 0 0,0 0 0,0 0 0,1 0 0,-1 0 0,0-1 0,1 1 0,-1 0-1,0-1 1,1 1 0,-1-1 0,1 1 0,-1-1 0,1 0 0,-1 0 0,1 1 0,-1-1-1,1 0 1,-1 0 0,1-1 0,2 1 0,0-1 3,1 0 0,-1 1 0,0-2 0,0 1 0,0 0 1,1-1-1,-1 0 0,-1 0 0,1 0 0,0 0 0,5-4 0,-2-2-427,0 1 0,0-1 0,0 0 0,-1 0 1,0-1-1,-1 1 0,7-17 0,-9 18-877,0 0 0,-1 1 0,0-1 0,-1 0 0,0-1 0,0 1 0,0-8-1,-1 5-4330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9.396"/>
    </inkml:context>
    <inkml:brush xml:id="br0">
      <inkml:brushProperty name="width" value="0.025" units="cm"/>
      <inkml:brushProperty name="height" value="0.025" units="cm"/>
    </inkml:brush>
  </inkml:definitions>
  <inkml:trace contextRef="#ctx0" brushRef="#br0">13 0 17360,'0'0'14606,"10"56"-14382,-16-25-159,1-2-33,1-1-161,-1-7-1248,2-5-1057,3-7-1314,5-29-16046</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3:59.741"/>
    </inkml:context>
    <inkml:brush xml:id="br0">
      <inkml:brushProperty name="width" value="0.025" units="cm"/>
      <inkml:brushProperty name="height" value="0.025" units="cm"/>
    </inkml:brush>
  </inkml:definitions>
  <inkml:trace contextRef="#ctx0" brushRef="#br0">51 7 13837,'0'0'12716,"-49"-7"-12139,48 20-449,1 3-96,0-1-545,1 1-2049,9-5-1826,-2 1-2691</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4:00.096"/>
    </inkml:context>
    <inkml:brush xml:id="br0">
      <inkml:brushProperty name="width" value="0.025" units="cm"/>
      <inkml:brushProperty name="height" value="0.025" units="cm"/>
    </inkml:brush>
  </inkml:definitions>
  <inkml:trace contextRef="#ctx0" brushRef="#br0">2 0 16688,'0'0'11718,"0"8"-11403,0-2-307,0-5 14,-1 0-1,1 0 1,0 0-1,0 1 1,0-1-1,0 0 1,0 0-1,0 1 1,0-1-1,0 0 1,0 0-1,1 0 1,-1 1-1,0-1 1,1 0-1,-1 0 1,1 0-1,0 0 1,-1 0-1,1 0 1,0 0-1,-1 0 1,1 0-1,0 0 1,0 0-1,0 0 1,0-1-1,0 1 1,0 0-1,0-1 1,0 1-1,0 0 1,0-1-1,0 1 1,1-1-1,-1 0 1,0 1-1,0-1 1,1 0-1,-1 0 1,0 0-1,0 0 1,0 0-1,1 0 1,-1 0-1,0 0 1,3-1-1,61-8 190,-52 7-190,1-1 0,0 2 0,0 0-1,18 1 1,-32 0-17,1 0 0,0 0 0,0 0 0,0 0-1,0 1 1,-1-1 0,1 0 0,0 1 0,0-1 0,0 1-1,-1-1 1,1 1 0,0-1 0,-1 1 0,1-1-1,0 1 1,-1 0 0,1-1 0,-1 1 0,1 0-1,-1-1 1,1 1 0,-1 0 0,0 0 0,1-1-1,-1 1 1,0 0 0,0 0 0,0 0 0,1 0-1,-1 0 1,0-1 0,0 1 0,0 0 0,0 0-1,-1 1 1,-6 40 250,2-19-141,7-23-82,1 0 0,-1 0 0,1-1 0,-1 1 0,0 0 0,0-1 0,1 0 0,-1 0 0,0 0 0,3-1 0,23-18-379,15-9 1,-27 23-4527,2 4-4392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4:00.454"/>
    </inkml:context>
    <inkml:brush xml:id="br0">
      <inkml:brushProperty name="width" value="0.025" units="cm"/>
      <inkml:brushProperty name="height" value="0.025" units="cm"/>
    </inkml:brush>
  </inkml:definitions>
  <inkml:trace contextRef="#ctx0" brushRef="#br0">35 60 11435,'0'0'14504,"8"-2"-14232,-4 0-248,25-11 84,-28 12-93,0 0 0,1 0 0,-1 0 0,0 0 0,0 0 0,0 0 0,-1 0 0,1 0 0,0 0 1,0 0-1,-1-1 0,1 1 0,0 0 0,-1 0 0,0-1 0,1 1 0,-1-1 0,0 1 0,1 0 0,-1-1 0,0 1 0,0-1 0,0 1 0,0 0 1,-1-3-1,1 3-13,-1 0 1,1 1-1,0-1 1,-1 1-1,1-1 1,-1 1-1,1-1 1,-1 1-1,0-1 1,1 1-1,-1 0 1,1-1-1,-1 1 1,0 0-1,1-1 1,-1 1 0,0 0-1,1 0 1,-1 0-1,0-1 1,1 1-1,-1 0 1,0 0-1,1 0 1,-1 0-1,0 0 1,0 0-1,1 1 1,-1-1-1,0 0 1,1 0-1,-1 0 1,0 1-1,1-1 1,-1 0-1,0 1 1,1-1 0,-1 1-1,-26 14-20,22-9 31,0 0-1,1 1 1,0 0 0,0 0 0,0 0 0,-3 11 0,6-17 0,0 1 0,0-1 0,1 0 0,-1 1 0,1-1 0,-1 0 0,1 1 0,0-1 0,-1 1 0,1-1 0,0 0 0,0 1 0,0-1 0,0 1 0,0-1 0,1 1-1,-1-1 1,0 0 0,1 1 0,-1-1 0,0 1 0,1-1 0,0 0 0,-1 0 0,1 1 0,0-1 0,0 0 0,0 0 0,-1 0 0,1 0 0,0 0 0,1 0 0,-1 0 0,0 0 0,0 0 0,0 0 0,0-1 0,1 1 0,-1 0 0,0-1 0,2 1 0,5 1 72,0-1 1,0 0-1,-1-1 1,1 0-1,0 0 1,0-1-1,-1 0 0,1 0 1,0 0-1,-1-1 1,1-1-1,13-5 1,1-4 96,0 0 1,33-25-1,-23 14 541,-31 23-701,-1-1 0,0 1 1,0 0-1,0 0 0,0 0 0,1 0 1,-1 0-1,0 0 0,0 0 0,0 0 1,0 0-1,1 0 0,-1 0 0,0 0 0,0 0 1,0 0-1,1 0 0,-1 1 0,0-1 1,0 0-1,0 0 0,0 0 0,0 0 1,1 0-1,-1 0 0,0 0 0,0 0 1,0 1-1,0-1 0,0 0 0,0 0 1,0 0-1,1 0 0,-1 0 0,0 1 0,0-1 1,0 0-1,0 0 0,0 0 0,0 0 1,0 1-1,0-1 0,0 0 0,0 0 1,0 0-1,0 0 0,0 1 0,0-1 1,0 0-1,0 0 0,0 1 0,2 18 268,-2-17-288,0 1 0,0 0-1,0 0 1,0-1 0,1 1 0,-1 0 0,1 0 0,0-1-1,0 1 1,0-1 0,1 4 0,1-4 13,0-1 0,0 1 0,0-1 0,0 0 0,1 0 0,-1 0 0,0 0 0,0 0 0,1-1 0,-1 1 0,1-1 0,-1 0 0,0 0 0,6-1 0,56-10 83,-34 4-117,-28 7-187,1-1-1,-1 0 0,1 1 1,-1 0-1,1 0 1,-1 0-1,1 0 0,-1 1 1,1-1-1,5 2 0,2 5-5018,1 5-5011,-2-4-3569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4:00.827"/>
    </inkml:context>
    <inkml:brush xml:id="br0">
      <inkml:brushProperty name="width" value="0.025" units="cm"/>
      <inkml:brushProperty name="height" value="0.025" units="cm"/>
    </inkml:brush>
  </inkml:definitions>
  <inkml:trace contextRef="#ctx0" brushRef="#br0">198 1 12588,'0'0'16149,"-11"3"-15584,-4 3-306,1 0 0,-1 1 0,1 1-1,1 1 1,-1 0 0,2 0-1,-1 1 1,1 1 0,0 0-1,1 1 1,1 0 0,-11 16 0,19-27-257,1 1 1,0-1-1,0 0 1,1 1-1,-1-1 1,0 1-1,0-1 1,1 1-1,-1-1 1,1 1-1,-1 0 1,1-1-1,0 1 1,0 0-1,-1-1 1,1 1 0,0 0-1,1-1 1,-1 1-1,0 0 1,0-1-1,1 1 1,-1-1-1,1 1 1,-1 0-1,1-1 1,0 1-1,-1-1 1,1 1-1,0-1 1,0 0-1,0 1 1,0-1-1,1 0 1,-1 0-1,0 0 1,0 0 0,1 0-1,-1 0 1,0 0-1,1 0 1,-1 0-1,1-1 1,-1 1-1,1-1 1,0 1-1,-1-1 1,1 1-1,1-1 1,12 3-8,0-1 1,-1 0-1,1-1 0,21-1 1,-24 0 2,10 0-395,57-3-4059,-74 3 4126,-1-1 0,1 0-1,-1 0 1,1 0 0,-1-1 0,0 1-1,1-1 1,-1 0 0,0 0 0,0-1-1,-1 1 1,1-1 0,0 0 0,3-4-1,-6 6-164,0 0 0,-1 0 0,1 0 0,0-1-1,-1 1 1,1 0 0,-1 0 0,1 0-1,-1-1 1,0 1 0,0 0 0,1 0 0,-1-1-1,0 1 1,0 0 0,0-3 0,-2-6-4822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5.982"/>
    </inkml:context>
    <inkml:brush xml:id="br0">
      <inkml:brushProperty name="width" value="0.025" units="cm"/>
      <inkml:brushProperty name="height" value="0.025" units="cm"/>
    </inkml:brush>
  </inkml:definitions>
  <inkml:trace contextRef="#ctx0" brushRef="#br0">1 196 12524,'0'0'11851,"78"-10"-9577,-37-9-1665,6-2-449,2-3-96,1-2-1537,1-5-1410,-2 0-2466,-5-2-4260</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4:01.169"/>
    </inkml:context>
    <inkml:brush xml:id="br0">
      <inkml:brushProperty name="width" value="0.025" units="cm"/>
      <inkml:brushProperty name="height" value="0.025" units="cm"/>
    </inkml:brush>
  </inkml:definitions>
  <inkml:trace contextRef="#ctx0" brushRef="#br0">42 12 9129,'0'0'10345,"49"7"-7622,-1-7-1154,9 0-223,7-3 127,-7-1 1,-3-1-642,-12 1-639,-11 2-161,-12 2-801,-12 0-1089,-15 0-6886,-11 0-353</inkml:trace>
  <inkml:trace contextRef="#ctx0" brushRef="#br0" timeOffset="1">1 61 14510,'0'0'13581,"75"18"-11692,-21-17-543,7-1-482,2 0-479,-3-3-289,-1-8 0,-11-2-352,-9-2-2307,-4-4-6181</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4.072"/>
    </inkml:context>
    <inkml:brush xml:id="br0">
      <inkml:brushProperty name="width" value="0.025" units="cm"/>
      <inkml:brushProperty name="height" value="0.025" units="cm"/>
    </inkml:brush>
  </inkml:definitions>
  <inkml:trace contextRef="#ctx0" brushRef="#br0">11 176 3683,'0'0'17697,"-3"-12"-15786,2 6-1693,0 4-142,-1-1 1,1 0-1,1-1 1,-1 1-1,0 0 1,1 0-1,0 0 0,-1 0 1,1 0-1,1-1 1,-1 1-1,0 0 1,1 0-1,-1 0 0,1 0 1,0 0-1,0 0 1,0 0-1,1 0 1,-1 0-1,1 0 0,-1 1 1,1-1-1,0 1 1,4-5-1,2-1 163,0 1 0,0 0 0,1 1 0,-1-1 0,2 1-1,-1 1 1,1 0 0,-1 0 0,1 1 0,1 1 0,-1-1 0,0 2 0,1-1 0,0 1 0,20 0-1,-29 2-231,-1 0 0,1 1 0,0 0 0,0-1 0,0 1 0,-1 0 0,1 0 0,0 0 0,-1 0 0,1 0 0,-1 0 0,1 0-1,-1 1 1,0-1 0,1 0 0,-1 1 0,0-1 0,0 1 0,0 0 0,0-1 0,0 1 0,-1 0 0,1-1 0,0 1 0,-1 0-1,1 0 1,-1 0 0,0 0 0,1-1 0,-1 5 0,1 9 115,0 1 0,-2 28 0,0-22 39,1-20-154,-1-1 0,1 1 0,0-1-1,0 0 1,0 1 0,0-1 0,1 0-1,-1 1 1,0-1 0,0 1 0,1-1-1,-1 0 1,1 0 0,-1 1 0,1-1-1,0 0 1,-1 0 0,1 0 0,0 1-1,0-1 1,0 0 0,0 0-1,0 0 1,0 0 0,0-1 0,0 1-1,0 0 1,0 0 0,3 0 0,-2-1 41,0 1 1,1-1 0,-1 0-1,1-1 1,-1 1 0,1 0 0,-1-1-1,0 0 1,1 1 0,-1-1-1,0 0 1,1 0 0,-1 0 0,0 0-1,0-1 1,3-2 0,19-13 169,-2-1 1,0-1-1,25-28 1,-7-3-9485,-36 43 244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6.561"/>
    </inkml:context>
    <inkml:brush xml:id="br0">
      <inkml:brushProperty name="width" value="0.025" units="cm"/>
      <inkml:brushProperty name="height" value="0.025" units="cm"/>
    </inkml:brush>
  </inkml:definitions>
  <inkml:trace contextRef="#ctx0" brushRef="#br0">123 42 6598,'0'0'15930,"8"-6"-14569,1-1-887,-5 3-119,1 0 0,-1 1 1,1 0-1,0 0 0,0 0 0,0 0 0,9-2 0,-13 4 201,-40 28 1013,25-18-1407,-4 0-21,1 1 0,0 1 1,1 1-1,0 0 0,-23 25 0,38-36-133,0-1-1,0 1 1,0 0-1,0 0 1,1 0-1,-1 0 1,0 0-1,0-1 1,1 1-1,-1 0 1,1 1-1,-1-1 1,1 0-1,-1 0 1,1 0-1,0 0 1,0 0-1,-1 0 1,1 0-1,0 1 1,0-1-1,0 0 1,0 0-1,0 0 1,0 0 0,1 1-1,-1-1 1,0 0-1,1 0 1,-1 0-1,0 0 1,1 0-1,-1 0 1,1 0-1,0 0 1,-1 0-1,1 0 1,0 0-1,0 0 1,-1 0-1,1-1 1,0 1-1,0 0 1,0-1-1,0 1 1,0 0-1,0-1 1,0 1-1,0-1 1,0 0 0,0 1-1,1-1 1,-1 0-1,0 1 1,2-1-1,9 2-26,1 1-1,-1-2 1,26 0 0,-31 0-21,13-1-288,112-2-7143,-82-6 1028</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6.901"/>
    </inkml:context>
    <inkml:brush xml:id="br0">
      <inkml:brushProperty name="width" value="0.025" units="cm"/>
      <inkml:brushProperty name="height" value="0.025" units="cm"/>
    </inkml:brush>
  </inkml:definitions>
  <inkml:trace contextRef="#ctx0" brushRef="#br0">116 0 18257,'0'0'5851,"-11"1"-4089,5-1-1571,-1 1 1,1 0-1,0 0 1,-1 0-1,1 1 1,0 0-1,0 1 1,0-1-1,-9 6 1,12-6-130,1-1 0,0 1 0,-1 0 1,1 0-1,0 0 0,0 0 0,0 0 0,0 0 0,1 0 0,-1 1 1,1-1-1,-1 1 0,1-1 0,0 1 0,0-1 0,0 1 0,0 0 1,0 0-1,1-1 0,-1 1 0,1 0 0,0 0 0,0 0 1,0-1-1,0 1 0,0 0 0,1 0 0,-1 0 0,2 5 0,0-6-49,-1 1 0,1-1-1,0 1 1,0-1 0,0 0-1,0 0 1,0 0 0,0 0-1,1 0 1,-1-1 0,1 1-1,-1-1 1,1 1-1,-1-1 1,1 0 0,0 0-1,0 0 1,0-1 0,-1 1-1,1-1 1,0 1 0,0-1-1,3 0 1,7 2 111,0-2 1,0 0-1,25-2 0,-35 1-82,1 0 0,0 0-1,-1-1 1,1 1 0,-1-1-1,1 0 1,-1 0 0,0 0-1,0 0 1,0-1 0,0 1 0,0-1-1,0 0 1,-1 0 0,1 0-1,-1 0 1,0 0 0,0 0-1,0 0 1,0-1 0,-1 1 0,1-1-1,-1 0 1,0 1 0,0-1-1,0 0 1,-1 0 0,1 0-1,-1 1 1,0-1 0,0 0-1,0 0 1,-1 0 0,1 0 0,-1 1-1,-1-6 1,1 8-204,0 0 0,1 0 0,-1 0 0,0 0 0,0 0 0,0 0 0,0 0 0,1 1-1,-1-1 1,0 0 0,0 1 0,0-1 0,-1 1 0,1-1 0,0 1 0,0-1 0,-2 1 0,-13 1-8206,10 5 1625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7.225"/>
    </inkml:context>
    <inkml:brush xml:id="br0">
      <inkml:brushProperty name="width" value="0.025" units="cm"/>
      <inkml:brushProperty name="height" value="0.025" units="cm"/>
    </inkml:brush>
  </inkml:definitions>
  <inkml:trace contextRef="#ctx0" brushRef="#br0">163 1 16976,'0'0'9284,"-9"2"-8099,0 2-1018,0 0 0,1 1 1,0 0-1,0 0 1,0 0-1,0 1 0,1 1 1,0-1-1,0 1 1,0 0-1,1 1 0,1-1 1,-10 16-1,-17 40-144,22-34-3574</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7.598"/>
    </inkml:context>
    <inkml:brush xml:id="br0">
      <inkml:brushProperty name="width" value="0.025" units="cm"/>
      <inkml:brushProperty name="height" value="0.025" units="cm"/>
    </inkml:brush>
  </inkml:definitions>
  <inkml:trace contextRef="#ctx0" brushRef="#br0">140 57 15887,'0'0'4634,"-9"-7"-2766,-33-23-1046,41 29-790,-1 1 0,1-1-1,-1 0 1,0 1 0,1-1-1,-1 1 1,0-1 0,1 1-1,-1 0 1,0 0 0,1 0-1,-1 0 1,0 0 0,1 0-1,-1 0 1,0 1 0,1-1-1,-1 1 1,0-1 0,1 1-1,-1-1 1,1 1 0,-1 0-1,1 0 1,-1 0 0,1 0 0,0 0-1,-1 0 1,1 0 0,0 0-1,0 0 1,-2 3 0,-2 2 80,1 0 0,0 0 1,0 1-1,-6 13 0,8-17 14,1 1 0,-1-1 0,1 0 0,0 1-1,0-1 1,1 1 0,-1 0 0,1-1 0,-1 1 0,1-1-1,0 1 1,1 6 0,0-8-86,-1-1 0,1 1 0,0-1 0,0 1 0,0-1 0,0 1 0,0-1 0,0 0 0,0 1 0,1-1 0,-1 0 0,0 0-1,1 0 1,-1 0 0,1 0 0,-1 0 0,1 0 0,-1-1 0,1 1 0,0 0 0,-1-1 0,1 0 0,0 1 0,-1-1 0,1 0 0,0 0 0,3 0 0,4 1 70,0 0 0,0-1 0,0 0 0,0-1 0,0 0 0,-1-1 0,1 1 0,0-2 0,0 1 0,-1-1 0,9-4 0,-13 4-41,0 1 1,0 0 0,-1-1-1,1 0 1,-1 0-1,1 0 1,-1 0-1,0-1 1,-1 1-1,1-1 1,0 1 0,-1-1-1,0 0 1,0 0-1,0 0 1,0 0-1,-1-1 1,0 1-1,1 0 1,-2-1-1,1 1 1,0-1 0,-1 1-1,0-6 1,0 8-64,0 0 1,0 1 0,0-1 0,-1 0 0,1 1 0,0-1 0,-1 0-1,0 1 1,1-1 0,-1 1 0,0-1 0,1 1 0,-1-1-1,0 1 1,0 0 0,0-1 0,0 1 0,-1 0 0,1 0-1,0 0 1,0 0 0,-1 0 0,1 0 0,-1 0 0,1 0 0,-1 1-1,1-1 1,-1 0 0,1 1 0,-1-1 0,0 1 0,1 0-1,-1 0 1,0-1 0,1 1 0,-1 0 0,0 0 0,1 0-1,-1 1 1,1-1 0,-1 0 0,-1 1 0,-2 0-38,0 0-1,0 0 1,0 0 0,0 1-1,0-1 1,1 1 0,-1 0-1,1 1 1,-1-1 0,1 1-1,0 0 1,0 0 0,-5 5 0,6-4-324,0 1 1,0-1 0,1 0 0,0 1 0,0 0-1,0-1 1,0 1 0,1 0 0,0 0 0,0 0 0,0 6-1,2 34-6685,6-18-50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7.944"/>
    </inkml:context>
    <inkml:brush xml:id="br0">
      <inkml:brushProperty name="width" value="0.025" units="cm"/>
      <inkml:brushProperty name="height" value="0.025" units="cm"/>
    </inkml:brush>
  </inkml:definitions>
  <inkml:trace contextRef="#ctx0" brushRef="#br0">79 68 17200,'0'0'8995,"-10"3"-7559,-27 10-437,35-12-982,1 0 0,0-1 1,0 1-1,0 0 0,0 0 1,0 0-1,0 1 0,0-1 1,1 0-1,-1 0 0,0 0 1,0 1-1,1-1 0,-1 0 1,1 0-1,0 1 0,-1-1 1,1 1-1,0-1 0,0 0 0,-1 1 1,1-1-1,0 1 0,0-1 1,1 0-1,-1 1 0,0-1 1,0 1-1,1-1 0,-1 0 1,1 1-1,-1-1 0,1 0 1,0 0-1,-1 1 0,1-1 1,0 0-1,0 0 0,0 0 1,0 0-1,0 0 0,0 0 1,0 0-1,2 1 0,0-1 51,1 1 0,-1-1 0,1 0 0,0 0 0,-1 0 0,1 0 0,0-1 0,0 1 0,0-1 0,0 0 0,0 0 0,0-1 0,-1 1 0,1-1 0,0 0 0,0 0 0,-1 0 0,1 0 0,0-1 0,-1 1 0,1-1 0,-1 0 0,0 0 0,0 0 0,0-1 0,0 1 0,0-1-1,0 0 1,0 1 0,-1-1 0,0 0 0,1-1 0,-1 1 0,0 0 0,0-1 0,-1 1 0,1-1 0,-1 1 0,0-1 0,0 0 0,0 0 0,0 1 0,-1-1 0,1-5 0,-2 6-132,0 1-1,1-1 1,-1 1-1,0 0 1,0-1-1,-1 1 1,1 0-1,0 0 1,-1 0-1,1-1 1,-1 2-1,0-1 1,0 0-1,0 0 1,1 0-1,-2 1 1,1-1-1,0 1 1,0 0-1,0-1 1,-1 1-1,1 0 1,-1 1-1,1-1 1,-1 0-1,-4 0 1,-36-8-4115,8 6-3775,5 3-2600</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6:58.317"/>
    </inkml:context>
    <inkml:brush xml:id="br0">
      <inkml:brushProperty name="width" value="0.025" units="cm"/>
      <inkml:brushProperty name="height" value="0.025" units="cm"/>
    </inkml:brush>
  </inkml:definitions>
  <inkml:trace contextRef="#ctx0" brushRef="#br0">1 19 8040,'0'0'14093,"65"-18"-12588,-38 18-544,4 0-704,-4 0-161,-2 6-225,-3 4-1408,-4 1-1922,-10-4-2403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0.954"/>
    </inkml:context>
    <inkml:brush xml:id="br0">
      <inkml:brushProperty name="width" value="0.025" units="cm"/>
      <inkml:brushProperty name="height" value="0.025" units="cm"/>
    </inkml:brush>
  </inkml:definitions>
  <inkml:trace contextRef="#ctx0" brushRef="#br0">1 0 10154,'0'0'14061,"8"6"-13810,4 2-75,-1 1 0,-1 0-1,1 0 1,-2 1 0,1 0 0,-1 0 0,-1 1 0,0 1 0,0-1 0,-1 1-1,-1 0 1,0 1 0,-1 0 0,0 0 0,-1 0 0,0 0 0,2 20-1,-4-3 130,-2 0-1,-1 0 1,-1 0 0,-7 36-1,6-51-199,-1 0-1,0-1 1,-1 0 0,0 0 0,-1 0-1,0-1 1,-1 0 0,-1 0 0,0 0-1,-14 15 1,20-26-93,1-1 1,0 1-1,0-1 1,-1 0-1,1 1 1,-1-1-1,1 0 1,-1 0-1,0 0 1,1 0-1,-1 0 1,0 0-1,0 0 1,1-1-1,-1 1 1,0-1-1,0 1 1,0-1-1,0 0 1,0 0-1,0 0 1,0 0-1,0 0 1,-3 0-1,4-1-55,1 1-1,-1 0 1,1-1 0,-1 1-1,1-1 1,-1 1-1,1 0 1,0-1-1,-1 1 1,1-1-1,-1 1 1,1-1 0,0 1-1,0-1 1,-1 1-1,1-1 1,0 1-1,0-1 1,0 0-1,-1 1 1,1-1 0,0 1-1,0-1 1,0 0-1,0 1 1,0-1-1,0 0 1,1-1-210,-1 0 0,1-1 0,0 1 0,0 0 0,0 0 0,0 0 0,0 0 0,0 0 0,0 0 0,0 0 0,3-2 0,17-18-4012,5 1-1885</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2.104"/>
    </inkml:context>
    <inkml:brush xml:id="br0">
      <inkml:brushProperty name="width" value="0.025" units="cm"/>
      <inkml:brushProperty name="height" value="0.025" units="cm"/>
    </inkml:brush>
  </inkml:definitions>
  <inkml:trace contextRef="#ctx0" brushRef="#br0">70 0 11371,'0'0'14264,"9"4"-12759,5 1-1195,1-1 0,-1 0 0,1-1 0,0 0-1,0-2 1,29 1 0,2-3 175,55-8 0,-137 11 431,-45-4-1,9-1-258,29 3-657,20-2 0,0 2 0,0 1 0,-29 5 0,47-3 0,16 0 0,17 0 0,248-16 0,-333 23-1346,17-2-2220,-80 5 1,93-13-3012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6.386"/>
    </inkml:context>
    <inkml:brush xml:id="br0">
      <inkml:brushProperty name="width" value="0.025" units="cm"/>
      <inkml:brushProperty name="height" value="0.025" units="cm"/>
    </inkml:brush>
  </inkml:definitions>
  <inkml:trace contextRef="#ctx0" brushRef="#br0">137 121 12748,'0'0'2301,"-11"5"-726,7-4-1440,0 1-33,-1 0 0,0 1 0,1-1 0,0 1 0,0 0 0,-1 0 0,2 0 0,-1 0 0,0 1 0,1 0 0,-1-1-1,1 1 1,0 1 0,0-1 0,1 0 0,-3 6 0,-8 28 1109,1 2 0,2-1 1,2 1-1,2 1 0,1 0 0,2-1 0,4 58 0,-1-90-1115,1 0 0,0 0 0,1 0 0,-1 0 0,2-1 0,-1 1 0,1-1 0,0 1 0,1-1-1,-1 0 1,1 0 0,8 9 0,-10-13-86,0-1-1,0 1 0,1-1 1,0 1-1,-1-1 0,1 0 1,0 0-1,0 0 1,0 0-1,1 0 0,-1-1 1,0 1-1,1-1 0,-1 0 1,0 0-1,1 0 1,-1-1-1,1 1 0,0-1 1,-1 0-1,1 0 0,-1 0 1,1 0-1,0-1 1,-1 1-1,1-1 0,-1 0 1,0 0-1,1 0 0,3-3 1,-5 3-11,1 0 1,-1-1-1,1 1 0,-1-1 1,0 1-1,0-1 0,1 0 1,-2 0-1,1 0 0,0 0 1,0-1-1,0 1 1,-1 0-1,0-1 0,1 1 1,-1-1-1,0 1 0,0-1 1,0 0-1,-1 1 1,1-1-1,0 0 0,-1 0 1,0 0-1,0 1 0,0-1 1,0 0-1,0 0 1,-1 0-1,1 1 0,-1-1 1,0-3-1,-1-2-30,-1 1 0,1 0 0,-1 0 0,0 0-1,-1 0 1,0 0 0,0 1 0,0-1 0,-1 1 0,-9-9 0,13 14 25,-3-4-171,-1 0-1,0 1 1,1 0 0,-1 0-1,-1 0 1,1 0 0,0 1 0,-1 0-1,0 0 1,0 1 0,0-1 0,0 1-1,-8-1 1,22 1 257,-1 0 0,0 0 1,0-1-1,-1 0 0,1 0 0,0-1 0,-1 0 0,0 0 0,0 0 1,5-6-1,0 3-12,7-6 98,0-2 0,-1 1 0,-1-2-1,0 0 1,-1-1 0,-1-1 0,-1 0-1,0-1 1,-2 0 0,0-1 0,-1 0-1,0-1 1,-2 0 0,-1 0 0,-1-1-1,0 0 1,-2 0 0,0 0 0,0-42-1,-3 63-162,-1 1-1,0-1 0,0 1 1,0 0-1,1-1 0,-1 1 1,0 0-1,0-1 0,0 1 0,0-1 1,0 1-1,0-1 0,0 1 1,0 0-1,0-1 0,0 1 0,0-1 1,0 1-1,0 0 0,0-1 1,0 1-1,-1-1 0,1 1 0,0 0 1,0-1-1,0 1 0,-1-1 1,1 1-1,0 0 0,0 0 1,-1-1-1,1 1 0,0 0 0,-1-1 1,1 1-1,0 0 0,-1 0 1,1-1-1,-1 1 0,-8 17-63,-8 35 20,3 16 370,2 1-1,4 0 1,2 0 0,6 89 0,1-142-329,1 0 0,0 0 0,2-1 0,0 0 0,0 0 0,10 22 0,-12-32 0,1 0 0,-1 1 0,1-1 0,0 0 0,0 0 0,1 0 0,-1-1 0,1 1 0,0-1 0,0 0 0,1 0 0,-1 0 0,1 0 0,0-1 0,0 0 0,0 0 0,0 0 0,0-1 0,1 0 0,6 2 0,-11-4-14,-1 0 1,1 0-1,-1 0 0,1 0 1,0-1-1,-1 1 1,1 0-1,-1 0 0,0-1 1,1 1-1,-1 0 0,1-1 1,-1 1-1,1-1 0,-1 1 1,0 0-1,1-1 1,-1 1-1,0-1 0,1 1 1,-1-1-1,0 1 0,0-1 1,1 1-1,-1-1 0,0 1 1,0-1-1,0 0 0,0 1 1,0-1-1,0 1 1,0-1-1,0 1 0,0-1 1,0 0-1,0-29-1571,-1 22 618,-6-69-8930,-2 32 2850</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5.346"/>
    </inkml:context>
    <inkml:brush xml:id="br0">
      <inkml:brushProperty name="width" value="0.025" units="cm"/>
      <inkml:brushProperty name="height" value="0.025" units="cm"/>
    </inkml:brush>
  </inkml:definitions>
  <inkml:trace contextRef="#ctx0" brushRef="#br0">1 281 6790,'0'0'18445,"11"-6"-16833,16-12-1234,-2-1 0,0 0-1,-1-2 1,-1-1 0,39-49 0,34-31-254,-96 102-123,0 0 1,0 0-1,0 0 0,1-1 0,-1 1 0,0 0 0,0 0 1,0 0-1,0 0 0,0 0 0,1-1 0,-1 1 0,0 0 0,0 0 1,0 0-1,0 0 0,1 0 0,-1 0 0,0 0 0,0 0 0,0 0 1,1 0-1,-1 0 0,0-1 0,0 1 0,0 0 0,1 0 1,-1 0-1,0 0 0,0 1 0,0-1 0,1 0 0,-1 0 0,0 0 1,0 0-1,0 0 0,1 0 0,-1 0 0,0 0 0,0 0 0,0 0 1,0 1-1,1-1 0,-1 0 0,0 0 0,0 0 0,2 13 48,-5 13 41,-2-7-22,-2 0 1,-11 24 0,12-31-181,0 0 0,1 1 0,0 0 1,1 0-1,1 0 0,0 1 0,-2 18 0,5-32 25,0 1-1,1-1 1,-1 0 0,0 1 0,0-1 0,0 0-1,0 0 1,0 1 0,1-1 0,-1 0-1,0 0 1,0 0 0,0 1 0,1-1 0,-1 0-1,0 0 1,0 0 0,1 0 0,-1 1-1,0-1 1,0 0 0,1 0 0,-1 0-1,0 0 1,1 0 0,-1 0 0,0 0 0,0 0-1,1 0 1,-1 0 0,0 0 0,1 0-1,-1 0 1,0 0 0,0 0 0,1 0 0,-1 0-1,0 0 1,1 0 0,-1-1 0,0 1-1,0 0 1,1 0 0,-1 0 0,0 0 0,0-1-1,1 1 1,-1 0 0,0 0 0,0 0-1,0-1 1,0 1 0,1 0 0,15-12-3894,2-11-2745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5.687"/>
    </inkml:context>
    <inkml:brush xml:id="br0">
      <inkml:brushProperty name="width" value="0.025" units="cm"/>
      <inkml:brushProperty name="height" value="0.025" units="cm"/>
    </inkml:brush>
  </inkml:definitions>
  <inkml:trace contextRef="#ctx0" brushRef="#br0">85 1 16560,'0'0'2797,"-8"10"-630,-1 2-1501,-32 42 1884,38-49-2256,-1 0-1,1 1 0,0-1 1,0 1-1,1 0 0,0 0 1,0 0-1,-2 12 1,4-18-293,0 0 0,1 1 1,-1-1-1,0 1 1,1-1-1,-1 1 1,0-1-1,1 0 1,-1 1-1,1-1 0,-1 0 1,0 0-1,1 1 1,-1-1-1,1 0 1,-1 0-1,1 1 1,-1-1-1,1 0 0,-1 0 1,1 0-1,-1 0 1,1 0-1,-1 0 1,1 0-1,-1 0 1,1 0-1,-1 0 0,1 0 1,0 0-1,-1 0 1,1 0-1,0-1 1,21-2 50,18-9-10,-28 8-59,0 1-1,0 0 1,1 0-1,-1 1 1,1 1-1,22 0 1,-34 1 30,1 1 0,0-1 0,-1 1 0,1-1 0,-1 1 0,1-1 0,-1 1 0,1 0 0,-1 0 0,0 0 0,1 0 0,-1 0 0,0 0 0,0 0 0,0 0 1,0 0-1,0 1 0,0-1 0,0 0 0,0 1 0,0-1 0,0 1 0,-1-1 0,1 1 0,-1-1 0,1 1 0,-1 0 0,0-1 0,1 1 0,-1-1 0,0 1 0,0 0 0,0-1 0,0 1 0,0 0 0,-1-1 0,0 4 0,0 1 212,0 0-1,0 0 0,0 0 1,-1 0-1,0 0 0,0 0 1,-1 0-1,-6 9 0,3-7 25,-1 0 0,0 0 0,-1-1 0,0 0-1,0 0 1,-16 9 0,20-13-238,0-1 0,-1 1 0,1-1 0,0 0 0,-1-1-1,0 1 1,1-1 0,-1 0 0,0 0 0,0 0 0,0-1 0,1 1 0,-1-1 0,0 0 0,0-1 0,-8-1-1,12 2-158,-1-1-1,1 0 0,-1 1 0,1-1 0,-1 0 0,1 0 1,0 0-1,0 0 0,-1 0 0,1-1 0,0 1 0,0 0 1,0 0-1,0-1 0,1 1 0,-1-1 0,0 1 0,0-1 1,1 1-1,-1-1 0,1 1 0,-1-2 0,-3-39-6336,3 38 5583,1-41-7927</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6.044"/>
    </inkml:context>
    <inkml:brush xml:id="br0">
      <inkml:brushProperty name="width" value="0.025" units="cm"/>
      <inkml:brushProperty name="height" value="0.025" units="cm"/>
    </inkml:brush>
  </inkml:definitions>
  <inkml:trace contextRef="#ctx0" brushRef="#br0">0 0 18578,'0'0'6278,"62"14"-6086,-34-14-449,-1 0-3618,5-9-4357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6.401"/>
    </inkml:context>
    <inkml:brush xml:id="br0">
      <inkml:brushProperty name="width" value="0.025" units="cm"/>
      <inkml:brushProperty name="height" value="0.025" units="cm"/>
    </inkml:brush>
  </inkml:definitions>
  <inkml:trace contextRef="#ctx0" brushRef="#br0">142 1 10634,'0'0'6609,"-11"13"-3566,-13 17-1217,-25 42 0,40-57-1294,1 0 1,0 0-1,1 1 0,1-1 0,1 1 0,-7 28 1,11-40-504,1 0 0,-1-1 0,1 1 0,-1 0 0,1 0 1,0 0-1,1 0 0,-1 0 0,1 0 0,0 0 0,-1 0 1,2 0-1,-1-1 0,0 1 0,4 5 0,-3-7-19,0 0 0,0 0 0,0-1 0,1 1 0,-1-1 0,0 1 0,1-1 0,-1 0-1,1 0 1,0 0 0,-1 0 0,1 0 0,0-1 0,0 1 0,-1-1 0,1 0 0,0 0 0,0 0 0,0 0 0,-1 0-1,1-1 1,0 1 0,3-2 0,1 0 33,-1 1 1,1-2-1,-1 1 0,0-1 1,0 0-1,0 0 0,-1-1 1,1 0-1,-1 0 0,1 0 1,-1-1-1,-1 1 0,1-1 1,-1 0-1,0-1 0,0 1 1,0-1-1,-1 0 0,5-10 1,-3 8 60,-2-1 0,1 0 1,-1 1-1,0-1 0,-1 0 1,0-1-1,-1 1 1,0 0-1,0-1 0,-1 1 1,0 0-1,0-1 0,-4-16 1,4 25-91,-1-1 1,1 1 0,-1 0 0,1-1 0,-1 1-1,0 0 1,0-1 0,1 1 0,-1 0 0,0 0-1,0 0 1,0 0 0,0 0 0,-1 0 0,1 0-1,0 0 1,0 0 0,0 0 0,-1 0 0,1 1-1,-1-1 1,1 1 0,0-1 0,-1 1-1,1-1 1,-1 1 0,1 0 0,-1 0 0,1 0-1,-1 0 1,1 0 0,-1 0 0,1 0 0,-1 0-1,1 1 1,-1-1 0,-1 1 0,0 0-195,1 0 0,0 0 0,0 0 0,-1 0 0,1 0 0,0 1 0,0-1 0,0 0 0,0 1 0,-2 2 0,3-2-392,0-1 0,0 0-1,0 1 1,0-1 0,0 1 0,0 0 0,0-1 0,1 1 0,-1-1 0,1 1 0,-1 0 0,1 0 0,-1-1 0,1 5 0,0-1-6544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6.742"/>
    </inkml:context>
    <inkml:brush xml:id="br0">
      <inkml:brushProperty name="width" value="0.025" units="cm"/>
      <inkml:brushProperty name="height" value="0.025" units="cm"/>
    </inkml:brush>
  </inkml:definitions>
  <inkml:trace contextRef="#ctx0" brushRef="#br0">46 69 11851,'0'0'17265,"-4"13"-16208,-8 34-640,1 1 1,3 0 0,-3 59-1,11-105-336,2-6 100,9-31-137,-2-1-1,-1-1 0,-1 0 1,-3 0-1,0 0 1,-3-46-1,-15 108-400,11-15 342,0-1 0,0 0 1,1 1-1,0-1 0,1 1 1,0 0-1,0 15 0,2-24 17,-1 0-1,1 0 1,-1 0-1,1 0 1,-1 0 0,1 0-1,0-1 1,0 1-1,-1 0 1,1 0-1,0-1 1,0 1-1,0-1 1,0 1-1,0-1 1,-1 1 0,1-1-1,0 1 1,0-1-1,0 0 1,0 0-1,0 1 1,0-1-1,1 0 1,-1 0-1,0 0 1,0 0 0,0 0-1,0 0 1,0-1-1,0 1 1,0 0-1,0 0 1,0-1-1,0 1 1,1-1 0,37-15 106,-28 6-73,-1-1 1,0 0 0,-1-1 0,0 0 0,-1 0-1,0-1 1,-1 0 0,0-1 0,6-19-1,-25 83-2,5-20 36,0 0 1,2 1-1,-1 47 0,6-77-162,-1 1-1,1-1 1,1 0 0,-1 0 0,0 1-1,0-1 1,0 0 0,1 0-1,-1 1 1,0-1 0,1 0 0,-1 0-1,1 0 1,0 0 0,-1 0-1,1 0 1,0 0 0,0 0 0,0 0-1,-1 0 1,1 0 0,0 0-1,0 0 1,0 0 0,0-1 0,1 1-1,-1-1 1,0 1 0,1 0-1,2 0-597,0 0 1,1-1-1,-1 1 0,0-1 0,0 0 0,0 0 0,0 0 0,5-1 0,5-3-7268</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7.348"/>
    </inkml:context>
    <inkml:brush xml:id="br0">
      <inkml:brushProperty name="width" value="0.025" units="cm"/>
      <inkml:brushProperty name="height" value="0.025" units="cm"/>
    </inkml:brush>
  </inkml:definitions>
  <inkml:trace contextRef="#ctx0" brushRef="#br0">0 285 17200,'0'0'12231,"10"-7"-11612,-10 6-589,36-26 181,-34 26-205,-1-1 1,1 1-1,0 0 1,-1 0-1,1 0 1,0 0-1,0 0 0,0 1 1,0-1-1,0 0 1,0 1-1,0-1 1,0 1-1,0 0 1,0 0-1,0 0 1,0 0-1,0 0 1,0 0-1,0 0 1,0 1-1,4 0 0,-5 3 131,0-1 0,0 1 0,0-1 0,-1 1 0,1 0 0,-1-1 0,0 1 0,0 0 0,0-1 0,-1 1 0,1-1-1,-1 1 1,0-1 0,0 1 0,0-1 0,-3 6 0,1-42-137,3 20 0,-1-33 0,1 44 0,0-1 0,0 1 0,-1 0 0,1 0 0,-1 0 0,0 0 0,1 0 0,-1 0 0,0 0 0,0 0 0,0 0 0,0 0 0,-1 1 0,1-1 0,0 0 0,-4-2 0,12 10-1042,-6-5 715,0 0 1,0 0-1,0 0 0,0 0 1,0 0-1,1 0 1,-1 0-1,0-1 1,0 1-1,1-1 1,-1 1-1,0 0 0,1-1 1,-1 0-1,2 1 1,12 1-1082,-1 0 0,1 0 0,-1-2 0,1 0 0,0 0 0,-1-2 1,1 0-1,-1 0 0,1-1 0,22-9 0,-36 12 1678,-1 0 0,1 0-1,-1 0 1,1 0 0,-1 0-1,1-1 1,-1 1 0,1 0 0,-1 0-1,1-1 1,-1 1 0,1 0 0,-1 0-1,0-1 1,1 1 0,-1 0-1,1-1 1,-1 1 0,0-1 0,1 1-1,-1 0 1,0-1 0,0 1 0,1-1-1,-1 1 1,0-1 0,0 1-1,0-1 1,0 1 0,0-1 0,1 1-1,-1-1 1,-15-6 4759,10 7-4609,1-1 0,-1 1 0,1 0 0,-1 0 1,1 0-1,-1 0 0,-6 2 0,8 0-368,0 0-1,1 1 1,-1-1 0,0 0-1,1 1 1,0 0-1,-1-1 1,1 1 0,0 0-1,1 0 1,-1 0-1,0 1 1,1-1 0,0 0-1,0 1 1,-2 4-1,1 0 174,1 0 0,-1 0 0,1 0-1,1 0 1,-1 0 0,2 9-1,-1-17-213,0 1-1,0 0 0,0 0 0,0-1 1,1 1-1,-1 0 0,0 0 1,0-1-1,1 1 0,-1 0 0,0-1 1,1 1-1,-1 0 0,1-1 0,-1 1 1,1-1-1,-1 1 0,1-1 0,-1 1 1,1-1-1,-1 1 0,1-1 0,0 1 1,-1-1-1,1 0 0,0 1 0,0-1 1,0 0-1,27-1 135,-22-1-127,0-1 1,1 1-1,-1-1 1,0 0-1,0 0 0,6-5 1,0-3 7,-1-1 1,0 0 0,-1 0 0,0-1 0,16-29 0,30-77 71,-33 67-26,-55 163 1006,27-93-1077,0 0 0,1 0 0,1 0 0,1 0-1,0 36 1,2-53-82,0 1 0,0-1 1,0 0-1,1 0 0,-1 1 0,1-1 0,-1 0 0,1 1 0,-1-1 0,1 0 0,-1 0 0,1 0 0,0 0 0,0 0 0,0 0 1,0 0-1,0 0 0,0 0 0,0 0 0,0 0 0,0-1 0,0 1 0,0 0 0,0-1 0,1 1 0,-1-1 0,0 1 0,0-1 0,1 1 1,-1-1-1,0 0 0,1 0 0,-1 0 0,0 0 0,1 0 0,1 0 0,1 0-675,1 0 0,-1-1 0,0 0-1,0 1 1,1-1 0,-1-1 0,0 1 0,0 0 0,0-1-1,6-4 1,14-12-5297</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7.690"/>
    </inkml:context>
    <inkml:brush xml:id="br0">
      <inkml:brushProperty name="width" value="0.025" units="cm"/>
      <inkml:brushProperty name="height" value="0.025" units="cm"/>
    </inkml:brush>
  </inkml:definitions>
  <inkml:trace contextRef="#ctx0" brushRef="#br0">85 1 15663,'0'0'13693,"-9"10"-13143,1-1-348,0 1 1,1 0-1,0 0 1,0 0-1,1 1 1,1-1-1,0 1 0,0 1 1,1-1-1,0 1 1,1 0-1,1 0 1,-3 22-1,6-33-201,-1 0 0,0-1 0,0 1 0,1 0 0,-1-1 0,0 1 0,1 0 0,-1-1 0,0 1 0,1-1 0,-1 1 0,1-1 0,-1 1 0,1-1 0,-1 1 0,1-1 0,0 1 0,-1-1 0,1 0 0,-1 1 0,1-1 0,0 0 0,-1 1 0,1-1 0,0 0 0,-1 0 0,1 0 0,0 0 0,0 0 0,-1 0 0,1 0 0,1 0 0,30 0-5,-22 0 2,18 1-503,-16 0-301,-1-1 0,1 0 1,-1 0-1,1-1 0,-1-1 0,1 0 1,-1 0-1,17-7 0,-20 4-3295,-7-1-2186,-1 0-1641</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8.060"/>
    </inkml:context>
    <inkml:brush xml:id="br0">
      <inkml:brushProperty name="width" value="0.025" units="cm"/>
      <inkml:brushProperty name="height" value="0.025" units="cm"/>
    </inkml:brush>
  </inkml:definitions>
  <inkml:trace contextRef="#ctx0" brushRef="#br0">115 32 12940,'0'0'15759,"82"-26"-15663,-46 24-96,0-1-544,-10 3-1698,-3 0-1058,-10 0 129,-5 0-576</inkml:trace>
  <inkml:trace contextRef="#ctx0" brushRef="#br0" timeOffset="1">0 81 15086,'0'0'13069,"51"5"-12365,1-14-512,4-3-127,-2 2-33,-5 6-225,-7-1-1792,-10 2-2628,-9-3-5060</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9.012"/>
    </inkml:context>
    <inkml:brush xml:id="br0">
      <inkml:brushProperty name="width" value="0.025" units="cm"/>
      <inkml:brushProperty name="height" value="0.025" units="cm"/>
    </inkml:brush>
  </inkml:definitions>
  <inkml:trace contextRef="#ctx0" brushRef="#br0">59 169 14926,'0'0'2408,"-9"1"53,-25 2 16,33-3-2385,1 0 0,-1 0 0,1 0 0,-1 0 0,1 0 1,-1 0-1,1 0 0,-1 0 0,0 0 0,1 0 0,-1-1 0,1 1 0,-1 0 1,1 0-1,-1 0 0,1-1 0,-1 1 0,1 0 0,-1-1 0,1 1 1,0 0-1,-1-1 0,1 1 0,-1 0 0,1-1 0,0 1 0,-1-1 0,1 1 1,0-1-1,0 1 0,-1-1 0,1 1 0,0-1 0,0 1 0,0-1 0,0 1 1,-1-1-1,1 0 0,0 1 0,0-1 0,0 1 0,0-1 0,0 1 1,0-1-1,1 1 0,-1-1 0,0 1 0,0-1 0,0 0 0,0 1 0,1-1 1,-1 1-1,0-1 0,1 0 0,14-26 734,-2 11-700,0 1-1,2 0 0,22-18 1,-30 28-87,0 0 0,0 0 1,0 0-1,1 1 0,-1 0 1,1 0-1,0 1 0,0 0 1,0 1-1,17-3 1,-23 5-35,-1 0 1,1 0 0,0 1 0,0-1 0,-1 0 0,1 1 0,0 0 0,-1-1 0,1 1 0,-1 0 0,1 0 0,-1 0 0,1 0 0,-1 0 0,0 0 0,1 0-1,-1 0 1,0 1 0,0-1 0,0 1 0,0-1 0,0 0 0,0 1 0,0 0 0,-1-1 0,1 1 0,0-1 0,-1 1 0,1 0 0,-1 0 0,0-1 0,1 4-1,1 11 211,0-1-1,-1 30 0,0-25 102,-1-13-201,0 0 0,1 0 0,0 0 0,0 0 1,0-1-1,1 1 0,0 0 0,6 12 0,-7-18-80,0 0 0,-1 0 0,1 0 0,0 1-1,1-1 1,-1 0 0,0 0 0,0 0 0,0 0 0,0-1 0,1 1 0,-1 0-1,1-1 1,-1 1 0,0 0 0,1-1 0,-1 0 0,2 1 0,1-1 22,-1 0 0,0 0 0,0 0 0,0 0 0,1-1 0,-1 0 0,0 1 0,0-1 0,0 0 0,0-1 1,5-2-1,2-1-54,-1-2 0,1 1 0,-1-1 0,0-1 0,-1 0 0,0 0 0,0 0 0,-1-1 0,0-1 0,0 1 0,-1-1 0,0 0 0,-1 0 1,0-1-1,-1 1 0,0-1 0,-1 0 0,0 0 0,0-1 0,0-12 0,-9 28-28,-1 7-689,2 18-3597,4-10-2828,1-16 5102,0 5-9015</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9.373"/>
    </inkml:context>
    <inkml:brush xml:id="br0">
      <inkml:brushProperty name="width" value="0.025" units="cm"/>
      <inkml:brushProperty name="height" value="0.025" units="cm"/>
    </inkml:brush>
  </inkml:definitions>
  <inkml:trace contextRef="#ctx0" brushRef="#br0">108 0 17232,'0'0'8926,"-8"8"-7356,-2 4-1166,0-2-131,0 1 1,1 0 0,0 0 0,1 1 0,0 1-1,1-1 1,-8 20 0,15-32-273,1 1 0,-1-1 0,0 1 0,1-1 0,-1 1-1,0-1 1,1 0 0,-1 1 0,1-1 0,-1 1 0,1-1 0,-1 0 0,1 0 0,-1 1 0,1-1-1,-1 0 1,1 0 0,-1 1 0,1-1 0,0 0 0,-1 0 0,1 0 0,-1 0 0,1 0 0,0 0-1,-1 0 1,1 0 0,-1 0 0,1 0 0,-1 0 0,1-1 0,0 1 0,-1 0 0,1 0 0,-1-1 0,2 1-1,24-6-86,-12 1-97,-1 1 1,1 1 0,0 0 0,0 1 0,0 1 0,1 0-1,14 1 1,-28 0 184,1 0 0,-1 0 1,0 1-1,1-1 0,-1 0 0,0 1 0,1-1 0,-1 1 0,0-1 0,0 1 0,1-1 1,-1 1-1,0 0 0,0 0 0,0 0 0,0-1 0,0 1 0,0 0 0,0 0 0,0 0 1,-1 1-1,1-1 0,0 0 0,0 2 0,0-1 85,0 1 1,-1 0-1,1 0 0,-1 0 0,0 0 1,1-1-1,-1 1 0,-1 0 1,1 0-1,0 0 0,-1 3 0,-2 3 199,1 0 0,-1-1 0,-1 1 0,1-1 0,-1 1 0,-8 10 0,8-12-250,-1 0 0,-1 0 1,1-1-1,-1 0 0,0 1 1,-1-2-1,1 1 0,-1-1 1,0 0-1,-1-1 0,1 1 0,-1-2 1,0 1-1,0-1 0,0 0 1,0 0-1,0-1 0,-1 0 1,-13 0-1,21-1-148,1-2 0,-1 1-1,0 0 1,0 0 0,0 0 0,0 0 0,0 0 0,0-1-1,1 1 1,-1 0 0,0-1 0,0 1 0,0-1 0,1 1 0,-1-1-1,0 1 1,0-1 0,1 1 0,-1-1 0,1 0 0,-1 0-1,0 1 1,1-1 0,-1 0 0,1 0 0,-7-24-6148,6 18 4086,-5-22-8993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6.745"/>
    </inkml:context>
    <inkml:brush xml:id="br0">
      <inkml:brushProperty name="width" value="0.025" units="cm"/>
      <inkml:brushProperty name="height" value="0.025" units="cm"/>
    </inkml:brush>
  </inkml:definitions>
  <inkml:trace contextRef="#ctx0" brushRef="#br0">0 192 15855,'0'0'7351,"12"1"-6774,14 1-490,0-1 1,29-2-1,-45 0 13,1 0 0,-1-1-1,0 0 1,0-1 0,0 0-1,0 0 1,-1-1 0,1 0 0,15-11-1,-18 10 252,0 0-1,0-1 0,-1 0 0,0-1 0,0 1 1,-1-1-1,8-13 0,-11 17-149,0-1 0,0 1 0,0-1 0,-1 0 0,1 0 0,-1 0 0,0 0 0,0 0 0,0 0-1,-1 0 1,1 0 0,-1 0 0,0 0 0,0 0 0,-1 0 0,1-1 0,-1 1 0,-1-5 0,1 8-180,1 0 1,-1 0-1,0 0 1,0 0-1,0 0 1,0 0-1,1 1 0,-1-1 1,0 0-1,-1 0 1,1 1-1,0-1 0,0 0 1,0 1-1,0-1 1,0 1-1,-1 0 1,1-1-1,0 1 0,0 0 1,-1 0-1,1 0 1,0 0-1,0 0 1,-1 0-1,1 0 0,0 0 1,-1 0-1,1 1 1,0-1-1,0 0 1,0 1-1,-1-1 0,-1 2 1,-2 0 16,1-1 1,-1 2-1,0-1 0,1 0 1,-1 1-1,1 0 1,-6 5-1,2 1-36,0 1 1,0 0 0,1 1-1,0-1 1,1 1-1,0 1 1,0-1-1,2 1 1,-1 0-1,2 0 1,-1 0-1,2 1 1,-1-1-1,2 1 1,0 0-1,0-1 1,1 1-1,3 17 1,-3-26-31,1-1 1,0 0-1,0 0 0,0 0 0,0 0 1,1 0-1,-1 0 0,1 0 1,0 0-1,0-1 0,0 1 1,0 0-1,0-1 0,1 0 0,-1 0 1,1 1-1,-1-1 0,1-1 1,0 1-1,0 0 0,-1-1 1,1 1-1,1-1 0,-1 0 0,0 0 1,0 0-1,0-1 0,0 1 1,1-1-1,-1 1 0,0-1 1,4 0-1,0-1-149,-1 1 0,1-1 1,-1 0-1,1 0 0,-1-1 0,1 1 1,-1-2-1,0 1 0,0-1 0,0 0 1,0 0-1,-1 0 0,1-1 0,-1 0 1,7-5-1,17-27-4911,0-8-2161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09.731"/>
    </inkml:context>
    <inkml:brush xml:id="br0">
      <inkml:brushProperty name="width" value="0.025" units="cm"/>
      <inkml:brushProperty name="height" value="0.025" units="cm"/>
    </inkml:brush>
  </inkml:definitions>
  <inkml:trace contextRef="#ctx0" brushRef="#br0">1 37 16656,'0'0'10666,"55"-16"-9161,-19 11-480,6-2-512,3 4-449,3 1-64,0-1-1121,0 2-1634,1 1 321,-4 0-3332,0 0-896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10.074"/>
    </inkml:context>
    <inkml:brush xml:id="br0">
      <inkml:brushProperty name="width" value="0.025" units="cm"/>
      <inkml:brushProperty name="height" value="0.025" units="cm"/>
    </inkml:brush>
  </inkml:definitions>
  <inkml:trace contextRef="#ctx0" brushRef="#br0">203 1 12780,'0'0'9257,"-57"54"-6951,31-26-160,3 4-641,-1 4-544,1 3-608,4-4-289,5-5 0,4-4-32,6-7-352,1-7-737,3-7-1314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10.431"/>
    </inkml:context>
    <inkml:brush xml:id="br0">
      <inkml:brushProperty name="width" value="0.025" units="cm"/>
      <inkml:brushProperty name="height" value="0.025" units="cm"/>
    </inkml:brush>
  </inkml:definitions>
  <inkml:trace contextRef="#ctx0" brushRef="#br0">145 4 18193,'-10'-1'2088,"7"1"-1972,-2-1 156,1 1 0,-1-1-1,0 1 1,0 0 0,1 0 0,-1 0 0,0 1 0,0 0 0,1 0-1,-1 0 1,0 0 0,1 1 0,0 0 0,-1 0 0,1 0 0,0 0-1,0 1 1,0-1 0,0 1 0,0 0 0,1 0 0,-1 1 0,-5 6-1,6-5-75,1 0-1,-1 0 1,1-1-1,0 2 1,0-1-1,0 0 1,0 0-1,1 1 1,0-1-1,1 0 0,-1 1 1,1 5-1,0-9-133,0 0-1,1 0 0,-1 0 0,1 0 1,-1 0-1,1 0 0,0 0 0,0 0 0,-1 0 1,2 0-1,-1-1 0,0 1 0,0 0 1,0-1-1,1 1 0,-1-1 0,1 1 1,-1-1-1,1 0 0,0 0 0,-1 0 1,1 0-1,0 0 0,0 0 0,0 0 1,0 0-1,0-1 0,0 1 0,0-1 1,0 1-1,0-1 0,0 0 0,3 0 1,5 1 14,0-1 1,0 0 0,0 0 0,0-1 0,0-1 0,0 0 0,-1 0 0,1-1 0,15-6 0,-21 7-58,1 0 0,-1 0-1,0-1 1,0 0 0,0 0 0,-1 0-1,1 0 1,-1 0 0,1 0 0,-1-1-1,0 0 1,0 0 0,-1 0 0,1 0 0,-1 0-1,0 0 1,0-1 0,0 1 0,-1-1-1,1 1 1,-1-1 0,0-5 0,0 9-19,-1-1 1,0 1 0,0 0-1,0 0 1,0 0-1,0-1 1,0 1 0,-1 0-1,1 0 1,0 0 0,0-1-1,-1 1 1,1 0-1,-1 0 1,1 0 0,-1 0-1,0 0 1,1 0 0,-1 0-1,0 0 1,0 0-1,0 0 1,1 0 0,-1 0-1,0 1 1,-2-2 0,0 0 0,0 1 0,0 0 0,0 0 0,0 0 0,-1 1 0,1-1 0,0 1 0,0-1 0,-1 1 0,-3 0 0,-2 1-9,1 0 1,-1 0-1,0 0 1,0 1-1,1 1 1,-1 0-1,-7 3 1,10-3-197,1 1 1,0-1-1,0 1 1,1 0-1,-1 0 1,1 0 0,0 0-1,0 1 1,0 0-1,0 0 1,1 0-1,0 0 1,0 1-1,1-1 1,-1 1 0,1-1-1,-2 8 1,4-9-442,-1 1 0,0-1 0,1 1 0,0-1 0,0 1 0,0-1 0,1 1 0,-1-1 0,1 0 0,0 1 0,1-1 0,-1 0 0,1 1 0,-1-1 0,5 6 0,14 17-7325</inkml:trace>
  <inkml:trace contextRef="#ctx0" brushRef="#br0" timeOffset="1">429 402 19122,'0'0'6908,"-7"8"-4511,-38 57 281,41-58-2493,0 0 0,0 1-1,1 0 1,0-1 0,0 1-1,1 0 1,0 0-1,-2 16 1,4-22-185,0-1 0,0 0 0,1 0 0,-1 1 0,0-1 0,0 0 0,1 0 0,-1 0 0,1 1 0,-1-1 0,1 0 0,0 0 0,-1 0 0,1 0 0,0 0 0,0 0 0,0 0 0,0 0 0,-1 0 0,1-1 0,1 1 0,-1 0 0,0 0 0,0-1 0,0 1 0,0-1 0,0 1 0,0-1 0,1 0 0,-1 1 0,0-1 0,0 0 0,1 0 0,-1 0 0,0 0 0,0 0 0,1 0 0,-1 0 0,0 0 0,0 0 0,3-1 0,2 0 0,1 0 0,-1 0 0,0-1 0,0 0 0,0 0 0,0 0 0,8-6 0,-1 0 0,-2 0 0,1-1 0,-1 0 0,-1-1 0,12-14 0,-18 19 0,1 0 0,-2 0 0,1-1 0,-1 1 0,1-1 0,-2 0 0,1 0 0,-1-1 0,0 1 0,0 0 0,0-1 0,-1 1 0,1-12 0,-2 17-8,-1-1 1,1 0-1,0 1 1,-1-1-1,1 1 0,-1-1 1,0 1-1,1 0 1,-1-1-1,0 1 1,0 0-1,0-1 0,0 1 1,0 0-1,0 0 1,0 0-1,0 0 0,-1 0 1,1 0-1,0 0 1,0 0-1,-1 1 1,1-1-1,-1 0 0,1 1 1,-1-1-1,1 1 1,-1 0-1,1-1 0,-1 1 1,1 0-1,-1 0 1,0 0-1,1 0 1,-1 0-1,1 0 0,-4 1 1,1-1-208,-1 1 1,1-1 0,-1 1-1,1 0 1,-1 0 0,1 0-1,-1 1 1,1 0 0,0 0-1,0 0 1,0 0-1,-6 4 1</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22.739"/>
    </inkml:context>
    <inkml:brush xml:id="br0">
      <inkml:brushProperty name="width" value="0.025" units="cm"/>
      <inkml:brushProperty name="height" value="0.025" units="cm"/>
    </inkml:brush>
  </inkml:definitions>
  <inkml:trace contextRef="#ctx0" brushRef="#br0">93 141 4164,'0'0'609,"-8"4"-476,1-1 126,-34 13 530,6-10 7494,35-6-8228,0 0 0,0 0-1,0 0 1,0 0-1,0 0 1,0-1-1,-1 1 1,1 0-1,0 0 1,0 0-1,0 0 1,0 0 0,0 0-1,0 0 1,0-1-1,0 1 1,0 0-1,-1 0 1,1 0-1,0 0 1,0 0-1,0-1 1,0 1-1,0 0 1,0 0 0,0 0-1,0 0 1,0-1-1,0 1 1,0 0-1,0 0 1,0 0-1,0 0 1,0 0-1,0-1 1,1 1-1,-1 0 1,0 0 0,0 0-1,0 0 1,0 0-1,0-1 1,0 1-1,0 0 1,0 0-1,0 0 1,1 0-1,-1 0 1,0 0 0,0 0-1,0 0 1,0 0-1,0-1 1,0 1-1,1 0 1,-1 0-1,0 0 1,0 0-1,0 0 1,0 0-1,1 0 1,-1 0 0,0 0-1,0 0 1,0 0-1,12-8 489,20 1-177,0 1-1,1 2 1,0 1-1,42 2 1,6-2-326,27-9-7,-1-4-1,183-54 0,-282 68-31,19-6 0,0 1 0,1 1-1,0 2 1,37-1 0,-65 4 0,0 1 1,1 0-1,-1 0 0,0 0 1,0 0-1,1 0 1,-1 0-1,0 0 0,0 0 1,1 0-1,-1 0 0,0 0 1,0 0-1,0 0 0,1 0 1,-1 1-1,0-1 1,0 0-1,1 0 0,-1 0 1,0 0-1,0 0 0,0 0 1,1 1-1,-1-1 1,0 0-1,0 0 0,0 0 1,0 0-1,0 1 0,1-1 1,-1 0-1,0 0 0,0 0 1,0 1-1,0-1 1,0 0-1,0 0 0,0 1 1,0-1-1,0 0 0,0 0 1,0 1-1,0-1 1,0 0-1,0 0 0,0 0 1,0 1-1,-9 14 70,-18 10 42,3-10-32,-1 0 0,-1-2 0,0-1 1,-1-1-1,-1-2 0,1 0 0,-38 5 1,-210 19 1517,140-20-960,-65 11 1422,198-24-2003,5 0-84,43-3-18,91-18 1,-36 4 44,144-7-688,172-30-3302,-396 47 3974,-12 2 31,-12 3 41,-38-2 172,-1 3 0,1 1-1,0 2 1,0 2 0,-51 12-1,-202 62 950,251-66-1085,-287 92-365,342-111-6167,-6 2 4165,19-14-6400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5.125"/>
    </inkml:context>
    <inkml:brush xml:id="br0">
      <inkml:brushProperty name="width" value="0.025" units="cm"/>
      <inkml:brushProperty name="height" value="0.025" units="cm"/>
    </inkml:brush>
  </inkml:definitions>
  <inkml:trace contextRef="#ctx0" brushRef="#br0">0 58 6822,'2'1'372,"-1"0"0,1-1-1,-1 1 1,1 0 0,-1-1-1,1 1 1,0-1 0,-1 0-1,1 1 1,-1-1 0,1 0-1,0 0 1,-1 0-1,3 0 1,43-4 1965,66-22 525,-80 17-2545,0 1-1,46-5 1,32 9 68,112 11 0,-12 1 782,514 5 157,-461-10-1248,123 6 179,225-2 237,-99-7 36,21 50-216,-308-24-202,427 13 443,-351-27-113,244-19-78,-298-3-84,104 7 94,410-28-210,-722 26-314,0-1 549,0 1-1,0 2 1,0 2-1,58 6 1,-96-5-419,1 1-1,0-1 1,-1 1 0,1 0 0,-1-1-1,1 1 1,-1 0 0,1 1-1,-1-1 1,0 0 0,1 1 0,-1-1-1,0 1 1,0 0 0,0-1-1,2 4 1,-4-24-11706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6.237"/>
    </inkml:context>
    <inkml:brush xml:id="br0">
      <inkml:brushProperty name="width" value="0.025" units="cm"/>
      <inkml:brushProperty name="height" value="0.025" units="cm"/>
    </inkml:brush>
  </inkml:definitions>
  <inkml:trace contextRef="#ctx0" brushRef="#br0">277 0 9993,'0'0'11606,"-11"4"-10186,-10 6-858,0 1 0,0 0-1,1 2 1,1 0 0,0 1-1,1 1 1,1 1 0,-16 18 0,22-22-273,1 0 1,0 1-1,1 1 1,-9 17 0,15-25-224,0 1 1,1-1 0,-1 0 0,1 1 0,1-1 0,-1 1-1,1 0 1,0 0 0,1-1 0,0 1 0,0 0 0,1 11-1,1-16-96,-1 1 0,0 0 0,1 0 1,-1-1-1,1 1 0,0-1 0,0 1 0,0-1 0,0 0 0,0 0 0,1 0 0,-1 0 0,1 0 0,-1-1 0,1 1 0,-1-1 0,1 1 0,0-1 0,0 0 0,0 0 0,0 0 0,0-1 0,0 1 0,0-1 0,0 1 0,4-1 0,5 1-1169,-1 0 0,1-1 1,0 0-1,-1-1 0,21-3 0,4-11-4860,0-8-3865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6.614"/>
    </inkml:context>
    <inkml:brush xml:id="br0">
      <inkml:brushProperty name="width" value="0.025" units="cm"/>
      <inkml:brushProperty name="height" value="0.025" units="cm"/>
    </inkml:brush>
  </inkml:definitions>
  <inkml:trace contextRef="#ctx0" brushRef="#br0">127 3 13100,'0'0'10779,"-8"13"-9968,-17 31-355,-21 50 1,36-73-25,2 0 1,1 0-1,1 0 0,0 1 1,-4 42-1,10-64-390,0 1-1,0-1 0,0 0 0,-1 1 0,1-1 0,0 0 1,0 1-1,0-1 0,1 0 0,-1 1 0,0-1 0,0 0 1,0 1-1,0-1 0,0 0 0,0 1 0,0-1 0,1 0 1,-1 1-1,0-1 0,0 0 0,0 0 0,0 1 0,1-1 1,-1 0-1,0 0 0,0 0 0,1 1 0,-1-1 0,0 0 1,1 0-1,-1 0 0,0 0 0,1 1 0,-1-1 0,1 0 1,13-4 740,12-16 46,66-68-425,84-105 0,-160 170-2012,-15 19-2378,-14 3-13746</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6.938"/>
    </inkml:context>
    <inkml:brush xml:id="br0">
      <inkml:brushProperty name="width" value="0.025" units="cm"/>
      <inkml:brushProperty name="height" value="0.025" units="cm"/>
    </inkml:brush>
  </inkml:definitions>
  <inkml:trace contextRef="#ctx0" brushRef="#br0">1 0 17553,'0'0'10217,"14"52"-9736,7-43-321,5-2-160,2 2-2402,2-5-1987,2-4-2689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7.313"/>
    </inkml:context>
    <inkml:brush xml:id="br0">
      <inkml:brushProperty name="width" value="0.025" units="cm"/>
      <inkml:brushProperty name="height" value="0.025" units="cm"/>
    </inkml:brush>
  </inkml:definitions>
  <inkml:trace contextRef="#ctx0" brushRef="#br0">93 51 17136,'0'0'2536,"-8"1"-203,2-1-2069,0 0-1,1 1 1,-1 0 0,0 0-1,1 1 1,-1 0 0,-6 3-1,9-4-195,1 0 1,0 0-1,0 0 0,0 1 0,0-1 0,1 1 0,-1-1 0,0 1 0,1 0 0,-1 0 0,1 0 0,-1-1 0,1 1 1,0 1-1,0-1 0,0 0 0,0 0 0,0 0 0,0 1 0,1-1 0,-1 0 0,1 0 0,-1 1 0,1 4 0,0-6-63,1-1 0,-1 1 1,0-1-1,1 1 0,-1-1 0,1 1 0,-1-1 0,0 1 0,1-1 0,-1 0 0,1 1 0,-1-1 0,1 0 0,-1 1 0,1-1 0,0 0 0,-1 0 0,1 1 0,-1-1 0,1 0 0,0 0 0,-1 0 0,1 0 0,0 0 0,-1 0 0,1 0 0,-1 0 0,1 0 0,0 0 0,-1 0 0,1 0 0,0 0 0,-1 0 0,1-1 0,-1 1 0,2-1 0,26-7 151,-17 1-211,-1 0 0,1 0 1,-1-1-1,-1-1 0,1 1 0,-1-1 0,-1-1 0,0 0 1,0 0-1,9-17 0,-25 66 493,4-30-312,0 0-70,0 0 0,1 1 0,0 0 0,0 0 0,1-1 0,0 1 0,1 1 0,0-1 0,0 0 0,2 14 0,-1-24-132,1 1-1,-1-1 1,1 1 0,-1-1 0,0 1 0,1-1 0,-1 0 0,1 1 0,-1-1-1,1 0 1,-1 1 0,1-1 0,-1 0 0,1 0 0,0 1 0,-1-1 0,1 0-1,-1 0 1,1 0 0,-1 0 0,1 0 0,0 0 0,-1 0 0,1 0 0,-1 0 0,1 0-1,0 0 1,-1 0 0,1 0 0,-1-1 0,1 1 0,-1 0 0,1 0 0,-1-1-1,1 1 1,0 0 0,-1-1 0,0 1 0,1 0 0,-1-1 0,1 1 0,-1-1 0,1 1-1,-1-1 1,1 0 0,21-20-8685,-7-1-3597</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7.655"/>
    </inkml:context>
    <inkml:brush xml:id="br0">
      <inkml:brushProperty name="width" value="0.025" units="cm"/>
      <inkml:brushProperty name="height" value="0.025" units="cm"/>
    </inkml:brush>
  </inkml:definitions>
  <inkml:trace contextRef="#ctx0" brushRef="#br0">118 18 13645,'-6'9'3908,"3"-4"-3580,-67 121 6785,63-112-6658,1 1 0,1 0 1,0 0-1,0 1 0,2-1 0,0 1 0,-1 26 0,22-66 1189,0-22-1358,35-74-464,-47 109 120,0 1 0,0 0 0,1 0-1,0 1 1,1 0 0,0 0-1,0 0 1,14-10 0,-20 18 29,0-1 0,0 1 1,0 0-1,0 0 0,1 0 0,-1 0 0,0 0 1,0 0-1,1 1 0,-1-1 0,4 0 0,-5 1 18,-1 0 0,1 1 0,0-1 0,0 0 0,-1 0 0,1 0 0,0 0 0,0 0 0,-1 1 0,1-1 0,0 0 0,-1 1 0,1-1 0,0 0 0,-1 1 0,1-1 0,-1 1 0,1-1 0,-1 1 0,1-1 0,-1 1 0,1 0 0,0 0 0,0 1 13,-1 0 0,0 0 0,1 0 0,-1 0 0,0 0 0,0 0 0,0 0 0,0 0 0,0 0 0,-1 0 0,1 0 0,0 0 0,-1 0 0,0 0 0,1 0 0,-1 0-1,0 0 1,0 0 0,0-1 0,0 1 0,0 0 0,-1-1 0,1 1 0,-2 1 0,-8 9 442,0-1 1,-1 0-1,-20 14 0,27-21-304,-1-1 1,1 1 0,-1-1-1,0-1 1,0 1 0,0-1 0,0 0-1,0 0 1,0-1 0,-1 0-1,-9 1 1,15-2-147,1 0 1,-1 0-1,1 0 0,-1 0 0,0 0 1,1 0-1,-1-1 0,1 1 0,-1 0 1,1 0-1,-1 0 0,1-1 0,-1 1 1,1 0-1,-1-1 0,1 1 0,-1 0 1,1-1-1,-1 1 0,1-1 0,0 1 1,-1-1-1,1 1 0,0 0 0,0-1 1,-1 0-1,1 1 0,0-1 0,0 1 1,-1-1-1,1 1 0,0-1 0,0 1 1,0-1-1,0 0 0,0 1 0,0-1 1,0 1-1,0-1 0,0 1 1,0-1-1,0 0 0,1 1 0,-1-1 1,0 1-1,0-1 0,0 1 0,1-1 1,-1 1-1,0-1 0,1 1 0,-1-1 1,0 1-1,1 0 0,0-1 0,20-28-1332,15 6-3341,4 3-3625,-11 7-115</inkml:trace>
  <inkml:trace contextRef="#ctx0" brushRef="#br0" timeOffset="1">314 1 16239,'0'0'13357,"-48"49"-11948,37-32-512,6-2-673,3-2-192,2-2-544,0-5-1378,10-5-6630,0-3 961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5.180"/>
    </inkml:context>
    <inkml:brush xml:id="br0">
      <inkml:brushProperty name="width" value="0.025" units="cm"/>
      <inkml:brushProperty name="height" value="0.025" units="cm"/>
    </inkml:brush>
  </inkml:definitions>
  <inkml:trace contextRef="#ctx0" brushRef="#br0">0 4005 13581,'0'0'1270,"13"-8"209,3-2-959,-1-1-1,0-1 1,-1 0 0,-1 0-1,23-27 1,385-444 3079,32 25-3203,-247 253-243,-199 198-150,1265-1235 351,178-103 1573,-1433 1330-1931,-8 8 3,-1 0-1,0-1 1,0 1 0,0-1-1,-1-1 1,0 1-1,-1-1 1,0-1-1,0 1 1,-1-1 0,6-16-1,-11 25-225,0 0 0,0 0-1,0 0 1,0 0 0,0 0-1,0 0 1,-1 1 0,1-1 0,0 0-1,0 0 1,-1 0 0,1 0-1,-1 1 1,1-1 0,-1 0 0,1 0-1,-1 1 1,1-1 0,-1 0-1,0 1 1,1-1 0,-1 1 0,0-1-1,0 1 1,1-1 0,-1 1-1,0-1 1,0 1 0,0 0 0,0-1-1,1 1 1,-1 0 0,0 0-1,0 0 1,0 0 0,0 0 0,0 0-1,0 0 1,-1 0 0,-1-1-638,-25-3-10426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7.398"/>
    </inkml:context>
    <inkml:brush xml:id="br0">
      <inkml:brushProperty name="width" value="0.025" units="cm"/>
      <inkml:brushProperty name="height" value="0.025" units="cm"/>
    </inkml:brush>
  </inkml:definitions>
  <inkml:trace contextRef="#ctx0" brushRef="#br0">32 115 18001,'0'0'4351,"-5"13"-1693,-2 6-2243,2 1-1,0 0 1,2-1-1,0 2 1,1-1-1,1 0 0,1 0 1,0 0-1,2 1 1,5 26-1,-3-32-346,18 61 103,-20-70-150,0-1 1,0 0-1,0 0 1,1 1-1,0-1 1,0-1-1,1 1 1,-1 0-1,1-1 1,7 7-1,-10-10-19,0 0 0,0-1 0,0 1-1,0 0 1,0-1 0,1 1-1,-1-1 1,0 1 0,0-1 0,0 0-1,1 1 1,-1-1 0,0 0-1,0 0 1,1 0 0,-1 0 0,0 0-1,1 0 1,-1 0 0,0-1-1,0 1 1,1 0 0,1-2 0,-1 1-36,1 0 0,-1-1 1,0 0-1,0 1 1,0-1-1,0 0 0,0 0 1,0 0-1,-1-1 1,4-3-1,1-6-377,0-1-1,0 0 1,5-19 0,-9 26 137,4-21-680,2-6-332,-5 31 814,-2 18 248,-5 28 590,2-35-319,1-1 0,0 1 0,0 0 0,1 0 0,1 0 1,-1-1-1,1 1 0,3 13 0,-3-21-42,-1 0-1,1 0 1,0 0 0,-1 1-1,1-1 1,0 0 0,0 0 0,0 0-1,0 0 1,-1-1 0,1 1-1,1 0 1,-1 0 0,0-1 0,0 1-1,0 0 1,0-1 0,0 1-1,1-1 1,-1 1 0,0-1 0,0 0-1,1 0 1,-1 1 0,0-1-1,0 0 1,1 0 0,-1 0 0,0 0-1,1-1 1,-1 1 0,0 0-1,0 0 1,3-2 0,-1 1 64,0 0 1,0 0-1,0 0 1,-1-1-1,1 0 0,0 1 1,0-1-1,-1 0 1,1 0-1,-1 0 1,0-1-1,0 1 1,3-4-1,7-16 301,0-1 1,-1 0-1,-1-1 1,-1 0-1,9-46 1,14-131 424,-25 150-1058,-1-9-351,-6 50 849,-6 38 411,-3 26-95,2 0 1,0 109-1,7-145-458,1 0 1,1-1-1,1 1 0,0-1 0,1 0 0,1 0 0,1 0 0,0-1 0,1 0 0,1 0 0,0 0 0,2-1 0,14 19 0,-23-32-93,0 0 0,1 0 0,-1 0 0,1 0 0,-1-1 0,1 1 0,-1-1 0,1 1 0,0-1 0,0 1 0,0-1 0,-1 0 0,1 0 0,1 0 0,-1 0 0,0 0 0,0-1 0,0 1 0,0-1 0,0 1 0,1-1 0,-1 0 0,0 0 0,5 0 0,-6-1 0,1-1 0,0 1 0,-1-1 0,1 0 0,-1 1 0,1-1 0,-1 0 0,0 0 0,0 0 0,0 0 0,0 0 0,0 0 0,0 0 0,-1-1 0,1 1 0,-1 0 0,1 0 0,-1-1 0,0 1 0,0 0 0,0 0 0,0-1 0,-1-2 0,1-6-30,-1 0 0,-1 0 0,0 1 0,0-1 0,-1 1 0,0-1 0,-1 1 0,0 0 0,0 0 0,-1 1 0,-7-10 0,8 13 18,0 0 0,0 0 0,-1 1 0,0-1 0,0 1 0,0 0 0,0 1 0,-1-1 0,0 1 0,0 0 0,0 1 0,0 0 0,-1 0 0,0 0-1,1 0 1,-1 1 0,-12-2 0,0 7 184,20 9 17,1-10-168,-1 1 1,1-1 0,0 0-1,0 0 1,0 1 0,1-1-1,-1 0 1,0-1-1,5 4 1,3-1-358,1 0 0,-1 0-1,1-1 1,0 0 0,0-1 0,0 0 0,0-1-1,1-1 1,-1 1 0,0-2 0,15-1 0,-15 1-342,0-1 0,0-1 0,-1 0 1,1 0-1,0-1 0,-1 0 0,0-1 1,0 0-1,0 0 0,-1-1 0,0-1 0,0 0 1,0 0-1,-1 0 0,0-1 0,0 0 1,-1-1-1,6-9 0,-4-1-11429</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8.043"/>
    </inkml:context>
    <inkml:brush xml:id="br0">
      <inkml:brushProperty name="width" value="0.025" units="cm"/>
      <inkml:brushProperty name="height" value="0.025" units="cm"/>
    </inkml:brush>
  </inkml:definitions>
  <inkml:trace contextRef="#ctx0" brushRef="#br0">75 0 14862,'0'0'13533,"-1"12"-12407,-7 31-420,-16 47-1,13-54-338,2 0 0,1 0 0,2 1 0,-2 39 0,29-159-2011,-21 74 1624,1 3 15,-1 0 1,1 0-1,0 0 0,1 0 0,-1 0 0,4-7 0,-5 12-1,1 1 0,0-1 0,-1 0 0,1 0 0,0 0 0,-1 0 0,1 0 0,0 1 0,0-1 0,0 0 0,0 1 0,0-1 0,0 1 0,0-1 0,0 1 1,0-1-1,0 1 0,0-1 0,0 1 0,0 0 0,0 0 0,0 0 0,1 0 0,-1 0 0,0 0 0,0 0 0,0 0 0,0 0 0,0 0 0,0 0 0,0 1 0,0-1 0,0 1 0,1-1 0,-1 1 0,0-1 0,-1 1 0,1-1 0,0 1 0,1 1 0,7 2-1164,0-1 1,1 1-1,-1-2 0,1 1 1,-1-1-1,1 0 1,17 0-1,35-4-14233,-44-1 9595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8.571"/>
    </inkml:context>
    <inkml:brush xml:id="br0">
      <inkml:brushProperty name="width" value="0.025" units="cm"/>
      <inkml:brushProperty name="height" value="0.025" units="cm"/>
    </inkml:brush>
  </inkml:definitions>
  <inkml:trace contextRef="#ctx0" brushRef="#br0">118 178 5477,'0'0'15391,"-9"0"-12081,0 2-2471,0-1 0,1 2 0,-1-1 1,1 1-1,-15 7 0,20-9-716,1 0-1,-1 0 1,1 0-1,-1 0 1,1 1-1,0-1 1,0 1-1,0 0 1,0 0 0,0 0-1,0 0 1,0 0-1,1 0 1,-1 0-1,1 0 1,-1 1-1,1-1 1,0 1-1,0-1 1,0 1 0,0-1-1,0 1 1,1 0-1,-1-1 1,1 1-1,0 0 1,0-1-1,0 4 1,2-5-123,0-1 0,0 1 0,1 0 0,-1-1 0,0 1 0,1-1 0,-1 0 0,0 0 0,1 0 0,-1 0 0,0 0 0,1 0 0,-1-1 0,4 0 0,1-2-148,0 0 1,0 0-1,0-1 0,0 0 1,-1 0-1,1 0 0,-1-1 1,0 0-1,-1 0 1,1 0-1,-1-1 0,5-6 1,29-27-571,-38 44 731,0 1 0,-1 0 1,1-1-1,-2 1 0,1 0 0,0-1 0,-3 10 1,2-10 56,1-2 7,-1 0 1,1 0-1,-1 0 1,1 0-1,0 0 1,0 0-1,0 0 1,1 0-1,-1 0 0,1 0 1,-1 0-1,1 0 1,0 0-1,0 0 1,1-1-1,-1 1 0,0 0 1,1-1-1,0 1 1,3 4-1,-2-5-41,1-1 1,-1 1-1,1 0 0,0-1 0,0 0 0,0 0 0,0 0 0,-1 0 1,1-1-1,0 1 0,0-1 0,0 0 0,0 0 0,0-1 1,8-1-1,-2 0-34,1-1 1,-1 0-1,0 0 1,1-1-1,-2-1 1,1 1-1,0-2 1,-1 1-1,0-1 1,0-1-1,-1 0 1,0 0-1,0 0 1,8-11-1,-2 2-1,0-2 0,-1 0 0,-1 0 0,-1-2 0,18-37-1,-19 11 107,-10 45-104,1 0 0,-1 1 0,0-1 0,0 0 1,0 1-1,0-1 0,-1 0 0,1 1 0,0-1 0,0 1 0,0-1 0,0 0 0,-1 1 0,1-1 0,0 1 0,-1-1 0,1 1 0,0-1 0,-1 0 0,1 1 0,-1 0 1,1-1-1,-2 0 0,1 1-2,0 0 1,0 0 0,0 0-1,0 0 1,0 0 0,0 0-1,0 0 1,0 0 0,0 1-1,0-1 1,0 0 0,0 1-1,0-1 1,0 1 0,0-1-1,0 1 1,0-1 0,0 1-1,-1 1 1,-5 4-2,0 0 0,1 0 0,0 0 0,0 1 0,1 0 0,0 0 0,0 1 0,-7 15 0,3-3 0,0 1 0,-7 29 0,14-44 0,0 0 0,1 1 0,0-1 0,0 0 0,1 1 0,-1-1 0,1 1 0,1-1 0,-1 0 0,3 10 0,-2-14 0,0 0 0,0 1 0,0-1 0,0 0 0,0 0 0,0 0 0,1-1 0,-1 1 0,1 0 0,-1 0 0,1-1 0,0 1 0,0-1 0,0 0 0,-1 1 0,1-1 0,1 0 0,-1 0 0,0 0 0,0 0 0,0-1 0,0 1 0,1-1 0,-1 1 0,0-1 0,0 0 0,1 1 0,-1-1 0,0 0 0,5-1 0,-6 1-186,0-1 1,0 1-1,0 0 1,0-1-1,0 1 1,0 0-1,0-1 1,0 1-1,0-1 1,0 1-1,0-1 1,0 0-1,0 1 1,0-1-1,-1 0 1,1 0-1,0 0 1,-1 1-1,1-1 1,0 0-1,-1 0 1,1 0-1,-1 0 1,0 0-1,1 0 1,-1 0-1,0 0 1,1 0-1,-1 0 1,0 0-1,0-2 1,2-11-6915</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9.096"/>
    </inkml:context>
    <inkml:brush xml:id="br0">
      <inkml:brushProperty name="width" value="0.025" units="cm"/>
      <inkml:brushProperty name="height" value="0.025" units="cm"/>
    </inkml:brush>
  </inkml:definitions>
  <inkml:trace contextRef="#ctx0" brushRef="#br0">1 0 13933,'0'0'17008,"50"20"-43817</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7:59.500"/>
    </inkml:context>
    <inkml:brush xml:id="br0">
      <inkml:brushProperty name="width" value="0.025" units="cm"/>
      <inkml:brushProperty name="height" value="0.025" units="cm"/>
    </inkml:brush>
  </inkml:definitions>
  <inkml:trace contextRef="#ctx0" brushRef="#br0">55 1 18385,'0'0'5990,"69"23"-4773,-36-2 0,5 5-736,-2 10-257,-7 5-192,-7 6 0,-14 10-128,-8 4-256,-17 6-65,-20 4-800,-11 5-352,-13-2 95,-2-4-4067,0-10-5766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05.572"/>
    </inkml:context>
    <inkml:brush xml:id="br0">
      <inkml:brushProperty name="width" value="0.025" units="cm"/>
      <inkml:brushProperty name="height" value="0.025" units="cm"/>
    </inkml:brush>
  </inkml:definitions>
  <inkml:trace contextRef="#ctx0" brushRef="#br0">125 1 6342,'0'0'20585,"-7"4"-19865,-3 4-558,0 0-1,1 1 0,0-1 0,1 2 0,0-1 1,0 1-1,1 0 0,0 1 0,1 0 0,0 0 0,0 0 1,2 1-1,-1 0 0,1 0 0,1 0 0,0 0 0,1 1 1,0-1-1,1 1 0,1 23 0,1-33-155,-1 0 0,1 0-1,0-1 1,0 1 0,1 0 0,-1 0-1,1-1 1,-1 1 0,1 0 0,0-1-1,0 0 1,0 1 0,0-1 0,0 0 0,0 0-1,1 0 1,-1 0 0,1-1 0,-1 1-1,1-1 1,0 1 0,-1-1 0,1 0-1,0 0 1,0 0 0,4 0 0,39 6-1664,-5-11-3321,-6-10-2244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07.144"/>
    </inkml:context>
    <inkml:brush xml:id="br0">
      <inkml:brushProperty name="width" value="0.025" units="cm"/>
      <inkml:brushProperty name="height" value="0.025" units="cm"/>
    </inkml:brush>
  </inkml:definitions>
  <inkml:trace contextRef="#ctx0" brushRef="#br0">101 1 12364,'0'0'13089,"0"9"-11919,-1 7-900,-2 0 0,0 0 0,-1 0 0,-1 0 0,0-1 0,-1 1 0,-1-1 0,-9 15 0,3-4 228,2 0-1,-11 34 1,21-58-482,1-1 0,-1 1-1,0-1 1,1 1 0,-1 0-1,1-1 1,0 1 0,0 0-1,-1-1 1,1 1 0,0 0-1,0 0 1,1-1 0,-1 1-1,0 0 1,0-1 0,1 1-1,-1 0 1,1-1 0,0 1-1,-1-1 1,1 1 0,0-1-1,0 1 1,0-1 0,0 0-1,0 1 1,0-1 0,0 0-1,1 0 1,-1 1 0,0-1-1,1 0 1,2 1 0,2 0-75,1-1 1,-1 1 0,1-1 0,0-1-1,-1 1 1,1-1 0,8-1 0,1 1-479,-12 0-131,0 0 0,0 0 0,-1-1 0,1 1 0,0-1-1,0 0 1,0 0 0,-1-1 0,1 1 0,0-1-1,5-2 1,12-11-7473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09.414"/>
    </inkml:context>
    <inkml:brush xml:id="br0">
      <inkml:brushProperty name="width" value="0.025" units="cm"/>
      <inkml:brushProperty name="height" value="0.025" units="cm"/>
    </inkml:brush>
  </inkml:definitions>
  <inkml:trace contextRef="#ctx0" brushRef="#br0">21 462 12716,'-20'30'10054,"22"-34"-6969,11-17 1085,7-7-4439,79-89 1496,167-149-1,-214 216-1116,-52 49-110,0 1 1,0 0 0,0 0 0,0 0-1,0-1 1,0 1 0,0 0 0,0 0-1,0-1 1,1 1 0,-1 0 0,0 0-1,0 0 1,0-1 0,0 1 0,0 0-1,0 0 1,1 0 0,-1 0 0,0-1-1,0 1 1,0 0 0,0 0 0,1 0-1,-1 0 1,0 0 0,0 0 0,0 0-1,1-1 1,-1 1 0,0 0 0,0 0-1,0 0 1,1 0 0,-1 0 0,0 0-1,0 0 1,1 0 0,-1 0 0,0 0-1,0 0 1,0 0 0,1 0 0,-1 1 0,0-1-1,0 0 1,0 0 0,1 0 0,-1 0-1,0 0 1,0 0 0,0 0 0,1 1-1,-1-1 1,0 0 0,0 0 0,0 0-1,0 0 1,0 1 0,1-1 0,-1 0-1,0 0 1,0 1 0,-5 20 84,-15 28 102,-15 15-147,7-13-7,-22 53 0,43-85-30,0 0 0,2 0 0,0 0 1,1 1-1,1-1 0,-1 37 0,4-62-948,0 5 214,1-1 0,-1 1 0,0 0 0,0-1 0,0 1 0,-1 0 0,1-1 0,0 1 0,0 0 0,-1 0 0,1-1 0,-1 1 0,1 0 0,-1 0 0,1-1 1,-1 1-1,0 0 0,0 0 0,1 0 0,-1 0 0,0 0 0,0 0 0,0 0 0,0 0 0,0 1 0,-3-2 0,-11-8-8921</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10.684"/>
    </inkml:context>
    <inkml:brush xml:id="br0">
      <inkml:brushProperty name="width" value="0.025" units="cm"/>
      <inkml:brushProperty name="height" value="0.025" units="cm"/>
    </inkml:brush>
  </inkml:definitions>
  <inkml:trace contextRef="#ctx0" brushRef="#br0">1 335 6694,'0'0'21311,"7"-5"-20702,11-5-578,0 0 1,1 2-1,0 0 1,1 1-1,0 1 1,0 0 0,0 2-1,1 1 1,-1 0-1,29 1 1,-48 2-42,1 0 1,-1 0 0,1 0 0,-1 0 0,1 0-1,-1 0 1,1 1 0,-1-1 0,0 1-1,1-1 1,-1 1 0,1 0 0,-1-1-1,0 1 1,0 0 0,1 0 0,-1 0-1,0 0 1,0 0 0,0 0 0,0 0-1,0 0 1,0 1 0,0-1 0,1 2-1,-1 1 14,0-1-1,0 1 0,0 0 1,0 0-1,-1 0 0,1 0 0,-1 0 1,0-1-1,-1 9 0,-1 4 217,-1 1 0,-1-1 0,-9 26 0,9-30-23,1-5 120,0 0 1,1 0 0,0 1 0,0-1 0,-1 13 0,3-20-57,6-14 204,49-107-136,-50 107-352,0 0 0,0-1 0,-2 1 1,0-1-1,2-20 0,-5 43 16,-1-4 12,1 0 0,0 1 0,0-1-1,1 1 1,-1-1 0,1 0 0,0 0 0,0 1 0,2 3 0,-2-6-2,0-1-1,1 0 1,-1 0 0,1 1 0,-1-1-1,0 0 1,1 0 0,0 0-1,-1 0 1,1 0 0,0-1-1,-1 1 1,1-1 0,0 1-1,0-1 1,-1 1 0,1-1-1,0 0 1,0 0 0,0 0 0,0 0-1,0 0 1,-1 0 0,1 0-1,2-1 1,1-1-3,1 1 0,-1-1 0,0 1 0,0-1 0,0-1 0,-1 1 0,1-1 0,0 0 0,-1 0 0,0 0 0,1 0 0,-1-1 0,-1 0 0,1 0 0,4-6 0,7-10 0,25-41 0,-26 35 0,-1-1 0,-2 0 0,0-1 0,11-47 0,-58 189 0,19-66 0,-11 56 0,23-84 0,1-1 0,1 2 0,1-1 0,0 0 0,2 0 0,4 39 0,-4-57 0,0-1 0,0 1 0,1-1 0,-1 0 0,1 1 0,0-1 0,-1 0 0,1 1 0,0-1 0,0 0 0,-1 0 0,1 0 0,0 0 0,0 0 0,0 0 0,1 0 0,-1 0 0,0 0 0,0 0 0,0 0 0,1-1 0,-1 1 0,0-1 0,1 1 0,-1-1 0,0 1 0,1-1 0,-1 0 0,1 0 0,-1 1 0,1-1 0,-1 0 0,0 0 0,1-1 0,-1 1 0,1 0 0,-1 0 0,1-1 0,-1 1 0,0-1 0,1 1 0,-1-1 0,0 1 0,0-1 0,1 0 0,-1 0 0,1-1 0,6-2 0,-1 0 0,0-1 0,0 0 0,0 0 0,-1-1 0,9-9 0,-7 6 0,-1-1 0,0 0 0,0 0 0,-1-1 0,0 0 0,-1 0 0,0 0 0,-1-1 0,-1 1 0,1-1 0,-2 0 0,0 0 0,1-13 0,-3 24 0,0 1 0,0-1 0,0 1 0,1-1 0,-1 1 0,0-1 0,0 1 0,0-1 0,0 1 0,-1-1 0,1 1 0,0-1 0,0 1 0,0-1 0,0 1 0,0-1 0,-1 1 0,1 0 0,0-1 0,0 1 0,-1-1 0,1 1 0,0-1 0,-1 1 0,1 0 0,0-1 0,-1 1 0,1 0 0,-1-1 0,1 1 0,0 0 0,-1 0 0,1-1 0,-1 1 0,1 0 0,-1 0 0,1 0 0,-1 0 0,1 0 0,-1 0 0,1 0 0,-1-1 0,1 1 0,-1 1 0,1-1 0,-1 0 0,1 0 0,-1 0 0,1 0 0,-1 0 0,1 0 0,-1 0 0,1 1 0,-1-1 0,0 1 0,-1 0 0,0 0 0,0 0 0,1 0 0,-1 0 0,0 1 0,0-1 0,1 1 0,-1-1 0,1 1 0,-1 0 0,-1 3 0,2-4 0,0 1 0,0 0 0,0-1 0,0 1 0,1 0 0,-1-1 0,1 1 0,-1 0 0,1 0 0,0 0 0,-1-1 0,1 1 0,0 0 0,0 0 0,1 0 0,-1 0 0,0-1 0,0 1 0,1 0 0,-1 0 0,2 1 0,-1-2 0,0 1 0,0-1 0,0 0 0,0 0 0,1 0 0,-1 0 0,0 0 0,1 0 0,-1 0 0,1-1 0,-1 1 0,1 0 0,-1-1 0,1 1 0,0-1 0,-1 0 0,1 1 0,2-1 0,3 0 0,0 0 0,0 0 0,0-1 0,0 1 0,0-2 0,0 1 0,0-1 0,-1 0 0,14-6 0,-9 2 0,-1-1 0,0 0 0,0-1 0,18-17 0,-24 21 0,0 0 0,-1 0 0,0 0 0,0 0 0,0 0 0,0-1 0,-1 1 0,1-1 0,-1 0 0,0 1 0,-1-1 0,1 0 0,-1 0 0,1-9 0,-2 14 0,0 0 0,0 0 0,0 0 0,0 0 0,0 1 0,0-1 0,-1 0 0,1 0 0,0 0 0,0 0 0,0 0 0,0 1 0,0-1 0,-1 0 0,1 0 0,0 0 0,0 0 0,0 0 0,-1 0 0,1 0 0,0 0 0,0 0 0,0 0 0,-1 0 0,1 1 0,0-1 0,0 0 0,0-1 0,-1 1 0,1 0 0,0 0 0,0 0 0,0 0 0,-1 0 0,1 0 0,0 0 0,0 0 0,0 0 0,-1 0 0,1 0 0,0 0 0,0-1 0,0 1 0,0 0 0,0 0 0,-1 0 0,1 0 0,0 0 0,0-1 0,0 1 0,0 0 0,0 0 0,0 0 0,0-1 0,-1 1 0,1 0 0,0 0 0,0 0 0,0-1 0,0 1 0,0 0 0,0 0 0,0 0 0,0-1 0,0 1 0,0 0 0,0 0 0,0-1 0,-9 12 0,-1 3 0,1 2 0,0-1 0,-9 25 0,16-34 0,-1 0 0,2 0 0,-1 0 0,0 1 0,1-1 0,0 0 0,1 1 0,-1-1 0,1 1 0,1-1 0,-1 1 0,1-1 0,2 7 0,-2-10 0,1 0 0,0-1 0,0 1 0,0-1 0,0 1 0,0-1 0,0 0 0,1 0 0,-1 0 0,1 0 0,0 0 0,-1 0 0,1-1 0,0 0 0,0 1 0,0-1 0,0 0 0,0 0 0,0-1 0,0 1 0,0-1 0,1 1 0,-1-1 0,6-1 0,-4 2 0,1-1 0,-1 0 0,0 0 0,0-1 0,0 0 0,0 0 0,0 0 0,0 0 0,0-1 0,0 0 0,-1 0 0,1 0 0,0 0 0,7-6 0,-4-1 0,-1 0 0,0-1 0,0 1 0,-1-1 0,-1 0 0,1-1 0,-2 1 0,1-1 0,-2 0 0,1 0 0,-1-1 0,-1 1 0,0-1 0,0-14 0,-16 42 0,10-7 0,0 0 0,0 0 0,1 1 0,1 0 0,0-1 0,0 1 0,0 0 0,2 0 0,-1 0 0,1 0 0,1 0 0,1 15 0,-1-24-100,0 1 1,0-1-1,-1 0 0,1 0 1,0 0-1,0 1 0,0-1 1,0 0-1,0 0 0,1 0 1,-1-1-1,0 1 0,0 0 1,1 0-1,-1-1 0,0 1 1,1 0-1,-1-1 0,0 0 1,1 1-1,-1-1 0,1 0 0,-1 1 1,1-1-1,-1 0 0,1 0 1,-1 0-1,1-1 0,-1 1 1,1 0-1,-1-1 0,0 1 1,1 0-1,2-2 0,1 0-855,0 1 0,0-1 0,0 0-1,-1 0 1,1 0 0,-1-1-1,1 0 1,6-6 0,4-7-11206</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11.074"/>
    </inkml:context>
    <inkml:brush xml:id="br0">
      <inkml:brushProperty name="width" value="0.025" units="cm"/>
      <inkml:brushProperty name="height" value="0.025" units="cm"/>
    </inkml:brush>
  </inkml:definitions>
  <inkml:trace contextRef="#ctx0" brushRef="#br0">75 0 19442,'-3'31'1458,"-1"-1"-1,-1 0 1,-1 0-1,-12 33 1,8-30-251,1-1 1,2 1-1,2 0 1,-3 44-1,9-64-3403,0-26-3016,-1-28-6016,-2 14 2959</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11.432"/>
    </inkml:context>
    <inkml:brush xml:id="br0">
      <inkml:brushProperty name="width" value="0.025" units="cm"/>
      <inkml:brushProperty name="height" value="0.025" units="cm"/>
    </inkml:brush>
  </inkml:definitions>
  <inkml:trace contextRef="#ctx0" brushRef="#br0">0 47 8456,'0'0'23318,"62"-47"-23126,-32 47-128,1 0-32,4 0-96,-2 0-1922,-3 0-2914,-3 0-3748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7.957"/>
    </inkml:context>
    <inkml:brush xml:id="br0">
      <inkml:brushProperty name="width" value="0.025" units="cm"/>
      <inkml:brushProperty name="height" value="0.025" units="cm"/>
    </inkml:brush>
  </inkml:definitions>
  <inkml:trace contextRef="#ctx0" brushRef="#br0">20 290 15439,'0'0'14189,"12"-6"-12999,1-2-1040,0 0 0,0-1 0,-1 0 0,0-1 0,-1 0 0,0-1 0,0 0 0,-1-1-1,-1 0 1,0 0 0,0-1 0,12-28 0,-18 32-150,0 0 0,0 0 0,-1 0 0,0-1 0,-1 1 0,0-15 0,-1 22 0,1 1 0,-1-1 0,0 1 0,0-1 0,-1 1 0,1-1 0,0 1 0,0-1 0,-1 1 0,1 0 0,-1-1 0,1 1 0,-1 0 0,0-1 0,0 1 0,1 0 0,-1 0 0,0 0 0,0-1 0,0 1 0,0 0 0,0 0 0,0 0 0,-1 1 0,1-1 0,0 0 0,0 0 0,-1 1 0,1-1 0,0 0 0,-1 1 0,1 0 0,-1-1 0,1 1 0,0 0 0,-1-1 0,1 1 0,-1 0 0,1 0 0,-1 0 0,1 1 0,-1-1 0,1 0 0,0 0 0,-1 1 0,1-1 0,-1 1 0,1-1 0,0 1 0,-3 1 0,-2 1 0,0 0 0,1 1 0,-1-1 0,1 1 0,0 1 0,0-1 0,0 1 0,1-1 0,-1 1 0,1 1 0,0-1 0,-6 12 0,-4 7 0,-17 44 0,24-52 0,1 1 0,1-1 0,1 1 0,0 1 0,1-1 0,0 21 0,2-34 0,1 0 0,0 0 0,0 1 0,0-1 0,0 0 0,1 0 0,0 0 0,-1 0 0,2 0 0,-1 0 0,0 0 0,1 0 0,0 0 0,0 0 0,0-1 0,0 1 0,0-1 0,1 1 0,0-1 0,0 0 0,-1 0 0,2 0 0,-1-1 0,0 1 0,1-1 0,-1 0 0,1 0 0,-1 0 0,1 0 0,8 2 0,-3-1-242,1-1-1,-1-1 1,1 0-1,0 0 1,-1-1 0,1 0-1,0-1 1,0 0-1,-1 0 1,19-6-1,-17 3-535,0 0-1,-1-1 1,1 0-1,-1-1 1,0 0-1,0 0 1,-1-1-1,16-15 1,18-24-9568</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11.759"/>
    </inkml:context>
    <inkml:brush xml:id="br0">
      <inkml:brushProperty name="width" value="0.025" units="cm"/>
      <inkml:brushProperty name="height" value="0.025" units="cm"/>
    </inkml:brush>
  </inkml:definitions>
  <inkml:trace contextRef="#ctx0" brushRef="#br0">193 0 8264,'0'0'19266,"8"12"-17403,-8-12-1851,57 89 2209,-51-77-2085,0-1 1,-1 1 0,-1 0-1,0 1 1,0-1 0,-1 1-1,2 20 1,-5-14-118,0 1 0,-2-1 0,0 0 0,-1 1 0,-1-1 1,-1-1-1,0 1 0,-2 0 0,0-1 0,-13 23 0,5-14-354,-2 0 0,0-1 1,-2-1-1,-1-1 0,-38 36 0,11-23-3696,1-12-3127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16.114"/>
    </inkml:context>
    <inkml:brush xml:id="br0">
      <inkml:brushProperty name="width" value="0.025" units="cm"/>
      <inkml:brushProperty name="height" value="0.025" units="cm"/>
    </inkml:brush>
  </inkml:definitions>
  <inkml:trace contextRef="#ctx0" brushRef="#br0">0 51 5541,'0'0'10880,"6"-8"-9364,19-25-267,-24 32-1202,-1 0-1,1 1 1,-1-1-1,1 1 1,-1-1-1,1 1 1,-1-1 0,1 1-1,0-1 1,-1 1-1,1-1 1,-1 1-1,1-1 1,0 1-1,0 0 1,-1 0-1,1-1 1,0 1 0,0 0-1,-1 0 1,1 0-1,0 0 1,0 0-1,0 0 1,-1 0-1,1 0 1,0 0 0,0 0-1,-1 0 1,1 1-1,0-1 1,0 0-1,-1 0 1,1 1-1,0-1 1,-1 0-1,1 1 1,0-1 0,-1 1-1,2 0 1,15 26 658,-15-24-527,8 18 137,-2 0 0,0 1 0,-1 0 0,-1 0 0,-1 0 0,3 31 1,-5-14 180,-2 1 0,-5 73 0,0-96-569,0 1-1,-1-1 1,0 0-1,-1 0 1,-1-1-1,-1 0 1,-1 0-1,0-1 1,-1 0-1,0 0 1,-1-1-1,-16 15 1,25-26-541,-2 2-239,3-1-3430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3.107"/>
    </inkml:context>
    <inkml:brush xml:id="br0">
      <inkml:brushProperty name="width" value="0.025" units="cm"/>
      <inkml:brushProperty name="height" value="0.025" units="cm"/>
    </inkml:brush>
  </inkml:definitions>
  <inkml:trace contextRef="#ctx0" brushRef="#br0">21 1 6086,'0'0'19634,"3"10"-18128,1 4-1318,-2 1 0,1-1 1,-2 1-1,0 0 0,-1 0 1,0 0-1,-1 0 0,-1-1 0,0 1 1,-6 17-1,2-4-153,0 2-1,2-1 1,-1 40 0,5-68-38,0 0 1,0 0 0,0 0-1,0 0 1,0 0 0,1-1-1,-1 1 1,0 0-1,0 0 1,1 0 0,-1 0-1,0-1 1,1 1-1,-1 0 1,1 0 0,-1-1-1,1 1 1,0 0 0,-1-1-1,1 1 1,0-1-1,-1 1 1,1-1 0,0 1-1,-1-1 1,1 1-1,1 0 1,28 1 131,-21-3-343,-1-1 0,1 0-1,-1 0 1,0-1 0,9-4 0,24-19-4195,-3-5-3796,-16 9-1308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3.479"/>
    </inkml:context>
    <inkml:brush xml:id="br0">
      <inkml:brushProperty name="width" value="0.025" units="cm"/>
      <inkml:brushProperty name="height" value="0.025" units="cm"/>
    </inkml:brush>
  </inkml:definitions>
  <inkml:trace contextRef="#ctx0" brushRef="#br0">102 8 16784,'0'0'5851,"-10"6"-3337,2-1-2141,-1 1 0,1 0 0,1 1 0,-1-1 0,1 1 0,-10 14 0,14-17-268,-1 1-1,2-1 1,-1 0 0,1 1-1,-1 0 1,1 0 0,0 0-1,1 0 1,-1 0 0,1 0-1,0 0 1,1 0 0,-1 0-1,1 1 1,0-1 0,0 0-1,2 9 1,-2-13-97,1 0 1,-1 1-1,1-1 0,0 0 0,-1 0 1,1 0-1,0 1 0,0-1 0,0 0 1,0 0-1,0 0 0,0 0 0,0 0 1,0-1-1,0 1 0,1 0 0,-1 0 1,0-1-1,1 1 0,-1-1 0,0 1 1,1-1-1,-1 0 0,0 1 0,1-1 1,-1 0-1,1 0 0,-1 0 0,1 0 1,-1 0-1,0 0 0,1-1 0,-1 1 1,3-1-1,1 0 37,-1 0-1,1 0 1,0 0 0,-1-1 0,1 1 0,-1-1-1,0 0 1,0-1 0,5-2 0,-3 0 87,-1 0 1,0-1-1,-1 0 1,1 0 0,-1 0-1,0 0 1,-1 0-1,1-1 1,-1 0-1,0 1 1,-1-1 0,0 0-1,0-1 1,-1 1-1,1 0 1,-1 0-1,-1-15 1,0 21-133,0 1 0,0-1 0,0 0 0,0 0 0,0 0 0,0 1 0,0-1 0,0 0 0,0 0 0,-1 1 0,1-1 0,0 0 0,-1 1 0,1-1 0,0 0 0,-1 1 0,1-1 0,-1 0 0,1 1 0,-1-1 0,1 1 0,-1-1 0,1 1 0,-1-1 0,0 1 0,1-1 0,-1 1 0,0 0 0,1-1 0,-1 1 0,0 0 0,0 0 0,1-1 0,-1 1 0,0 0 0,0 0 0,1 0 0,-1 0 0,0 0 0,0 0 0,0 0 0,1 0 0,-1 0 0,0 1 0,0-1 0,1 0 0,-1 0 0,0 1 0,1-1 0,-1 0 0,-1 2 0,-2-1 0,0 1 0,0 0 0,0 0 0,0 1 0,0-1 0,0 1 0,-4 4 0,7-6 0,-1 1-7,-1 1-1,1-1 0,0 1 1,0 0-1,0 0 1,0 0-1,0 0 1,1 0-1,-1 1 0,1-1 1,-1 4-1,13-11-1882,38-42-7933,-39 35 4993,12-13-11303</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4.333"/>
    </inkml:context>
    <inkml:brush xml:id="br0">
      <inkml:brushProperty name="width" value="0.025" units="cm"/>
      <inkml:brushProperty name="height" value="0.025" units="cm"/>
    </inkml:brush>
  </inkml:definitions>
  <inkml:trace contextRef="#ctx0" brushRef="#br0">42 1 12043,'0'0'15044,"-1"12"-14094,-15 96 270,6-51-434,-4 90 0,14-147-761,0 1 0,0 0 0,0-1 0,0 1-1,0 0 1,0-1 0,0 1 0,0 0 0,0-1 0,0 1 0,0 0-1,0-1 1,0 1 0,1 0 0,-1-1 0,0 1 0,0 0-1,1-1 1,-1 1 0,1-1 0,-1 1 0,0-1 0,1 1 0,-1-1-1,1 1 1,-1-1 0,1 1 0,-1-1 0,1 0 0,0 1 0,0-1-1,20-7 405,17-29 45,42-62-234,-79 97-240,-1 1 0,0-1 0,0 1 0,1-1 0,-1 1 0,1 0 0,-1-1 0,0 1 0,1-1 0,-1 1 0,1 0 0,-1 0 0,1-1 0,-1 1 0,1 0 0,-1 0 0,1-1 0,0 1 0,-1 0 0,1 0 0,-1 0 0,1 0 0,-1 0 0,1 0 0,0 0 0,-1 0 0,1 0 0,-1 0 0,1 0 0,-1 0 0,2 1 0,5 16 0,-6 38 0,-1-46 0,-2 16 0,2-17 0,-1-1 0,1 1 0,0-1 0,1 0 0,1 13 0,-1-20 0,-1 1 0,0-1 0,1 1 0,-1-1 0,0 0 0,1 1 0,-1-1 0,1 1 0,-1-1 0,1 0 0,-1 1 0,1-1 0,-1 0 0,1 1 0,-1-1 0,1 0 0,-1 0 0,1 0 0,-1 1 0,1-1 0,0 0 0,-1 0 0,1 0 0,-1 0 0,1 0 0,0 0 0,-1 0 0,1 0 0,-1 0 0,1-1 0,-1 1 0,1 0 0,0 0 0,-1 0 0,1-1 0,-1 1 0,1 0 0,-1 0 0,1-1 0,21-13 0,9-14-2715,38-42-12438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4.690"/>
    </inkml:context>
    <inkml:brush xml:id="br0">
      <inkml:brushProperty name="width" value="0.025" units="cm"/>
      <inkml:brushProperty name="height" value="0.025" units="cm"/>
    </inkml:brush>
  </inkml:definitions>
  <inkml:trace contextRef="#ctx0" brushRef="#br0">1 13 8776,'0'0'19480,"4"4"-18919,-2-1-502,0-1 1,0 0 0,0 0 0,-1 1-1,1-1 1,-1 1 0,1 0 0,-1-1-1,0 1 1,0 0 0,0 0 0,0 0-1,-1-1 1,1 1 0,-1 0 0,0 0-1,0 0 1,0 0 0,0 0 0,0 0-1,-1 0 1,1 0 0,-1 0 0,0-1-1,-1 5 1,2-7-38,0 0 0,0 0 0,0 0 1,-1 0-1,1 0 0,0 0 0,0 1 0,0-1 0,0 0 0,0 0 1,0 0-1,0 0 0,0 0 0,0 1 0,0-1 0,0 0 0,0 0 1,0 0-1,0 0 0,0 1 0,0-1 0,0 0 0,0 0 0,0 0 0,0 0 1,0 1-1,0-1 0,0 0 0,0 0 0,0 0 0,0 0 0,0 0 1,0 1-1,0-1 0,0 0 0,0 0 0,1 0 0,-1 0 0,0 0 1,0 1-1,0-1 0,0 0 0,0 0 0,0 0 0,1 0 0,-1 0 0,0 0 1,0 0-1,0 0 0,0 0 0,1 0 0,-1 0 0,0 0 0,0 0 1,0 0-1,0 0 0,1 0 0,-1 0 0,0 0 0,14-9 505,23-27-545,-27 25 103,-6 8-76,28-25 249,-31 27-249,0 0 0,1 0 0,-1 0 0,0 0 0,1 0 0,-1 0 0,1 1 0,-1-1 1,1 1-1,-1-1 0,1 1 0,-1-1 0,1 1 0,-1 0 0,1 0 0,-1 0 0,1 0 0,0 0 0,-1 0 0,1 0 0,-1 0 0,3 1 0,-3 1-9,0 0 0,0-1 0,-1 1 0,1 0 0,0 0 0,-1 0 0,1 0 0,-1 0 0,1-1 0,-1 1 0,0 0 0,0 0 0,0 0 0,0 0 0,0 3 0,-3 31 0,-9 11 0,12-47-48,0 0-1,1 0 1,-1 0 0,0-1 0,0 1-1,0 0 1,1 0 0,-1 0-1,0 0 1,0-1 0,0 1 0,1 0-1,-1 0 1,0 0 0,0 0-1,1 0 1,-1 0 0,0 0 0,0 0-1,1 0 1,-1 0 0,0 0-1,0 0 1,1 0 0,-1 0 0,0 0-1,1 0 1,-1 0 0,0 0-1,0 0 1,1 0 0,-1 0 0,0 0-1,0 0 1,0 1 0,1-1-1,-1 0 1,0 0 0,0 0-1,0 0 1,1 1 0,-1-1 0,0 0-1,0 0 1,0 0 0,0 1-1,1-1 1,-1 0 0,0 0 0,0 1-1,0-1 1,0 0 0,0 0-1,0 1 1,0-1 0,0 0 0,0 0-1,0 1 1,0-1 0,0 0-1,0 0 1,0 1 0,0-1 0,0 0-1,0 1 1,0-1 0,15-20-6652,2-10-5850</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5.591"/>
    </inkml:context>
    <inkml:brush xml:id="br0">
      <inkml:brushProperty name="width" value="0.025" units="cm"/>
      <inkml:brushProperty name="height" value="0.025" units="cm"/>
    </inkml:brush>
  </inkml:definitions>
  <inkml:trace contextRef="#ctx0" brushRef="#br0">0 149 9833,'0'0'17606,"12"1"-16773,-6-1-711,1 0 1,-1 0-1,0 0 0,0-1 0,0 0 1,0 0-1,0-1 0,-1 0 0,1 0 1,0 0-1,-1 0 0,1-1 0,-1 0 1,0 0-1,0-1 0,0 1 0,0-1 1,0 0-1,4-6 0,-4 5-55,-1 1 0,0-1 0,0 1 0,-1-1 0,1-1 0,-1 1-1,0 0 1,-1-1 0,1 1 0,-1-1 0,0 0 0,0 0 0,-1 0 0,2-10 0,-4 15-60,1 1 1,0-1-1,-1 0 1,1 0-1,0 1 1,-1-1 0,1 1-1,-1-1 1,1 0-1,-1 1 1,1-1-1,-1 1 1,1-1 0,-1 1-1,0-1 1,1 1-1,-1-1 1,0 1-1,1 0 1,-1-1-1,0 1 1,1 0 0,-1 0-1,0 0 1,0-1-1,0 1 1,1 0-1,-1 0 1,0 0 0,0 0-1,1 0 1,-1 0-1,0 1 1,0-1-1,1 0 1,-1 0-1,0 0 1,0 1 0,1-1-1,-1 0 1,0 1-1,1-1 1,-1 1-1,0-1 1,0 1 0,-34 20-47,27-11 34,0 0 0,0 0 0,1 1 0,0 0 0,1 1 0,0-1 0,1 1 0,1 0 0,0 1 0,0-1 1,1 1-1,1 0 0,0-1 0,0 22 0,1-33 2,1 0 1,0 0 0,0 0 0,0 0-1,0 0 1,0 0 0,1 0 0,-1 0-1,0 0 1,0 0 0,1 0 0,-1 0-1,0-1 1,1 1 0,-1 0 0,1 0-1,-1 0 1,1-1 0,-1 1 0,1 0-1,0 0 1,-1-1 0,1 1 0,0-1-1,-1 1 1,1 0 0,0-1 0,1 1-1,0 0 5,0-1 0,0 0-1,0 0 1,0 0 0,0 0-1,0 0 1,0 0 0,0 0-1,0-1 1,0 1-1,0-1 1,3-1 0,5-2 36,-1 0 1,0-1 0,0-1-1,11-7 1,36-40 183,-41 37-173,1 1 0,29-21-1,-45 36-48,1-1 0,-1 1-1,1-1 1,-1 1 0,1 0-1,0-1 1,-1 1 0,1 0-1,0 0 1,-1 0 0,1-1-1,0 1 1,-1 0 0,1 0-1,0 0 1,-1 0 0,1 0-1,0 0 1,0 0 0,-1 0-1,1 1 1,0-1 0,-1 0-1,1 0 1,0 1 0,-1-1-1,1 0 1,-1 0 0,1 1-1,-1-1 1,1 1 0,0-1-1,-1 1 1,1-1 0,-1 1-1,0-1 1,1 1 0,-1-1-1,1 1 1,-1-1 0,0 1-1,1 0 1,-1-1 0,0 1-1,0 0 1,1-1 0,-1 1-1,0 0 1,0-1 0,0 1-1,0 0 1,0 1 0,4 45 109,-4-37-72,0-4-26,1-1 1,-1 1 0,1-1 0,0 0 0,0 1 0,1-1-1,2 6 1,-4-10-10,0-1 1,1 1-1,-1 0 0,1-1 0,-1 1 0,1-1 0,-1 1 0,1-1 1,-1 1-1,1-1 0,-1 1 0,1-1 0,0 1 0,-1-1 0,1 0 1,0 1-1,0-1 0,-1 0 0,1 0 0,0 1 0,-1-1 0,2 0 1,0 0-2,0-1 1,0 1-1,0 0 1,0-1-1,0 1 1,0-1-1,0 0 1,-1 0-1,1 0 1,0 0-1,-1 0 1,1 0-1,1-2 1,31-25-2,40-28 0,-68 52 0,0 1 0,0 0 0,1 0 0,-1 0 0,1 1 0,-1-1 0,1 2 0,0-1 0,0 1 0,11-1 0,-17 2-67,1 1-1,-1 0 1,1-1 0,-1 1-1,1 0 1,-1 0 0,1 0-1,-1 0 1,0 0-1,0 0 1,0 0 0,1 1-1,-1-1 1,0 0 0,0 1-1,-1-1 1,1 1 0,0-1-1,0 1 1,-1-1 0,1 1-1,-1-1 1,1 1 0,-1 0-1,0-1 1,1 1-1,-1 0 1,0-1 0,0 4-1,0-2-178,1 0 0,-1 0 0,0 0 0,0 0 0,0 0 0,0 0 0,-1 0 0,1 0 0,-1 0 0,0 0 0,0 0 0,0 0 0,0-1 0,0 1 0,-1 0 0,-1 2 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5.961"/>
    </inkml:context>
    <inkml:brush xml:id="br0">
      <inkml:brushProperty name="width" value="0.025" units="cm"/>
      <inkml:brushProperty name="height" value="0.025" units="cm"/>
    </inkml:brush>
  </inkml:definitions>
  <inkml:trace contextRef="#ctx0" brushRef="#br0">1 1 18642,'0'0'10089</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6.290"/>
    </inkml:context>
    <inkml:brush xml:id="br0">
      <inkml:brushProperty name="width" value="0.025" units="cm"/>
      <inkml:brushProperty name="height" value="0.025" units="cm"/>
    </inkml:brush>
  </inkml:definitions>
  <inkml:trace contextRef="#ctx0" brushRef="#br0">86 0 4452,'0'0'13127,"-4"12"-9027,-8 24-2503,-42 139 4063,49-154-5346,1 0 0,1 0 0,1 0 0,1 1 0,1-1 0,4 39-1,-4-57-289,1 0-1,-1-1 1,1 1-1,0-1 0,-1 0 1,1 1-1,0-1 0,0 0 1,1 1-1,-1-1 1,0 0-1,1 0 0,0 0 1,-1 0-1,1 0 0,0 0 1,0-1-1,0 1 1,0 0-1,0-1 0,0 0 1,0 1-1,1-1 0,-1 0 1,0 0-1,1 0 1,-1-1-1,1 1 0,-1-1 1,1 1-1,-1-1 0,1 0 1,0 0-1,-1 0 1,1 0-1,3-1 0,2 0 47,0 0 0,0-1 0,-1 0 0,1-1 0,-1 0 0,1 0-1,-1-1 1,0 1 0,0-1 0,10-9 0,3-3-70,-2-1 0,1-1 0,-2 0 0,-1-1 0,0-1 0,-1-1 0,-2 0 0,0-1 0,12-28 0,-21 38-2921,-4 12 2819,0 0 1,0 0-1,0-1 1,0 1 0,0 0-1,0 0 1,0 0-1,0 0 1,1 0 0,-1-1-1,0 1 1,0 0-1,0 0 1,0 0-1,0 0 1,0-1 0,0 1-1,0 0 1,0 0-1,0 0 1,0 0 0,0-1-1,0 1 1,0 0-1,0 0 1,-1 0 0,1 0-1,0 0 1,0-1-1,0 1 1,0 0 0,0 0-1,0 0 1,0 0-1,0 0 1,0-1 0,-1 1-1,1 0 1,0 0-1,0 0 1,0 0-1,0 0 1,0 0 0,-1 0-1,1 0 1,0 0-1,0 0 1,0 0 0,0 0-1,-1 0 1,1 0-1,0 0 1,0 0 0,0 0-1,0 0 1,0 0-1,-1 0 1,1 0 0,0 0-1,-11 5-7067</inkml:trace>
  <inkml:trace contextRef="#ctx0" brushRef="#br0" timeOffset="1">208 311 12748,'0'0'14350,"-12"49"-12717,12-38-1280,14-2-257,6-1-160,4-2-1570,6-1-1761,4-2-1154,-3-3 33,-4 0-5413</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6.691"/>
    </inkml:context>
    <inkml:brush xml:id="br0">
      <inkml:brushProperty name="width" value="0.025" units="cm"/>
      <inkml:brushProperty name="height" value="0.025" units="cm"/>
    </inkml:brush>
  </inkml:definitions>
  <inkml:trace contextRef="#ctx0" brushRef="#br0">136 21 13004,'0'0'8376,"-9"-5"-5600,6 3-2659,1 1 1,-1-1-1,1 0 0,-1 1 0,0 0 0,0-1 0,0 1 1,0 0-1,0 0 0,0 1 0,0-1 0,0 1 0,0-1 0,0 1 1,0 0-1,0 0 0,0 1 0,0-1 0,-1 0 0,1 1 1,0 0-1,0 0 0,0 0 0,1 0 0,-1 0 0,0 1 1,0-1-1,1 1 0,-1 0 0,1-1 0,-1 1 0,1 0 1,0 1-1,-1-1 0,1 0 0,1 1 0,-4 3 0,3-4-61,0 0 0,1 0 0,-1 0 0,0 1 1,1-1-1,0 1 0,-1-1 0,1 1 0,0-1 0,0 1 0,0-1 0,1 1 0,-1 0 0,0 0 0,1-1 0,0 1 0,0 0 0,0 0 0,0 3 0,1-4-35,1-1 1,-1 1-1,0-1 0,1 1 1,-1-1-1,1 0 1,0 1-1,-1-1 0,1 0 1,0 0-1,0 0 0,0 0 1,-1-1-1,1 1 1,0 0-1,0-1 0,0 1 1,0-1-1,0 0 0,0 0 1,0 0-1,0 0 0,0 0 1,0 0-1,0 0 1,3-1-1,10-1 64,0-1 0,0 0 0,0 0 0,0-2 0,-1 0 0,0-1 0,20-10 0,-21 8-25,0 2-1,1 0 0,0 1 0,0 0 0,0 1 0,1 1 0,-1 0 0,18-1 0,-31 5-54,0-1 1,0 1-1,0-1 1,0 1-1,0 0 1,0-1-1,0 1 0,0 0 1,0 0-1,0 0 1,-1 0-1,1-1 1,0 1-1,-1 0 1,1 0-1,-1 1 0,1-1 1,-1 0-1,1 0 1,-1 0-1,0 0 1,1 0-1,-1 0 1,0 1-1,0-1 0,0 0 1,0 0-1,0 0 1,0 1-1,0-1 1,0 0-1,-1 0 1,1 0-1,-1 2 0,-10 46 88,5-30-7,10-16 116,20-23 289,-2 1-304,47-25-187,-63 41 0,0 0 0,0 0 0,1 1 0,-1 0 0,1 0 0,0 0 0,-1 1 0,1 0 0,12 0 0,-18 2 0,0 0 0,-1 0 0,1 0 0,0 0 0,0 0 0,-1 0 0,1 1 0,-1-1 0,1 0 0,-1 0 0,1 1 0,-1-1 0,0 0 0,0 1 0,0-1 0,0 0 0,0 0 0,0 1 0,0-1 0,0 0 0,-1 3 0,-1 32 0,2-36 0,0 0 1,0 1-1,0-1 0,0 0 0,0 0 1,1 1-1,-1-1 0,0 0 1,0 0-1,0 0 0,0 1 0,1-1 1,-1 0-1,0 0 0,0 0 1,0 1-1,1-1 0,-1 0 0,0 0 1,0 0-1,0 0 0,1 0 0,-1 0 1,0 0-1,1 1 0,-1-1 1,0 0-1,0 0 0,1 0 0,-1 0 1,0 0-1,0 0 0,1 0 1,-1 0-1,0 0 0,0 0 0,1-1 1,-1 1-1,0 0 0,0 0 1,1 0-1,-1 0 0,0 0 0,0 0 1,1-1-1,-1 1 0,0 0 1,0 0-1,0 0 0,1 0 0,-1-1 1,13-5-75,10-8-666,37-23-2970,-19 12-6910,-29 17 3296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2:08.318"/>
    </inkml:context>
    <inkml:brush xml:id="br0">
      <inkml:brushProperty name="width" value="0.025" units="cm"/>
      <inkml:brushProperty name="height" value="0.025" units="cm"/>
    </inkml:brush>
  </inkml:definitions>
  <inkml:trace contextRef="#ctx0" brushRef="#br0">275 0 22357,'0'0'8397,"-1"14"-6672,0-5-1547,-1-2-169,2 0 0,-1 0 0,1 0 0,0 0 1,1 0-1,-1 0 0,1 0 0,1 0 0,-1 0 1,1 0-1,5 10 0,39 75-9,28 67 0,-65-136 0,-2 0 0,-1 0 0,-1 0 0,0 1 0,1 36 0,-7-31 16,0 0-1,-2 0 1,0-1-1,-3 1 1,0-1-1,-2 0 1,0-1-1,-2 1 1,-2-2-1,-16 30 1,5-16-159,-2 0 1,-2-2 0,-1-2-1,-2 0 1,-53 48 0,13-27-5741,1-19-10549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7.126"/>
    </inkml:context>
    <inkml:brush xml:id="br0">
      <inkml:brushProperty name="width" value="0.025" units="cm"/>
      <inkml:brushProperty name="height" value="0.025" units="cm"/>
    </inkml:brush>
  </inkml:definitions>
  <inkml:trace contextRef="#ctx0" brushRef="#br0">1 29 11627,'0'0'18012,"3"7"-17548,1 1-358,-3-6-83,1 1 0,-1 0 0,0-1 1,0 1-1,0 0 0,0 0 0,0 0 1,0 0-1,-1 0 0,0 0 0,1 3 1,-1-5-18,0-1 0,0 0 0,1 1 0,-1-1 0,0 1 1,1-1-1,-1 0 0,1 1 0,-1-1 0,0 0 0,1 1 1,-1-1-1,1 0 0,-1 1 0,1-1 0,-1 0 0,1 0 1,-1 0-1,1 0 0,-1 1 0,1-1 0,-1 0 1,1 0-1,-1 0 0,1 0 0,-1 0 0,1 0 0,-1 0 1,1 0-1,-1-1 0,1 1 0,-1 0 0,1 0 0,-1 0 1,1 0-1,-1-1 0,1 1 0,-1 0 0,1-1 0,-1 1 1,0 0-1,1-1 0,24-11 113,-21 9-106,70-46 41,-69 46-46,0 1 0,0-1 0,0 1-1,0 0 1,1 0 0,-1 1 0,1-1-1,-1 1 1,1 0 0,0 1 0,-1 0 0,1-1-1,6 2 1,-11 0 26,0-1-1,-1 1 1,1 0 0,0 0-1,0-1 1,-1 1 0,1 0-1,-1 0 1,1 0 0,-1 0-1,1 0 1,-1 0-1,1 0 1,-1 0 0,0 0-1,0 0 1,1 0 0,-1 0-1,0 0 1,0 0 0,0 0-1,0 0 1,0 0 0,0 0-1,-1 0 1,1 0 0,0 0-1,0 0 1,-1 0 0,1 0-1,-1 0 1,0 1-1,-11 34 533,3-21-526,4-7-40,1 0 1,0-1-1,1 1 1,0 1-1,-3 8 1,6-17-1,0 1 0,0-1 0,0 0 0,0 0 0,0 0 0,0 0 0,0 1 0,0-1 0,0 0 0,0 0 0,0 0 0,0 0 0,0 1 0,0-1 0,0 0 0,0 0 0,0 0 0,1 0 0,-1 0 0,0 1 0,0-1 0,0 0 0,0 0 0,0 0 0,0 0 0,0 0 0,1 0 0,-1 0 0,0 1 0,0-1 0,0 0 0,0 0 0,0 0 0,1 0 0,-1 0 0,0 0 0,0 0 0,0 0 0,0 0 0,1 0 0,-1 0 0,0 0 0,0 0 0,0 0 0,0 0 0,1 0 0,-1 0 0,0 0 0,14-4 0,9-7 0,2-5 0,67-39 0,-83 50 0,0 1 0,1 0 0,-1 1 0,1 0 0,-1 0 0,1 1 0,0 1 0,13-2 0,-22 3 1,-1 0 1,1 1-1,0-1 1,-1 0-1,1 0 1,-1 0-1,1 0 1,0 1-1,-1-1 1,1 0-1,-1 1 1,1-1-1,-1 0 0,1 1 1,-1-1-1,1 1 1,-1-1-1,1 1 1,-1-1-1,1 1 1,-1-1-1,0 1 1,1-1-1,-1 1 1,0-1-1,0 1 0,1 0 1,-1-1-1,0 1 1,0 0-1,0-1 1,0 1-1,0 0 1,0-1-1,0 1 1,0-1-1,0 1 1,0 0-1,0 0 0,-7 35-58,4-20-222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8.011"/>
    </inkml:context>
    <inkml:brush xml:id="br0">
      <inkml:brushProperty name="width" value="0.025" units="cm"/>
      <inkml:brushProperty name="height" value="0.025" units="cm"/>
    </inkml:brush>
  </inkml:definitions>
  <inkml:trace contextRef="#ctx0" brushRef="#br0">26 64 14734,'0'0'9097,"-5"8"-7213,-14 27-272,19-35-1575,0 0 0,0 1 0,0-1 1,-1 1-1,1-1 0,0 0 0,0 1 0,0-1 0,0 1 0,0-1 0,0 1 0,0-1 0,0 0 0,0 1 0,0-1 1,0 1-1,0-1 0,0 0 0,0 1 0,1-1 0,-1 1 0,0-1 0,0 0 0,0 1 0,1-1 0,-1 1 0,0-1 1,0 0-1,1 0 0,-1 1 0,0-1 0,1 0 0,-1 1 0,0-1 0,1 0 0,-1 0 0,0 0 0,1 1 0,-1-1 1,1 0-1,-1 0 0,0 0 0,1 0 0,-1 0 0,1 0 0,-1 0 0,1 0 0,-1 0 0,0 0 0,1 0 0,-1 0 0,1 0 1,-1 0-1,1 0 0,-1 0 0,1 0 0,24-3 520,-25 3-548,15-5 160,-1 0 1,0-1-1,-1-1 1,0 0-1,0 0 0,0-2 1,-1 1-1,0-2 0,0 1 1,11-15-1,-13 9-34,-13 9-2,1 6-132,0 1 1,1-1-1,-1 0 0,0 0 1,1 1-1,-1-1 0,0 1 0,1 0 1,-1-1-1,1 1 0,-1 0 0,1 0 1,0 0-1,-1 0 0,-1 2 0,-8 7-11,0 1 0,0 1 0,2 0 0,-14 20 0,19-26 7,0 1 0,0-1 0,0 1 0,1 0 0,1 0 0,-1 0 0,1 1 1,0-1-1,1 1 0,-1-1 0,1 10 0,1-17 7,1 1 0,-1 0 0,1-1-1,-1 1 1,1-1 0,-1 1 0,1-1 0,-1 1 0,1-1 0,-1 1-1,1-1 1,0 0 0,-1 1 0,1-1 0,0 0 0,-1 1 0,1-1-1,0 0 1,0 0 0,-1 0 0,1 0 0,0 0 0,-1 0 0,1 0-1,0 0 1,0 0 0,-1 0 0,1 0 0,0 0 0,0 0 0,-1 0-1,1-1 1,0 1 0,-1 0 0,2-1 0,29-9 231,46-34-77,-62 34-135,0 1 0,0 0 0,1 1 0,0 0 1,1 2-1,25-8 0,-41 14-23,-1 0 0,1 0 0,-1 0 0,1 0 0,0 0 0,-1 0 0,1 0 0,0 0 0,-1 0 0,1 0 0,-1 0 0,1 0 0,0 0 0,-1 0 0,1 1 0,-1-1 0,1 0 0,-1 1 0,1-1 0,-1 0 0,1 1 0,-1-1 0,1 0 0,-1 1 0,1-1 0,-1 1 0,0-1 0,1 1 0,-1-1 0,1 1 0,-1 0 0,3 24 0,-16 37 0,10-49 0,3-12 0,0-1 0,0 0 0,0 1 0,-1-1 0,1 0 0,0 0 0,0 1 0,0-1 0,0 0 0,0 1 0,0-1 0,0 0 0,0 1 0,0-1 0,0 0 0,0 1 0,0-1 0,0 0 0,0 1 0,1-1 0,-1 0 0,0 1 0,0-1 0,0 0 0,0 0 0,0 1 0,1-1 0,-1 0 0,0 0 0,0 1 0,1-1 0,-1 0 0,0 0 0,0 1 0,1-1 0,-1 0 0,0 0 0,1 0 0,-1 0 0,0 0 0,0 0 0,1 1 0,-1-1 0,1 0 0,18-6 0,19-18 0,-13 4 0,49-36 0,-69 53 0,0 0 0,0 0 0,1 0 0,-1 0 0,1 1 0,0 0 0,-1 0 0,1 1 0,0-1 0,0 1 0,10 0 0,-15 4 0,0 0 0,0 0 0,0 0 0,0 0 0,-1 0 0,1 0 0,-1 0 0,0 0 0,0 0 0,0 0 0,0 0 0,0 0 0,-2 5 0,-9 39-6593</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29.378"/>
    </inkml:context>
    <inkml:brush xml:id="br0">
      <inkml:brushProperty name="width" value="0.025" units="cm"/>
      <inkml:brushProperty name="height" value="0.025" units="cm"/>
    </inkml:brush>
  </inkml:definitions>
  <inkml:trace contextRef="#ctx0" brushRef="#br0">50 88 9865,'-6'1'2335,"-29"-4"9251,26-6-7598,18-8-3009,-2 10-885,0 1 1,0 0 0,1 0 0,-1 1 0,1 0 0,12-5 0,-17 7-44,1 1 0,0 1 0,0-1 0,0 1 0,0-1 0,0 1 0,1 0 0,-1 1 0,0-1 0,1 1 0,-1-1 0,0 1 0,0 1 1,1-1-1,-1 1 0,6 1 0,-8-1-44,-1 0 0,1 1 1,-1-1-1,1 0 1,-1 1-1,0 0 1,1-1-1,-1 1 0,0 0 1,0 0-1,0-1 1,0 1-1,-1 0 0,1 0 1,0 0-1,-1 0 1,1 0-1,-1 0 0,0 0 1,0 3-1,2 49 221,-2-41-131,-1 3 24,1-11-49,-1 0 0,1 0 1,1 0-1,-1 0 0,1 0 0,0 0 1,1 7-1,-1-10-38,0-1 0,0 0 0,0 0 0,-1 1 0,1-1 0,0 0 0,1 0 0,-1 0 0,0 0 0,0 0 0,0 0 0,1 0 0,-1-1 0,0 1 0,1 0 0,-1-1 0,1 1 0,-1-1 0,0 1 0,1-1 0,-1 0 0,1 1 0,-1-1 0,1 0 0,0 0 0,-1 0 0,1 0 0,-1-1 0,3 1 0,5-2-15,0 0-1,0-1 1,0 0-1,0 0 1,-1-1 0,0 0-1,1 0 1,-2-1-1,1 0 1,0 0-1,-1-1 1,12-12 0,-4 3-11,-1 0 0,0-1 0,-1-1 1,16-29-1,-22 36-448,-7 18-780,1 15-1700,-1-22 2814,0-1 0,1 1 0,-1 0 0,0-1 0,0 1 0,1-1 0,-1 1 1,0-1-1,1 1 0,-1-1 0,0 1 0,1-1 0,-1 1 0,1-1 0,-1 1 1,1-1-1,-1 0 0,1 1 0,-1-1 0,1 0 0,0 1 0,-1-1 0,1 0 1,-1 0-1,1 0 0,0 1 0,-1-1 0,1 0 0,0 0 0,-1 0 0,1 0 1,-1 0-1,1 0 0,0 0 0,1-1 0,12-2-7966</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0.124"/>
    </inkml:context>
    <inkml:brush xml:id="br0">
      <inkml:brushProperty name="width" value="0.025" units="cm"/>
      <inkml:brushProperty name="height" value="0.025" units="cm"/>
    </inkml:brush>
  </inkml:definitions>
  <inkml:trace contextRef="#ctx0" brushRef="#br0">123 316 2434,'0'0'14804,"6"-10"-12012,18-29-64,-24 38-2590,1 0-1,0 0 1,-1 0 0,1 0 0,-1 1 0,1-1 0,-1 0 0,0 0 0,1 0 0,-1 0 0,0 0 0,0 0 0,0 0 0,0 0 0,1 0 0,-1 0 0,-1 0 0,1 0 0,0 0 0,0 0 0,0 0 0,-1-2 0,1 3-83,-1 0 1,0-1-1,1 1 1,-1 0-1,0-1 1,1 1-1,-1 0 1,0 0-1,1-1 0,-1 1 1,0 0-1,0 0 1,1 0-1,-1 0 1,0 0-1,0 0 1,1 0-1,-1 0 1,0 0-1,1 1 0,-2-1 1,-37 18 323,29-10-350,0 1 0,1 0-1,0 0 1,0 1 0,1 1 0,1-1-1,0 1 1,0 0 0,1 1 0,1-1-1,0 1 1,-4 14 0,9-25-20,-1-1 0,1 1-1,0-1 1,0 0 0,0 1 0,0-1 0,0 1 0,0-1 0,0 1 0,0-1 0,0 0 0,0 1 0,0-1 0,1 1-1,-1-1 1,0 0 0,0 1 0,0-1 0,1 1 0,-1-1 0,0 0 0,0 1 0,1-1 0,-1 0 0,0 1 0,0-1 0,1 0-1,-1 0 1,0 1 0,1-1 0,-1 0 0,1 0 0,-1 1 0,1-1 0,19 0 218,22-14 168,-15 0-256,-1-1-1,0-1 1,-1-1 0,0-2-1,40-39 1,-47 40 113,-1-1 1,-1-1-1,0 0 0,-2-1 1,0 0-1,-1-1 0,14-36 1,-25 53-165,0 1 0,0-1 0,-1 0 0,1 0 0,-1 0 0,0 0 0,-1 0 0,1 0 0,-1 0 0,0 0 1,-1-10-1,-1 16-87,1-1 0,0 1 1,0 0-1,-1-1 1,1 1-1,0 0 1,0 0-1,0 0 0,0 0 1,0 0-1,0 0 1,0 0-1,0 0 1,-1 2-1,-12 22-1,1 1 0,1 1 0,1-1 0,1 2 0,1 0 0,-7 46 0,14-68-443,1-1 1,0 1-1,1-1 0,0 1 1,-1 0-1,2-1 1,-1 1-1,2 6 0,-1-10 212,-1 0 1,1-1-1,0 1 0,0-1 0,0 0 1,0 1-1,0-1 0,1 0 0,-1 0 1,0 1-1,0-1 0,1 0 0,-1 0 1,1 0-1,-1-1 0,1 1 0,-1 0 1,1-1-1,0 1 0,-1-1 0,1 1 1,0-1-1,0 0 0,-1 1 0,1-1 1,0 0-1,-1 0 0,1 0 0,2-1 1,20 1-6641</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0.484"/>
    </inkml:context>
    <inkml:brush xml:id="br0">
      <inkml:brushProperty name="width" value="0.025" units="cm"/>
      <inkml:brushProperty name="height" value="0.025" units="cm"/>
    </inkml:brush>
  </inkml:definitions>
  <inkml:trace contextRef="#ctx0" brushRef="#br0">146 1 19763,'0'0'2893,"-11"13"139,-10 12-1504,1 2 0,-17 30 0,29-43-1305,1 0 0,0 0 0,1 1 0,0 0 0,1 0 1,1 1-1,-5 28 0,8-31-301,0-1-220,-1 0 0,2 0 1,0 0-1,0 0 0,1 0 1,4 17-1,9-72 378,6-11-876,-8 32-5108,-11 18-1236,-2 3 5072,1-5-5657</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0.824"/>
    </inkml:context>
    <inkml:brush xml:id="br0">
      <inkml:brushProperty name="width" value="0.025" units="cm"/>
      <inkml:brushProperty name="height" value="0.025" units="cm"/>
    </inkml:brush>
  </inkml:definitions>
  <inkml:trace contextRef="#ctx0" brushRef="#br0">252 71 19250,'0'0'3331,"-2"-8"-48,1 5-3155,1 0 0,-1 0-1,0 0 1,0 0-1,0 0 1,0 0 0,-1 0-1,1 1 1,-1-1-1,0 0 1,1 1 0,-1-1-1,-1 1 1,1 0-1,0-1 1,0 1-1,-1 0 1,1 1 0,-1-1-1,0 0 1,1 1-1,-1-1 1,0 1 0,0 0-1,0 0 1,0 0-1,0 0 1,0 1 0,0-1-1,-1 1 1,1 0-1,0 0 1,0 0-1,0 0 1,0 0 0,0 1-1,0-1 1,0 1-1,-6 2 1,1 0-93,0 1 0,1 0 0,0 0 0,0 0 0,0 1 0,0 0 0,1 0 0,-1 1 0,2 0 0,-8 9 1,2-2 119,0 0 1,1 1-1,1 0 1,-8 18 0,15-28-128,0-1 0,1 1-1,0 0 1,-1 0 0,1-1 0,1 1 0,-1 0 0,1 0 0,-1 0 0,1 0 0,0 5 0,1-8-22,-1 1 0,1-1 0,-1 1 0,1-1 0,-1 1 0,1-1 0,0 0 0,0 1 0,-1-1 0,1 0 0,0 1 0,0-1 1,0 0-1,1 0 0,-1 0 0,0 0 0,0 0 0,1 0 0,-1 0 0,0-1 0,1 1 0,-1 0 0,1-1 0,-1 1 0,1-1 1,-1 1-1,1-1 0,-1 0 0,1 0 0,1 0 0,13 2 1,0-1 1,1-1 0,-1-1-1,0 0 1,0-1 0,0-1-1,0-1 1,0 0-1,24-10 1,-33 12-7,0-1 1,-1 0-1,1 0 1,-1-1-1,0 0 1,0 0-1,0 0 1,0-1-1,-1 0 0,0 0 1,0 0-1,0-1 1,-1 1-1,0-1 1,0-1-1,0 1 0,-1 0 1,1-1-1,-2 1 1,1-1-1,-1 0 1,0 0-1,0 0 1,0-8-1,-2 14-9,0-1 0,1 0 0,-1 0 0,0 0 0,0 1 0,-1-1 0,1 0 0,0 0 0,-1 1 0,1-1 0,-1 0 0,1 1 0,-1-1 0,0 0 0,1 1 0,-1-1 0,0 1 0,0-1 0,0 1 0,-1 0 0,1-1 0,0 1 0,0 0 0,-3-2 0,2 2-30,-1 0 0,0 0 1,1 0-1,-1 0 0,0 1 0,0-1 0,0 1 0,1 0 0,-1-1 0,0 1 1,0 0-1,0 1 0,-5 0 0,2 0-79,-1 1 0,1-1 1,0 1-1,0 0 0,0 1 0,0-1 1,0 1-1,1 1 0,-1-1 0,1 1 0,0 0 1,0 0-1,-5 6 0,8-8-314,1 0-1,-1 1 1,1-1-1,0 1 1,0 0-1,0-1 1,0 1 0,1 0-1,-2 4 1,2-6 108,0-1 0,0 1 1,0 0-1,0 0 0,0-1 1,0 1-1,0 0 0,0-1 1,0 1-1,1 0 0,-1-1 1,0 1-1,0 0 0,1-1 1,-1 1-1,0 0 0,1-1 0,-1 1 1,0 0-1,1-1 0,-1 1 1,1-1-1,-1 1 0,1-1 1,0 1-1,-1-1 0,1 0 1,-1 1-1,1-1 0,0 0 1,-1 1-1,1-1 0,0 0 1,-1 0-1,1 0 0,0 1 1,0-1-1,-1 0 0,2 0 0,20 0-11512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1.271"/>
    </inkml:context>
    <inkml:brush xml:id="br0">
      <inkml:brushProperty name="width" value="0.025" units="cm"/>
      <inkml:brushProperty name="height" value="0.025" units="cm"/>
    </inkml:brush>
  </inkml:definitions>
  <inkml:trace contextRef="#ctx0" brushRef="#br0">148 18 16400,'0'0'8803,"-2"9"-7367,-50 157 1790,33-113-2716,1 0 0,-13 76 0,23-54-438,-5 29-21,9-95 120,3-23-109,5-28-18,23-48-38,4 2-1,69-139 0,-99 225-6,8-18-4,1 1-1,0 1 1,22-29 0,-29 43 1,1 0 0,-1 0 1,1 1-1,-1-1 1,1 1-1,0 0 1,1 0-1,-1 0 0,0 0 1,1 1-1,-1 0 1,1 0-1,0 0 1,0 0-1,0 1 0,0 0 1,0 0-1,0 0 1,0 1-1,0-1 1,6 2-1,-9-1-2,0 0 1,0 0 0,1 1-1,-1-1 1,0 1-1,0 0 1,0-1-1,0 1 1,0 0-1,0 0 1,0 0-1,0 1 1,-1-1-1,1 0 1,0 1-1,-1-1 1,1 1-1,-1 0 1,1-1-1,-1 1 1,0 0-1,0 0 1,0 0-1,0 0 1,0 0-1,0 0 1,0 0-1,-1 0 1,1 0-1,-1 0 1,1 1-1,-1-1 1,0 0-1,0 0 1,0 0-1,-1 5 1,1-2 1,-1 1 0,0-1 0,0 1 1,0-1-1,-1 1 0,0-1 0,0 0 0,0 0 1,-1 0-1,1 0 0,-1 0 0,-1 0 1,-5 6-1,-6 3 105,0-1 0,-1-1 0,-1 0 0,0-2 0,0 0 0,-1 0 0,0-2 0,-1 0 0,0-1 0,0-1 0,0-1 0,-30 4 0,47-9-133,1 1 0,-1-1 0,1 0 0,-1 0 0,1 0 0,-1 0 0,1 0 0,-1 0 0,1 0 0,-1-1 0,1 1 0,0 0 0,-1-1 0,1 1 0,-1-1 0,1 0 0,0 1 0,-3-3 0,4 3-27,0-1 0,-1 0 0,1 1 0,0-1 0,0 0 0,0 0 1,0 1-1,0-1 0,0 0 0,0 0 0,0 1 0,0-1 0,0 0 0,0 1 0,1-1 1,-1 0-1,0 0 0,0 1 0,1-1 0,-1 0 0,0 1 0,1-1 0,-1 1 0,1-1 1,0 0-1,5-6-755,0 0 0,0 0 0,1 1 0,9-8 0,56-36-8709,-34 23 3314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1.871"/>
    </inkml:context>
    <inkml:brush xml:id="br0">
      <inkml:brushProperty name="width" value="0.025" units="cm"/>
      <inkml:brushProperty name="height" value="0.025" units="cm"/>
    </inkml:brush>
  </inkml:definitions>
  <inkml:trace contextRef="#ctx0" brushRef="#br0">223 0 8232,'0'0'13084,"-5"10"-12972,-49 109 1011,48-101 167,0 0 0,0 0 0,2 0-1,0 1 1,-1 33 0,2-36-1086,1-2-1,-2 1 1,0 0-1,-1-1 1,0 1 0,-1-1-1,0-1 1,-2 1-1,-8 12 1,-18 39 237,31-58-441,1-1 0,0-1 0,0 0 0,0 0 0,-1 0 0,0 0 0,0 0 0,0 0 0,-1-1 0,0 0 0,-5 6 0,26-49 0,71-132 0,40-65 0,-122 227 0,33-44 0,-37 51 0,0-1 0,0 1 0,1 0 0,-1-1 0,1 1 0,-1 0 0,1 1 0,0-1 0,0 0 0,0 1 0,0 0 0,0 0 0,0 0 0,0 0 0,0 0 0,6 0 0,-9 1 0,0 0 0,0 1 0,1-1 0,-1 0 0,0 0 0,0 1 0,0-1 0,1 0 0,-1 1 0,0-1 0,0 0 0,0 1 0,0-1 0,0 0 0,0 1 0,0-1 0,0 0 0,0 1 0,0-1 0,0 1 0,0-1 0,0 0 0,0 1 0,0-1 0,0 0 0,0 1 0,0-1 0,0 0 0,0 1 0,-1-1 0,1 0 0,0 1 0,0-1 0,0 0 0,-1 1 0,1-1 0,0 0 0,0 0 0,-1 1 0,1-1 0,0 0 0,-1 0 0,1 0 0,0 0 0,0 1 0,-1-1 0,0 0 0,-13 16 0,-23 12-56,-1-3 0,-2-1 0,-71 33 0,167-64-11358,-25-3 4512,3-1-4122</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2.979"/>
    </inkml:context>
    <inkml:brush xml:id="br0">
      <inkml:brushProperty name="width" value="0.025" units="cm"/>
      <inkml:brushProperty name="height" value="0.025" units="cm"/>
    </inkml:brush>
  </inkml:definitions>
  <inkml:trace contextRef="#ctx0" brushRef="#br0">134 345 13196,'0'0'17745,"-10"-5"-17654,10 5-80,0 1-1,1-1 1,-1 0-1,1 0 1,-1 0-1,0 1 1,1-1-1,-1 0 1,1 0-1,-1 0 1,1 0-1,-1 0 1,1 0-1,-1 0 1,0 0-1,1 0 1,-1 0-1,1 0 1,-1 0-1,1 0 1,-1 0-1,0-1 1,1 1-1,-1 0 1,1 0-1,-1 0 1,0-1-1,1 1 1,-1 0-1,1-1 1,-1 1-1,0 0 1,1 0-1,-1-1 1,0 1-1,0-1 1,1 1-1,-1-1 1,19-22 759,-2 4-215,-16 19-555,-1 0 0,1 0 0,-1 0 0,1 0 0,0 0 0,-1-1 0,1 1 0,-1 0 0,1 0 0,-1-1 0,1 1 0,-1 0 0,1-1 0,-1 1 0,1 0 0,-1-1 0,1 1 0,-1-1 0,0 1 0,1-1 0,-1 1 0,0-1 0,1 1 0,-1-1 0,0 1 0,0-1 0,1 0 0,-1 1 0,0-1 0,0 1 0,0-1 0,0 0 0,0 1 0,0-1 0,0 1 0,0-1 0,0 0 0,0 1 0,0-1 0,-1 0 0,1 0 0,0 0 0,0 0 0,-1 0 0,1 0 0,0 0 0,-1 0 0,1 0 0,-1 1 0,1-1 0,-1 0 0,1 0 0,-1 1 0,1-1 0,-1 0 0,0 0 0,1 1 0,-1-1 0,0 1 0,0-1 0,0 1 0,1-1 0,-1 1 0,0-1 0,0 1 0,0 0 0,0 0 0,0-1 0,0 1 0,0 0 0,-1 0 0,-3 1 0,1 0 0,-1 0 0,1 0 0,-1 1 0,1 0 0,0 0 0,-1 0 0,1 0 0,0 1 0,0-1 0,1 1 0,-1 0 0,1 0 0,-1 1 0,1-1 0,-4 6 0,-50 69 0,48-63 0,5-10 0,0 1 0,0 1 0,1-1 0,0 0 0,1 1 0,-4 10 0,6-15 0,-1-1 0,1 0 0,0 0 0,0 1 0,0-1 0,0 0 0,0 1 0,0-1 0,0 0 0,0 1 0,1-1 0,-1 0 0,0 0 0,1 1 0,-1-1 0,1 0 0,-1 0 0,1 0 0,0 0 0,-1 0 0,1 0 0,0 0 0,0 0 0,0 0 0,0 0 0,0 0 0,0 0 0,0 0 0,0-1 0,0 1 0,0 0 0,0-1 0,1 1 0,-1-1 0,0 0 0,0 1 0,1-1 0,-1 0 0,0 1 0,0-1 0,3 0 0,8 1 0,0 0 0,0 0 0,-1-1 0,1-1 0,0 0 0,-1-1 0,1 0 0,0 0 0,-1-1 0,0-1 0,0 0 0,17-9 0,-7 0 0,0 0 0,-1-2 0,-1 0 0,-1-1 0,19-21 0,81-90 0,-102 106 0,0 0 0,-1 0 0,-2-2 0,18-37 0,-30 59 0,0-1 0,0 1 0,0-1 0,-1 1 0,1-1 0,0 0 0,-1 1 0,1-1 0,-1 0 0,0 1 0,0-1 0,0 0 0,1 1 0,-2-1 0,1 0 0,0 0 0,0 1 0,0-1 0,-1 0 0,0-1 0,0 2 0,0 1 0,0 0 0,1-1 0,-1 1 0,0 0 0,0-1 0,0 1 0,0 0 0,0 0 0,0 0 0,0 0 0,0 0 0,0 0 0,0 0 0,0 0 0,0 0 0,0 1 0,0-1 0,0 0 0,0 0 0,0 1 0,0-1 0,1 1 0,-2 0 0,-9 4 0,1 1 0,0 0 0,0 1 0,-10 9 0,-5 7 0,1 1 0,-38 51 0,53-64 0,1 1 0,1 0 0,0 0 0,0 1 0,1-1 0,1 1 0,0 1 0,1-1 0,-4 24 0,8-34 0,0-1 0,0 1 0,0-1 0,0 1 0,0-1 0,1 1 0,-1-1 0,1 1 0,-1-1 0,1 0 0,0 1 0,0-1 0,0 0 0,1 0 0,-1 1 0,0-1 0,1 0 0,-1 0 0,1-1 0,0 1 0,0 0 0,0 0 0,0-1 0,0 1 0,0-1 0,0 0 0,0 0 0,0 0 0,1 0 0,-1 0 0,0 0 0,1 0 0,-1-1 0,1 1 0,-1-1 0,1 0 0,-1 1 0,5-2 0,2 2 0,1-1 0,-1 0 0,0-1 0,1 0 0,-1-1 0,0 1 0,1-2 0,-1 0 0,11-4 0,-3-3 0,-1 0 0,0-1 0,-1-1 0,0 0 0,-1-1 0,0 0 0,-1-1 0,0-1 0,-1 0 0,17-31 0,-12 17 0,-1-1 0,-2-1 0,-1 0 0,-2-1 0,11-42 0,-74 207 0,43-87 0,1 1 0,3 0 0,2 0 0,2 55 0,1-95 0,-4-11-415,0 1 0,0-1 0,0 0 1,1 0-1,-1-1 0,-4-7 0,-27-39-686,24 37 1299,0 0-1,2-1 1,-1 0 0,2-1-1,0 0 1,1 0 0,-7-25-1,13 40-125,1-1 0,0 1 0,0 0 0,0-1 0,0 1 0,0 0 0,0-1 0,0 1 0,0 0 0,0-1 0,1 1 0,-1 0 0,0-1 0,1 1 0,-1 0 0,1 0 0,0 0 0,-1-1 0,1 1 0,0 0 0,0 0 0,0 0 0,0 0 0,0 0 0,0 0 0,0 1 0,0-1 0,2-1 0,1 0-20,0 0 1,0 1-1,0 0 1,1-1-1,-1 1 1,1 1-1,-1-1 0,9 0 1,9 2-134,0 0 0,38 8 0,-38-4-169,49 7-4705,-26-9-3026</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3.756"/>
    </inkml:context>
    <inkml:brush xml:id="br0">
      <inkml:brushProperty name="width" value="0.025" units="cm"/>
      <inkml:brushProperty name="height" value="0.025" units="cm"/>
    </inkml:brush>
  </inkml:definitions>
  <inkml:trace contextRef="#ctx0" brushRef="#br0">225 97 17777,'10'-8'1269,"-4"5"-400,0-1-1,0 0 0,0 0 1,-1-1-1,1 0 0,-1 0 1,0 0-1,-1-1 0,1 1 1,-1-1-1,0 0 0,-1-1 1,5-8-1,-9 15-835,1-1 1,-1 0-1,0 1 1,1-1-1,-1 1 1,1-1-1,-1 1 1,0-1-1,1 1 0,-1-1 1,0 1-1,0-1 1,1 1-1,-1 0 1,0 0-1,0-1 1,0 1-1,1 0 1,-1 0-1,0 0 1,0 0-1,0 0 1,1 0-1,-1 0 0,0 0 1,0 0-1,0 0 1,0 0-1,0 1 1,-32 2 8,14 1-42,-1 2-1,1 0 1,0 1-1,0 2 1,1-1 0,0 2-1,1 0 1,0 2-1,0-1 1,2 2-1,-17 16 1,30-27-33,0-1-1,1 1 1,-1 0 0,0 1-1,1-1 1,0 0 0,-1 0-1,1 1 1,0-1 0,0 1-1,0-1 1,1 1 0,-1-1-1,1 1 1,-1 4 0,1-6-6,1 0 1,-1 1-1,1-1 1,-1 0 0,1 0-1,0 0 1,-1 0 0,1 0-1,0 0 1,0 0 0,0-1-1,0 1 1,0 0 0,0 0-1,0-1 1,0 1-1,0 0 1,0-1 0,0 1-1,1-1 1,-1 0 0,0 1-1,0-1 1,0 0 0,1 0-1,-1 0 1,0 1 0,0-1-1,1-1 1,-1 1 0,0 0-1,2-1 1,166-2-891,-168 3 932,0 0 0,0 0 0,0 0 1,1 0-1,-1 0 0,0 1 0,0-1 0,0 0 1,0 1-1,0-1 0,0 0 0,0 1 0,0-1 0,0 1 1,0 0-1,0-1 0,0 1 0,-1 0 0,1 0 1,0-1-1,0 1 0,-1 0 0,1 0 0,0 0 0,-1 0 1,1 0-1,-1 0 0,1 0 0,-1 0 0,0 0 0,1 0 1,-1 0-1,0 0 0,0 0 0,0 0 0,0 0 1,0 0-1,0 1 0,0-1 0,0 0 0,0 0 0,0 0 1,0 0-1,-1 0 0,1 0 0,-1 0 0,1 0 1,-2 2-1,0 3 115,0 0 0,-1 0 0,0 0 0,0-1 0,-1 1 0,0-1 0,-5 7 0,-7 3 207,0 0 1,-1-1-1,-22 14 1,29-22-257,1 0 0,-1-1 1,0 0-1,-1-1 1,1 0-1,-1 0 1,0-1-1,-11 1 1,21-4-87,1 0 1,0 1-1,0-1 0,0 0 1,0 0-1,0 0 1,-1 0-1,1 0 0,0 0 1,0 0-1,0 0 1,0 0-1,-1 0 1,1 0-1,0 0 0,0 0 1,0 0-1,0 0 1,-1 0-1,1 0 0,0 0 1,0 0-1,0 0 1,0 0-1,-1 0 0,1 0 1,0 0-1,0-1 1,0 1-1,0 0 0,0 0 1,-1 0-1,1 0 1,0 0-1,0 0 1,0-1-1,0 1 0,0 0 1,0 0-1,0 0 1,0 0-1,0 0 0,-1-1 1,1 1-1,0 0 1,0 0-1,0 0 0,0 0 1,0-1-1,0 1 1,0 0-1,0 0 0,0 0 1,0-1-1,9-11-795,15-9-549,11-2-1960,49-22 0,43-10-7061,-77 35 4067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2.666"/>
    </inkml:context>
    <inkml:brush xml:id="br0">
      <inkml:brushProperty name="width" value="0.025" units="cm"/>
      <inkml:brushProperty name="height" value="0.025" units="cm"/>
    </inkml:brush>
  </inkml:definitions>
  <inkml:trace contextRef="#ctx0" brushRef="#br0">3 1 17745,'0'0'12267,"1"14"-11727,0 260 1115,-5-113-1095,4-161-560,0 0 0,0 1 0,0-1 0,0 1 0,-1-1 0,1 1 0,0-1 0,0 0 0,0 1 0,0-1 0,0 1 0,1-1 0,-1 1 0,0-1 0,0 1 0,0-1 0,0 0 0,0 1 0,1-1 0,-1 1 0,0-1 0,0 0 0,0 1 0,1-1 0,-1 0 0,0 1 0,1-1 0,-1 0 0,0 1 0,1-1 0,0 0 0,9-9 0,8-24 0,-5-4 0,-2-1 0,11-78 0,1-4 0,-23 118 0,1-1 0,-1 0 0,1 1 0,0-1 0,-1 0 0,1 1 0,0-1 0,1 1 0,-1 0 0,0-1 0,1 1 0,-1 0 0,1 0 0,0 0 0,0 0 0,0 0 0,0 0 0,0 0 0,0 1 0,0-1 0,0 1 0,1-1 0,-1 1 0,1 0 0,-1 0 0,1 0 0,-1 0 0,1 1 0,-1-1 0,1 1 0,0-1 0,0 1 0,-1 0 0,1 0 0,0 0 0,-1 1 0,1-1 0,0 1 0,-1-1 0,1 1 0,-1 0 0,1 0 0,-1 0 0,1 0 0,-1 0 0,1 1 0,-1-1 0,4 4 0,-2-3 0,-1 0 0,1 1 0,0-1 0,-1 1 0,0 0 0,1 0 0,-1 0 0,0 1 0,0-1 0,-1 1 0,1 0 0,-1-1 0,0 1 0,0 0 0,0 0 0,-1 1 0,1-1 0,-1 0 0,0 0 0,0 1 0,0-1 0,-1 7 0,0-5 0,-1-1 0,0 1 0,0-1 0,0 1 0,-1-1 0,0 0 0,0 0 0,0 0 0,0 0 0,-1 0 0,0 0 0,0-1 0,-1 0 0,1 1 0,-1-1 0,0 0 0,-8 6 0,7-6 3,0-1 0,0 0 0,-1 0 0,1-1 0,-1 1 0,0-1 0,1 0 0,-1-1 0,0 1 0,0-1 0,0-1 0,-7 1 0,10-1-9,1 1 0,-1-1 1,1 0-1,0 0 0,-1-1 1,1 1-1,0 0 0,-1-1 0,1 0 1,0 1-1,0-1 0,0 0 1,-1 0-1,1 0 0,0 0 1,0-1-1,0 1 0,0-1 1,1 1-1,-1-1 0,0 1 0,1-1 1,-1 0-1,1 0 0,-1 0 1,1 0-1,0 0 0,0 0 1,0 0-1,0 0 0,0-1 1,1 1-1,-2-4 0,3 6-224,-1-1-1,0 1 1,0-1-1,1 1 1,-1-1-1,0 1 0,0 0 1,1-1-1,-1 1 1,1-1-1,-1 1 1,0 0-1,1-1 1,-1 1-1,1 0 1,-1-1-1,1 1 1,-1 0-1,1 0 1,-1-1-1,1 1 1,-1 0-1,1 0 1,-1 0-1,1 0 0,0 0 1,-1 0-1,1 0 1,-1 0-1,2 0 1,24-2-5878,-18 2 2808,17-2-6800</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4.113"/>
    </inkml:context>
    <inkml:brush xml:id="br0">
      <inkml:brushProperty name="width" value="0.025" units="cm"/>
      <inkml:brushProperty name="height" value="0.025" units="cm"/>
    </inkml:brush>
  </inkml:definitions>
  <inkml:trace contextRef="#ctx0" brushRef="#br0">99 33 7399,'0'0'16688,"-9"5"-15402,3-3-1112,0 1 0,0 0-1,1 1 1,0-1 0,0 1 0,0 0-1,0 1 1,0-1 0,1 1-1,0 0 1,0 0 0,0 0-1,0 0 1,1 1 0,0 0 0,0-1-1,1 1 1,-1 0 0,1 1-1,1-1 1,-1 0 0,1 0 0,0 1-1,1-1 1,-1 13 0,2-17-133,-1 0 0,1 0 1,0 0-1,0-1 1,0 1-1,0 0 0,0-1 1,0 1-1,0 0 1,0-1-1,1 1 0,-1-1 1,0 0-1,1 1 1,0-1-1,-1 0 0,1 0 1,0 0-1,-1 0 0,1 0 1,0 0-1,0-1 1,0 1-1,0-1 0,-1 1 1,1-1-1,0 0 1,0 0-1,0 1 0,0-1 1,0-1-1,0 1 1,0 0-1,3-1 0,3 1 67,1-1 0,-1 0 0,1-1 0,-1 0 0,0 0-1,0-1 1,8-3 0,-5 0-51,-1 0-1,0-1 0,-1 0 1,0-1-1,0 0 1,14-16-1,-21 22-50,1-1 0,-1 0 0,0 1 1,0-1-1,0 0 0,0 0 0,0 0 0,-1 0 0,1-1 0,-1 1 0,0 0 0,0-1 0,0 1 1,-1-1-1,1 1 0,-1-1 0,0 1 0,0-1 0,0 1 0,0-1 0,0 1 0,-1-1 1,0 1-1,1-1 0,-1 1 0,-1 0 0,-1-5 0,1 5-296,0 1 0,0-1 0,-1 1 0,1 0 0,-1-1 0,0 1 1,1 1-1,-1-1 0,0 0 0,0 0 0,0 1 0,0 0 0,0 0 0,-1 0 0,1 0 0,-5-1 0,-56-2-9563,55 4-2591</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5.576"/>
    </inkml:context>
    <inkml:brush xml:id="br0">
      <inkml:brushProperty name="width" value="0.025" units="cm"/>
      <inkml:brushProperty name="height" value="0.025" units="cm"/>
    </inkml:brush>
  </inkml:definitions>
  <inkml:trace contextRef="#ctx0" brushRef="#br0">121 201 7335,'0'0'10447,"3"-9"-7041,9-27-272,-12 36-3009,0 0 0,1-1 0,-1 1 0,0-1 0,0 1 0,0 0 0,0-1 0,0 1 0,0-1 0,1 1 0,-1-1 1,0 1-1,0-1 0,0 1 0,0 0 0,-1-1 0,1 1 0,0-1 0,0 1 0,0-1 0,0 1 0,0 0 0,0-1 0,-1 1 0,1-1 0,0 1 1,0 0-1,-1-1 0,1 1 0,0 0 0,-1-1 0,1 1 0,0 0 0,-1-1 0,-17 2 1526,-14 16-964,24-10-650,1 0-1,0 1 1,0 0 0,1 1-1,-1-1 1,2 1-1,0 0 1,0 1-1,0-1 1,1 1-1,1 0 1,-5 20-1,8-30-34,0 1-1,0 0 0,0 0 0,0-1 0,0 1 0,0 0 0,1-1 0,-1 1 0,0-1 0,1 1 1,-1 0-1,0-1 0,1 1 0,-1-1 0,1 1 0,-1-1 0,1 1 0,-1-1 0,1 1 0,-1-1 1,1 1-1,-1-1 0,1 0 0,0 1 0,-1-1 0,1 0 0,0 0 0,-1 1 0,1-1 0,0 0 1,-1 0-1,1 0 0,0 0 0,-1 0 0,1 0 0,0 0 0,-1 0 0,1 0 0,0 0 0,0 0 0,-1-1 1,1 1-1,0 0 0,-1 0 0,1-1 0,0 1 0,36-12 44,10-16-107,-38 21-51,0 1 0,1 0-1,0 1 1,1 0 0,-1 1 0,21-6-1,-31 10 106,1 0 0,0 0-1,0 0 1,0 0-1,0 1 1,0-1 0,-1 0-1,1 1 1,0-1-1,0 1 1,-1-1-1,1 1 1,0-1 0,0 1-1,-1 0 1,1-1-1,-1 1 1,1 0 0,-1-1-1,1 1 1,-1 0-1,1 0 1,-1 0-1,0-1 1,1 1 0,-1 0-1,0 0 1,0 0-1,1 0 1,-1 0 0,0-1-1,0 1 1,0 0-1,0 0 1,0 0 0,-1 1-1,1 44-54,-1-37 53,-2 20 28,-2-1 1,-1 1-1,-1-1 0,-1 0 0,-2-1 1,-1 0-1,0-1 0,-2 0 0,-2-1 0,0 0 1,-26 32-1,41-57-17,-31 33 148,30-32-148,-1 1-1,1-1 1,-1 0-1,1 1 1,-1-1-1,0 0 1,1 0-1,-1 0 1,0 0-1,0 0 1,1-1-1,-1 1 1,0 0-1,0-1 1,0 0 0,0 1-1,0-1 1,-4 0-1,5-1-24,1 0 0,-1 0 0,0 1 0,1-1 0,-1 0 0,1 0 0,-1 0 0,1 0 0,0-1 0,-1 1-1,1 0 1,0 0 0,0 0 0,-1 0 0,1 0 0,0 0 0,0 0 0,1 0 0,-1-1 0,0 1 0,0 0 0,0 0 0,1 0 0,-1 0 0,1-2 0,9-29-360,4 4 334,2 0 0,1 2 1,0 0-1,2 0 0,1 2 0,1 1 0,1 0 1,2 2-1,-1 0 0,2 2 0,44-27 0,-64 43 44,26-14-20,-29 17 23,-1-1-1,0 0 1,0 1-1,1-1 1,-1 1-1,1 0 1,-1-1 0,0 1-1,1 0 1,-1 0-1,1 0 1,-1 0-1,1 0 1,-1 0-1,0 0 1,1 0-1,-1 0 1,1 1-1,1 0 1,-2 1-3,-1 0 1,0 0 0,0 0-1,0 1 1,0-1 0,0 0-1,-1 0 1,1 0 0,-1 0-1,1 0 1,-1 0 0,0 0-1,1 0 1,-1 0 0,-2 3-1,-81 110 1667,112-136-941,-15 8-564,-1 0 0,0-1 0,-1-1 0,17-29 0,-24 37-113,-1 1 1,0-1-1,0 0 0,-1-1 1,1 1-1,-2 0 1,1-1-1,-1 1 0,0-1 1,-1 1-1,1-1 1,-2 1-1,1-1 1,-3-10-1,-1 13-39,-1 14 0,-3 13-44,8-20-41,0-1 0,-1 1 0,1-1-1,0 1 1,0-1 0,0 1 0,0 0 0,0-1 0,0 1 0,1-1 0,-1 1 0,0-1-1,1 1 1,-1-1 0,1 1 0,-1-1 0,1 1 0,0-1 0,0 0 0,0 0-1,0 1 1,0-1 0,0 0 0,0 0 0,0 0 0,0 0 0,2 2 0,1-2-198,0 0 0,-1-1 0,1 1 1,0-1-1,-1 1 0,1-1 1,0 0-1,-1-1 0,1 1 0,0-1 1,6-1-1,15-5-2248,-1-1 1,0 0-1,39-22 0,-9 1 1263,-75 48 9605,11-9-7828,2 0 0,-1 1 0,1 0 0,-7 14 1,15-25-496,1 0 1,-1 1 0,0-1 0,0 0 0,0 0 0,1 1 0,-1-1 0,0 0 0,0 0 0,1 0 0,-1 1 0,0-1 0,0 0 0,1 0 0,-1 0-1,0 0 1,1 0 0,-1 0 0,0 0 0,1 0 0,-1 1 0,0-1 0,0 0 0,1 0 0,-1 0 0,0 0 0,1-1 0,-1 1 0,0 0 0,1 0-1,-1 0 1,0 0 0,1 0 0,-1 0 0,0 0 0,0 0 0,1-1 0,-1 1 0,0 0 0,0 0 0,1 0 0,-1-1 0,0 1 0,0 0 0,0 0-1,1-1 1,-1 1 0,19-9 66,6-6 14,-12 7-247,-1 0-1,1 1 1,1 0-1,0 1 1,0 1-1,21-6 1,-34 11 145,0 0 0,0 0 1,1 0-1,-1 1 0,0-1 0,0 0 1,0 1-1,0-1 0,0 1 0,0-1 1,0 1-1,0-1 0,0 1 0,0 0 0,0-1 1,0 1-1,0 0 0,0 0 0,0 0 1,-1 0-1,1 0 0,0 0 0,-1 0 1,1 0-1,-1 0 0,1 0 0,-1 0 1,1 0-1,-1 0 0,0 0 0,1 0 0,-1 1 1,0-1-1,0 0 0,0 0 0,0 0 1,0 1-1,0-1 0,0 0 0,-1 1 1,-4 55 948,-9-3-133,-2-1 0,-45 100 0,52-133-391,65-167 54,-29 71-510,41-78 1,-56 132 68,0 0-1,2 1 0,0 1 0,1 0 1,1 1-1,1 0 0,35-29 0,-49 46-34,0-1 0,0 1 0,0 0-1,1 0 1,-1 0 0,0 0 0,1 1-1,-1-1 1,1 1 0,6-1-1,-9 2 1,0 0-1,-1 0 0,1 0 1,0 0-1,-1 0 0,1 0 0,0 0 1,-1 0-1,1 0 0,0 1 1,-1-1-1,1 0 0,-1 1 0,1-1 1,0 0-1,-1 1 0,1-1 1,-1 1-1,1-1 0,-1 1 1,1-1-1,-1 1 0,1 0 0,3 25 64,-6-17-41,-1 1 0,1 0 1,-2-1-1,0 1 0,0-1 0,0 0 0,-1 0 0,-1-1 1,1 1-1,-1-1 0,-1-1 0,-14 15 0,-17 24 272,79-54-112,-26 3-225,1 1 1,0 1-1,0 0 1,-1 1-1,18 0 1,-28 1 30,-1 1 0,1 0 0,0 0 0,0 0 0,0 0 0,-1 1 0,1 0 0,0 0 0,-1 1 0,1-1 0,-1 1 0,1 0 0,-1 0 0,0 0 0,0 0 0,0 1 0,0 0 0,0 0 1,0 0-1,-1 0 0,4 4 0,-6-5 31,0 0 1,-1 0 0,1 0 0,0 0 0,-1 0-1,1 0 1,-1 1 0,0-1 0,1 0 0,-1 0-1,0 0 1,0 0 0,-1 0 0,1 0 0,0 1-1,-1-1 1,1 0 0,-1 0 0,0 0-1,0 0 1,1 0 0,-1-1 0,-1 1 0,1 0-1,0 0 1,0 0 0,-1-1 0,1 1 0,-1-1-1,1 1 1,-1-1 0,1 0 0,-1 1 0,-3 1-1,-6 4 121,0-1 1,0 1-1,0-2 0,-18 7 0,7-4-338,1 0 1,-2-2-1,1-1 1,-1-1-1,-44 3 1,52-8-4496,6-8-3939</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6.774"/>
    </inkml:context>
    <inkml:brush xml:id="br0">
      <inkml:brushProperty name="width" value="0.025" units="cm"/>
      <inkml:brushProperty name="height" value="0.025" units="cm"/>
    </inkml:brush>
  </inkml:definitions>
  <inkml:trace contextRef="#ctx0" brushRef="#br0">48 113 12620,'8'-27'7312,"-8"15"-3138,-11 18-163,5 3-3878,1 0 0,-1 0-1,2 1 1,-1 0 0,1 0-1,1 0 1,0 0 0,0 0 0,1 1-1,0-1 1,1 1 0,0 0-1,2 17 1,-1-27-132,0 1-1,0-1 1,0 0 0,0 0-1,1 0 1,-1 0-1,1 1 1,-1-1 0,1 0-1,-1 0 1,1 0 0,0 0-1,-1 0 1,1 0-1,0 0 1,0 0 0,-1 0-1,1-1 1,0 1 0,0 0-1,0-1 1,0 1-1,0 0 1,0-1 0,2 1-1,0 0 11,0 0 0,0-1 0,0 1-1,0-1 1,0 0 0,0 0-1,0 0 1,0 0 0,6-2 0,0 0 44,1 0 0,-1-1 0,0-1 0,0 0 0,12-6 0,-9 2-1,1-1 1,-1 0-1,-1 0 1,0-2-1,0 1 0,9-13 1,-16 17-31,1 0 0,-1-1 0,0 0-1,0 0 1,0 0 0,-1 0 0,0 0 0,-1 0 0,0-1 0,0 0 0,0 1-1,-1-1 1,0-9 0,-21 62-195,16-32 202,0 0-1,0 0 1,1 0-1,1 0 0,0 0 1,1 1-1,1-1 1,0 1-1,2 14 1,-1-27-6,-1 0 0,1 0 0,0 0 0,-1 0 0,1 0 0,0 0 0,0 0 1,0 0-1,-1 0 0,1 0 0,0-1 0,0 1 0,1 0 0,-1-1 0,0 1 0,0-1 1,0 1-1,0-1 0,0 1 0,1-1 0,-1 0 0,0 0 0,0 1 0,0-1 0,1 0 1,-1 0-1,0 0 0,0 0 0,1-1 0,-1 1 0,0 0 0,3-1 0,39-14 636,-32 9-661,-2-1 0,1 0 0,-1 0 0,0-1 0,0 0 0,-1 0 0,0-1 0,-1-1 0,0 1 0,0-1 0,-1 0 0,0 0 0,-1-1 0,0 0 0,-1 0 0,0 0 0,0 0 0,-1-1 0,-1 1 0,0-1 0,0-21 0,-2 33 0,0 0 0,1-1 0,-1 1 0,0 0 0,0-1 0,0 1 0,0 0 0,0-1 0,0 1 0,-1-1 0,1 1 0,0 0 0,0-1 0,0 1 0,0 0 0,0-1 0,0 1 0,-1 0 0,1-1 0,0 1 0,0 0 0,-1 0 0,1-1 0,0 1 0,0 0 0,-1 0 0,1-1 0,0 1 0,-1 0 0,1 0 0,0 0 0,-1-1 0,1 1 0,0 0 0,-1 0 0,1 0 0,0 0 0,-1 0 0,1 0 0,0 0 0,-1 0 0,1 0 0,0 0 0,-1 0 0,1 0 0,-1 0 0,-16 11 0,12-3 0,1 1 0,-1-1 0,1 1 0,1 0 0,0 0 0,0 0 0,1 0 0,0 0 0,0 1 0,1-1 0,0 1 0,1-1 0,0 1 0,0-1 0,3 11 0,-2-19 0,0 0 0,0 1 0,0-1 0,0 0 0,0 0 0,0 0 0,1-1 0,-1 1 0,0 0 0,1 0 0,-1-1 0,1 1 0,-1 0 0,0-1 0,1 0 0,-1 1 0,1-1 0,0 0 0,-1 0 0,1 0 0,-1 0 0,1 0 0,-1 0 0,1 0 0,-1 0 0,3-1 0,42-11 0,-36 7 0,0 0 0,0-1 0,0 0 0,-1-1 0,1 0 0,-2-1 0,1 0 0,-1 0 0,0 0 0,-1-1 0,0 0 0,0-1 0,-1 0 0,8-16 0,-31 64 0,-12 29 0,28-64 0,-1 1 0,1 0 0,0 0 0,1 0 0,-1 1 0,1-1 0,0 0 0,0 0 0,0 0 0,0 0 0,1 0 0,-1 0 0,3 7 0,-2-10 0,0 0 0,0 0 0,0-1 0,0 1 0,0 0 0,0 0 0,0-1 0,0 1 0,1-1 0,-1 1 0,0-1 0,0 0 0,1 1 0,-1-1 0,0 0 0,0 0 0,1 0 0,-1 0 0,0 0 0,0 0 0,3 0 0,27-4 0,-20 1 0,-1-1 0,0 0 0,0 0 0,0-1 0,-1 0 0,1-1 0,-1 0 0,-1-1 0,11-10 0,-12 12 0,-1-1 0,0 0 0,0-1 0,-1 1 0,0-1 0,0 0 0,-1 0 0,0-1 0,0 0 0,0 1 0,-1-1 0,3-12 0,-6 20 0,0-1 0,0 1 0,1 0 0,-1 0 0,0-1 0,0 1 0,0 0 0,0-1 0,0 1 0,0 0 0,1-1 0,-1 1 0,0-1 0,0 1 0,0 0 0,0-1 0,0 1 0,0 0 0,0-1 0,0 1 0,-1 0 0,1-1 0,0 1 0,0-1 0,0 1 0,0 0 0,0-1 0,0 1 0,-1 0 0,1 0 0,0-1 0,0 1 0,-1 0 0,1-1 0,0 1 0,0 0 0,-1 0 0,1-1 0,-12 13 0,-10 24 0,18-25 0,-1 0 0,2 0 0,-1 1 0,2-1 0,-3 18 0,5-27 0,-1 0 0,1 0 0,0 0 0,0 0 0,0 0 0,0 0 0,1 0 0,-1 0 0,0 1 0,1-1 0,-1 0 0,1 0 0,0-1 0,0 1 0,0 0 0,0 0 0,0 0 0,0 0 0,0-1 0,1 1 0,-1-1 0,0 1 0,1-1 0,0 1 0,-1-1 0,1 0 0,0 0 0,0 0 0,-1 0 0,1 0 0,0 0 0,0 0 0,0 0 0,0-1 0,0 1 0,0-1 0,4 1 0,5-1-206,-1 1 1,0-2-1,1 1 1,-1-1-1,0-1 1,1 0-1,-1 0 1,0-1-1,16-7 1,-24 9 73,1 0 1,0 0-1,0-1 1,-1 1-1,1-1 0,-1 0 1,0 1-1,1-1 1,-1 0-1,0 0 1,0 0-1,0-1 1,0 1-1,-1-1 1,1 1-1,0-1 1,-1 1-1,0-1 0,0 0 1,0 1-1,0-1 1,0 0-1,0 0 1,-1 0-1,1 0 1,-1 0-1,0 0 1,0 0-1,0 0 0,0 0 1,-1 0-1,1 1 1,-1-1-1,0 0 1,1 0-1,-1 0 1,-1 0-1,-1-3 1,-16-25-7845,-4-4-4761</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7.115"/>
    </inkml:context>
    <inkml:brush xml:id="br0">
      <inkml:brushProperty name="width" value="0.025" units="cm"/>
      <inkml:brushProperty name="height" value="0.025" units="cm"/>
    </inkml:brush>
  </inkml:definitions>
  <inkml:trace contextRef="#ctx0" brushRef="#br0">0 0 16143,'0'0'15855</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8.862"/>
    </inkml:context>
    <inkml:brush xml:id="br0">
      <inkml:brushProperty name="width" value="0.025" units="cm"/>
      <inkml:brushProperty name="height" value="0.025" units="cm"/>
    </inkml:brush>
  </inkml:definitions>
  <inkml:trace contextRef="#ctx0" brushRef="#br0">122 171 16207,'0'-8'2728,"0"1"-1925,-1-1 0,1 1 0,-2-1 0,1 1 0,-1 0 1,-2-9-1,3 15-638,1-1 1,-1 1-1,0-1 1,0 1-1,1 0 1,-1-1-1,0 1 1,0 0-1,0 0 1,0 0-1,0 0 1,-1 0-1,1 0 1,0 0-1,0 0 1,-1 0-1,-2-1 1,2 2-119,1 0 0,-1 0 1,0 0-1,0 0 0,0 0 0,0 0 0,0 0 1,0 0-1,0 1 0,1-1 0,-1 1 1,0 0-1,0-1 0,1 1 0,-1 0 0,0 0 1,1 0-1,-1 0 0,-1 2 0,-2 2-18,0 0-1,0 1 0,0-1 1,1 1-1,0 0 1,0 1-1,1-1 0,0 0 1,0 1-1,0 0 0,1 0 1,0 0-1,0 0 1,1 0-1,0 0 0,0 0 1,0 0-1,2 10 0,-1-16 6,1 0-1,-1 0 0,1 0 1,0-1-1,-1 1 0,1 0 1,0 0-1,0 0 0,0-1 1,-1 1-1,1 0 0,0-1 0,0 1 1,0-1-1,0 1 0,0-1 1,0 0-1,0 1 0,0-1 1,0 0-1,1 0 0,-1 0 1,0 1-1,0-1 0,0 0 1,0 0-1,0-1 0,0 1 0,0 0 1,0 0-1,0-1 0,0 1 1,0 0-1,0-1 0,2 0 1,42-16 710,-26 5-640,0-1 1,-1-1-1,-1 0 1,23-26-1,-30 30-36,-1 0-1,0-1 1,-1-1 0,0 1 0,-1-2-1,0 1 1,-1 0 0,6-21-1,-36 73 35,13-14-85,-1-3-11,1 2 0,1-1-1,2 1 1,0 1 0,2-1 0,0 1 0,-1 30 0,7-55-3,0 1 0,0-1 0,0 0 1,0 1-1,0-1 0,0 1 0,0-1 0,0 0 1,1 1-1,-1-1 0,1 0 0,-1 1 0,1-1 1,-1 0-1,1 0 0,0 1 0,0-1 0,0 0 1,-1 0-1,1 0 0,0 0 0,0 0 0,1 0 1,-1 0-1,0 0 0,0-1 0,0 1 0,2 0 1,0 0 9,0 0 0,0-1 1,0 0-1,0 1 0,1-1 0,-1-1 1,0 1-1,0 0 0,0-1 1,0 1-1,0-1 0,4-1 0,5-3 28,0 0-1,0 0 0,-1-1 0,1-1 1,14-10-1,-15 9-40,-1-1 0,-1 0 0,0 0 0,0-1 0,0 0 0,-1-1 0,-1 0 0,0 0 0,-1 0 0,0-1 0,0 0 0,-1 0 0,-1 0 0,5-20 0,-11 29 0,-4 9 0,-6 12 0,4-1 0,0 0 0,2 1 0,0 0 0,1 1 0,-5 31 0,10-49 0,0 0 0,1 0 0,-1 0 0,0 0 0,0 0 0,1 0 0,-1 0 0,0 0 0,1 0 0,0 0 0,-1 0 0,1 0 0,-1 0 0,1 0 0,0-1 0,-1 1 0,1 0 0,0 0 0,0-1 0,0 1 0,0 0 0,0-1 0,0 1 0,0-1 0,0 1 0,0-1 0,0 0 0,0 1 0,0-1 0,0 0 0,0 0 0,0 0 0,0 0 0,0 0 0,0 0 0,0 0 0,0 0 0,0 0 0,0 0 0,0 0 0,0-1 0,2 0 0,5 0 0,0 0 0,-1-1 0,1 0 0,13-6 0,-7 1 0,0-1 0,-1 0 0,0-1 0,0 0 0,-1-1 0,11-11 0,-18 16 0,0 0 0,0-1 0,-1 1 0,0-1 0,0 0 0,0 0 0,-1 0 0,0-1 0,0 1 0,0-1 0,-1 1 0,0-1 0,0 0 0,-1 0 0,1-11 0,-2 18 0,0 0 0,-1-1 0,1 1 0,0 0 0,0-1 0,-1 1 0,1 0 0,0 0 0,0-1 0,-1 1 0,1 0 0,0 0 0,-1-1 0,1 1 0,0 0 0,-1 0 0,1 0 0,0 0 0,-1 0 0,1-1 0,0 1 0,-1 0 0,1 0 0,-1 0 0,1 0 0,0 0 0,-1 0 0,1 0 0,0 0 0,-1 0 0,1 1 0,0-1 0,-1 0 0,1 0 0,-1 0 0,1 0 0,0 0 0,-1 1 0,1-1 0,0 0 0,0 0 0,-1 0 0,1 1 0,0-1 0,0 0 0,-1 1 0,1-1 0,0 0 0,0 1 0,-1-1 0,1 1 0,-18 14 0,3 2 0,9-11 0,1 0 0,0 0 0,0 0 0,0 1 0,1-1 0,0 1 0,-5 13 0,9-20 0,0 1 0,-1-1 0,1 1 0,0-1 0,0 1 0,0-1 0,0 0 0,0 1 0,0-1 0,0 1 0,0-1 0,0 1 0,0-1 0,0 0 0,1 1 0,-1-1 0,0 1 0,0-1 0,0 0 0,1 1 0,-1-1 0,0 0 0,0 1 0,1-1 0,-1 0 0,0 1 0,0-1 0,1 0 0,-1 1 0,0-1 0,1 0 0,-1 0 0,1 1 0,-1-1 0,0 0 0,1 0 0,-1 0 0,1 0 0,-1 0 0,0 0 0,1 1 0,-1-1 0,2 0 0,13 9 0,-15-8 0,-1-1 0,0 1 0,0-1 0,0 1 0,0-1 0,1 1 0,-1-1 0,0 1 0,0 0 0,1-1 0,-1 1 0,1 0 0,-1 0 0,0-1 0,1 1 0,0 0 0,-1 0 0,1 0 0,-1 0 0,1 0 0,0 0 0,0 0 0,-1 0 0,1 0 0,0-1 0,0 1 0,0 0 0,0 0 0,0 0 0,0 0 0,0 0 0,1 0 0,-1 0 0,0 0 0,1 0 0,-1 0 0,0 0 0,1 0 0,-1 0 0,1-1 0,-1 1 0,1 0 0,-1 0 0,1-1 0,0 1 0,0 0 0,-1-1 0,1 1 0,0 0 0,1 0 0,0 1 0,0 1 0,1-1 0,0 0 0,0 0 0,-1 0 0,1 0 0,0 0 0,0-1 0,1 1 0,-1-1 0,0 0 0,6 1 0,-8-2 0,0 0 0,0 0 0,0 0 0,0 0 0,0 0 0,0 0 0,-1-1 0,1 1 0,0 0 0,0-1 0,0 1 0,-1-1 0,1 1 0,0-1 0,-1 1 0,1-1 0,0 1 0,-1-1 0,1 0 0,-1 1 0,1-1 0,-1 0 0,1 0 0,-1 1 0,1-1 0,-1 0 0,1-1 0,7 0-2660,-7 2 2325,-1 0 0,1 0 0,-1 0 0,1 0 0,-1 0 0,1 0 0,0 0-1,-1 0 1,1 0 0,-1 0 0,1 0 0,-1 0 0,1 0 0,-1 0 0,1-1 0,-1 1 0,1 0 0,-1 0 0,1-1 0,-1 1 0,1 0 0,-1-1 0,0 1 0,1 0 0,-1-1 0,0 1-1,1-1 1,-1 1 0,0-1 0,1 1 0,-1-1 0,0 1 0,0-1 0,1 0 0,-1-9-11319</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9.186"/>
    </inkml:context>
    <inkml:brush xml:id="br0">
      <inkml:brushProperty name="width" value="0.025" units="cm"/>
      <inkml:brushProperty name="height" value="0.025" units="cm"/>
    </inkml:brush>
  </inkml:definitions>
  <inkml:trace contextRef="#ctx0" brushRef="#br0">31 39 20820,'-8'-14'3011,"-1"2"160,4 4-321,-1 4-1665,3 4-832,3 6-2467,2 0-3171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39.718"/>
    </inkml:context>
    <inkml:brush xml:id="br0">
      <inkml:brushProperty name="width" value="0.025" units="cm"/>
      <inkml:brushProperty name="height" value="0.025" units="cm"/>
    </inkml:brush>
  </inkml:definitions>
  <inkml:trace contextRef="#ctx0" brushRef="#br0">1 1 18097,'0'0'7479,"1"9"-6400,3 42-95,-6 91 1,-1-37-937,3-103-34,0-1 0,0 0-1,0 1 1,0-1-1,0 1 1,0-1-1,0 0 1,0 1-1,1-1 1,-1 0-1,0 1 1,1-1-1,-1 0 1,1 1 0,0-1-1,-1 0 1,1 0-1,0 0 1,0 0-1,0 0 1,0 0-1,0 0 1,1 1-1,-1-1 40,1-1 0,0 0-1,0 0 1,-1 0-1,1 0 1,0 0 0,0 0-1,-1 0 1,1 0 0,0-1-1,-1 1 1,1-1-1,0 1 1,-1-1 0,1 0-1,-1 1 1,1-1 0,-1 0-1,3-2 1,10-6 116,-2 0 0,1-2 0,-1 1 0,0-1 1,-1-1-1,11-15 0,57-88-77,-48 68-23,-16 31-363,-13 14-4165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0.077"/>
    </inkml:context>
    <inkml:brush xml:id="br0">
      <inkml:brushProperty name="width" value="0.025" units="cm"/>
      <inkml:brushProperty name="height" value="0.025" units="cm"/>
    </inkml:brush>
  </inkml:definitions>
  <inkml:trace contextRef="#ctx0" brushRef="#br0">6 1 14990,'0'0'1794,"-6"49"640,6-24-160,0-1-1345,0-1-480,2-2-225,8-4-160,8-5-705,5-6-1697,3-6-993,2 0-1762,-2-12-4740</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0.638"/>
    </inkml:context>
    <inkml:brush xml:id="br0">
      <inkml:brushProperty name="width" value="0.025" units="cm"/>
      <inkml:brushProperty name="height" value="0.025" units="cm"/>
    </inkml:brush>
  </inkml:definitions>
  <inkml:trace contextRef="#ctx0" brushRef="#br0">112 86 11723,'0'0'10773,"-10"1"-10415,5 0-242,0 0 1,0 0 0,0 1-1,0-1 1,0 1 0,1 1 0,-1-1-1,1 0 1,-1 1 0,1 0-1,0 0 1,0 1 0,0-1 0,1 1-1,-1 0 1,1-1 0,0 2-1,0-1 1,0 0 0,0 1-1,1-1 1,0 1 0,0 0 0,0-1-1,0 1 1,1 0 0,0 0-1,-1 10 1,2-14-83,-1 0-1,1-1 1,0 1-1,0 0 1,0 0 0,0 0-1,0-1 1,0 1-1,0 0 1,0 0 0,0 0-1,0 0 1,0-1-1,1 1 1,-1 0-1,0 0 1,1-1 0,-1 1-1,0 0 1,1 0-1,-1-1 1,1 1 0,-1 0-1,1-1 1,-1 1-1,1-1 1,-1 1-1,1-1 1,0 1 0,-1-1-1,1 1 1,0-1-1,0 0 1,-1 1-1,1-1 1,0 0 0,0 1-1,-1-1 1,1 0-1,0 0 1,0 0 0,0 0-1,0 0 1,-1 0-1,1 0 1,0 0-1,0 0 1,0 0 0,-1 0-1,1-1 1,0 1-1,0 0 1,-1-1 0,1 1-1,1-1 1,44-21 541,-32 13-523,-1 0 0,-1-1 1,16-17-1,-24 23-52,0 0-1,-1 0 1,1-1-1,-1 1 1,0-1-1,0 0 1,0 0-1,-1 0 1,0-1-1,0 1 1,0-1-1,2-9 1,-4 14 0,0 1-1,0 0 1,0-1 0,0 1 0,0 0 0,0-1 0,0 1 0,0 0 0,0-1 0,0 1-1,0 0 1,0-1 0,-1 1 0,1 0 0,0 0 0,0-1 0,0 1 0,0 0-1,0-1 1,-1 1 0,1 0 0,0 0 0,0-1 0,0 1 0,-1 0 0,1 0 0,0 0-1,0-1 1,-1 1 0,1 0 0,0 0 0,-1 0 0,1 0 0,0 0 0,0-1-1,-1 1 1,1 0 0,0 0 0,-1 0 0,1 0 0,0 0 0,-1 0 0,1 0 0,0 0-1,-1 0 1,1 0 0,0 0 0,-1 0 0,1 0 0,0 1 0,-1-1 0,1 0-1,0 0 1,0 0 0,-1 0 0,1 1 0,0-1 0,0 0 0,-1 0 0,1 0 0,0 1-1,0-1 1,-1 1 0,-17 14-62,12-8-114,1 1-1,0 0 0,0 1 1,1-1-1,0 1 1,1 0-1,0 0 0,0 0 1,1 1-1,0-1 1,-1 19-1,2-28 59,1 1-1,0-1 1,0 1-1,0 0 1,0-1 0,0 1-1,0 0 1,0-1 0,1 1-1,-1-1 1,0 1 0,0-1-1,0 1 1,1 0 0,-1-1-1,0 1 1,0-1-1,1 1 1,-1-1 0,0 1-1,1-1 1,-1 1 0,1-1-1,-1 0 1,1 1 0,-1-1-1,1 1 1,-1-1 0,1 0-1,-1 0 1,1 1-1,-1-1 1,1 0 0,0 0-1,0 1 1,24-8-3213,21-26-2978,-16-6-416,-6-5 4309,-4-2 5666,-5 0 7029,-24 82-5976,-5 19-3540,-20 28 433,17-41 139,-20 63-1,34-91-1273,0 0-1,0 1 1,2-1-1,0 0 1,0 1-1,1-1 1,1 1-1,5 25 1,-6-39-64,0 0 0,0 1 1,0-1-1,0 0 1,1 1-1,-1-1 1,0 0-1,1 0 1,-1 1-1,1-1 0,0 0 1,-1 0-1,1 0 1,0 0-1,-1 0 1,3 2-1,5-16 304,3-46 701,-9 51-793,6-37 41,2 0 1,19-54-1,-21 78-199,0 1 0,1 1 0,1 0 0,1 0-1,1 1 1,0 0 0,16-16 0,-28 32-52,1 1-1,1-1 1,-1 1-1,0-1 1,0 1 0,0 0-1,1 0 1,-1-1-1,1 1 1,-1 0-1,1 0 1,-1 0 0,1 1-1,0-1 1,-1 0-1,1 1 1,0-1 0,0 1-1,-1-1 1,1 1-1,0 0 1,0 0-1,0-1 1,0 2 0,-1-1-1,1 0 1,0 0-1,0 0 1,0 1 0,-1-1-1,1 1 1,0 0-1,-1-1 1,1 1-1,0 0 1,-1 0 0,1 0-1,-1 0 1,1 0-1,-1 0 1,1 1-1,-1-1 1,0 0 0,0 1-1,0-1 1,0 1-1,2 2 1,-1 0-1,0-1 0,-1 0 0,1 1 0,-1 0 0,0-1 0,0 1 1,0 0-1,0-1 0,-1 1 0,1 0 0,-1 0 0,0 0 0,0 0 0,-1-1 0,1 1 0,-1 0 0,0 0 1,0-1-1,0 1 0,0 0 0,-1-1 0,-2 7 0,-1-5 127,0 1 0,-1-1 0,1 0 0,-1 0 0,0-1 1,0 1-1,0-1 0,-1-1 0,0 1 0,1-1 0,-1 0 0,0-1 0,-1 1 0,1-2 0,0 1 1,-1-1-1,1 0 0,-1 0 0,1-1 0,0 0 0,-1 0 0,-9-2 0,16 1-149,0 1-1,-1 0 0,1-1 0,0 1 1,-1-1-1,1 0 0,0 1 1,0-1-1,0 0 0,0 0 0,0 0 1,-1 0-1,2 0 0,-1 0 1,0 0-1,0 0 0,0 0 0,0 0 1,1 0-1,-1-1 0,0 1 1,1 0-1,-1 0 0,1-1 0,0 1 1,-1-1-1,1 1 0,0 0 1,0-1-1,0 1 0,0 0 0,0-1 1,0 1-1,0-1 0,0 1 1,1 0-1,-1-1 0,0 1 0,1 0 1,-1-1-1,1 1 0,0 0 1,0-2-1,1-1-645,1 0 0,-1 0 0,1 0 0,0 0-1,0 0 1,0 1 0,0-1 0,1 1 0,-1 0 0,1 0 0,6-4 0,40-13-9350,-24 11 3224</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1.012"/>
    </inkml:context>
    <inkml:brush xml:id="br0">
      <inkml:brushProperty name="width" value="0.025" units="cm"/>
      <inkml:brushProperty name="height" value="0.025" units="cm"/>
    </inkml:brush>
  </inkml:definitions>
  <inkml:trace contextRef="#ctx0" brushRef="#br0">3 0 12332,'0'0'13613,"6"61"-12492,-7-37-801,-4 0-224,2-6-64,3-7-128,3-8-1345,12-3-1090,6-11-1473,4-11-896,-2-7-3716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3.039"/>
    </inkml:context>
    <inkml:brush xml:id="br0">
      <inkml:brushProperty name="width" value="0.025" units="cm"/>
      <inkml:brushProperty name="height" value="0.025" units="cm"/>
    </inkml:brush>
  </inkml:definitions>
  <inkml:trace contextRef="#ctx0" brushRef="#br0">195 9 12236,'0'0'14904,"-11"-2"-12880,10 2-1980,-4-1 57,0-1-1,0 2 1,0-1-1,0 0 1,0 1-1,0 0 1,0 0-1,0 1 1,0-1 0,0 1-1,0 0 1,1 0-1,-1 1 1,0 0-1,1-1 1,-1 2-1,1-1 1,-1 0-1,-5 5 1,-1 2 65,1 1 0,1 0 0,0 0 0,-11 17 0,17-23-126,0-1 0,1 1 0,0 0 0,0 0-1,0 0 1,0 1 0,1-1 0,0 0 0,0 1 0,0-1 0,0 1 0,1-1 0,-1 1-1,1-1 1,0 1 0,1-1 0,0 7 0,0-10-40,0 0 0,0 1 0,0-1 0,0 0 0,0 0 0,1 0 0,-1 0 0,0 0 0,1 0 0,-1 0 0,1 0 0,-1 0 0,1-1 0,-1 1 0,1 0 0,0-1 0,-1 0 0,1 1 0,0-1 0,-1 0 0,1 0 0,0 0 0,-1 0 0,4 0 0,44-6 0,-41 3 0,-1 1 0,0-1 0,0 0 0,0-1 0,0 0 0,0 0 0,-1 0 0,0-1 0,0 0 0,0 0 0,0 0 0,-1-1 0,0 0 0,0 0 0,-1 0 0,0-1 0,0 0 0,0 1 0,-1-1 0,0-1 0,0 1 0,-1 0 0,1-1 0,-2 1 0,2-11 0,-3 16 0,0 1 0,-1-1 0,1 1 0,-1-1 1,1 1-1,-1-1 0,0 1 0,1-1 0,-1 1 0,0 0 0,0-1 0,0 1 0,0 0 0,0 0 1,0 0-1,0 0 0,-1 0 0,1 0 0,0 0 0,-1 0 0,1 0 0,0 1 0,-1-1 1,1 0-1,-1 1 0,1-1 0,-1 1 0,1 0 0,-1-1 0,0 1 0,1 0 0,-1 0 0,1 0 1,-1 0-1,1 0 0,-1 1 0,-1-1 0,1 0-1,0 0 1,0 0-1,0 1 1,0-1-1,1 0 0,-1 1 1,0-1-1,0 1 1,0-1-1,1 1 0,-1 0 1,0 0-1,1 0 1,-1 0-1,1 0 0,-1 0 1,1 0-1,-1 0 0,1 1 1,0-1-1,0 1 1,-1-1-1,1 1 0,0-1 1,0 1-1,1 0 1,-1-1-1,0 1 0,0 0 1,1 0-1,-1-1 1,1 3-1,0-3-243,1 0 0,-1 0-1,1-1 1,-1 1 0,1 0 0,-1-1 0,1 1-1,0 0 1,-1-1 0,1 1 0,0-1 0,0 1-1,-1-1 1,1 1 0,0-1 0,0 1 0,0-1 0,0 0-1,-1 1 1,1-1 0,0 0 0,0 0 0,0 0-1,0 0 1,0 0 0,0 0 0,0 0 0,0 0-1,0 0 1,0-1 0,32-1-8158,-6-5-2291</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1.584"/>
    </inkml:context>
    <inkml:brush xml:id="br0">
      <inkml:brushProperty name="width" value="0.025" units="cm"/>
      <inkml:brushProperty name="height" value="0.025" units="cm"/>
    </inkml:brush>
  </inkml:definitions>
  <inkml:trace contextRef="#ctx0" brushRef="#br0">96 212 9897,'0'0'14686,"-5"13"-14376,-6 23 168,1 1 1,2 0-1,1 0 0,-3 67 0,10-45-1647,-4-62-6084,-5-14 5981,-2-17 338,-5-18 1339,12 20 3952,16 29-419,24 3-3985,-30 0 314,11 0 676,18 1-3342,20-9-5479,-52 8 7600,0-1-1,0 0 1,0 0 0,0-1 0,-1 1-1,1-1 1,0 1 0,-1-1 0,1 0-1,-1 0 1,0 0 0,0 0 0,0 0 0,3-3-1,-4 3 628,0-1 0,0 1 0,0 0 0,0-1 0,0 1 0,0-1 0,0 1 0,-1-1 0,0 0 0,1 1-1,-1-5 1,-3 7 4066,-8 7-3150,4 1-965,2-1 0,-1 1 0,1-1-1,0 1 1,1 1 0,0-1-1,0 1 1,0 0 0,2-1 0,-1 1-1,1 1 1,0-1 0,-1 17-1,3-26-289,0 1 0,0-1 0,0 0 0,0 1 0,0-1 0,0 1 0,0-1 0,0 1 0,1-1 0,-1 1-1,0-1 1,0 1 0,0-1 0,0 0 0,1 1 0,-1-1 0,0 1 0,0-1 0,1 0 0,-1 1 0,0-1 0,1 0-1,-1 1 1,1-1 0,-1 0 0,0 0 0,1 1 0,-1-1 0,1 0 0,-1 0 0,0 0 0,1 1 0,-1-1 0,1 0-1,-1 0 1,1 0 0,22-5 120,17-20-82,-26 9-94,-2-2 0,0 0 1,-1 0-1,-1-1 0,-1 0 0,8-26 1,-22 141-78,5-92 134,-1 0 0,1 0 0,0 0 1,1 0-1,-1 1 0,1-1 0,-1 0 0,1 0 1,3 6-1,-3-8-3,-1-1 1,1 0-1,0 0 1,0 0 0,1-1-1,-1 1 1,0 0-1,0 0 1,0-1 0,1 1-1,-1 0 1,0-1-1,0 1 1,1-1-1,-1 0 1,1 1 0,-1-1-1,0 0 1,1 0-1,-1 0 1,1 0-1,-1 0 1,0 0 0,1 0-1,-1 0 1,0-1-1,1 1 1,-1-1 0,0 1-1,1-1 1,-1 1-1,2-2 1,7-2 173,0-1 1,0-1 0,0 1-1,-1-2 1,1 1 0,-2-1-1,1-1 1,8-9-1,60-70 844,-64 71-930,-1 0-1,-1-1 1,0 0 0,-1 0 0,-1-1-1,-1 0 1,-1-1 0,0 0-1,-1 0 1,-1 0 0,-1-1 0,-1 1-1,1-21 1,-4 39-98,0 0 0,0 1 0,1-1 0,-1 0 0,0 1 0,0-1 0,0 0 0,0 0 0,0 1 0,0-1 0,0 0 0,0 1 0,0-1 0,-1 0 0,1 1 0,0-1 0,0 0 0,0 1 0,-1-1 0,1 1 0,0-1 0,-1 0 0,1 1 0,-1-1 0,1 1 0,-1-1 0,1 1 0,-1-1 0,1 1 0,-1 0-1,1-1 1,-1 1 0,1-1 0,-1 1 0,0 0 0,1 0 0,-1-1 0,0 1 0,1 0 0,-1 0 0,0 0 0,1 0 0,-1 0 0,0 0 0,1 0 0,-1 0 0,0 0 0,1 0 0,-1 0 0,0 0 0,1 0 0,-1 0 0,0 1 0,1-1 0,-1 0 0,0 1 0,1-1 0,-1 0 0,1 1 0,-1-1 0,1 1 0,-1-1 0,1 1 0,-2 0 0,-34 34-91,14-6 171,2 0 0,-25 52 0,37-64 119,0 1 1,1 0 0,1 0-1,1 1 1,1-1 0,-3 31-1,6-46-180,1 1-1,0-1 1,0 0-1,0 0 1,1 0-1,-1 0 1,1 0-1,-1 1 1,1-1-1,0 0 1,0 0-1,1-1 1,-1 1-1,0 0 1,1 0-1,0-1 1,0 1-1,0 0 1,0-1-1,0 0 1,0 0-1,0 1 1,1-1-1,-1-1 1,1 1-1,0 0 1,-1-1-1,7 3 1,0-1-680,1 0 0,0 0 0,-1-1 0,1-1 0,0 0 0,0 0-1,20-2 1,-2-1-6458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2.576"/>
    </inkml:context>
    <inkml:brush xml:id="br0">
      <inkml:brushProperty name="width" value="0.025" units="cm"/>
      <inkml:brushProperty name="height" value="0.025" units="cm"/>
    </inkml:brush>
  </inkml:definitions>
  <inkml:trace contextRef="#ctx0" brushRef="#br0">37 152 15439,'-15'8'6156,"19"-3"-1753,-2-4-4246,0-1 1,0 0 0,0 0-1,0 0 1,0 0 0,0 0-1,0-1 1,0 1 0,0-1-1,0 1 1,0-1 0,-1 0-1,1 1 1,3-3 0,4-4 152,0 1 1,0-2 0,-1 1-1,0-1 1,13-18 0,-18 23-246,0-1 0,0 0 1,-1 0-1,1 0 0,-1 0 0,0 0 1,0-1-1,-1 1 0,1 0 0,-1-1 1,0 0-1,0 1 0,-1-1 1,1 1-1,-1-1 0,0-8 0,-1 12-58,1 0-1,-1 0 1,1 0 0,-1 0-1,1 0 1,-1 1-1,0-1 1,1 0-1,-1 0 1,0 1 0,0-1-1,1 0 1,-1 1-1,0-1 1,0 1-1,0-1 1,0 1 0,0-1-1,0 1 1,0 0-1,0-1 1,0 1-1,0 0 1,0 0 0,0 0-1,0 0 1,0 0-1,0 0 1,0 0-1,0 0 1,0 0 0,0 0-1,0 1 1,0-1-1,0 0 1,0 1-1,-1 0 1,-35 16-113,29-8 75,1-1 0,-1 1 0,2 0 0,-1 1 0,1-1 0,1 1-1,0 0 1,0 1 0,1-1 0,0 1 0,1 0 0,0 0 0,1 0-1,0 1 1,1-1 0,0 0 0,1 21 0,0-30 28,0 0 0,0 0 0,0 0 0,0 0-1,1-1 1,-1 1 0,1 0 0,-1 0 0,1 0 0,-1-1 0,1 1 0,0 0 0,0-1 0,0 1 0,0-1-1,0 1 1,0-1 0,1 1 0,-1-1 0,0 0 0,1 0 0,-1 1 0,4 0 0,-3-1 3,1 0-1,0 0 1,0 0 0,0-1 0,0 1-1,0-1 1,0 0 0,0 0 0,0 0-1,0-1 1,0 1 0,0-1 0,4 0-1,5-3 13,-1 0-1,1-1 0,-1 0 0,0 0 0,21-15 0,8-13 50,-2-2-1,56-64 0,-90 95-54,0 3-89,-4 12 31,-4 12 38,-10 15 57,8-22 47,0 1 1,0 1 0,-4 28-1,10-45-66,0-1-1,0 0 0,0 1 0,0-1 0,0 0 1,0 1-1,0-1 0,0 0 0,0 1 0,0-1 1,0 1-1,0-1 0,0 0 0,0 1 0,1-1 1,-1 0-1,0 1 0,0-1 0,0 0 0,0 0 1,1 1-1,-1-1 0,0 0 0,0 1 1,1-1-1,-1 0 0,0 0 0,0 1 0,1-1 1,-1 0-1,0 0 0,1 0 0,-1 0 0,0 1 1,1-1-1,15-3 356,14-13-200,23-26-154,-30 23-27,50-32 0,-72 51 2,-1-1 0,1 1 0,0-1 0,-1 0 0,1 1 0,0-1 0,-1 1 0,1 0 0,0-1 0,0 1 0,-1-1 0,1 1 0,0 0 0,0 0 0,-1 0 0,1-1 0,0 1 0,0 0 0,0 0 0,0 0 0,-1 0 0,1 0 0,0 0 0,0 0 0,0 1 0,-1-1 0,1 0 0,0 0 0,0 1 0,0-1 0,-1 0 0,1 1 0,0-1 0,-1 1 0,1-1 0,0 1 0,-1-1 0,1 1 0,0-1 0,-1 1 0,1 0 0,0 0 0,1 38 0,-2-24 0,-1-9 0,1-1 0,1 1 0,-1-1 0,1 1 0,0-1 0,3 10 0,-4-14 0,1 1 0,-1-1 0,1 0 0,0 0 0,0-1 0,-1 1 0,1 0 0,0 0 0,0 0 0,0 0 0,0-1 0,0 1 0,0 0 0,0-1 0,0 1 0,0-1 0,0 1 0,0-1 0,1 0 0,-1 1 0,0-1 0,0 0 0,0 0 0,0 0 0,1 0 0,-1 0 0,0 0 0,0 0 0,0 0 0,1 0 0,-1-1 0,0 1 0,0 0 0,0-1 0,0 1 0,0-1 0,0 1 0,2-2 0,18-9-312,-1-1-1,0-1 1,20-17 0,-33 25 8,4-6-3192,-8 2-1769,-2-1-3031</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2.934"/>
    </inkml:context>
    <inkml:brush xml:id="br0">
      <inkml:brushProperty name="width" value="0.025" units="cm"/>
      <inkml:brushProperty name="height" value="0.025" units="cm"/>
    </inkml:brush>
  </inkml:definitions>
  <inkml:trace contextRef="#ctx0" brushRef="#br0">1 1 16496,'0'0'11018,"54"58"-15086,-29-53-96,-5-5-2114</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3.291"/>
    </inkml:context>
    <inkml:brush xml:id="br0">
      <inkml:brushProperty name="width" value="0.025" units="cm"/>
      <inkml:brushProperty name="height" value="0.025" units="cm"/>
    </inkml:brush>
  </inkml:definitions>
  <inkml:trace contextRef="#ctx0" brushRef="#br0">42 0 11179,'0'0'13410,"5"13"-12343,-1-4-879,-1 0 0,0 1 0,0-1 0,-1 1 0,-1 0 0,1-1 0,-1 1 0,-1 0-1,0 0 1,0 0 0,-1 0 0,0 0 0,-1-1 0,-4 13 0,-9 25 854,6-25-629,1 1 0,2 0-1,0 0 1,1 0-1,-2 37 1,7-59-404,0 0 0,0 0-1,0 0 1,0 0 0,0 0 0,1 0 0,-1 0 0,0 0-1,0 0 1,1 0 0,-1 0 0,1 0 0,-1 0 0,1 0-1,-1 0 1,1-1 0,-1 1 0,1 0 0,0 0-1,0 0 1,-1-1 0,1 1 0,0 0 0,0-1 0,0 1-1,1 0 1,1 0 13,0 0 0,-1-1 0,1 1 1,-1-1-1,1 0 0,0 0 0,-1 0 0,1 0 0,0 0 0,3-1 0,4-1 24,-1-1 0,0 0 0,0 0 1,0 0-1,11-7 0,4-5 34,0-1 1,-1-1-1,-1-1 0,26-27 0,-39 35-240,0 0-1,-1 0 1,-1-1 0,0 0-1,0-1 1,6-14-1,-10 18-359,0 1 0,-1 0 0,0-1 1,-1 0-1,1 1 0,-1-16 0,-2 6-5225,-4 5-2871</inkml:trace>
  <inkml:trace contextRef="#ctx0" brushRef="#br0" timeOffset="1">218 253 17104,'0'0'6182,"-10"60"-3780,10-47-1088,9-3-962,5-3-320,4-1-1121,-2-4-2691,1-2-2882,-1 0-8008</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3.707"/>
    </inkml:context>
    <inkml:brush xml:id="br0">
      <inkml:brushProperty name="width" value="0.025" units="cm"/>
      <inkml:brushProperty name="height" value="0.025" units="cm"/>
    </inkml:brush>
  </inkml:definitions>
  <inkml:trace contextRef="#ctx0" brushRef="#br0">104 14 19891,'0'0'3326,"-10"-3"-2227,-30-5-714,38 8-324,-1 0 1,1 1-1,-1-1 1,1 1-1,-1 0 1,1 0-1,0 0 1,-1 0-1,1 0 1,0 0 0,0 0-1,0 1 1,0-1-1,0 1 1,0 0-1,0 0 1,0 0-1,1 0 1,-1 0-1,1 0 1,-1 0-1,1 0 1,0 0-1,0 1 1,0-1 0,0 0-1,0 1 1,1-1-1,-1 1 1,1-1-1,-1 1 1,1-1-1,0 1 1,0-1-1,0 1 1,1-1-1,0 4 1,0-5-22,0 0 0,1 0 0,-1 0 0,1 0 0,0 0 0,-1-1 0,1 1 0,-1-1 0,1 1 0,0-1 0,0 0 0,-1 1 0,1-1 0,0 0 0,0 0 0,-1 0-1,1-1 1,3 0 0,34-5 317,-27 1-334,0 0 1,0-1-1,0 0 1,12-9-1,-13 7-20,1 1-1,0 1 1,23-10 0,-34 17 14,0 0 0,-1-1 0,1 1 0,-1-1 0,1 1 0,-1 0 0,1 0 0,-1-1-1,1 1 1,-1 0 0,0 0 0,1 0 0,-1-1 0,0 1 0,0 0 0,1 0 0,-1 0 0,0 0 0,0 0 0,0-1 0,0 1 0,0 0 0,0 0 0,-1 0 0,1 0 0,0 1 0,0-2 5,-9 59 1500,9-59-1508,0 0 1,0 1-1,0-1 0,0 0 1,0 1-1,0-1 1,0 0-1,0 0 1,1 1-1,-1-1 1,0 0-1,0 0 0,0 1 1,0-1-1,0 0 1,1 0-1,-1 1 1,0-1-1,0 0 1,0 0-1,1 0 0,-1 1 1,0-1-1,0 0 1,1 0-1,-1 0 1,0 0-1,0 0 1,1 0-1,-1 1 1,0-1-1,1 0 0,-1 0 1,0 0-1,0 0 1,1 0-1,-1 0 1,0 0-1,1 0 1,-1 0-1,19-5 168,13-12-118,-14 4-58,-13 8-4,0 1 0,0 0 0,0 1 0,0-1 1,1 1-1,-1 0 0,1 0 0,0 1 0,0-1 0,0 1 0,0 1 0,0-1 0,0 1 0,13-1 0,-17 6 10,-1 0 0,-1-1 1,1 1-1,0 0 0,-1 0 0,0 0 0,0 0 0,0 0 0,0 0 0,-2 4 1,-5 41-19,9-49 12,0 1-1,0-1 0,1 0 1,-1 1-1,0-1 0,1 0 1,-1 0-1,0 0 0,1-1 1,-1 1-1,0-1 0,4 0 1,4-3 82,0-1 0,0 0-1,17-11 1,11-7-2763,-12 13-4610</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4.187"/>
    </inkml:context>
    <inkml:brush xml:id="br0">
      <inkml:brushProperty name="width" value="0.025" units="cm"/>
      <inkml:brushProperty name="height" value="0.025" units="cm"/>
    </inkml:brush>
  </inkml:definitions>
  <inkml:trace contextRef="#ctx0" brushRef="#br0">10 15 8808,'0'0'18984,"-1"11"-18637,-7 64 1254,8-75-1585,0 1 0,1-1 0,-1 1 0,0-1 0,1 1 0,-1-1 1,0 1-1,1-1 0,-1 1 0,1-1 0,-1 0 0,1 1 0,-1-1 0,1 0 0,-1 1 0,1-1 0,-1 0 0,1 0 0,-1 1 0,1-1 0,-1 0 0,1 0 0,0 0 0,-1 0 0,1 0 0,-1 0 1,1 0-1,0 0 0,-1 0 0,1 0 0,-1 0 0,1 0 0,-1 0 0,1 0 0,0-1 0,-1 1 0,1 0 0,-1 0 0,1-1 0,-1 1 0,1 0 0,-1-1 0,1 1 0,0-1 0,27-14-23,-5-5-143,34-25-427,-53 42 586,0 0 1,1 0 0,-1 0 0,1 1 0,0 0-1,0 0 1,0 0 0,0 1 0,10-2 0,-15 3-3,1 0 1,-1 0-1,1 1 1,-1-1-1,1 1 1,-1-1-1,1 0 1,-1 1-1,0-1 0,1 1 1,-1-1-1,0 1 1,1-1-1,-1 1 1,0-1-1,1 1 1,-1-1-1,0 1 1,0 0-1,0-1 1,0 1-1,0-1 1,0 1-1,0 0 1,0-1-1,0 1 1,0-1-1,0 1 1,0 0-1,0-1 1,0 1-1,0-1 1,0 1-1,-1-1 1,1 1-1,-1 1 1,-6 24 99,-10 9 24,13-28 18,0-1-1,1 1 1,0 0-1,0 0 1,1 0-1,0 1 1,0-1-1,-1 11 1,5-18-122,1 0-1,-1 0 1,0 0 0,1-1-1,-1 1 1,0 0 0,0-1 0,1 0-1,-1 1 1,0-1 0,3-1-1,10-8-64,-1 1-1,1-2 0,16-16 1,-22 18-152,1 0 1,-1 1 0,1 0 0,1 1-1,0 0 1,0 1 0,0 0 0,13-4 0,-24 10 183,1 0 0,-1 0 1,0 0-1,1 0 1,-1 0-1,0 1 1,1-1-1,-1 0 1,0 0-1,1 0 0,-1 1 1,0-1-1,0 0 1,1 0-1,-1 1 1,0-1-1,0 0 0,1 1 1,-1-1-1,0 0 1,0 1-1,0-1 1,0 0-1,1 1 1,-1-1-1,0 1 0,0-1 1,0 0-1,0 1 1,0-1-1,0 0 1,0 1-1,0-1 1,0 1-1,0-1 0,0 0 1,0 1-1,0-1 1,-1 0-1,1 1 1,0-1-1,0 1 1,0-1-1,0 0 0,-1 0 1,1 1-1,0-1 1,-1 1-1,-6 20-138,-7 0 220,11-18-47,1 1 0,0-1 0,-1 0 0,1 1 0,1 0 0,-1-1 1,0 1-1,1 0 0,0 0 0,0 0 0,0 0 0,0 5 0,3-8-164,1 0 0,-1 0 0,1-1-1,0 1 1,0-1 0,-1 1 0,1-1 0,0 0 0,-1 0 0,1-1 0,0 1 0,4-2 0,40-19-9699,-20 7 1656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8:44.729"/>
    </inkml:context>
    <inkml:brush xml:id="br0">
      <inkml:brushProperty name="width" value="0.025" units="cm"/>
      <inkml:brushProperty name="height" value="0.025" units="cm"/>
    </inkml:brush>
  </inkml:definitions>
  <inkml:trace contextRef="#ctx0" brushRef="#br0">139 14 15182,'0'0'11408,"-10"-1"-9406,4 0-1856,-2 0 141,0 0 0,-1 0 1,1 1-1,-1 0 0,1 0 0,0 1 1,-1 0-1,1 0 0,0 1 1,0 0-1,-15 7 0,22-8-296,0 0 0,0 1 0,0-1-1,0 1 1,1-1 0,-1 1 0,1-1 0,-1 1-1,1 0 1,-1-1 0,1 1 0,0-1 0,0 1-1,0 0 1,0-1 0,0 1 0,0 0 0,0-1 0,1 4-1,0-2 13,-1 1 0,1-1-1,-1 0 1,1 0-1,0 1 1,0-1 0,1 0-1,2 5 1,-1-5-27,-1-1 0,1 0-1,0 0 1,0 0 0,0-1 0,0 1 0,1-1 0,-1 0-1,0 1 1,0-1 0,1-1 0,-1 1 0,1 0 0,-1-1-1,1 0 1,-1 0 0,1 0 0,-1 0 0,1-1 0,-1 1-1,1-1 1,-1 0 0,0 0 0,1 0 0,-1 0 0,0-1-1,0 1 1,0-1 0,0 0 0,5-4 0,-3 3 34,0 0-1,-1 0 1,1 0 0,-1-1-1,0 0 1,0 0 0,0 0-1,-1 0 1,0-1 0,1 1 0,-2-1-1,1 0 1,0 0 0,-1 0-1,0 0 1,0 0 0,-1-1-1,1 1 1,0-8 0,-23 30 230,14-8-235,-25 42-15,30-48 16,0 1 0,1 0 0,-1 0 0,1 0 1,-1 0-1,1 0 0,0 0 0,1 0 1,-1 0-1,1 0 0,0 6 0,0-9 4,1 0-1,0 0 0,0-1 0,-1 1 1,1-1-1,0 1 0,0-1 0,0 1 1,0-1-1,0 1 0,0-1 0,0 0 1,0 1-1,0-1 0,0 0 0,0 0 1,0 0-1,0 0 0,0 1 0,0-2 1,0 1-1,0 0 0,0 0 0,0 0 1,0 0-1,0-1 0,0 1 0,0 0 1,1-2-1,33-9 173,13-14-142,-34 17-35,0 0-1,0 0 1,1 1-1,-1 1 1,1 1-1,1 0 0,-1 1 1,1 1-1,21-3 1,-36 6-1,0 1 0,0-1 1,0 0-1,0 0 0,0 0 0,0 1 0,0-1 1,0 1-1,0-1 0,0 0 0,0 1 0,0 0 1,-1-1-1,1 1 0,0-1 0,0 1 0,-1 0 1,1 0-1,0-1 0,-1 1 0,1 0 0,-1 0 1,1 0-1,-1 0 0,1 0 0,-1 0 0,0-1 1,1 1-1,-1 0 0,0 0 0,0 0 0,0 0 1,0 0-1,0 0 0,0 0 0,0 0 1,0 0-1,0 0 0,0 0 0,-1 2 0,-12 52 227,8-36-191,4-16-42,-2 30-922,3-32 818,-1 0-1,1-1 0,0 1 1,0 0-1,1-1 0,-1 1 0,0-1 1,0 1-1,0 0 0,0-1 0,0 1 1,1-1-1,-1 1 0,0 0 1,1-1-1,-1 1 0,0-1 0,1 1 1,-1-1-1,0 1 0,1-1 0,-1 0 1,1 1-1,-1-1 0,1 1 1,-1-1-1,1 0 0,-1 1 0,1-1 1,0 0-1,-1 0 0,1 1 1,-1-1-1,1 0 0,0 0 0,-1 0 1,1 0-1,-1 0 0,1 0 0,0 0 1,-1 0-1,1 0 0,0 0 1,-1 0-1,1 0 0,0-1 0</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9:09.253"/>
    </inkml:context>
    <inkml:brush xml:id="br0">
      <inkml:brushProperty name="width" value="0.025" units="cm"/>
      <inkml:brushProperty name="height" value="0.025" units="cm"/>
    </inkml:brush>
  </inkml:definitions>
  <inkml:trace contextRef="#ctx0" brushRef="#br0">288 83 2402,'0'0'2040,"-10"0"-1341,-49-2-152,15-1 3365,-55 4-1,92 0-3648,1 1-1,0-1 0,-1 2 1,1-1-1,0 1 0,-8 4 0,-9 5 1586,53-11 2137,-4 1-3555,962-33 3034,34 45-1946,-817-5-1493,8-14 1520,-54-1-832,-360 18-670,-1249 10-411,1170-17 192,981-18 81,-327 3 152,922-81-174,-1157 72 197,-243 25-324,1 5-1,-109 24 1,77-11-1815,-92 3-5335,127-25-1206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9:19.773"/>
    </inkml:context>
    <inkml:brush xml:id="br0">
      <inkml:brushProperty name="width" value="0.025" units="cm"/>
      <inkml:brushProperty name="height" value="0.025" units="cm"/>
    </inkml:brush>
  </inkml:definitions>
  <inkml:trace contextRef="#ctx0" brushRef="#br0">1 69 6534,'0'0'6155,"8"-7"-5258,2-3-501,-6 6-127,0 0-1,0 0 0,0 1 0,1-1 0,0 1 0,0 0 0,7-3 0,-4 4 60,0 0 0,0 1 0,0 0-1,0 0 1,0 1 0,0 0-1,0 1 1,11 1 0,13 0 689,-2-2-734,-5-1-180,0 2-1,0 0 1,34 7 0,-16-2 22,0-1 0,0-3 0,0-1 0,51-7 1,-42 3 179,-1 2 1,73 7-1,-2 4 256,214-9 0,-26-2-92,260 28-330,102-39 14,-565 8-151,-56 2 26,375-9-13,-98 0 38,400-11-21,-689 20-8,-26 2-2,0-1 0,0 0 0,0 0 0,21-6-1,-34 6 140,-5 18-3593,3-11-2922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9:53.403"/>
    </inkml:context>
    <inkml:brush xml:id="br0">
      <inkml:brushProperty name="width" value="0.025" units="cm"/>
      <inkml:brushProperty name="height" value="0.025" units="cm"/>
    </inkml:brush>
  </inkml:definitions>
  <inkml:trace contextRef="#ctx0" brushRef="#br0">0 62 11883,'242'-1'8246,"111"-39"-8479,-245 25 639,-102 14-96,7-1-3234,-21 2-2568,-6-1 3311,-15 0-4663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3.457"/>
    </inkml:context>
    <inkml:brush xml:id="br0">
      <inkml:brushProperty name="width" value="0.025" units="cm"/>
      <inkml:brushProperty name="height" value="0.025" units="cm"/>
    </inkml:brush>
  </inkml:definitions>
  <inkml:trace contextRef="#ctx0" brushRef="#br0">161 1 8904,'0'0'18760,"-9"2"-15910,-62 21-1123,66-21-1683,-1 0 0,0 1 0,1 0-1,-1 0 1,1 0 0,0 1 0,0 0 0,0-1 0,0 2-1,1-1 1,-8 9 0,12-12-45,-1 0 0,1-1 0,0 1 1,-1 0-1,1-1 0,0 1 0,-1 0 0,1 0 0,0-1 0,0 1 1,0 0-1,0 0 0,0-1 0,0 1 0,0 0 0,0 0 1,0 0-1,0-1 0,0 1 0,0 0 0,0 0 0,0-1 0,1 1 1,-1 0-1,0 0 0,1-1 0,-1 1 0,1 1 0,23 8-74,42-7-232,-56-3 196,-4 0-52,0 0 0,1 0 0,-1 1 0,1 0 0,-1 0 1,0 0-1,0 1 0,0 0 0,0 0 0,6 4 0,-10-5 185,0 0 0,0 1 0,-1-1 0,1 1 0,-1-1 1,1 1-1,-1 0 0,0 0 0,1-1 0,-1 1 0,0 0 0,0 0 0,0 0 1,-1 0-1,1 1 0,0-1 0,-1 0 0,0 0 0,1 0 0,-1 0 0,0 1 1,0-1-1,0 0 0,0 0 0,0 0 0,-1 1 0,1-1 0,-1 0 0,0 0 0,1 0 1,-1 0-1,-2 4 0,-1 1 53,-1 1 0,0-1 1,0 1-1,-1-2 0,0 1 0,0-1 1,-1 1-1,1-2 0,-1 1 0,-1-1 1,1 0-1,-1 0 0,0-1 0,0 0 1,0-1-1,0 0 0,-1 0 0,1-1 1,-1 1-1,-14 0 0,21-3-80,-1-1 1,1 1-1,0-1 0,0 0 1,0 0-1,0 0 0,0 0 1,0 0-1,0 0 0,0 0 1,0-1-1,0 1 0,0-1 1,1 1-1,-2-3 0,2 4-26,1-1 0,-1 1 0,1 0 0,-1-1 0,1 1 0,-1-1 0,1 1 0,-1-1 0,1 1 0,0-1 0,0 1 0,-1-1 0,1 1 0,0-1 0,0 0 0,-1 1 0,1-1 0,0 1-1,0-1 1,0 0 0,0 1 0,0-1 0,0 0 0,0 1 0,0-1 0,0 1 0,0-1 0,0 0 0,1 1 0,-1-1 0,0 1 0,0-1 0,0 0 0,1 1 0,-1-1 0,0 1 0,1-1 0,-1 1 0,1-1 0,-1 1 0,0 0-1,1-1 1,-1 1 0,1-1 0,-1 1 0,1 0 0,0-1 0,-1 1 0,1 0 0,-1 0 0,1-1 0,-1 1 0,2 0 0,34-12-13203,-12 3-1345</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9:53.760"/>
    </inkml:context>
    <inkml:brush xml:id="br0">
      <inkml:brushProperty name="width" value="0.025" units="cm"/>
      <inkml:brushProperty name="height" value="0.025" units="cm"/>
    </inkml:brush>
  </inkml:definitions>
  <inkml:trace contextRef="#ctx0" brushRef="#br0">727 50 9417,'0'0'6614,"0"-8"-5172,0-26-231,0 26-164,-3 9-225,-78 34 777,19-5-1180,-193 54 1578,14-5 543,238-78-2506,-7 3 29,-1 0 1,1 1 0,1 0-1,-13 8 1,21-12-62,-1 0 1,1 0-1,0 0 1,0-1-1,-1 1 0,1 1 1,0-1-1,0 0 0,0 0 1,0 0-1,0 0 0,0 1 1,1-1-1,-1 0 0,0 1 1,1-1-1,-1 1 1,1-1-1,-1 1 0,1-1 1,0 1-1,0-1 0,-1 1 1,1-1-1,0 1 0,0 0 1,1-1-1,-1 1 0,0-1 1,0 1-1,1-1 1,-1 1-1,1-1 0,-1 1 1,1-1-1,0 0 0,0 1 1,-1-1-1,1 0 0,1 2 1,5 3 8,0 1 0,0-1 1,0-1-1,0 0 0,1 0 0,0 0 1,0-1-1,0 0 0,11 3 0,85 26 146,-94-30-149,52 12-285,1-2 0,75 5-1,40-11-7298,-135-7 1186</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9:58.732"/>
    </inkml:context>
    <inkml:brush xml:id="br0">
      <inkml:brushProperty name="width" value="0.025" units="cm"/>
      <inkml:brushProperty name="height" value="0.025" units="cm"/>
    </inkml:brush>
  </inkml:definitions>
  <inkml:trace contextRef="#ctx0" brushRef="#br0">0 156 8968,'0'0'15103,"13"3"-14057,-6-1-901,1 0-1,0-1 0,0 0 1,-1-1-1,1 1 1,0-1-1,0-1 1,0 0-1,0 0 1,-1 0-1,1-1 1,-1 0-1,1-1 0,-1 1 1,0-1-1,9-6 1,-3 2 192,-1 0 0,-1-2 0,19-15 0,-27 21-242,0 0-1,1-1 1,-1 1-1,-1-1 1,1 0 0,-1 0-1,1 0 1,-1 0-1,0 0 1,0 0-1,-1-1 1,1 1-1,-1-1 1,0 1 0,0-6-1,-1 9-82,0 0-1,0 0 0,0 0 1,0 1-1,0-1 1,0 0-1,0 0 0,0 0 1,0 0-1,-1 0 1,1 1-1,0-1 1,-1 0-1,1 0 0,-1 0 1,1 1-1,-1-1 1,1 0-1,-1 1 0,1-1 1,-1 0-1,0 1 1,1-1-1,-1 1 0,0-1 1,0 1-1,-1-1 1,-28-3 31,23 5-46,-1 1 0,1-1 0,-1 1 0,1 0 0,0 1 0,-8 3 0,2 3 4,0-1 1,1 2-1,0-1 1,0 2-1,1 0 1,-12 15 0,17-20-5,1 1 0,0 0 0,1 0 0,-1 0 0,1 1 0,1-1 0,-1 1 0,1 0 1,1 0-1,-1 1 0,1-1 0,-1 17 0,3-23 2,0-1 1,1 1-1,-1 0 0,1 0 1,0 0-1,-1-1 1,1 1-1,0 0 0,0-1 1,0 1-1,0-1 0,0 1 1,1-1-1,-1 1 0,0-1 1,1 0-1,-1 0 0,1 0 1,-1 0-1,1 0 0,0 0 1,-1 0-1,1 0 1,0-1-1,0 1 0,-1 0 1,1-1-1,0 0 0,0 1 1,0-1-1,2 0 0,12 2-58,0-1 0,28-1-1,-29 0-109,24 1-723,54-3-6768,-58-2 1141</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9:59.622"/>
    </inkml:context>
    <inkml:brush xml:id="br0">
      <inkml:brushProperty name="width" value="0.025" units="cm"/>
      <inkml:brushProperty name="height" value="0.025" units="cm"/>
    </inkml:brush>
  </inkml:definitions>
  <inkml:trace contextRef="#ctx0" brushRef="#br0">106 0 10442,'0'0'15732,"-6"10"-14963,-8 16-351,1 0 0,2 0 0,0 2 0,2-1 0,-10 56 0,9-27-220,4 0 0,-1 75-1,11-93-113,-4-37-61,0-1-1,0 1 1,0 0-1,1-1 0,-1 1 1,0 0-1,0-1 1,0 1-1,1 0 1,-1-1-1,0 1 0,1-1 1,-1 1-1,1 0 1,-1-1-1,1 1 1,-1-1-1,1 1 0,-1-1 1,1 1-1,-1-1 1,1 0-1,-1 1 1,1-1-1,0 0 0,-1 1 1,1-1-1,0 0 1,-1 0-1,1 0 1,0 1-1,-1-1 0,1 0 1,0 0-1,0 0 1,-1 0-1,1 0 1,0 0-1,-1-1 0,1 1 1,0 0-1,-1 0 1,1 0-1,0-1 1,-1 1-1,1 0 1,0-1-1,-1 1 0,1 0 1,0-1-1,1-1 42,-1 0 0,1 0-1,0 0 1,-1 0 0,0 0 0,1 0-1,-1 0 1,0 0 0,0-1 0,0 1-1,0 0 1,-1-1 0,2-4-1,5-39-2,-6 34-5,2-22-35,-3 24-15,0-1 1,2 1 0,-1 0-1,1 0 1,4-11 0,-5 18-11,-1 1-1,2 0 1,-1 0 0,0 0 0,0-1-1,1 1 1,-1 0 0,1 1 0,-1-1 0,1 0-1,0 0 1,0 1 0,0-1 0,0 1-1,0 0 1,0-1 0,0 1 0,0 0 0,1 0-1,-1 0 1,0 1 0,1-1 0,-1 0 0,1 1-1,-1 0 1,4-1 0,2 1-21,0 0 1,0 0-1,0 0 1,1 1-1,-1 0 1,0 1-1,0 0 1,-1 0-1,1 1 1,0-1-1,-1 2 1,1-1-1,-1 1 1,0 0-1,0 1 1,11 10-1,-17-14 19,1 0 0,-1 1-1,0-1 1,0 1 0,0 0-1,-1-1 1,1 1-1,0 0 1,-1-1 0,1 1-1,-1 0 1,1 0-1,-1 0 1,0-1 0,0 1-1,0 0 1,0 0-1,0 0 1,0 0 0,-1-1-1,1 1 1,0 0 0,-1 0-1,0 1 1,-2 3 35,-1 0 0,1 0 1,-1 0-1,0-1 0,-6 7 0,-15 22 201,62-53-123,-3-12-255,-28 24 92,1-1 1,1 1-1,0 1 0,0 0 1,0 0-1,0 0 1,16-7-1,-23 17 69,-1 0 0,0 0 0,0 0 0,-1 0 0,1 0 0,-1 0 1,0 0-1,-2 6 0,2-6 35,-3 6-18,1 1-1,0-1 0,0 0 1,0 13-1,2-21-19,1-1 0,0 1 0,0-1 1,0 1-1,0-1 0,0 1 0,0-1 0,0 1 0,0-1 1,1 1-1,-1-1 0,1 1 0,-1-1 0,1 1 0,-1-1 1,1 0-1,0 1 0,0-1 0,0 0 0,0 1 1,-1-1-1,2 0 0,-1 0 0,0 0 0,0 0 0,0 0 1,0 0-1,1 0 0,-1-1 0,0 1 0,1 0 0,-1-1 1,1 1-1,-1-1 0,1 1 0,-1-1 0,3 1 1,8 0 25,0-1 0,0 0 0,0-1 0,0 0 0,0 0 0,0-2 0,0 1 0,17-7 0,-26 8-31,1 0 1,-1-1-1,1 1 0,-1-1 1,1 0-1,-1 0 0,0 0 1,0 0-1,0 0 1,0-1-1,-1 1 0,1-1 1,-1 0-1,1 0 1,-1 0-1,0 0 0,0 0 1,0 0-1,-1-1 0,1 1 1,-1-1-1,1 1 1,-1-1-1,0 1 0,-1-1 1,1 0-1,-1 1 0,1-1 1,-1 0-1,0 0 1,-1-5-1,-3 1-5,1-1 0,-2 1 0,1 1 0,-1-1 0,0 0 0,0 1 0,-1 0 0,0 0 0,0 1 0,-1 0 0,0 0 0,-8-6 0,37 26-2246,34 12-5576,-22-17 337</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19:59.977"/>
    </inkml:context>
    <inkml:brush xml:id="br0">
      <inkml:brushProperty name="width" value="0.025" units="cm"/>
      <inkml:brushProperty name="height" value="0.025" units="cm"/>
    </inkml:brush>
  </inkml:definitions>
  <inkml:trace contextRef="#ctx0" brushRef="#br0">131 26 14862,'0'0'10922,"-10"-4"-9181,7 3-1666,0-1 0,0 1 0,0 0 0,-1 0 1,1 0-1,0 0 0,0 1 0,-1-1 0,1 1 1,0 0-1,-1 0 0,1 0 0,0 1 0,-1-1 0,1 1 1,0 0-1,-1-1 0,1 1 0,0 1 0,0-1 1,0 0-1,0 1 0,0 0 0,0 0 0,1 0 0,-1 0 1,1 0-1,-1 0 0,1 0 0,-1 1 0,1 0 1,0-1-1,0 1 0,1 0 0,-4 6 0,3-6-24,1 0 0,-1 0-1,0 1 1,1-1 0,0 0-1,0 1 1,0-1 0,0 1-1,1 0 1,-1-1 0,1 1 0,0 0-1,0-1 1,0 1 0,0-1-1,1 1 1,1 5 0,-1-7-37,0 0-1,1 1 1,-1-1 0,1 0 0,0 0 0,-1 0 0,1 0 0,0-1 0,0 1 0,0 0 0,0-1-1,1 1 1,-1-1 0,0 0 0,0 0 0,1 0 0,-1 0 0,1 0 0,-1 0 0,1-1 0,0 1-1,-1-1 1,1 0 0,3 0 0,6 1 41,-1 0 0,1-2 0,-1 1-1,1-1 1,-1-1 0,0 0 0,0 0 0,0-1 0,0-1-1,0 0 1,12-6 0,-18 7-29,0 0 0,0-1-1,0 1 1,-1-1 0,1 1 0,-1-2-1,0 1 1,0 0 0,-1-1 0,1 1-1,-1-1 1,0 0 0,0 0 0,0-1-1,-1 1 1,0-1 0,0 1 0,0-1-1,-1 1 1,0-1 0,0 0 0,0 0-1,-1-9 1,0 14-26,0 1 0,0-1 0,0 1 0,-1-1 0,1 1 0,0-1 0,0 1 0,-1-1 0,1 1 0,0-1 0,-1 1 0,1-1 0,0 1 0,-1 0 0,1-1 0,-1 1 0,1 0 0,0-1 0,-1 1 0,1 0 0,-1-1 0,1 1 0,-1 0 0,1 0 0,-1 0 0,0 0 0,1-1 0,-1 1 0,1 0 0,-1 0 0,1 0 0,-1 0 0,1 0 0,-1 0 0,1 1 0,-1-1 0,0 0 0,1 0 0,-1 0 0,1 0 0,-1 1 0,1-1 0,-1 0 0,-25 12 0,23-10-128,0 1 1,1-1-1,-1 1 1,0 0-1,1 0 0,0 0 1,0 1-1,0-1 1,0 0-1,0 1 0,1-1 1,-1 1-1,1 0 1,0 0-1,0-1 0,0 1 1,1 0-1,-1 0 1,1 0-1,0 0 0,0-1 1,1 7-1,0-6-125,0-1-1,1 0 0,-1 0 1,0 0-1,1 0 0,0 0 1,0 0-1,0 0 1,0 0-1,0-1 0,0 1 1,1-1-1,-1 0 0,1 1 1,0-1-1,-1-1 1,1 1-1,0 0 0,0 0 1,0-1-1,0 0 0,1 0 1,-1 0-1,0 0 1,6 1-1,26 2-7481</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0.571"/>
    </inkml:context>
    <inkml:brush xml:id="br0">
      <inkml:brushProperty name="width" value="0.025" units="cm"/>
      <inkml:brushProperty name="height" value="0.025" units="cm"/>
    </inkml:brush>
  </inkml:definitions>
  <inkml:trace contextRef="#ctx0" brushRef="#br0">8 37 18514,'0'0'1692,"13"-5"-5,-12 5-1673,87-25 3037,-79 23-2658,0 0-1,0 1 1,0 0 0,0 0 0,0 1 0,0 0 0,0 1-1,1 0 1,13 3 0,-22-3-368,0-1 1,0 1-1,0-1 0,0 1 0,0 0 1,0 0-1,0-1 0,-1 1 0,1 0 1,0 0-1,-1 0 0,1 0 1,0 0-1,-1 0 0,1 0 0,-1 0 1,0 0-1,1 0 0,-1 0 1,0 0-1,1 0 0,-1 0 0,0 0 1,0 0-1,0 0 0,0 1 1,0-1-1,0 0 0,0 0 0,-1 2 1,-12 35 455,-2-15-152,-2 0-1,0-1 1,-38 37-1,32-36 81,2 0 0,-33 47 0,52-68-405,1 0 0,-1 1-1,1-1 1,0 0-1,0 0 1,0 1 0,0-1-1,0 0 1,0 1-1,1-1 1,-1 1 0,1-1-1,0 1 1,0-1 0,0 1-1,0-1 1,0 1-1,1 4 1,0-6-3,0 1 0,0-1 1,0 1-1,0 0 0,0-1 0,0 0 0,1 1 0,-1-1 1,0 0-1,1 0 0,-1 1 0,1-1 0,0-1 1,-1 1-1,1 0 0,0 0 0,0 0 0,-1-1 0,4 1 1,10 2-5,1-1 0,0 0 0,0-1 0,29-3 0,-20 1 0,69-2-2267,-69 1 251,0-1 0,0-1 0,38-12 0,-21 0-6084</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0.927"/>
    </inkml:context>
    <inkml:brush xml:id="br0">
      <inkml:brushProperty name="width" value="0.025" units="cm"/>
      <inkml:brushProperty name="height" value="0.025" units="cm"/>
    </inkml:brush>
  </inkml:definitions>
  <inkml:trace contextRef="#ctx0" brushRef="#br0">179 38 18481,'0'0'3364,"-9"-1"-588,4 1-2577,0-1 0,0 1 0,1 1 1,-1-1-1,0 1 0,0 0 0,0 0 0,0 0 1,1 0-1,-1 1 0,1 0 0,-1 0 0,1 0 1,0 1-1,-1-1 0,1 1 0,1 0 1,-1 0-1,0 1 0,1-1 0,-5 6 0,1-1-106,0 0 0,0 1 0,1 0-1,0 0 1,1 0 0,0 1 0,0 0-1,1-1 1,1 2 0,-1-1 0,2 0-1,-1 1 1,2-1 0,-1 1 0,1 15 0,1-24-78,0 0 1,0 0 0,1 0 0,-1 0-1,1 0 1,-1 0 0,1 0 0,0 0 0,0 0-1,0-1 1,0 1 0,0 0 0,0 0-1,0-1 1,1 1 0,-1-1 0,0 1 0,1-1-1,-1 0 1,1 1 0,0-1 0,0 0-1,1 1 1,2 0 71,0 0 0,0 0 0,1-1-1,-1 1 1,0-1 0,1-1 0,-1 1-1,11-1 1,-5 0 38,0-1-1,0 0 1,0-1-1,0 0 0,0-1 1,-1 0-1,1 0 1,17-9-1,-21 6-124,0 1 0,0-1 0,-1 0 0,1-1 0,-1 0 0,0 0 0,-1 0 0,0 0 0,0-1 0,-1 0 0,0 0 0,0 0 0,-1 0 0,0-1 0,0 0 0,-1 1 0,0-1 0,1-17 0,-2 21 0,-1 1 0,0-1 0,0 1 0,-1-1 0,1 1 0,-1-1 0,0 1 0,0-1 0,-1 1 0,1 0 0,-1 0 0,0-1 0,0 1 0,0 0 0,-1 1 0,1-1 0,-1 0 0,0 1 0,0 0 0,0-1 0,0 1 0,-1 0 0,1 1 0,-1-1 0,0 1 0,0-1 0,0 1 0,0 0 0,0 1 0,0-1 0,-1 1 0,1-1 0,-1 2 0,1-1 0,0 0 0,-1 1 0,0 0 0,-6 0 0,7 0-213,0-1 0,0 2 0,0-1 0,0 0 0,0 1-1,0 0 1,0 0 0,-6 2 0,9-3 84,0 1-1,0 0 0,0-1 1,0 1-1,0 0 1,0 0-1,0-1 0,0 1 1,1 0-1,-1 0 1,0 0-1,1 0 0,-1 0 1,1 0-1,-1 0 0,1 0 1,-1 0-1,1 1 1,0-1-1,-1 0 0,1 0 1,0 0-1,0 0 1,0 1-1,0-1 0,0 0 1,0 0-1,0 0 1,1 0-1,-1 0 0,0 1 1,1-1-1,-1 0 1,1 1-1,8 11-5769,11-1-742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1.271"/>
    </inkml:context>
    <inkml:brush xml:id="br0">
      <inkml:brushProperty name="width" value="0.025" units="cm"/>
      <inkml:brushProperty name="height" value="0.025" units="cm"/>
    </inkml:brush>
  </inkml:definitions>
  <inkml:trace contextRef="#ctx0" brushRef="#br0">200 0 18193,'0'0'13581,"-10"12"-12743,-19 22-722,-5 5-131,1 1-1,2 1 0,-30 55 1,59-87-417,5-27-22289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1.626"/>
    </inkml:context>
    <inkml:brush xml:id="br0">
      <inkml:brushProperty name="width" value="0.025" units="cm"/>
      <inkml:brushProperty name="height" value="0.025" units="cm"/>
    </inkml:brush>
  </inkml:definitions>
  <inkml:trace contextRef="#ctx0" brushRef="#br0">127 71 18097,'0'0'2168,"-11"-2"-97,2 0-1794,2 0 57,0 1 1,0-1 0,-1 1 0,1 1-1,0-1 1,-10 2 0,15-1-269,0 0 0,0 1 0,0-1 0,0 1 0,0-1 0,0 1 0,0 0 0,0 0 0,0 0 0,1 0 0,-1 0 0,0 0 0,1 1 0,-1-1 0,1 1 0,-1-1 0,1 1 0,-1-1 0,1 1 0,0 0 0,0 0 0,0-1 0,0 1 0,0 0 0,0 0 0,1 0 0,-1 0 0,1 0 0,-1 0 0,1 4 0,-1-2 30,0 0 0,0 1 0,1-1 0,0 0 0,0 1 0,0-1 0,0 1 0,1-1 0,-1 0 0,1 1 0,0-1 0,1 0 0,-1 0 0,1 0 0,0 0 0,0 0 0,0 0 0,0 0 0,1 0 0,4 5 0,-2-6 27,0 1-1,0 0 1,0-1-1,0 0 1,1 0-1,0-1 1,-1 1-1,1-1 1,0-1-1,0 1 1,0-1-1,0 0 1,0 0-1,8 0 1,-7-1-69,0 0 1,0 0-1,0 0 1,0-1-1,0 0 1,0 0-1,0-1 1,0 0-1,-1 0 1,1-1-1,-1 1 1,1-1-1,-1-1 1,0 1-1,0-1 1,8-8-1,-10 8-17,0 0 0,0-1-1,0 1 1,-1-1 0,0 0 0,0 0-1,0 0 1,0-1 0,-1 1-1,0-1 1,0 1 0,-1-1 0,0 0-1,1 1 1,-2-1 0,1 0 0,-1 0-1,0 0 1,0 0 0,-2-7-1,2 9-28,-1 0 0,0 1 0,0-1-1,0 1 1,-1 0 0,1-1-1,-1 1 1,1 0 0,-1 0-1,0 0 1,-1 0 0,1 0-1,0 1 1,-1-1 0,0 1 0,1-1-1,-1 1 1,0 0 0,0 0-1,0 0 1,-1 0 0,1 1-1,0-1 1,-1 1 0,1 0 0,0 0-1,-5-1 1,3 2-18,0-1-1,1 0 1,-1 1 0,0 0 0,0 0-1,1 0 1,-1 0 0,0 1 0,0 0-1,1 0 1,-1 0 0,1 1 0,-1 0-1,1-1 1,0 2 0,-1-1 0,1 0-1,0 1 1,1 0 0,-7 4-1,5-1-111,1 0 0,-1-1 0,1 1-1,1 1 1,-1-1 0,1 1-1,0-1 1,0 1 0,1 0-1,0 0 1,-2 10 0,3-11-462,0 0 0,1-1 0,0 1 0,0 0 0,0 0 0,2 7 0,-1-9-215,0 0 1,0 0-1,1 0 0,-1 0 0,1 0 0,0-1 0,0 1 1,0-1-1,4 6 0,18 16-7161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1.954"/>
    </inkml:context>
    <inkml:brush xml:id="br0">
      <inkml:brushProperty name="width" value="0.025" units="cm"/>
      <inkml:brushProperty name="height" value="0.025" units="cm"/>
    </inkml:brush>
  </inkml:definitions>
  <inkml:trace contextRef="#ctx0" brushRef="#br0">54 97 18001,'0'0'3694,"-8"8"-96,5-5-3141,-27 34 2073,28-35-2452,1-1 0,0 1 0,-1 0 0,1 0 0,0 0 0,1 0-1,-1 0 1,0 0 0,0 0 0,1 1 0,0-1 0,-1 0 0,1 0-1,0 0 1,0 1 0,0-1 0,0 0 0,0 0 0,1 0 0,-1 1-1,1-1 1,0 3 0,0-4-68,1 1 0,-1-1 0,1 0 0,-1 1-1,1-1 1,0 0 0,-1 0 0,1 0 0,0 0 0,0 0 0,-1 0-1,1-1 1,0 1 0,0-1 0,0 1 0,0-1 0,0 1 0,0-1-1,3 0 1,45-1 174,-40 1-84,-6-1-49,1 1 0,-1-1 0,1 1 0,-1-1 0,0-1 0,1 1 0,-1-1 1,0 1-1,0-1 0,0 0 0,0-1 0,0 1 0,-1-1 0,1 0 0,-1 1 0,0-1 1,1-1-1,-1 1 0,-1 0 0,1-1 0,0 0 0,2-4 0,-2 1 36,0-1 0,1 1-1,-2-1 1,1 0 0,-1 0-1,-1 0 1,0 0-1,0 0 1,0 0 0,-1 0-1,-1-12 1,1 18-87,0 0 0,0-1 0,-1 1 0,1 0 0,-1 0 0,1 0 0,-1 0 0,0-1 0,0 1 0,0 0 0,0 0 0,0 1 0,-1-1 0,1 0 0,-1 0 0,1 1 0,-1-1 0,1 0 0,-1 1 0,0 0 0,0-1 0,0 1 0,0 0 0,0 0 0,0 0 0,0 0 0,0 0 0,0 1 0,0-1 0,0 1 0,-1-1 0,1 1 0,0 0 0,-3 0 0,1 0 0,1 0 0,0 0 0,-1 1 0,1-1 0,0 1 0,-1 0 0,1 0 0,0 0 0,0 0 0,0 1 0,0-1 0,0 1 0,0 0 0,0 0 0,1 0 0,-1 0 0,1 0 0,-1 1 0,1-1 0,0 1 0,0-1 0,-3 7 0,3-5-80,0 1 1,0 1-1,1-1 1,-1 0-1,1 0 1,0 10-1,1-13-87,-1 0-1,1 0 1,0 0-1,0 0 0,0 0 1,1 0-1,-1-1 1,0 1-1,1 0 0,-1 0 1,1 0-1,0 0 1,0 0-1,-1-1 0,1 1 1,0 0-1,1-1 0,-1 1 1,0 0-1,0-1 1,3 2-1,17 5-8112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2.781"/>
    </inkml:context>
    <inkml:brush xml:id="br0">
      <inkml:brushProperty name="width" value="0.025" units="cm"/>
      <inkml:brushProperty name="height" value="0.025" units="cm"/>
    </inkml:brush>
  </inkml:definitions>
  <inkml:trace contextRef="#ctx0" brushRef="#br0">1 32 15118,'0'0'10741,"3"12"-9118,4 25-796,-2 1 1,-2-1-1,-1 1 1,-6 58-1,2-62-344,1-22-29,3-37-243,2-34-211,-5-95 0,1 152 0,0 1 0,0 0 0,0 0 0,0 0 0,0 0 0,0 0 0,-1-1 0,1 1 0,0 0 0,-1 0 0,1 0 0,-1 0 0,1 0 0,-1 0 0,0 0 0,1 0 0,-2-1 0,2 3 0,-1-1 0,1 0 0,-1 1 0,1-1 0,-1 0 0,1 1 0,0-1 0,-1 0 0,1 1 0,0-1 0,-1 1 0,1-1 0,0 1 0,0-1 0,-1 1 0,1-1 0,0 1 0,0-1 0,0 1 0,0-1 0,0 1 0,-1-1 0,1 1 0,0-1 0,0 1 0,0-1 0,1 1 0,-1-1 0,0 1 0,0-1 0,0 1 0,0 0 0,1 0 0,-2 3 0,1-1 0,0 1 0,1 0 0,-1 0 0,1 0 0,-1 0 0,1 0 0,0-1 0,1 1 0,-1 0 0,1-1 0,-1 1 0,1-1 0,0 1 0,1-1 0,-1 0 0,0 0 0,1 0 0,0 0 0,-1 0 0,1-1 0,0 1 0,1-1 0,-1 0 0,0 0 0,1 0 0,-1 0 0,1-1 0,-1 1 0,1-1 0,0 0 0,0 0 0,0 0 0,-1-1 0,8 1 0,2 0 0,-1 0 0,1 0 0,-1-2 0,1 0 0,0 0 0,-1-1 0,0 0 0,1-1 0,-1-1 0,0 0 0,-1 0 0,15-9 0,-21 11 0,1-1 0,-1 0 0,0 0 0,0-1 0,-1 1 0,1-1 0,-1 0 0,0 0 0,0-1 0,0 1 0,-1-1 0,1 0 0,-1 0 0,0 0 0,-1 0 0,1-1 0,-1 1 0,0-1 0,0 1 0,-1-1 0,0 0 0,0 0 0,0 0 0,0 1 0,-1-1 0,0 0 0,-1 0 0,0-6 0,1 11 0,-1 0 0,1 0 0,-1 0 0,1 1 0,-1-1 0,0 0 0,1 0 0,-1 1 0,0-1 0,1 0 0,-1 1 0,0-1 0,0 1 0,0-1 0,0 1 0,1-1 0,-1 1 0,0 0 0,0-1 0,0 1 0,0 0 0,0 0 0,0 0 0,0-1 0,0 1 0,0 0 0,0 0 0,0 0 0,0 1 0,0-1 0,0 0 0,0 0 0,0 0 0,0 1 0,-1 0 0,-35 13 0,29-6 0,-1-1 0,2 1 0,-1 1 0,1 0 0,0 0 0,1 0 0,0 1 0,0-1 0,1 2 0,1-1 0,-1 0 0,2 1 0,-1 0 0,2 0 0,-1 0 0,0 17 0,3-25-28,0-1 1,1 1-1,-1 0 1,1 0-1,0 0 0,0-1 1,0 1-1,0 0 0,0-1 1,1 1-1,-1-1 1,1 1-1,-1-1 0,1 0 1,0 0-1,0 0 0,0 0 1,0 0-1,1 0 1,-1 0-1,0-1 0,1 1 1,-1-1-1,1 1 0,-1-1 1,1 0-1,0 0 1,0 0-1,-1-1 0,1 1 1,0-1-1,5 1 0,5 1-792,1-1-1,-1 0 1,1-1-1,-1-1 1,25-3-1,7-9-9391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3.830"/>
    </inkml:context>
    <inkml:brush xml:id="br0">
      <inkml:brushProperty name="width" value="0.025" units="cm"/>
      <inkml:brushProperty name="height" value="0.025" units="cm"/>
    </inkml:brush>
  </inkml:definitions>
  <inkml:trace contextRef="#ctx0" brushRef="#br0">67 0 27258,'0'0'5509,"-28"65"-5509,18-39 0,1 0 0,2-2 0,2-2 0,2 1 0,0-2 0,1-1-961,2-3-2146,0-3-2498,0-8-2691</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3.448"/>
    </inkml:context>
    <inkml:brush xml:id="br0">
      <inkml:brushProperty name="width" value="0.025" units="cm"/>
      <inkml:brushProperty name="height" value="0.025" units="cm"/>
    </inkml:brush>
  </inkml:definitions>
  <inkml:trace contextRef="#ctx0" brushRef="#br0">14 0 14382,'0'0'10794,"0"16"-9241,-7 144 1660,1-84-2062,8 138 0,-2-211-1155,0 0 0,1 0 0,0-1 0,0 1 0,0 0 0,0 0 0,0-1 0,0 1 0,1 0 0,-1-1 0,1 0 0,-1 1 0,1-1 0,0 0 0,0 0 0,0 0 0,4 3 0,-5-5-97,0 1 0,-1-1 0,1 1 0,0-1 0,0 1 0,0-1 0,0 0 0,0 0 0,0 1 0,0-1 0,0 0 0,1 0 0,-1 0-1,0 0 1,0 0 0,0 0 0,0 0 0,0-1 0,2 0 0,-2 1-257,1-1 0,-1 0 0,1 0 0,-1-1 0,1 1 0,-1 0 0,1 0 0,-1-1 0,0 1 0,0-1 0,0 1 0,0-1 0,0 1 0,2-4 0,6-20-5899,1-2-2946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3.772"/>
    </inkml:context>
    <inkml:brush xml:id="br0">
      <inkml:brushProperty name="width" value="0.025" units="cm"/>
      <inkml:brushProperty name="height" value="0.025" units="cm"/>
    </inkml:brush>
  </inkml:definitions>
  <inkml:trace contextRef="#ctx0" brushRef="#br0">120 73 18802,'0'0'5093,"-12"-1"-3257,6 1-1660,3-1-124,0 1 0,-1-1 1,1 1-1,0 0 1,-1 0-1,1 0 0,-1 0 1,1 1-1,0-1 0,-1 1 1,1 0-1,0 0 1,0 0-1,0 0 0,0 1 1,0 0-1,0-1 0,0 1 1,0 0-1,0 0 1,1 0-1,-1 1 0,1-1 1,0 1-1,-4 3 0,3 0 14,0 0-1,1 1 0,-1-1 1,1 1-1,0-1 0,1 1 0,0 0 1,0 0-1,0-1 0,1 1 0,0 0 1,0 0-1,3 12 0,-3-16-6,1-1 1,-1 1-1,1-1 0,0 1 0,0-1 1,0 0-1,0 0 0,1 0 0,-1 1 0,1-1 1,-1 0-1,1-1 0,0 1 0,-1 0 1,1 0-1,0-1 0,0 1 0,0-1 1,1 0-1,-1 1 0,0-1 0,0 0 1,1 0-1,-1-1 0,0 1 0,1 0 0,-1-1 1,1 1-1,-1-1 0,1 0 0,-1 0 1,1 0-1,-1 0 0,1 0 0,-1-1 1,1 1-1,-1-1 0,1 0 0,3-1 1,3-2 54,0 1 1,0-1 0,0-1-1,-1 0 1,0 0 0,0-1-1,0 0 1,-1 0 0,1-1-1,-1 0 1,8-11 0,-4 5 24,-1-1 1,0-1 0,-1 1 0,0-2 0,10-24 0,-18 35-140,1 0 0,-1 0 0,0 0 0,0 0 0,-1 0 0,0 0 0,0-9 0,0 14 0,0-1 0,0 0 0,0 1 0,0-1 0,0 0 0,0 1 0,-1-1 0,1 1 0,0-1 0,0 0 0,-1 1 0,1-1 0,0 1 0,-1-1 0,1 0 0,-1 1 0,1-1 0,-1 1 0,1-1 0,-1 1 0,1 0 0,-1-1 0,1 1 0,-2-1 0,1 1 0,0 0 0,-1 0 0,1 0 0,0 0 0,0 1 0,-1-1 0,1 0 0,0 1 0,0-1 0,0 1 0,-1-1 0,1 1 0,0-1 0,0 1 0,0 0 0,0 0 0,0-1 0,-1 3 0,-3 1 0,1 1 0,0-1 0,0 1 0,0 0 0,1 0 0,-1 1 0,1-1 0,0 1 0,1-1 0,0 1 0,0 0 0,-2 10 0,0 0 0,1 1 0,1 0 0,0 25 0,2-39-65,0-1 0,0 1 1,1-1-1,-1 1 0,1-1 0,-1 1 0,1-1 1,0 1-1,0-1 0,0 0 0,0 1 0,1-1 1,-1 0-1,0 0 0,1 0 0,0 0 1,-1 0-1,1 0 0,0 0 0,0-1 0,0 1 1,0 0-1,0-1 0,1 0 0,-1 0 0,0 1 1,1-1-1,-1-1 0,0 1 0,6 1 0,1 0-563,-1-1 0,1 0 0,0-1 0,-1 0 0,1 0 0,0 0 0,0-1 0,10-3 0,29-13-8207</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6.147"/>
    </inkml:context>
    <inkml:brush xml:id="br0">
      <inkml:brushProperty name="width" value="0.025" units="cm"/>
      <inkml:brushProperty name="height" value="0.025" units="cm"/>
    </inkml:brush>
  </inkml:definitions>
  <inkml:trace contextRef="#ctx0" brushRef="#br0">48 0 7239,'1'4'10872,"0"9"-5615,2 92-3903,-5 41 1374,-26 184 0,31-364-2026,-2-1 1,-3-40-1,-1 5-540,4 58-150,-1 1-10,0 0 1,0 1-1,-1-1 1,0 0-1,0 1 1,-2-1-1,-4-16 1,2 79-233,4-27 221,-1-19 11,2 0-1,-1 0 1,1 1-1,0-1 0,0 0 1,1 1-1,-1-1 1,2 0-1,-1 0 0,1 1 1,-1-1-1,2 0 0,4 10 1,-5-15 3,-1 1 1,0-1 0,1 0-1,-1 0 1,1 0 0,-1-1-1,1 1 1,-1 0 0,1 0-1,0-1 1,-1 1-1,1-1 1,0 0 0,0 1-1,-1-1 1,1 0 0,0 0-1,0 0 1,-1 0 0,1 0-1,0-1 1,0 1-1,-1 0 1,1-1 0,0 1-1,-1-1 1,1 0 0,0 0-1,-1 1 1,1-1-1,-1 0 1,0 0 0,1 0-1,-1-1 1,2-1 0,4-3 39,-1 0 0,1 0 1,-1-1-1,-1 0 1,8-11-1,-4 3-40,0-1-1,-1-1 1,-1 1-1,-1-1 1,0-1-1,4-24 1,-11 62-5,-1 0 0,-2 0 0,-8 33 0,6-33 0,1 0 0,1 0 0,-2 37 0,6-56 0,0 0 0,0 0 0,1 0 0,-1 0 0,0-1 0,0 1 0,0 0 0,0 0 0,1 0 0,-1-1 0,0 1 0,1 0 0,-1-1 0,1 1 0,-1 0 0,1 0 0,-1-1 0,1 1 0,-1-1 0,1 1 0,0-1 0,-1 1 0,1-1 0,0 1 0,-1-1 0,1 1 0,0-1 0,0 0 0,-1 1 0,1-1 0,0 0 0,0 0 0,0 0 0,-1 1 0,1-1 0,0 0 0,0 0 0,0 0 0,0 0 0,-1-1 0,1 1 0,1 0 0,0 0 0,0-1 0,1 1 0,-1-1 0,0 0 0,0 1 0,0-1 0,0 0 0,0 0 0,0 0 0,0 0 0,0-1 0,-1 1 0,1 0 0,0-1 0,1-2 0,7-10 0,2-5 0,1 1 0,0 0 0,2 1 0,0 0 0,1 1 0,20-16 0,-35 31 0,0 0 0,1 0 0,-1 0 0,0 0 0,0 1 0,0-1 0,1 0 0,-1 1 0,0-1 0,1 1 0,-1-1 0,0 1 0,1 0 0,-1 0 0,1-1 0,-1 1 0,0 0 0,1 0 0,-1 0 0,1 1 0,-1-1 0,3 1 0,-3-1 0,0 1 0,0 0 0,0 0 0,0 0 0,0 0 0,0 0 0,0 1 0,-1-1 0,1 0 0,0 0 0,-1 1 0,1-1 0,-1 0 0,1 1 0,-1-1 0,1 0 0,-1 1 0,0 1 0,1 10 0,0 0 0,-1 0 0,-3 25 0,2-31 0,-2 19 0,1-16 0,1 0 0,0 1 0,0-1 0,1 1 0,0-1 0,1 1 0,2 11 0,-2-20 0,0-1 0,0 0 0,0 1 0,0-1 0,0 0 0,0 0 0,0 0 0,0 1 0,0-1 0,1-1 0,-1 1 0,0 0 0,1 0 0,-1 0 0,1-1 0,-1 1 0,1-1 0,-1 1 0,1-1 0,-1 1 0,1-1 0,-1 0 0,1 0 0,0 0 0,-1 0 0,1 0 0,-1 0 0,1 0 0,-1-1 0,3 0 0,2 0 0,0 0 0,0 0 0,-1-1 0,1 1 0,-1-2 0,0 1 0,7-4 0,-1-2 0,0-1 0,0 0 0,-1-1 0,0 0 0,-1 0 0,0-1 0,-1-1 0,11-18 0,-16 24 0,1 0 0,-1 0 0,0 0 0,-1-1 0,1 1 0,-1-1 0,-1 0 0,1 0 0,-1 0 0,0 0 0,-1 0 0,0 0 0,0 1 0,0-1 0,-1 0 0,0 0 0,0 0 0,-1 0 0,-3-8 0,3 11 0,-1 0 0,0 0 0,0 0 0,0 0 0,-1 0 0,1 1 0,-1-1 0,0 1 0,0 0 0,0 1 0,0-1 0,-1 1 0,1-1 0,-1 1 0,0 0 0,1 1 0,-1-1 0,0 1 0,0 0 0,0 1 0,0-1 0,0 1 0,0-1 0,0 2 0,0-1 0,0 0 0,-8 3 0,13-3 0,0 0 0,1 0 0,-1 0 0,0 1 0,1-1 0,-1 0 0,0 0 0,0 0 0,1 1 0,-1-1 0,0 0 0,1 0 0,-1 0 0,0 1 0,0-1 0,0 0 0,1 1 0,-1-1 0,0 0 0,0 1 0,0-1 0,0 0 0,0 0 0,1 1 0,-1-1 0,0 0 0,0 1 0,0-1 0,0 1 0,0-1 0,0 0 0,0 1 0,0-1 0,0 0 0,0 1 0,-1-1 0,1 0 0,0 1 0,0-1 0,0 0 0,0 1 0,0-1 0,-1 0 0,1 0 0,0 1 0,0-1 0,0 0 0,-1 0 0,1 1 0,0-1 0,0 0 0,-1 0 0,1 1 0,0-1 0,-1 0 0,1 0 0,0 0 0,-1 0 0,1 0 0,0 1 0,-1-1 0,32 7 0,115-6-160,-128-6-1954,-14-15-5130,-4 2-1047</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6.472"/>
    </inkml:context>
    <inkml:brush xml:id="br0">
      <inkml:brushProperty name="width" value="0.025" units="cm"/>
      <inkml:brushProperty name="height" value="0.025" units="cm"/>
    </inkml:brush>
  </inkml:definitions>
  <inkml:trace contextRef="#ctx0" brushRef="#br0">1 11 19506,'0'0'9449,"66"-11"-11883,-47 11-6470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7.360"/>
    </inkml:context>
    <inkml:brush xml:id="br0">
      <inkml:brushProperty name="width" value="0.025" units="cm"/>
      <inkml:brushProperty name="height" value="0.025" units="cm"/>
    </inkml:brush>
  </inkml:definitions>
  <inkml:trace contextRef="#ctx0" brushRef="#br0">0 80 18097,'0'0'9636,"9"-7"-8793,6-5-599,1 2 0,0 0 0,22-9 0,-31 15-227,0 1 0,0 0 1,0 0-1,0 1 1,1 0-1,-1 0 0,1 1 1,-1 0-1,1 1 0,0-1 1,-1 1-1,14 2 1,-21-2-21,1 1 1,0 0-1,-1 0 1,1-1-1,0 1 1,-1 0 0,1 0-1,-1 0 1,0-1-1,1 1 1,-1 0-1,0 0 1,1 0 0,-1 0-1,0 0 1,0 0-1,0 0 1,0 0 0,0 0-1,0 0 1,0 0-1,0-1 1,0 1-1,0 0 1,0 0 0,-1 0-1,1 0 1,-1 1-1,-8 28 52,-21 37 20,22-51-60,0 1 0,0 0-1,2 0 1,0 1 0,1 0 0,1 0-1,-3 26 1,6-43 2,1 0 0,0 1-1,0-1 1,0 0 0,0 0 0,1 1 0,-1-1-1,0 0 1,0 0 0,1 1 0,-1-1 0,1 0 0,-1 0-1,1 0 1,-1 0 0,1 0 0,0 0 0,0 0-1,-1 0 1,1 0 0,0 0 0,0 0 0,0 0-1,0 0 1,0-1 0,0 1 0,0 0 0,0-1 0,1 1-1,-1-1 1,0 1 0,0-1 0,0 0 0,1 1-1,-1-1 1,0 0 0,0 0 0,1 0 0,-1 0 0,0 0-1,0 0 1,1 0 0,-1 0 0,0-1 0,0 1-1,0 0 1,1-1 0,-1 1 0,2-2 0,6-1 64,1 0 0,-1-1 1,0 0-1,0 0 1,9-7-1,4-3-26,-2-1 0,0-1-1,35-36 1,-48 44-31,-1 1-1,0 0 0,0-1 1,-1 0-1,0-1 0,0 1 0,-1-1 1,0 0-1,-1 0 0,0 0 1,0-1-1,-1 1 0,1-16 1,-2 24-12,-1 0 1,0 1 0,0-1 0,0 0-1,0 0 1,0 0 0,0 0 0,0 0-1,0 1 1,0-1 0,0 0 0,0 0 0,-1 0-1,1 0 1,0 1 0,-1-1 0,1 0-1,0 0 1,-1 1 0,1-1 0,-1 0-1,1 1 1,-1-1 0,-1-1 0,2 2-2,-1 0 0,0 0 1,0 0-1,0 0 1,0 0-1,1 1 1,-1-1-1,0 0 0,0 0 1,0 0-1,1 1 1,-1-1-1,0 0 1,0 1-1,1-1 0,-1 1 1,0-1-1,1 1 1,-2 0-1,-28 35 129,24-27-108,1 1 1,0 0 0,1 0-1,0 0 1,0 0 0,1 1 0,1 0-1,0-1 1,0 1 0,1 0-1,0 0 1,1 12 0,1-22-26,-1 0 0,0 1 1,1-1-1,-1 0 0,1 0 0,0 0 1,-1 0-1,1 0 0,0 0 1,0 0-1,0 0 0,0 0 1,-1 0-1,1-1 0,0 1 0,1 0 1,-1-1-1,0 1 0,0 0 1,0-1-1,0 0 0,0 1 1,0-1-1,1 1 0,-1-1 0,0 0 1,0 0-1,1 0 0,-1 0 1,0 0-1,0 0 0,1 0 0,-1 0 1,2-1-1,3 0 15,1 0-1,-1 0 1,0 0-1,0-1 1,12-4-1,2-6-40,0-1 0,0 0 0,-2-2 0,1 0 0,19-22 0,10-7-70,-48 43 90,0 1 1,0 0-1,1-1 0,-1 1 0,0 0 1,0-1-1,1 1 0,-1 0 1,0 0-1,1-1 0,-1 1 1,0 0-1,0 0 0,1-1 1,-1 1-1,1 0 0,-1 0 1,0 0-1,1 0 0,-1-1 0,0 1 1,1 0-1,-1 0 0,1 0 1,-1 0-1,0 0 0,1 0 1,-1 0-1,1 0 0,-1 0 1,0 0-1,1 0 0,-1 1 1,1-1-1,-1 0 0,0 0 0,1 0 1,-1 0-1,0 0 0,1 1 1,-1-1-1,0 0 0,1 1 1,0 21-36,-15 40 182,12-55-113,1 21 30,1-27-53,0-1 1,0 1 0,1 0 0,-1-1-1,0 1 1,1 0 0,-1-1 0,1 1-1,-1-1 1,0 1 0,1-1 0,-1 1-1,1-1 1,-1 1 0,1-1-1,0 1 1,-1-1 0,1 0 0,-1 1-1,1-1 1,0 0 0,1 1 0,1-1 18,0 0 1,0 0-1,1-1 1,-1 1-1,0-1 1,0 1 0,0-1-1,0 0 1,0 0-1,0 0 1,0-1-1,0 1 1,4-4-1,28-15 119,-26 13-140,1 0 0,0 1 0,0 0-1,1 1 1,0 0 0,0 1 0,0 0 0,0 1 0,1 0 0,16-2 0,-27 6-3,0-1 0,0 0 0,0 1-1,-1-1 1,1 0 0,0 1 0,0-1 0,0 1-1,-1-1 1,1 1 0,0 0 0,0-1-1,-1 1 1,1 0 0,0-1 0,-1 1 0,1 0-1,-1 0 1,1 0 0,-1-1 0,0 1-1,1 0 1,-1 0 0,0 0 0,1 0 0,-1 0-1,0 0 1,0 0 0,0 0 0,0 0 0,0 1-1,1 42 63,-1-22-44,0-20-19,0-1 0,1 1 0,-1 0 0,0 0 0,0 0 0,1-1 0,-1 1 0,1 0 0,0-1 0,-1 1 0,1 0 0,0-1 0,0 1 0,0-1 0,0 1 0,0-1 0,0 0 0,1 1 0,-1-1 0,0 0 0,1 0 0,-1 0 0,1 0 0,-1 0 0,1 0 0,-1 0 0,1-1 0,0 1 0,-1 0 0,1-1 0,0 1 0,-1-1 0,1 0 0,0 0 0,0 0 0,0 1 0,-1-2 0,1 1 0,0 0 0,0 0 0,-1-1 0,1 1 0,0 0 0,0-1 0,-1 0 0,3-1 0,9-2 0,-2-1 0,1-1 0,0 0 0,-1-1 0,11-8 0,1-3 0,41-27 0,-60 42 0,0 0 0,0 1 0,0 0 0,1 0 0,-1 0 0,1 1 0,0-1 0,-1 1 0,1 0 0,0 1 0,0-1 0,5 1 0,-9 1 0,0-1 0,0 1 0,-1 0 0,1 0 0,-1 0 0,1 0 0,-1 0 0,1 0 0,-1 0 0,0 0 0,1 0 0,-1 0 0,0 1 0,0-1 0,0 0 0,0 0 0,0 0 0,0 0 0,0 0 0,0 0 0,0 0 0,-1 2 0,-3 27 0,-3-12-2117,2-4-3688</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7.793"/>
    </inkml:context>
    <inkml:brush xml:id="br0">
      <inkml:brushProperty name="width" value="0.025" units="cm"/>
      <inkml:brushProperty name="height" value="0.025" units="cm"/>
    </inkml:brush>
  </inkml:definitions>
  <inkml:trace contextRef="#ctx0" brushRef="#br0">21 1 18802,'0'23'2210,"-1"4"-641,-6 3 257,0 2-545,3 0-1153,2-1-64,2-3-96,0-3-2242,3-7-1762,5-8-2626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8.260"/>
    </inkml:context>
    <inkml:brush xml:id="br0">
      <inkml:brushProperty name="width" value="0.025" units="cm"/>
      <inkml:brushProperty name="height" value="0.025" units="cm"/>
    </inkml:brush>
  </inkml:definitions>
  <inkml:trace contextRef="#ctx0" brushRef="#br0">3 166 15246,'0'0'2888,"0"-12"-597,-1 6-1937,1 3-173,-1 0 0,1-1 0,0 1 0,0 0 0,0 0 0,0-1 0,1 1 0,-1 0 0,1 0 0,0 0 0,0-1 0,0 1 0,0 0 0,0 0 0,1 0 0,-1 1 0,1-1 0,0 0 0,0 1 0,0-1 0,0 1 0,1-1 0,-1 1 0,5-3 0,10-5 169,0 1 0,0 1 0,1 0 0,0 1 0,1 1 0,-1 1 0,34-5 0,-6 5-207,1 2 0,48 2 1,-89 1-144,1 1 1,0 0 0,-1 0 0,1 0-1,-1 0 1,0 1 0,1 0 0,-1 1-1,0 0 1,11 6 0,-16-8 5,0 0 1,0 0-1,0 0 1,1 0-1,-1 0 1,0 0 0,0 1-1,0-1 1,-1 0-1,1 0 1,0 1-1,0-1 1,-1 1-1,1-1 1,-1 1-1,1-1 1,-1 1-1,0-1 1,0 1 0,1 1-1,-2 0 35,1-1 0,-1 1 0,0-1 0,0 1 0,0-1 0,0 1 0,0-1 0,0 1 0,0-1 0,-1 0 0,0 0 0,1 1 0,-1-1 0,0 0-1,-4 3 1,-13 11 286,-2 0 0,0-1 0,-1-1-1,0-2 1,-1 0 0,-1-1-1,0-1 1,0-1 0,-30 6 0,75-17-404,1 1 1,0 1 0,0 1-1,0 1 1,0 0 0,31 9 0,-47-9 30,-1 0 0,0 0 0,-1 0 0,1 1 0,0-1 0,-1 1 0,1 0 0,-1 1 0,0-1 0,0 1 0,0 0 0,0 0 0,-1 0 0,0 0 0,0 1 0,0-1 0,3 7 0,-5-7 47,0-1 0,0 0 0,0 1 0,-1-1 0,1 1 0,-1-1 0,0 1 0,0-1 0,0 1 0,-1-1 0,1 1 0,-1-1 0,0 1-1,1-1 1,-2 0 0,1 1 0,0-1 0,-1 0 0,1 0 0,-1 0 0,0 0 0,0 0 0,0 0 0,-1-1 0,1 1 0,-1 0 0,-3 2 0,-5 4 91,0-1 0,0 0-1,-1 0 1,0-1 0,0-1 0,-1 0-1,0-1 1,-26 8 0,15-8 43,1-1 0,-1 0-1,-1-2 1,-30 0 0,53-3-129,-1 1 0,0 0 0,0-1 0,0 0 0,0 1 0,0-1 0,1 0 0,-1 0-1,0-1 1,1 1 0,-1-1 0,1 1 0,-1-1 0,1 0 0,0 0 0,0 0 0,0 0 0,0 0 0,-2-4 0,3 5-21,0 0 1,0 0-1,1-1 1,-1 1-1,1 0 1,-1-1-1,1 1 1,-1 0-1,1-1 1,0 1-1,0-1 1,0 1-1,0-1 1,0 1 0,0 0-1,0-1 1,0 1-1,1-1 1,-1 1-1,0 0 1,1-1-1,-1 1 1,1 0-1,0-1 1,-1 1-1,1 0 1,0 0-1,0-1 1,0 1-1,0 0 1,0 0-1,0 0 1,0 0-1,0 0 1,0 1-1,0-1 1,1 0-1,-1 0 1,0 1-1,2-1 1,11-6-2246,1 0 1,-1 2-1,20-5 0,-8 2-2165,18-7-5499</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8.618"/>
    </inkml:context>
    <inkml:brush xml:id="br0">
      <inkml:brushProperty name="width" value="0.025" units="cm"/>
      <inkml:brushProperty name="height" value="0.025" units="cm"/>
    </inkml:brush>
  </inkml:definitions>
  <inkml:trace contextRef="#ctx0" brushRef="#br0">16 0 22069,'0'0'8872,"-10"55"-8359,8-25-321,1 2-128,1 1-64,-2 1 0,2-2-1249,0-6-1730,0-6-2146,2-7-2210</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8.958"/>
    </inkml:context>
    <inkml:brush xml:id="br0">
      <inkml:brushProperty name="width" value="0.025" units="cm"/>
      <inkml:brushProperty name="height" value="0.025" units="cm"/>
    </inkml:brush>
  </inkml:definitions>
  <inkml:trace contextRef="#ctx0" brushRef="#br0">2 1 17713,'0'0'1377,"-2"47"1474,2-18-737,0 2-801,9 0-704,0-2-481,2 2-128,-2-5-2114,-2-6-2339,-5-3-2561</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09.301"/>
    </inkml:context>
    <inkml:brush xml:id="br0">
      <inkml:brushProperty name="width" value="0.025" units="cm"/>
      <inkml:brushProperty name="height" value="0.025" units="cm"/>
    </inkml:brush>
  </inkml:definitions>
  <inkml:trace contextRef="#ctx0" brushRef="#br0">1 86 3395,'0'0'14126,"2"-9"-8905,0 5-5013,-1 0 1,0 1-1,1-1 1,-1 0-1,1 1 1,0 0-1,0-1 1,1 1 0,-1 0-1,1 0 1,-1 0-1,1 1 1,0-1-1,0 1 1,0-1 0,0 1-1,1 0 1,-1 0-1,1 0 1,-1 1-1,1-1 1,-1 1 0,1 0-1,0 0 1,0 0-1,0 1 1,-1-1-1,7 1 1,28-5-88,0 1 0,46 3 0,-65 2-112,1 0 0,-1 2 0,0 0 0,0 1 1,0 0-1,22 10 0,-38-13 59,0 0 1,0 1-1,0-1 1,0 0-1,0 1 1,0 0-1,-1 0 0,1-1 1,-1 2-1,1-1 1,-1 0-1,0 0 0,0 1 1,0-1-1,0 1 1,0 0-1,0-1 1,-1 1-1,0 0 0,1 0 1,-1 0-1,0 0 1,0 0-1,-1 0 1,2 4-1,-3-3 16,0 0 1,1-1-1,-1 1 0,0 0 1,-1-1-1,1 1 0,-1-1 1,1 0-1,-1 1 0,0-1 1,0 0-1,0 0 0,-1 0 1,1 0-1,-1 0 0,0-1 1,0 1-1,0-1 0,0 0 1,-6 4-1,-1 0-84,-1-1 0,-1 1 0,1-2 0,-1 1 0,0-2 0,0 0 0,0 0 0,-1-1 0,1 0 0,0-1 0,-1-1 0,1 0 0,-1-1 0,-24-4 0,34 5-228,0-2 0,0 1 0,1 0 0,-1-1 0,0 1 0,0-1 0,1 0 0,-1 0 0,1 0 0,-4-3 0,6 4 102,-1 1 0,1-1 0,-1 1 0,1-1 0,-1 1 0,1-1 0,0 1 0,-1-1 0,1 0 0,0 1 0,0-1-1,-1 1 1,1-1 0,0 0 0,0 1 0,0-1 0,0 0 0,0 1 0,0-1 0,0 0 0,0 1 0,0-1 0,0 0 0,0 1 0,0-1-1,1 0 1,-1 1 0,0-1 0,0 0 0,1 1 0,-1-1 0,0 1 0,1-1 0,-1 1 0,0-1 0,1 1 0,-1-1 0,1 1 0,-1-1-1,1 1 1,-1-1 0,1 1 0,0 0 0,-1-1 0,1 1 0,-1 0 0,1 0 0,0-1 0,-1 1 0,1 0 0,0 0 0,-1 0 0,2 0 0,18-6-9873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4.734"/>
    </inkml:context>
    <inkml:brush xml:id="br0">
      <inkml:brushProperty name="width" value="0.025" units="cm"/>
      <inkml:brushProperty name="height" value="0.025" units="cm"/>
    </inkml:brush>
  </inkml:definitions>
  <inkml:trace contextRef="#ctx0" brushRef="#br0">91 1 21781,'0'0'3422,"-2"8"-476,-29 94-1221,18-64-1146,1 1-1,2 0 1,2 1-1,-6 77 1,14-117-579,0 1 0,0 0 0,-1-1 0,1 1 0,0 0 0,0-1 0,0 1 0,0 0 0,0-1 0,0 1 0,1-1 0,-1 1 0,0 0 0,0-1 0,0 1 0,1 0 0,-1-1 0,0 1 0,1-1 0,-1 1 0,0-1 0,1 1 0,-1-1 0,1 1 0,-1-1 0,1 1 0,-1-1 0,1 1 0,-1-1 0,2 1 0,15-10 0,14-30 0,-27 29 0,0-1 0,-1 1 0,0-1 0,-1 0 0,0 0 0,-1 0 0,0 0 0,-1 0 0,0 0 0,-2-17 0,2 27 0,0 0 0,0 1 0,0-1 0,0 0 0,0 1 0,-1-1 0,1 1 0,0-1 0,0 1 0,0-1 0,0 0 0,-1 1 0,1-1 0,0 1 0,0-1 0,-1 1 0,1-1 0,0 1 0,-1-1 0,1 1 0,-1-1 0,1 1 0,-1 0 0,1-1 0,-1 1 0,1 0 0,-1-1 0,1 1 0,-1 0 0,1 0 0,-1-1 0,1 1 0,-1 0 0,0 0 0,1 0 0,-1 0 0,1 0 0,-1 0 0,0 0 0,1 0 0,-1 0 0,1 0 0,-1 0 0,0 0 0,1 0 0,-1 0 0,1 1 0,-1-1 0,1 0 0,-1 0 0,1 1 0,-1-1 0,1 0 0,-1 1 0,1-1 0,-1 1 0,1-1 0,-1 0 0,1 1 0,-1 0 0,-24 30 0,22-25 0,0 0 0,0 0 0,1 0 0,-1 1 0,2-1 0,-1 1 0,1-1 0,0 1 0,0 0 0,1-1 0,0 1 0,0 9 0,1-15 0,0 0 0,0 0 0,0 0 0,0 0 0,0-1 0,0 1 0,0 0 0,1 0 0,-1-1 0,0 1 0,0 0 0,1-1 0,-1 1 0,0-1 0,1 0 0,-1 1 0,0-1 0,1 0 0,-1 0 0,0 0 0,1 0 0,-1 0 0,1 0 0,-1 0 0,2-1 0,37-5 0,-32 2 0,0 0 0,0-1 0,-1 0 0,1 0 0,-1 0 0,-1-1 0,1 0 0,-1 0 0,0-1 0,0 1 0,-1-1 0,7-11 0,-22 37 0,2-5 0,1-1 0,0 1 0,1 0 0,1 1 0,0 0 0,1-1 0,-5 31 0,10-44 0,-1 1 0,1-1 0,0 1 0,-1-1 0,1 1 0,0-1 0,0 0 0,0 0 0,0 1 0,0-1 0,0 0 0,1 0 0,-1 0 0,0 0 0,0 0 0,1 0 0,-1 0 0,1-1 0,-1 1 0,1 0 0,-1-1 0,1 1 0,-1-1 0,1 0 0,-1 1 0,1-1 0,0 0 0,2 0 0,-1 1 0,0-1 0,0 0 0,1 1 0,-1-1 0,0 0 0,0-1 0,0 1 0,0 0 0,0-1 0,0 0 0,0 0 0,0 0 0,0 0 0,0 0 0,2-2 0,8-10 0,-2-1 0,17-26 0,21-24 0,-46 60 0,1 0 0,0 0 0,0 0 0,1 1 0,-1 0 0,1 0 0,-1 0 0,1 0 0,0 1 0,0 0 0,7-3 0,-10 5 0,-1 0 0,1-1 0,-1 1 0,1 0 0,-1 0 0,1 0 0,0 0 0,-1 0 0,1 0 0,-1 0 0,1 0 0,-1 1 0,1-1 0,-1 0 0,1 1 0,-1 0 0,0-1 0,1 1 0,-1 0 0,0 0 0,1 0 0,-1-1 0,0 1 0,0 1 0,0-1 0,0 0 0,0 0 0,0 0 0,0 0 0,0 1 0,0-1 0,0 0 0,-1 1 0,1-1 0,-1 1 0,1-1 0,-1 1 0,0-1 0,1 1 0,-1 2 0,2 9 0,-1 0 0,0 0 0,-1 0 0,-2 14 0,1-5 0,1 89 0,0-110 0,0-1 0,0 1 0,0-1 0,0 1 0,0-1 0,0 1 0,1-1 0,-1 1 0,0-1 0,0 1 0,0-1 0,1 1 0,-1-1 0,0 1 0,1-1 0,-1 1 0,0-1 0,1 0 0,-1 1 0,1-1 0,-1 0 0,0 1 0,1-1 0,-1 0 0,1 1 0,-1-1 0,1 0 0,-1 0 0,1 0 0,-1 1 0,1-1 0,-1 0 0,1 0 0,-1 0 0,1 0 0,-1 0 0,1 0 0,0 0 0,-1 0 0,1 0 0,-1 0 0,1-1 0,-1 1 0,1 0 0,-1 0 0,1 0 0,-1-1 0,1 1 0,-1 0 0,0 0 0,1-1 0,-1 1 0,1 0 0,-1-1 0,1 0 0,27-18 0,-18 8 0,0-1 0,0 0 0,-1-1 0,-1 1 0,12-24 0,-18 31 0,1-1 0,-1 1 0,0-1 0,0 1 0,0-1 0,-1 0 0,0 0 0,0 0 0,-1 0 0,0 0 0,0 0 0,0 0 0,0 0 0,-1 0 0,0 0 0,0 1 0,-4-10 0,3 12 0,1 0 0,-1 0 0,0 0 0,-1 1 0,1-1 0,0 1 0,-1 0 0,1-1 0,-6-2 0,-8-9 0,58 13 0,-12 8-2905,1 0-5347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0:21.578"/>
    </inkml:context>
    <inkml:brush xml:id="br0">
      <inkml:brushProperty name="width" value="0.025" units="cm"/>
      <inkml:brushProperty name="height" value="0.025" units="cm"/>
    </inkml:brush>
  </inkml:definitions>
  <inkml:trace contextRef="#ctx0" brushRef="#br0">1679 326 7591,'0'-9'1276,"1"1"-1008,-1-1 0,-1 1 0,0 1 0,0-1 0,0 0 0,-1 0-1,0 0 1,0 0 0,-1 1 0,0 0 0,-1-1 0,1 1 0,-1 0 0,-1 1 0,-8-12 0,-3 3 273,0 2 0,-1-1 1,0 2-1,-1 0 0,-1 1 1,0 1-1,-31-11 0,7 4 21,-2 3 0,-65-12 0,53 17-502,-1 3 0,1 2 0,-1 3-1,0 3 1,-76 11 0,36 3-89,2 4 0,-122 43 0,177-50 21,0 2-1,2 1 0,0 3 1,1 1-1,-47 33 0,73-45 2,0 2-1,1-1 1,0 2 0,1-1-1,0 2 1,0-1 0,1 1-1,1 0 1,0 1 0,1 0-1,0 1 1,1-1-1,1 1 1,0 0 0,1 0-1,0 1 1,1-1 0,-2 28-1,4-28-4,1 0-1,1 0 0,0 1 1,1-1-1,0-1 0,2 1 1,-1 0-1,1-1 0,1 1 1,1-1-1,10 19 0,-7-17 22,2-1 1,0 0-1,0 0 0,1-1 0,1 0 0,0-1 0,1-1 1,27 18-1,-13-13 14,1-2-1,0 0 1,1-2 0,0-2 0,0 0-1,1-2 1,1-1 0,-1-2 0,38 2-1,15-4 20,0-3 0,109-14-1,298-53 48,-75 10-44,-149 28-37,196-26 1137,-446 52-1019,-1 0 0,0-1-1,1-1 1,-2-1 0,26-11 0,-38 16-81,-1 0 0,1 0-1,-1-1 1,0 1 0,1-1-1,-1 1 1,0-1 0,0 0 0,0 0-1,0 0 1,0 0 0,0 0-1,-1 0 1,1 0 0,-1-1-1,1 1 1,-1-1 0,0 1 0,0-1-1,0 1 1,0-1 0,-1 0-1,1 1 1,-1-1 0,1 0 0,-1 1-1,0-1 1,0 0 0,0 0-1,-1 1 1,1-1 0,-1 0-1,1 0 1,-1 1 0,0-1 0,0 1-1,0-1 1,0 1 0,0-1-1,-1 1 1,1 0 0,-1-1 0,-2-2-1,-3-2-8,0-1 1,0 1-1,-1 0 0,1 0 0,-2 1 0,1 0 0,-1 0 0,-18-8 0,-84-31-81,97 41 64,-94-33-220,-178-34 0,112 44-6689,107 18-819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44.838"/>
    </inkml:context>
    <inkml:brush xml:id="br0">
      <inkml:brushProperty name="width" value="0.025" units="cm"/>
      <inkml:brushProperty name="height" value="0.025" units="cm"/>
    </inkml:brush>
  </inkml:definitions>
  <inkml:trace contextRef="#ctx0" brushRef="#br0">69 100 6566,'0'0'1436,"-8"-6"118,6 6-1217,-31-19 509,31 18-575,1 0 0,-1 0 0,0 0 0,0-1 1,0 1-1,1-1 0,-1 1 0,1-1 0,-1 1 1,1-1-1,0 0 0,0 0 0,-1 0 0,1 0 1,0 0-1,1 0 0,-2-2 0,39 1 1461,-31 3-1531,293 12 1038,2-1-1176,-49-11-39,1421-36 182,-857 9 2436,-807 27-2628,87 8 237,-90-8-275,0 1-1,0 1 1,0-1 0,-1 1 0,1 0-1,-1 0 1,1 1 0,-1 0 0,0 0-1,0 0 1,0 0 0,-1 1 0,7 5-1,-7-3-1875</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45.938"/>
    </inkml:context>
    <inkml:brush xml:id="br0">
      <inkml:brushProperty name="width" value="0.025" units="cm"/>
      <inkml:brushProperty name="height" value="0.025" units="cm"/>
    </inkml:brush>
  </inkml:definitions>
  <inkml:trace contextRef="#ctx0" brushRef="#br0">92 52 6150,'-8'-4'1067,"-4"0"-364,1 0 79,0 1 0,0-2 0,1 0 0,-15-8 0,25 12-733,-1 1 0,1 0 0,0 0-1,0 0 1,0 0 0,-1-1 0,1 1 0,0 0 0,0 0 0,0 0 0,0-1-1,0 1 1,-1 0 0,1 0 0,0-1 0,0 1 0,0 0 0,0 0 0,0-1 0,0 1-1,0 0 1,0 0 0,0-1 0,0 1 0,0 0 0,0 0 0,0-1 0,0 1 0,0 0-1,0 0 1,0-1 0,0 1 0,0 0 0,0 0 0,1-1 0,-1 1 0,0 0 0,0 0-1,0-1 1,0 1 0,0 0 0,1 0 0,-1 0 0,0-1 0,0 1 0,1 0-1,-1 0 1,0 0 0,0 0 0,0 0 0,1 0 0,-1-1 0,0 1 0,0 0 0,1 0-1,-1 0 1,0 0 0,0 0 0,1 0 0,-1 0 0,0 0 0,1 0 0,-1 0 0,0 0-1,0 0 1,1 0 0,-1 1 0,0-1 0,1 0 0,22-3 381,-22 3-358,464 20 1951,-165 0-1847,765-29 1643,51 2 782,-853 17-2300,685 15-20,-768-24-214,450-7 1478,-618 6-1852,64-6 757,-72 5-1141,1 0-1,0-1 1,0 1 0,0-1 0,-1 0 0,1 0 0,5-4 0,4-4-4653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49.181"/>
    </inkml:context>
    <inkml:brush xml:id="br0">
      <inkml:brushProperty name="width" value="0.025" units="cm"/>
      <inkml:brushProperty name="height" value="0.025" units="cm"/>
    </inkml:brush>
  </inkml:definitions>
  <inkml:trace contextRef="#ctx0" brushRef="#br0">5 0 6438,'0'0'14622,"0"11"-13613,-5 219 1377,18-72-5237,-12-154-2168,-2-13 1118,-6-16-3754</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49.513"/>
    </inkml:context>
    <inkml:brush xml:id="br0">
      <inkml:brushProperty name="width" value="0.025" units="cm"/>
      <inkml:brushProperty name="height" value="0.025" units="cm"/>
    </inkml:brush>
  </inkml:definitions>
  <inkml:trace contextRef="#ctx0" brushRef="#br0">1 338 3844,'0'0'15518,"2"-11"-14957,-2 8-530,2-4 35,-1 0-1,1 0 0,0 0 0,0 1 0,1-1 0,0 0 0,0 1 0,1 0 0,0 0 0,4-6 0,15-18 34,-2-2 0,-2 0 0,0-1-1,-2 0 1,12-38 0,-20 57-58,-3 26-17,-4 30 305,-2-40-253,0 48 331,3 57 680,-2-97-1013,0 0 0,1 0 0,0 0 0,0 0 0,1-1 1,1 1-1,8 16 0,-10-23-182,-1 0 0,1-1 1,1 1-1,-1-1 0,0 1 1,1-1-1,-1 0 0,1 0 1,0 0-1,-1-1 0,1 1 1,4 1-1,-5-2-202,1 0 0,-1 0 0,1-1 0,-1 1 1,0-1-1,1 1 0,-1-1 0,1 0 0,-1 0 0,1 0 0,-1 0 1,1 0-1,-1-1 0,1 1 0,-1-1 0,5-1 0,21-20-9891</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50.524"/>
    </inkml:context>
    <inkml:brush xml:id="br0">
      <inkml:brushProperty name="width" value="0.025" units="cm"/>
      <inkml:brushProperty name="height" value="0.025" units="cm"/>
    </inkml:brush>
  </inkml:definitions>
  <inkml:trace contextRef="#ctx0" brushRef="#br0">31 85 8552,'0'0'5552,"0"-10"-2995,0-33-294,0 15 3183,-16 100-3615,9-27-1839,2-1 0,3 1 0,2 45 0,0-88 8,0 0 0,0 0 0,0-1-1,0 1 1,0 0 0,0 0 0,0-1 0,1 1 0,-1 0 0,1-1 0,-1 1 0,1 0 0,0-1 0,0 1 0,0-1-1,0 1 1,0-1 0,0 1 0,0-1 0,0 0 0,0 1 0,1-1 0,-1 0 0,1 0 0,-1 0 0,0 0 0,1 0 0,0-1-1,-1 1 1,1 0 0,0-1 0,-1 1 0,1-1 0,0 1 0,-1-1 0,1 0 0,0 0 0,1 0 0,3 0 20,-2-1 0,1 0-1,0-1 1,0 1 0,0-1 0,0 0 0,-1 0 0,1 0 0,-1-1 0,0 0 0,0 0 0,6-5 0,21-21 15,-1-2-1,-2-2 1,-1 0 0,-2-2 0,27-47-1,-52 81-37,0 1-1,0 0 1,0 0-1,0-1 1,0 1 0,0 0-1,0 0 1,1-1-1,-1 1 1,0 0-1,0 0 1,0-1 0,0 1-1,0 0 1,0 0-1,0 0 1,0-1-1,1 1 1,-1 0-1,0 0 1,0 0 0,0-1-1,0 1 1,1 0-1,-1 0 1,0 0-1,0 0 1,0 0 0,1-1-1,-1 1 1,0 0-1,0 0 1,1 0-1,-1 0 1,0 0 0,0 0-1,1 0 1,-1 0-1,0 0 1,0 0-1,1 0 1,-1 0-1,0 0 1,0 0 0,1 0-1,-1 0 1,0 0-1,0 0 1,0 0-1,1 1 1,-1-1 0,0 0-1,0 0 1,0 0-1,1 1 1,2 19-251,-4 36 82,1-54 198,-4 44 33,2-16-22,0 0 0,3 38 0,-1-67-13,0 0 0,0 0 0,0 1 0,1-1-1,-1 0 1,0 0 0,0 0 0,1 0-1,-1 1 1,1-1 0,-1 0 0,1 0 0,-1 0-1,1 0 1,0 0 0,-1 0 0,1 0 0,0-1-1,0 1 1,0 0 0,0 0 0,0 0-1,0-1 1,0 1 0,0-1 0,0 1 0,1 0-1,0-1 52,0 1 0,1-1 0,-1 0 0,0 0-1,0-1 1,1 1 0,-1 0 0,0-1-1,0 1 1,0-1 0,0 0 0,1 0 0,1-1-1,6-3 266,-1-1 0,0 1-1,0-2 1,15-13 0,-13 9-160,-1-2 0,1 1 0,-2-2 1,0 1-1,0-1 0,-2-1 0,1 1 1,-2-1-1,0 0 0,-1-1 0,0 0 1,-2 1-1,1-1 0,-2-1 0,0 1 1,-1-19-1,-1 33-181,0 1 1,0-1 0,0 1-1,0-1 1,0 1-1,0-1 1,-1 1-1,1-1 1,0 1-1,-1-1 1,1 1 0,-1 0-1,0-1 1,1 1-1,-1 0 1,0-1-1,-1-1 1,1 3 9,0-1 0,1 1 0,-1 0 0,0-1 1,0 1-1,1 0 0,-1 0 0,0 0 0,0-1 0,1 1 0,-1 0 0,0 0 1,0 0-1,1 0 0,-1 0 0,0 0 0,0 1 0,1-1 0,-1 0 0,0 0 0,0 0 1,1 1-1,-2 0 0,-1 0-125,0 1 1,1 0-1,-1 0 1,1 0-1,-1 0 1,1 0-1,0 0 1,0 0-1,0 1 1,0-1-1,0 1 1,1 0-1,-1-1 1,-2 7-1,1 25-7710,3-26 3716,0-2-3556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50.879"/>
    </inkml:context>
    <inkml:brush xml:id="br0">
      <inkml:brushProperty name="width" value="0.025" units="cm"/>
      <inkml:brushProperty name="height" value="0.025" units="cm"/>
    </inkml:brush>
  </inkml:definitions>
  <inkml:trace contextRef="#ctx0" brushRef="#br0">36 0 18289,'0'0'6695,"-26"49"-3685,18-27-1568,6 0-1122,2 2-320,0-6 0,5-3-576,8-2-642,3-2-447,-2-2-257,-1-4-961,-2-3-1217,-5-2-3106</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51.239"/>
    </inkml:context>
    <inkml:brush xml:id="br0">
      <inkml:brushProperty name="width" value="0.025" units="cm"/>
      <inkml:brushProperty name="height" value="0.025" units="cm"/>
    </inkml:brush>
  </inkml:definitions>
  <inkml:trace contextRef="#ctx0" brushRef="#br0">0 141 17873,'0'0'9855,"12"-8"-9642,-1 0-83,55-44-213,-62 49 196,0-1 1,-1 1-1,1-1 1,-1 1-1,0-1 1,0 0-1,-1 0 1,1 0-1,-1-1 1,0 1 0,0-1-1,0 1 1,-1-1-1,1 0 1,0-6-1,-3 11-83,-1 0-1,0 0 1,1 0-1,-1 0 1,1 0-1,-1 1 1,1-1 0,-1 0-1,1 1 1,-1-1-1,1 1 1,0 0-1,-1 0 1,-1 1-1,-6 6 56,1 1 1,1 0-1,-1 0 0,2 1 0,-1 0 1,-8 19-1,11-22 64,1 1 0,0 0 0,0-1 0,1 1 0,0 0 0,0 1 1,1-1-1,0 0 0,0 0 0,1 13 0,1-20-146,-1 0 0,0 0 0,0 0-1,1 0 1,-1 0 0,1 0 0,-1 0 0,1-1-1,-1 1 1,1 0 0,0 0 0,-1 0 0,1-1 0,0 1-1,0 0 1,-1 0 0,1-1 0,0 1 0,0-1 0,0 1-1,0-1 1,0 1 0,1 0 0,33 3 107,-25-4-273,1-1 1,0 0-1,0-1 0,10-3 1,-15 3-368,0 0 1,-1-1 0,1 1-1,-1-1 1,0 0 0,0 0-1,0-1 1,6-4 0,-10 6-173,1 0 1,0 0 0,0 0 0,-1 0 0,1-1 0,-1 1 0,0 0 0,0 0 0,0-1 0,0 1 0,0-1 0,0 1 0,0-5 0,0-16-8017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51.611"/>
    </inkml:context>
    <inkml:brush xml:id="br0">
      <inkml:brushProperty name="width" value="0.025" units="cm"/>
      <inkml:brushProperty name="height" value="0.025" units="cm"/>
    </inkml:brush>
  </inkml:definitions>
  <inkml:trace contextRef="#ctx0" brushRef="#br0">77 19 13677,'0'0'8872,"-59"-18"-5573,46 18-1313,9 0-769,5 0-1473,17 0 96,6 5-1570,3 0-1729,2 2-2691,-1-1-6694</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52.125"/>
    </inkml:context>
    <inkml:brush xml:id="br0">
      <inkml:brushProperty name="width" value="0.025" units="cm"/>
      <inkml:brushProperty name="height" value="0.025" units="cm"/>
    </inkml:brush>
  </inkml:definitions>
  <inkml:trace contextRef="#ctx0" brushRef="#br0">98 160 14862,'0'0'10191,"-10"5"-8157,4-1-1829,0 0 1,-1 1-1,1-1 1,1 1-1,-1 0 0,1 1 1,0-1-1,0 1 0,0 0 1,1 1-1,0-1 1,0 1-1,1-1 0,0 1 1,0 0-1,0 0 1,1 1-1,-2 12 0,3-18-177,1 0-1,-1 0 0,1 1 0,0-1 0,0 0 1,0 0-1,0 1 0,1-1 0,-1 0 0,0 0 1,2 3-1,-2-5-20,0 1 0,0-1 0,1 0 0,-1 1 0,0-1 0,0 0 0,1 1 0,-1-1 0,0 0 0,1 0 0,-1 0 0,0 1 1,1-1-1,-1 0 0,0 0 0,1 0 0,-1 0 0,1 0 0,-1 0 0,0 1 0,1-1 0,-1 0 0,0 0 0,1 0 0,-1 0 0,1 0 0,-1-1 0,0 1 0,1 0 0,-1 0 0,1 0 1,-1 0-1,0 0 0,1 0 0,-1-1 0,1 1 0,3-3 24,0 0-1,0 0 1,-1 0 0,1 0 0,-1-1 0,1 0 0,-1 1-1,4-8 1,10-15-208,-1 0-1,-2-2 1,-1 1 0,-1-2-1,-1 1 1,-2-2 0,-1 1-1,5-32 1,-26 126-200,4-20 410,1-1 0,-3 89 0,11-132-33,0 1-1,0-1 0,0 0 0,0 0 0,1 0 1,-1 0-1,0 0 0,1 0 0,-1 1 0,0-1 1,1 0-1,-1 0 0,1 0 0,0 0 0,-1-1 1,1 1-1,0 0 0,0 0 0,-1 0 0,1 0 1,0-1-1,0 1 0,0 0 0,0-1 0,2 2 1,-1-1 3,1-1 1,0 1-1,0 0 1,0-1-1,0 0 1,0 1-1,-1-1 1,1 0-1,0 0 1,4-1-1,-1 0 19,1 0 1,-1-1-1,0 0 0,0 0 0,1 0 1,-1-1-1,-1 0 0,1 0 0,6-4 1,-7 2 8,-1 0 0,1 0 0,-1 0 0,-1-1 0,1 1 0,-1-1 1,0 0-1,3-7 0,-4 9 64,-1 0 0,1 0-1,-1 0 1,0 0 0,0 0 0,-1 0 0,1 0 0,-1 0-1,0 0 1,0 0 0,0 0 0,-1 0 0,1 0 0,-3-7 0,3 11-95,0 0 1,0-1 0,0 1 0,0 0 0,0-1 0,0 1 0,-1 0 0,1-1 0,0 1 0,0 0 0,0 0 0,-1-1-1,1 1 1,0 0 0,0 0 0,-1-1 0,1 1 0,0 0 0,0 0 0,-1 0 0,1 0 0,0-1 0,-1 1 0,1 0-1,0 0 1,-1 0 0,1 0 0,0 0 0,-1 0 0,1 0 0,0 0 0,-1 0 0,1 0 0,0 0 0,-1 0 0,1 0 0,-1 0-1,-12 10-11,-5 16 30,17-23-17,0-1 0,0 0 0,0 0 0,1 0 0,-1 0 0,1 1 0,-1-1 0,1 0 0,0 1 0,0-1 0,0 0 0,0 1 0,0-1 0,0 0 0,1 1 0,-1-1 0,1 0 0,0 0 0,-1 1 0,1-1 0,0 0 0,0 0 0,1 0 0,-1 0 0,0 0 0,1 0 0,-1-1 0,1 1 0,-1 0 0,1-1 0,0 1 0,0-1 0,0 1 1,0-1-1,0 0 0,0 0 0,0 0 0,0 0 0,3 0 0,0 1 13,1 0 1,0-1-1,0 0 1,0 0 0,0 0-1,0-1 1,1 0 0,-1 0-1,0-1 1,0 0 0,0 0-1,0 0 1,0-1 0,8-2-1,-11 2 6,1 0 1,-1-1-1,1 1 0,-1 0 0,0-1 1,0 0-1,0 0 0,-1 0 0,1 0 1,-1 0-1,3-4 0,-4 6-15,-1 0 0,1 0 0,0 0 0,-1 0 0,1 0 0,-1 0 0,1 0-1,-1 0 1,1-1 0,-1 1 0,0 0 0,0 0 0,0 0 0,0 0 0,1-1 0,-2 1 0,1 0 0,0 0 0,0 0 0,0-1-1,0 1 1,-1 0 0,1 0 0,-1 0 0,1 0 0,-1 0 0,1-1 0,-1 1 0,1 0 0,-1 0 0,0 0 0,0 1-1,1-1 1,-1 0 0,0 0 0,0 0 0,0 1 0,-2-2 0,-12-7-6,-1 2 0,0 0 0,-28-8 0,66 16-1000,1 0 1,-1-2-1,34-4 1,-4-5-4174,1-6-6700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5.078"/>
    </inkml:context>
    <inkml:brush xml:id="br0">
      <inkml:brushProperty name="width" value="0.025" units="cm"/>
      <inkml:brushProperty name="height" value="0.025" units="cm"/>
    </inkml:brush>
  </inkml:definitions>
  <inkml:trace contextRef="#ctx0" brushRef="#br0">5 15 26297,'-2'-1'4420,"0"-3"-2370,2 0-2050,0 1 0,0 1 0,0 1 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53.802"/>
    </inkml:context>
    <inkml:brush xml:id="br0">
      <inkml:brushProperty name="width" value="0.025" units="cm"/>
      <inkml:brushProperty name="height" value="0.025" units="cm"/>
    </inkml:brush>
  </inkml:definitions>
  <inkml:trace contextRef="#ctx0" brushRef="#br0">4 142 10346,'-4'-13'11433,"5"16"-7736,0 9-4841,-1-12 1149,-1 18 334,1 0 0,1 1 0,0-1 0,1 0 0,1-1 0,1 1 1,9 25-1,-13-41-295,1-1 1,-1 1-1,1-1 1,0 0-1,-1 1 1,1-1-1,0 0 1,0 0-1,0 1 1,0-1-1,0 0 1,0 0-1,0 0 1,0 0-1,0 0 1,0 0 0,1 0-1,-1-1 1,0 1-1,1 0 1,-1-1-1,0 1 1,1-1-1,-1 1 1,1-1-1,-1 0 1,2 1-1,0-2 58,0 1-1,-1-1 0,0 0 1,1 0-1,-1 0 1,1 0-1,-1 0 0,0-1 1,0 1-1,0-1 0,0 1 1,0-1-1,0 0 1,2-2-1,4-6 127,0-1 1,0 1-1,-1-1 0,0 0 1,6-15-1,-9 15-114,0 0 0,-1 0-1,0 0 1,0-1 0,-2 1 0,1-1 0,-1 0 0,-1-18 0,-4 24-126,-3 13-68,-3 16-10,9-18 80,0 0 1,0 0-1,1 0 0,0 1 0,0-1 0,1 0 1,1 10-1,-1-14 10,-1 0 0,1 0 1,-1 0-1,0-1 0,1 1 1,0 0-1,-1 0 0,1 0 0,-1 0 1,1-1-1,0 1 0,0 0 1,-1 0-1,1-1 0,0 1 1,0-1-1,0 1 0,0-1 1,0 1-1,0-1 0,-1 1 1,1-1-1,0 0 0,0 0 0,0 0 1,1 1-1,-1-1 0,0 0 1,0 0-1,0 0 0,0 0 1,0 0-1,0-1 0,0 1 1,0 0-1,0 0 0,0-1 0,0 1 1,0-1-1,-1 1 0,1-1 1,0 1-1,0-1 0,0 1 1,0-1-1,1-1 0,1-1-1,0 1-1,-1-1 1,1 0 0,0 0-1,-1 0 1,0-1-1,0 1 1,0-1 0,0 1-1,0-1 1,-1 1-1,0-1 1,0 0 0,0 0-1,0 0 1,0 1-1,-1-1 1,1-8 0,-1 12-2,0 0 0,0 0 0,0 0 0,0-1 0,0 1 0,0 0 1,0 0-1,0-1 0,0 1 0,0 0 0,0 0 0,0-1 0,0 1 1,0 0-1,-1 0 0,1 0 0,0-1 0,0 1 0,0 0 0,0 0 1,0 0-1,0-1 0,-1 1 0,1 0 0,0 0 0,0 0 0,0 0 1,0 0-1,-1-1 0,1 1 0,0 0 0,0 0 0,-1 0 0,1 0 1,0 0-1,0 0 0,0 0 0,-1 0 0,1 0 0,0 0 0,-1 0 1,-11 5-171,-8 13-20,18-13 178,-1-1 0,0 1 0,1 0 1,0 0-1,0 0 0,1 1 0,-1-1 0,0 9 1,2-13 12,0 0 0,0 1 0,0-1-1,0 0 1,0 0 0,0 0 0,0 1 0,0-1 0,1 0 0,-1 0 0,1 0 0,-1 0 0,1 1 0,-1-1 0,1 0 0,-1 0 0,1 0 0,0 0 0,0 0 0,-1 0 0,1-1 0,0 1 0,0 0 0,0 0 0,0 0 0,0-1-1,0 1 1,0-1 0,0 1 0,1-1 0,-1 1 0,0-1 0,0 0 0,0 1 0,0-1 0,1 0 0,-1 0 0,0 0 0,0 0 0,1 0 0,1 0 0,14-1-1,0-1 0,0-1 0,0 0 0,28-10 1,-28 7 49,-1 1 1,1 1 0,0 1-1,32-2 1,-49 5 203,0-9-192,1 2 18,-1 1-1,0 0 1,0 0 0,-1-1 0,0 1 0,0 0-1,0 0 1,-1 0 0,0 0 0,0 0-1,0 0 1,-5-7 0,57 11-77,-26 3-17,61 0-132,-81-1 144,0-1 0,0 1 0,0-1 0,0 0 0,-1 0 0,1 0 0,0 0 0,0-1 0,-1 1 0,1-1 0,-1 0 0,0 0 0,1 0 0,-1-1 0,0 1 0,0-1 0,4-4 0,-6 6 10,0-1 1,0 0 0,0 0-1,-1 0 1,1 1 0,0-1-1,-1 0 1,1 0 0,-1 0-1,0 0 1,1 0 0,-1 0 0,0 0-1,0 0 1,0 0 0,-1 0-1,1 0 1,0 0 0,-1 0-1,0 0 1,1 0 0,-1 1-1,-1-5 1,1 6-3,0-1-1,0 0 1,1 0 0,-1 0 0,0 1 0,0-1-1,0 0 1,0 1 0,0-1 0,0 1 0,0-1-1,0 1 1,0-1 0,0 1 0,0 0 0,0-1-1,0 1 1,0 0 0,0 0 0,0 0 0,0 0-1,-1 0 1,1 0 0,0 0 0,0 0 0,0 0-1,0 1 1,0-1 0,0 0 0,0 1-1,0-1 1,0 1 0,0-1 0,0 1 0,0 0-1,0-1 1,0 1 0,0 0 0,1-1 0,-1 1-1,0 0 1,-1 2 0,-3 2-3,1 1 0,0-1 0,0 1 0,0 0 0,0 0 0,1 1 0,0-1 0,0 1 0,-1 8 0,2-10 0,1-1 0,-1 1 0,1 0 0,1 0 0,-1-1 0,1 1 0,0 0 0,0 0 0,0 0 0,0 0 0,1-1 0,0 1 0,0 0 0,3 8 0,-2-11 0,0 0 0,-1 0 0,1 0 0,0 0 0,0 0 0,0 0 0,0-1 0,0 1 0,0-1 0,1 1 0,-1-1 0,1 0 0,-1 0 0,0 0 0,1 0 0,0 0 0,-1-1 0,1 1 0,-1-1 0,1 0 0,0 0 0,-1 0 0,1 0 0,0 0 0,-1 0 0,1-1 0,0 1 0,-1-1 0,1 0 0,3-1 0,5-2 0,0 0 0,-1 0 0,1-1 0,-1 0 0,16-11 0,-9 2-8,24-17-36,-40 30 42,1 0-1,0 0 0,0 0 0,-1 0 0,1 0 0,0 0 0,0 0 0,0 1 0,0-1 0,0 1 0,0-1 1,0 1-1,0 0 0,0 0 0,1 0 0,-1 0 0,0 0 0,3 1 0,-3 3 12,-1 0-1,1 0 1,-1 0 0,0 1-1,0-1 1,0 0-1,0 1 1,-1-1 0,0 9-1,1 0 13,-1-12-21,0 0 0,1 0 0,-1 0 0,0 0 0,0 0 0,1 0 0,-1 0 0,0 0 0,1 0 0,-1-1 0,1 1 0,0 0 0,-1 0 0,1 0 0,-1 0 0,1-1 0,0 1 0,0 0 0,-1-1 0,1 1 0,0-1 0,0 1 0,0-1 0,0 1 0,1 0 0,1-1 0,-1 1 0,1-1 0,-1 0 0,1 0 0,-1 0 0,1 0 0,-1 0 0,1-1 0,-1 1 0,4-2 0,54-24 0,-58 25 0,11-7 0,-8 5 0,0-1 0,1 1 0,-1 0 0,1 0 0,-1 1 0,1-1 0,0 1 0,0 1 0,0-1 0,0 1 0,1 0 0,-1 0 0,10 1 0,-1 19-1567,-2 0-1712,-12-19 3178,0 0 0,-1 0 1,1 0-1,0 0 0,0 0 1,-1 0-1,1 0 0,0-1 1,-1 1-1,1 0 0,0-1 0,-1 1 1,1 0-1,0-1 0,-1 1 1,1-1-1,-1 1 0,1-1 1,-1 1-1,1-1 0,-1 1 0,1-1 1,-1 0-1,1 1 0,-1-1 1,0 0-1,1 1 0,-1-1 1,0 0-1,0 1 0,0-1 0,1 0 1,-1 0-1,0-1 0,7-20-6059,-2-6-3204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54.144"/>
    </inkml:context>
    <inkml:brush xml:id="br0">
      <inkml:brushProperty name="width" value="0.025" units="cm"/>
      <inkml:brushProperty name="height" value="0.025" units="cm"/>
    </inkml:brush>
  </inkml:definitions>
  <inkml:trace contextRef="#ctx0" brushRef="#br0">41 1 17040,'-13'0'6855,"0"0"-3076,5 2-1312,3 3-898,4-1-832,1 6-673,3-1-160,11-1-353,5 1-1793,1-4-2562,-5 3-3428</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54.473"/>
    </inkml:context>
    <inkml:brush xml:id="br0">
      <inkml:brushProperty name="width" value="0.025" units="cm"/>
      <inkml:brushProperty name="height" value="0.025" units="cm"/>
    </inkml:brush>
  </inkml:definitions>
  <inkml:trace contextRef="#ctx0" brushRef="#br0">20 207 20595,'0'0'9834,"-20"62"-9770,28-40-32,1-2-224,0-2-1378,1-5-1569,-2-4-1729,-3-5-2788</inkml:trace>
  <inkml:trace contextRef="#ctx0" brushRef="#br0" timeOffset="1">17 0 14894,'0'0'7591,"-17"61"-7399,35-45-160,3 1-800,2-3-3108,-3-2-3010</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1:55.201"/>
    </inkml:context>
    <inkml:brush xml:id="br0">
      <inkml:brushProperty name="width" value="0.025" units="cm"/>
      <inkml:brushProperty name="height" value="0.025" units="cm"/>
    </inkml:brush>
  </inkml:definitions>
  <inkml:trace contextRef="#ctx0" brushRef="#br0">12 18 15022,'0'0'4805,"-3"9"-3551,1-2-1197,0 0-1,1 0 0,-1 0 0,2 0 1,-1 0-1,1 0 0,-1 0 1,2 0-1,-1 0 0,1 0 1,0 0-1,1 0 0,0 0 0,0 0 1,0-1-1,1 1 0,0-1 1,0 0-1,1 1 0,-1-1 0,6 6 1,22 17 87,10 12-320,-39-39 415,0 1-1,0 0 1,0-1 0,0 1-1,-1 0 1,1 0 0,-1 0 0,0 0-1,0 0 1,0 0 0,0 0-1,0 0 1,0 6 0,-2-8-118,1 0 0,0 0 0,-1 1 1,0-1-1,1 0 0,-1 0 0,1 0 1,-1 0-1,0 1 0,0-1 0,0 0 0,0 0 1,0-1-1,0 1 0,0 0 0,0 0 1,0 0-1,0-1 0,0 1 0,0 0 1,0-1-1,-1 1 0,1-1 0,0 0 1,0 1-1,-1-1 0,1 0 0,0 0 1,-1 0-1,1 0 0,0 0 0,-1 0 1,1 0-1,0 0 0,-3-1 0,1 1-101,0 0 0,-1 0 0,1-1 0,0 1 0,-1-1 0,1 0 0,0 0 0,0 0 0,0 0 0,-1-1 0,2 1 0,-1-1 0,-4-3 0,5 3-31,0 0 0,1 0 1,-1 0-1,1-1 0,0 1 0,-1 0 1,1-1-1,1 1 0,-1-1 0,0 0 1,0 1-1,1-1 0,0 0 0,-1 1 1,1-1-1,0 0 0,0 1 0,1-1 1,-1 0-1,0 1 0,1-1 0,0 0 1,0 1-1,-1-1 0,1 1 0,1-1 1,-1 1-1,0 0 0,1-1 0,-1 1 1,1 0-1,0 0 0,-1 0 0,1 0 1,0 0-1,0 0 0,4-2 0,10-8-81,0 0 0,1 1 0,0 0 0,19-7 0,-14 6 59,-6 4 246,-1-2 1,0 0-1,-1 0 1,19-19-1,-32 29 380,1 27-43,0-25-551,0-1 0,0 0 1,0 0-1,0 0 0,0 0 0,1 0 0,-1 0 1,0-1-1,1 1 0,-1-1 0,1 1 0,-1-1 1,0 0-1,1 0 0,-1 0 0,5-1 1,39-8-94,1-21-474,-43 26 518,0 0 0,1 0 0,-1 0 0,1 1 0,0 0 0,0 0 0,0 0 0,0 1 0,1 0 0,-1 0 0,1 0 0,0 1 0,-1-1 0,10 0 0,-12 4 47,1 1 0,-2-1 1,1 1-1,0-1 1,0 1-1,-1 0 1,1 0-1,-1 0 1,0 0-1,0 1 0,0-1 1,-1 0-1,1 1 1,1 6-1,8 11 20,-2-8-14,1-1-1,1 0 0,0-1 1,1 0-1,0-1 0,0 0 1,1-1-1,20 11 0,-12-7-285,-1 0 1,25 23-1,-43-35 304,-1 0 1,1 0-1,-1 1 1,0-1-1,1 0 1,-1 1 0,0-1-1,0 1 1,0-1-1,0 1 1,0 0-1,0-1 1,0 1-1,-1 0 1,1 0-1,-1 0 1,1-1-1,-1 1 1,1 0 0,-1 0-1,0 0 1,0 3-1,-1-3 42,0 0 0,0-1 0,0 1 0,0-1-1,0 1 1,0-1 0,-1 1 0,1-1 0,0 1 0,-1-1 0,1 0-1,-1 0 1,1 0 0,-1 0 0,0 0 0,1 0 0,-1 0-1,-2 0 1,-7 3 190,0-1 0,-1 0 0,1-1 0,-1 0-1,1 0 1,-13-1 0,16-2-253,0 1 0,0-1 0,-1 0 0,1-1 0,0 0 0,0 0 0,1-1 0,-1 0 0,0 0 0,1-1 0,-10-6 0,14 8 0,0 0 0,0 0 0,1-1 0,-1 1 0,0-1 0,1 1 0,0-1 0,-1 0 0,1 0 0,0 0 0,0-1 0,1 1 0,-1 0 0,1-1 0,0 1 0,0-1 0,0 1 0,0-1 0,0 1 0,1-1 0,-1 0 0,1 1 0,0-1 0,1 0 0,-1 0 0,0 1 0,1-1 0,1-3 0,0 1 0,1 0 0,0 0 0,0 0 0,0 1 0,1 0 0,0-1 0,0 1 0,0 0 0,1 1 0,-1-1 0,1 1 0,0 0 0,0 0 0,1 1 0,6-5 0,15-6 0,55-21 0,-65 28 0,21-8-173,56-23-4688,-30 8-4423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14.158"/>
    </inkml:context>
    <inkml:brush xml:id="br0">
      <inkml:brushProperty name="width" value="0.025" units="cm"/>
      <inkml:brushProperty name="height" value="0.025" units="cm"/>
    </inkml:brush>
  </inkml:definitions>
  <inkml:trace contextRef="#ctx0" brushRef="#br0">63 1 1409,'0'0'737,"-49"16"-609,41-10-96,6-1-32,-1-2-32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16.717"/>
    </inkml:context>
    <inkml:brush xml:id="br0">
      <inkml:brushProperty name="width" value="0.025" units="cm"/>
      <inkml:brushProperty name="height" value="0.025" units="cm"/>
    </inkml:brush>
  </inkml:definitions>
  <inkml:trace contextRef="#ctx0" brushRef="#br0">16 1165 2819,'0'0'8723,"-16"-4"-8360,59-5 726,214-13 658,-94 4-889,439-45 396,-232 22-650,258-32 1632,-142 0-1997,-144 19 99,-13 3-294,490-48 371,-179 43-363,-174 10-77,240-43 50,-34 3-29,-56-9 16,-353 46-13,519-40 177,4 68 0,-506 21-173,691-9 15,-52-86 106,-798 79-120,-30 9 343,-91 13-278,1 4-1288,5-6-5072,8-4-4957</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22.514"/>
    </inkml:context>
    <inkml:brush xml:id="br0">
      <inkml:brushProperty name="width" value="0.025" units="cm"/>
      <inkml:brushProperty name="height" value="0.025" units="cm"/>
    </inkml:brush>
  </inkml:definitions>
  <inkml:trace contextRef="#ctx0" brushRef="#br0">7 24 11050,'0'0'13864,"9"-3"-12844,5-2-670,0 1 0,1 0 0,0 1 1,28-1-1,-42 4-331,-1 0 0,0 0 1,0 0-1,0 0 0,0 0 1,1 0-1,-1 0 0,0 0 0,0 0 1,0 0-1,0 0 0,0 0 1,1 1-1,-1-1 0,0 0 0,0 0 1,0 0-1,0 0 0,0 0 0,0 1 1,1-1-1,-1 0 0,0 0 1,0 0-1,0 0 0,0 1 0,0-1 1,0 0-1,0 0 0,0 0 1,0 1-1,0-1 0,0 0 0,0 0 1,0 0-1,0 0 0,0 1 1,0-1-1,0 0 0,0 0 0,0 0 1,0 1-1,0-1 0,-1 0 0,1 0 1,0 0-1,0 0 0,0 0 1,0 1-1,0-1 0,0 0 0,0 0 1,-1 0-1,1 0 0,0 0 1,0 0-1,0 0 0,0 1 0,-1-1 1,1 0-1,0 0 0,0 0 1,0 0-1,-1 0 0,-9 9 767,9-8-776,-12 6 338,0 2-1,0-1 1,1 1 0,-11 12 0,20-18-280,0 0 0,0 0 0,0 1 0,1 0 0,-1-1 1,1 1-1,0 0 0,0 0 0,0 1 0,1-1 0,-1 0 0,1 0 0,0 1 0,1-1 1,-1 1-1,1-1 0,-1 0 0,2 8 0,-1-11-84,1 1 0,0-1 1,-1 1-1,1-1 0,0 1 0,0-1 1,0 0-1,0 1 0,0-1 0,0 0 1,0 0-1,0 0 0,1 0 0,-1 0 1,0 0-1,1 0 0,-1 0 0,1 0 1,-1-1-1,1 1 0,-1 0 0,1-1 0,-1 0 1,1 1-1,0-1 0,1 0 0,49 6-1297,-48-6 1141,5 1-465,41 0-3763,0-5-3519,-17-5-820</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22.858"/>
    </inkml:context>
    <inkml:brush xml:id="br0">
      <inkml:brushProperty name="width" value="0.025" units="cm"/>
      <inkml:brushProperty name="height" value="0.025" units="cm"/>
    </inkml:brush>
  </inkml:definitions>
  <inkml:trace contextRef="#ctx0" brushRef="#br0">169 29 15022,'0'0'4591,"-10"0"-2082,3 0-2312,1 0 0,0 1-1,-1 0 1,1 0 0,0 0 0,-1 1-1,1 0 1,0 0 0,0 1-1,1 0 1,-1 0 0,1 0 0,-1 1-1,1-1 1,0 1 0,0 1-1,0-1 1,1 1 0,-8 9 0,8-8-87,-1 0 1,1 0-1,1 1 1,-1-1-1,1 1 0,0 0 1,1-1-1,0 1 1,0 1-1,0-1 1,1 0-1,-1 14 1,2-20-90,0 0 0,0 0 0,0 0 0,0 0 0,0-1 0,0 1 0,1 0 0,-1 0 0,0 0 0,0 0 0,1 0 0,-1-1 0,0 1 0,1 0 0,-1 0 0,1-1 0,-1 1 0,1 0 0,0-1 0,-1 1 0,1 0 0,-1-1 0,1 1 0,0-1 0,0 1 0,-1-1 0,1 1 0,0-1 0,0 0 0,1 1 0,1 0 95,-1-1 1,1 0-1,0 0 0,0 0 0,0 0 0,0 0 1,-1 0-1,1-1 0,5-1 0,0 0 179,-1 0 1,0-1-1,0 0 1,0 0-1,0-1 0,12-9 1,-14 8-230,0-1 0,-1 0 1,1 0-1,-1 0 0,0-1 1,0 1-1,-1-1 0,0 0 1,0 0-1,-1 0 1,0 0-1,0-1 0,-1 1 1,0-1-1,0 1 0,0-1 1,-1 1-1,0-1 0,-1 1 1,-1-9-1,1 14-79,0 0 1,0 0-1,0 1 0,0-1 1,0 0-1,0 1 0,-1-1 0,1 1 1,-1 0-1,1-1 0,-1 1 1,1 0-1,-1 0 0,0 0 1,1 0-1,-1 0 0,0 0 0,0 1 1,0-1-1,0 0 0,0 1 1,1 0-1,-1-1 0,0 1 1,0 0-1,0 0 0,0 0 0,0 0 1,0 1-1,0-1 0,0 0 1,0 1-1,0-1 0,-2 2 1,0-1-49,1-1 0,0 1 1,0 0-1,0 0 1,0 0-1,0 1 0,0-1 1,0 1-1,1-1 1,-1 1-1,0 0 0,1 0 1,0 0-1,-1 1 1,1-1-1,0 0 0,0 1 1,0-1-1,0 1 1,1 0-1,-2 3 0,2-5-128,1-1-1,0 1 1,0 0 0,0-1-1,0 1 1,0-1-1,0 1 1,0 0-1,0-1 1,0 1-1,1-1 1,-1 1 0,0 0-1,0-1 1,0 1-1,1-1 1,-1 1-1,0-1 1,1 1 0,-1-1-1,0 1 1,1-1-1,-1 1 1,1-1-1,-1 1 1,1-1-1,-1 0 1,1 1 0,-1-1-1,1 0 1,-1 1-1,1-1 1,-1 0-1,1 0 1,-1 1 0,1-1-1,0 0 1,-1 0-1,2 0 1,28 1-5322,-21-1 3486,22 0-5011</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23.200"/>
    </inkml:context>
    <inkml:brush xml:id="br0">
      <inkml:brushProperty name="width" value="0.025" units="cm"/>
      <inkml:brushProperty name="height" value="0.025" units="cm"/>
    </inkml:brush>
  </inkml:definitions>
  <inkml:trace contextRef="#ctx0" brushRef="#br0">154 0 16528,'0'0'14018,"-6"10"-13457,-19 24-353,-33 35 1,7-10-199,41-42 874,6-11-4077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23.578"/>
    </inkml:context>
    <inkml:brush xml:id="br0">
      <inkml:brushProperty name="width" value="0.025" units="cm"/>
      <inkml:brushProperty name="height" value="0.025" units="cm"/>
    </inkml:brush>
  </inkml:definitions>
  <inkml:trace contextRef="#ctx0" brushRef="#br0">106 72 15855,'0'0'9876,"-7"0"-9759,7 0-118,-2-1 31,0 1 0,0 0-1,0 0 1,1-1 0,-1 1 0,0 1 0,0-1 0,0 0-1,1 0 1,-1 1 0,0-1 0,0 1 0,-2 0 0,3 1 75,0-1 0,0 1 0,0-1 0,0 1 0,0-1 0,0 1 0,1 0 0,-1-1 0,1 1 1,-1 0-1,1 0 0,-1-1 0,1 1 0,0 0 0,0 0 0,0 0 0,0-1 0,1 4 0,-1-4-64,0 0 0,0 0-1,0 0 1,0 0-1,1 0 1,-1 0 0,0 0-1,1-1 1,-1 1-1,0 0 1,1 0-1,-1 0 1,1 0 0,-1-1-1,1 1 1,0 0-1,-1-1 1,1 1 0,0 0-1,0-1 1,-1 1-1,1-1 1,0 1 0,0-1-1,0 1 1,-1-1-1,1 0 1,0 1-1,0-1 1,0 0 0,0 0-1,0 0 1,0 0-1,0 0 1,0 0 0,0 0-1,0 0 1,0 0-1,0 0 1,-1 0 0,3-1-1,0 1 28,0-1 0,0 0 0,0 1 0,0-1 0,0 0 0,0-1 0,0 1-1,0 0 1,0-1 0,-1 0 0,5-2 0,-4 1-31,-1 0 0,0 1-1,0-1 1,0 0 0,0 0-1,0 0 1,0-1 0,-1 1-1,1 0 1,-1-1 0,0 1 0,0-1-1,-1 1 1,1-1 0,0 1-1,-1-1 1,0 0 0,0 1-1,0-1 1,-1 1 0,1-1 0,-1 1-1,-1-5 1,1 6-13,1 0 0,-1 1 0,0-1 0,0 0 1,0 1-1,0-1 0,0 1 0,-1-1 0,1 1 0,0 0 0,-1 0 0,1-1 1,-1 1-1,1 0 0,-1 0 0,0 0 0,1 1 0,-3-2 0,1 1-10,0 1-1,0-1 0,0 1 0,0 0 0,0 0 1,0 0-1,-1 0 0,1 0 0,0 1 1,0-1-1,0 1 0,0 0 0,0 0 0,-4 2 1,2-1-418,0 1 1,0 1-1,0-1 1,1 0-1,-1 1 1,1 0 0,0 0-1,-1 1 1,2-1-1,-1 1 1,1 0-1,-1 0 1,1 0 0,1 0-1,-1 0 1,1 1-1,0-1 1,0 1-1,1-1 1,-3 12 0,7-4-4130,10-4-1424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3:55.406"/>
    </inkml:context>
    <inkml:brush xml:id="br0">
      <inkml:brushProperty name="width" value="0.025" units="cm"/>
      <inkml:brushProperty name="height" value="0.025" units="cm"/>
    </inkml:brush>
  </inkml:definitions>
  <inkml:trace contextRef="#ctx0" brushRef="#br0">0 1 27546,'0'0'5221,"63"4"-5541,-48-4-9193</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23.919"/>
    </inkml:context>
    <inkml:brush xml:id="br0">
      <inkml:brushProperty name="width" value="0.025" units="cm"/>
      <inkml:brushProperty name="height" value="0.025" units="cm"/>
    </inkml:brush>
  </inkml:definitions>
  <inkml:trace contextRef="#ctx0" brushRef="#br0">16 31 17104,'0'0'6139,"-3"9"-5140,3-8-985,-3 6 181,1 0 0,0 0-1,0 0 1,1 0 0,0 1 0,0 13-1,1-18-100,0-1 0,1 0 0,-1 0 0,1 0 0,-1 0 0,1 0 0,0 0 0,0 0 0,0 0 0,0 0 0,0-1 0,0 1 0,1 0-1,-1-1 1,0 1 0,1-1 0,-1 1 0,1-1 0,0 1 0,0-1 0,-1 0 0,1 0 0,0 0 0,0 0 0,0 0 0,0-1 0,0 1 0,0 0 0,0-1 0,0 0 0,0 1-1,0-1 1,1 0 0,1 0 0,1 0-2,-1 0 0,0-1 0,0 1 0,0-1 0,0 0 0,0 0 0,0 0 0,-1 0-1,1-1 1,0 0 0,-1 0 0,1 0 0,-1 0 0,1 0 0,-1-1 0,0 1 0,0-1-1,0 0 1,0 0 0,-1 0 0,1 0 0,-1-1 0,1 1 0,-1 0 0,-1-1 0,1 0 0,0 0-1,-1 1 1,0-1 0,0 0 0,0 0 0,0 0 0,0 0 0,-1 0 0,0 0 0,0 0-1,0-1 1,0 1 0,-1 0 0,0 0 0,-1-5 0,1 7-106,-1 0 0,0-1-1,0 1 1,0 0 0,0 0 0,-1 0-1,1 0 1,-1 1 0,1-1 0,-1 1-1,1-1 1,-1 1 0,0 0 0,0 0-1,1 0 1,-1 0 0,0 1 0,0-1 0,0 1-1,0 0 1,0-1 0,0 1 0,0 1-1,0-1 1,0 0 0,-5 2 0,5-2-46,0 1 1,0 0-1,0 0 0,0 0 1,0 0-1,0 0 1,0 0-1,0 1 1,0-1-1,0 1 1,-3 3-1,5-4 9,0 0 0,0 0 0,0 0 1,0 1-1,0-1 0,0 0 0,1 0 0,-1 1 0,0-1 0,1 0 1,-1 1-1,1-1 0,-1 1 0,1-1 0,0 1 0,0-1 1,-1 1-1,1-1 0,0 1 0,1-1 0,-1 1 0,0-1 0,0 1 1,1 1-1,6 6-4610,12-4-2914</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30.521"/>
    </inkml:context>
    <inkml:brush xml:id="br0">
      <inkml:brushProperty name="width" value="0.025" units="cm"/>
      <inkml:brushProperty name="height" value="0.025" units="cm"/>
    </inkml:brush>
  </inkml:definitions>
  <inkml:trace contextRef="#ctx0" brushRef="#br0">3 1780 4612,'0'0'8061,"-1"-8"-7788,0 5-179,1-1 0,-1 0 0,1 0 0,0 0 1,0 1-1,1-1 0,-1 0 0,1 0 0,0 0 1,0 1-1,0-1 0,0 0 0,1 1 0,-1-1 1,1 1-1,0 0 0,0 0 0,1-1 0,-1 1 1,0 0-1,1 1 0,0-1 0,0 0 0,0 1 0,0 0 1,0-1-1,0 1 0,0 1 0,1-1 0,3-1 1,52-26 109,-37 17-144,2 0-1,-1 2 1,37-10 0,-22 8-31,-1-2 1,-1-1-1,54-31 1,-48 24-28,87-34 1,97-28 32,65-19-60,143-24 77,195-55-24,-508 149-47,204-48 12,-200 52 10,239-89-1,-202 60-7,159-25 19,-33 11 4,86-36 7,-7 2 40,-120 15-39,-59 21-14,-28 25 28,-82 24-27,-76 21-148,-2 0-10,1 0-1,-1 0 0,1 0 0,-1 0 0,1 0 1,-1 0-1,1 0 0,-1 0 0,1 0 0,-1 0 1,1 0-1,-1-1 0,0 1 0,1 0 0,-1 0 1,1-1-1,-1 1 0,1 0 0,-1 0 0,0-1 0,1 1 1,-1 0-1,0-1 0,1 1 0,-1-1 0,0 1 1,1-1-1,-1-7-4210</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37.817"/>
    </inkml:context>
    <inkml:brush xml:id="br0">
      <inkml:brushProperty name="width" value="0.025" units="cm"/>
      <inkml:brushProperty name="height" value="0.025" units="cm"/>
    </inkml:brush>
  </inkml:definitions>
  <inkml:trace contextRef="#ctx0" brushRef="#br0">17 24 3555,'0'0'8793,"-4"-4"-8735,-8-12-9,12 16-48,0 0 0,0 0-1,0 0 1,0 0-1,-1 0 1,1 0 0,0 0-1,0 0 1,0 0-1,0-1 1,0 1 0,0 0-1,0 0 1,0 0-1,0 0 1,0 0-1,0 0 1,0 0 0,0 0-1,0-1 1,0 1-1,0 0 1,0 0 0,1 0-1,-1 0 1,0 0-1,0 0 1,0 0 0,0 0-1,0 0 1,0-1-1,0 1 1,0 0-1,0 0 1,0 0 0,0 0-1,0 0 1,0 0-1,1 0 1,-1 0 0,0 0-1,0 0 1,0 0-1,0 0 1,0 0 0,0 0-1,0 0 1,0 0-1,1 0 1,-1 0-1,0 0 1,0 0 0,0 0-1,0 0 1,0 0-1,0 0 1,0 0 0,0 0-1,1 0 1,-1 0-1,0 0 1,0 0-1,0 0 1,0 0 0,35 15 45,8 4-35,-6-12-254,0-1 1,1-2 0,-1-1-1,1-2 1,39-4 0,4 1 286,27 2 65,491 14 257,-539-7-423,88 23-1,-91-16 1106,102 10 0,285-9 210,-180-8-1187,371-10-71,-444-11 38,-70 2-19,-1 7 1,136 10-1,182 12 4,-249-13 13,304 6 327,-120-9 1797,-147 0-3227,-75-1-5631,-121 0 1696</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01.241"/>
    </inkml:context>
    <inkml:brush xml:id="br0">
      <inkml:brushProperty name="width" value="0.025" units="cm"/>
      <inkml:brushProperty name="height" value="0.025" units="cm"/>
    </inkml:brush>
  </inkml:definitions>
  <inkml:trace contextRef="#ctx0" brushRef="#br0">48 63 4164,'0'0'2114,"-7"-9"-1089,-2 0-516,-19-31 3007,24 36-807,4 7-915,8 11-1225,33 19-59,1-1 1,1-2 0,82 42 0,-76-45-382,368 175 537,-284-142-24,-63-28 23,143 62-262,4 3-294,25 9-21,435 106 223,-666-209-307,837 288-132,-568-196 111,25 8 280,-139-35-136,-43-16-436,212 60 0,-212-80-535,-123-32 724,0 0-1,1 0 1,-1 1 0,0-1-1,0 0 1,0 0-1,0 0 1,0 0-1,0 1 1,1-1 0,-1 0-1,0 0 1,0 1-1,0-1 1,0 0 0,0 0-1,0 0 1,0 1-1,0-1 1,0 0 0,0 0-1,0 1 1,0-1-1,0 0 1,0 0-1,0 0 1,0 1 0,-1-1-1,1 0 1,0 0-1,0 0 1,0 1 0,0-1-1,0 0 1,0 0-1,-1 0 1,1 0 0,0 1-1,0-1 1,0 0-1,0 0 1,-1 0 0,1 0-1,0 0 1,0 0-1,0 1 1,-1-1-1,1 0 1,0 0 0,0 0-1,-1 0 1,1 0-1,0 0 1,-9 5-5902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0.154"/>
    </inkml:context>
    <inkml:brush xml:id="br0">
      <inkml:brushProperty name="width" value="0.025" units="cm"/>
      <inkml:brushProperty name="height" value="0.025" units="cm"/>
    </inkml:brush>
  </inkml:definitions>
  <inkml:trace contextRef="#ctx0" brushRef="#br0">114 0 10698,'0'0'7362,"-1"15"-6647,-24 465 3447,-4 105-5681,26-575-2514,-6-19 1647,-10-29-1045,14 28 1622,-17-33-4875</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0.514"/>
    </inkml:context>
    <inkml:brush xml:id="br0">
      <inkml:brushProperty name="width" value="0.025" units="cm"/>
      <inkml:brushProperty name="height" value="0.025" units="cm"/>
    </inkml:brush>
  </inkml:definitions>
  <inkml:trace contextRef="#ctx0" brushRef="#br0">1 33 10442,'0'0'971,"0"14"44,3 69 1284,5 0 1,3-1-1,30 114 1,-41-194-2268,3 9 151,0-1 1,1 1-1,9 16 0,-13-25-139,0-1-1,1 0 0,0 1 0,-1-1 0,1 0 1,0 1-1,0-1 0,0 0 0,0 0 0,0 0 0,0 0 1,0 0-1,0 0 0,0 0 0,0 0 0,0-1 1,1 1-1,-1 0 0,0-1 0,1 1 0,-1-1 1,0 1-1,1-1 0,-1 1 0,1-1 0,-1 0 0,1 0 1,-1 0-1,0 0 0,1 0 0,-1 0 0,1 0 1,-1 0-1,1-1 0,-1 1 0,0-1 0,1 1 0,-1-1 1,2 0-1,8-9 298,0 0 0,0-1 0,-1 0 0,-1-1 0,0 0 0,0 0 0,-1-1 0,10-23 1,3 0 52,23-38-292,70-116 688,-33 67-4869,-73 110-2497,-5 4-5350</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1.476"/>
    </inkml:context>
    <inkml:brush xml:id="br0">
      <inkml:brushProperty name="width" value="0.025" units="cm"/>
      <inkml:brushProperty name="height" value="0.025" units="cm"/>
    </inkml:brush>
  </inkml:definitions>
  <inkml:trace contextRef="#ctx0" brushRef="#br0">63 19 13869,'0'0'5563,"-7"13"-5473,-2 7 45,0 0 0,1 0 0,1 1 0,2 0-1,0 0 1,0 1 0,0 29 0,4-39 0,0-5 157,1 1 0,0-1 1,0 1-1,1-1 0,0 1 0,2 9 0,-2-15-237,-1-1 0,1 1-1,0-1 1,0 1 0,0-1-1,0 0 1,0 1 0,0-1-1,0 0 1,0 0 0,0 1-1,1-1 1,-1 0 0,0 0 0,1 0-1,-1-1 1,1 1 0,-1 0-1,1 0 1,-1-1 0,1 1-1,-1-1 1,1 0 0,0 1-1,-1-1 1,1 0 0,0 0 0,-1 0-1,1 0 1,0 0 0,0 0-1,-1 0 1,1-1 0,1 0-1,6-1 68,-1-1 1,0 0-1,0 0 0,0 0 0,-1-1 0,1-1 0,-1 1 0,0-1 0,0-1 1,0 1-1,11-13 0,7-10 105,29-40 0,-50 63-225,11-16 292,-1 0-1,16-32 1,-31 58-216,0-1 0,1 1 0,-1 0 0,1-1 0,-1 1 0,1-1 0,1 6 0,-1 10-35,-3 9-1,0 1 70,0 46 0,3-70-103,0 0 0,1 0 1,-1 0-1,1-1 0,0 1 1,1 0-1,-1 0 1,1-1-1,1 1 0,-1-1 1,1 0-1,-1 0 0,2 0 1,4 6-1,-5-8 44,0 0 1,0-1-1,1 1 0,-1-1 0,1 0 1,-1 0-1,1 0 0,0-1 0,0 0 1,0 1-1,0-1 0,0 0 0,0-1 0,0 1 1,0-1-1,0 0 0,1 0 0,-1 0 1,0 0-1,0-1 0,0 0 0,0 0 1,0 0-1,0 0 0,0 0 0,0-1 1,-1 0-1,8-4 0,1-1 171,-1 0 0,0-1 0,0 0 0,0-1 0,-1 0 0,-1 0 0,15-19 1,-17 19-175,0-2 1,0 1-1,-1-1 1,0 0-1,-1 0 1,0 0-1,-1-1 1,0 0 0,-1 0-1,0 0 1,-1 0-1,-1-1 1,1 1-1,-2 0 1,0-1-1,-3-22 1,3 32-193,-1 0 0,0 0 0,0 0 0,0 0-1,0 0 1,-1 0 0,1 0 0,-1 0 0,1 0 0,-1 1 0,0-1 0,0 1 0,0-1 0,-1 1-1,1 0 1,0 0 0,-1 0 0,0 0 0,1 0 0,-6-2 0,5 3-152,1 0-1,0 1 1,-1-1 0,1 1 0,0-1 0,-1 1 0,1 0-1,0 0 1,-1 0 0,1 0 0,-1 0 0,1 1-1,0-1 1,-1 1 0,1 0 0,0-1 0,0 1 0,-1 0-1,1 0 1,0 0 0,0 1 0,0-1 0,0 0-1,0 1 1,1 0 0,-1-1 0,-1 3 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2.469"/>
    </inkml:context>
    <inkml:brush xml:id="br0">
      <inkml:brushProperty name="width" value="0.025" units="cm"/>
      <inkml:brushProperty name="height" value="0.025" units="cm"/>
    </inkml:brush>
  </inkml:definitions>
  <inkml:trace contextRef="#ctx0" brushRef="#br0">117 82 10378,'0'0'8226,"6"-9"-6016,18-25-469,-23 33-1642,-1 1 1,1-1-1,0 1 0,-1-1 1,1 1-1,-1-1 1,1 0-1,-1 1 1,0-1-1,1 0 1,-1 1-1,1-1 0,-1 0 1,0 0-1,0 0 1,1 1-1,-1-1 1,0 0-1,0 0 1,0 0-1,0 1 0,0-1 1,0 0-1,0 0 1,0 0-1,-1 1 1,1-1-1,0 0 1,0 0-1,0 1 1,-1-1-1,1 0 0,-1 0 1,1 1-1,0-1 1,-1 0-1,1 1 1,-1-1-1,0 1 1,1-1-1,-1 0 0,1 1 1,-1-1-1,0 1 1,1 0-1,-1-1 1,0 1-1,0 0 1,1-1-1,-1 1 0,0 0 1,0 0-1,1-1 1,-1 1-1,-1 0 1,-40 3 1121,37-1-1215,0 0 0,1 0 1,-1 1-1,1-1 0,-1 1 0,1 0 0,0 1 1,0-1-1,0 1 0,0-1 0,1 1 0,-1 0 1,1 1-1,0-1 0,-3 7 0,2-4 10,0 1 0,0 0-1,1 0 1,0 0 0,1 0-1,0 0 1,0 1 0,-1 13-1,2-21-14,1 0 0,0 0-1,0 1 1,0-1-1,0 0 1,0 0 0,0 0-1,1 0 1,-1 0 0,0 0-1,0 0 1,1 0 0,-1 0-1,1 0 1,-1 0-1,1 0 1,-1 0 0,1 0-1,-1 0 1,1-1 0,0 1-1,0 0 1,-1 0 0,1 0-1,0-1 1,0 1-1,0-1 1,2 2 0,-1-1 4,1-1 0,-1 0 1,1 1-1,-1-1 0,1 0 1,-1 0-1,1 0 0,-1-1 0,1 1 1,-1-1-1,1 1 0,2-2 1,5-2 47,1 0 0,-1 0 0,0-1 0,16-12 0,-13 9-38,-1-1 1,0-1-1,-1 0 1,0-1-1,0 0 1,-1 0-1,0-1 1,-1-1-1,-1 1 1,8-16-1,-14 18-36,-24 88-468,16-62 543,0 0 0,2 1 1,-6 33-1,10-49-42,-1 0 1,1 0 0,0 0-1,0 0 1,0 0-1,-1 0 1,1 0-1,0 0 1,0 0-1,0 0 1,1 0-1,-1 1 1,0-1-1,0 0 1,1 0-1,-1 0 1,0 0 0,1 0-1,-1 0 1,1-1-1,-1 1 1,1 0-1,0 0 1,-1 0-1,1 0 1,0 0-1,-1-1 1,1 1-1,0 0 1,0-1-1,0 1 1,1 0 0,1-1 12,-1 0 1,1 0 0,-1-1 0,0 1-1,1-1 1,-1 1 0,0-1-1,0 0 1,1 0 0,-1 0 0,0 0-1,0 0 1,3-3 0,12-9 79,0 0 0,18-20 0,-14 10-74,-15 16-22,0 0-1,0 0 1,0 1-1,1 0 1,0 0-1,11-6 1,-17 11-12,-1 1 1,1 0 0,0 0 0,-1 0-1,1 0 1,-1 0 0,1 0 0,0 0-1,-1 0 1,1 0 0,0 0 0,-1 0-1,1 0 1,-1 0 0,1 0 0,0 1-1,-1-1 1,1 0 0,-1 0-1,1 1 1,0-1 0,-1 1 0,1-1-1,-1 0 1,1 1 0,-1-1 0,0 1-1,1-1 1,-1 1 0,1-1 0,-1 1-1,0-1 1,1 1 0,-1 0 0,0-1-1,0 1 1,0-1 0,1 1 0,-1 0-1,0-1 1,0 1 0,0-1-1,0 1 1,0 0 0,0-1 0,0 2-1,2 40 311,-2-29-210,1-12-84,-1-1 0,0 1 0,0 0 0,0 0 0,0-1 1,0 1-1,1 0 0,-1 0 0,0-1 0,0 1 0,1 0 0,-1-1 1,1 1-1,-1 0 0,1-1 0,-1 1 0,1-1 0,-1 1 0,1-1 1,-1 1-1,1-1 0,0 1 0,-1-1 0,1 1 0,0-1 0,-1 0 1,1 1-1,0-1 0,-1 0 0,1 0 0,0 0 0,0 0 1,-1 1-1,1-1 0,0 0 0,0 0 0,-1 0 0,1 0 0,0-1 1,0 1-1,0 0 0,-1 0 0,1 0 0,0-1 0,-1 1 0,2-1 1,40-20-236,-26 13-955,14-3-4114,-9 8-2872,-5 2-2350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3.215"/>
    </inkml:context>
    <inkml:brush xml:id="br0">
      <inkml:brushProperty name="width" value="0.025" units="cm"/>
      <inkml:brushProperty name="height" value="0.025" units="cm"/>
    </inkml:brush>
  </inkml:definitions>
  <inkml:trace contextRef="#ctx0" brushRef="#br0">33 225 14542,'0'0'11018,"-6"11"-11045,3-6 40,0 0 45,0-1 0,0 1 0,1-1 0,0 1 0,0 0 0,0-1 0,0 1 0,1 0 0,0 1-1,0-1 1,0 0 0,1 0 0,-1 0 0,1 0 0,1 8 0,0-12-46,0 0 0,-1 0 1,1 0-1,0 0 0,0 0 0,0 0 0,0 0 1,0-1-1,0 1 0,0 0 0,0-1 0,0 1 1,0 0-1,1-1 0,-1 1 0,0-1 0,0 0 0,0 1 1,1-1-1,-1 0 0,0 0 0,0 0 0,1 0 1,-1 0-1,0 0 0,1 0 0,-1 0 0,0-1 1,0 1-1,3-1 0,37-14 363,-31 7-324,0 0 1,-1 0-1,0-1 1,0 0 0,-1-1-1,0 0 1,-1 0-1,0 0 1,0-1-1,9-23 1,-9 18 149,-1 0-1,-1-1 1,0 0 0,-1 0-1,-1 0 1,0-1 0,-1-21-1,-2 39-191,0 0 0,0-1 0,0 1 0,0 0 0,0 0 0,0 0 0,0 0 0,-1 0 0,1 0 0,0 0 0,0 0 0,0 0 0,0 0-1,-1 0 1,1-1 0,0 1 0,0 0 0,0 0 0,0 0 0,-1 0 0,1 0 0,0 0 0,0 0 0,0 1 0,0-1 0,-1 0 0,1 0-1,0 0 1,0 0 0,0 0 0,0 0 0,0 0 0,-1 0 0,1 0 0,0 0 0,0 0 0,0 1 0,0-1 0,0 0 0,0 0 0,0 0-1,-1 0 1,1 0 0,0 0 0,0 1 0,0-1 0,0 0 0,0 0 0,0 0 0,0 0 0,0 1 0,0-1 0,0 0 0,0 0-1,0 0 1,0 0 0,0 1 0,-13 23 109,0 1-1,2 0 1,1 1-1,1 0 1,1 1-1,-5 34 0,12-53-22,-1 0 0,1 0 0,1 0-1,0 0 1,0 0 0,2 10 0,-2-16-89,0 0 0,1-1 0,-1 1 0,1 0 0,0-1 0,0 1 1,0 0-1,0-1 0,0 1 0,0-1 0,0 0 0,0 1 0,0-1 0,1 0 1,-1 1-1,0-1 0,1 0 0,-1 0 0,1 0 0,0 0 0,-1-1 1,1 1-1,0 0 0,-1-1 0,1 1 0,0-1 0,0 1 0,0-1 0,-1 0 1,1 0-1,3 0 0,4-1-2,-1 0 0,0 0 0,1 0 0,-1-2 1,0 1-1,0-1 0,0 0 0,-1 0 0,1-1 0,-1 0 1,0 0-1,0-1 0,0 0 0,0 0 0,-1-1 0,0 0 0,0 0 1,-1 0-1,1-1 0,-2 0 0,1 0 0,-1 0 0,1 0 1,-2-1-1,1 1 0,2-13 0,-5 19-1,-1 1-1,1-1 1,-1 0-1,0 0 1,1 0 0,-1 1-1,0-1 1,0 0-1,0 0 1,0 0 0,0 0-1,0 1 1,0-1-1,0 0 1,0 0 0,0 0-1,0 0 1,0 1-1,0-1 1,-1 0 0,1-1-1,-13 5-47,-15 22-63,23-18 102,1 0 0,-1 0 0,1 0 1,1 0-1,0 1 0,0-1 0,-3 11 0,6-17 5,-1 1 0,0 0-1,1-1 1,0 1 0,-1 0-1,1 0 1,0-1-1,0 1 1,0 0 0,0 0-1,0-1 1,0 1 0,0 0-1,1 0 1,-1-1-1,1 1 1,-1 0 0,1-1-1,0 1 1,-1-1 0,1 1-1,0-1 1,0 1-1,0-1 1,0 1 0,1-1-1,-1 0 1,0 0 0,0 0-1,1 1 1,-1-1-1,1 0 1,-1-1 0,1 1-1,-1 0 1,1 0 0,0-1-1,-1 1 1,3 0-1,8 1 36,0-1-1,0 0 0,0-1 0,0-1 1,0 1-1,0-2 0,0 0 0,0 0 0,-1-1 1,1-1-1,-1 1 0,1-2 0,-1 0 1,-1 0-1,1-1 0,-1 0 0,0-1 1,10-9-1,-6 5 19,0-2 0,-1 1 0,0-2-1,-1 0 1,0 0 0,-2-1 0,1 0 0,-2-1 0,0 0 0,-1-1 0,8-24 0,-14 33-52,0 0 0,-1 0 0,0 0 0,0 0 0,-1 0 0,-1-11 0,1 18 0,0 0 0,0-1 0,0 1 0,0 0 0,-1 0 0,1 0 0,0 0 0,-1 0 0,1 0 0,-1 0 0,1 0 0,-1 0 0,1 0 0,-1 0 0,0 0 0,1 0 0,-1 0 0,0 0 0,0 1 0,-2-2 0,2 2 0,0-1 0,-1 1 0,1 0 0,0 1 0,-1-1 0,1 0 0,-1 0 0,1 1 0,0-1 0,-1 0 0,1 1 0,0-1 0,-1 1 0,1 0 0,0 0 0,0-1 0,0 1 0,0 0 0,0 0 0,0 0 0,0 0 0,-2 2 0,-8 10 0,1 0 0,0 1 0,1 0 0,1 0 0,0 1 0,0 0 0,2 1 0,0 0 0,1 0 0,0 0 0,-2 19 0,6-30-65,0-1 0,1 1 1,-1 0-1,1-1 0,0 1 0,1-1 0,-1 1 0,1-1 1,0 1-1,0-1 0,0 1 0,0-1 0,1 0 0,0 0 1,0 1-1,0-1 0,0 0 0,4 3 0,-2-3-166,-1-1-1,2 1 0,-1-1 1,0-1-1,1 1 0,-1 0 1,1-1-1,0 0 0,0 0 1,0 0-1,0-1 1,0 0-1,0 0 0,0 0 1,8 0-1,23 0-6735,-2-1-3773</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4.304"/>
    </inkml:context>
    <inkml:brush xml:id="br0">
      <inkml:brushProperty name="width" value="0.025" units="cm"/>
      <inkml:brushProperty name="height" value="0.025" units="cm"/>
    </inkml:brush>
  </inkml:definitions>
  <inkml:trace contextRef="#ctx0" brushRef="#br0">47 75 5926,'-47'3'17739,"53"-9"-14114,10-4-3320,0 0 1,1 2 0,0 0-1,0 1 1,1 0 0,0 2-1,0 0 1,1 1-1,-1 1 1,1 0 0,19 1-1,-37 2-301,0 0 0,0 0 0,0 0-1,-1 0 1,1 1 0,0-1 0,0 0 0,0 0-1,0 1 1,0-1 0,-1 0 0,1 1-1,0-1 1,0 1 0,-1-1 0,1 1 0,0-1-1,-1 1 1,1 0 0,0-1 0,-1 1 0,1 0-1,-1 0 1,1-1 0,-1 1 0,0 0-1,1 0 1,0 1 0,-2 28 188,-2-19-83,0-1 0,-1 0-1,-8 17 1,-7 4 78,13-24-157,1 0 0,1 1-1,-1-1 1,1 1-1,1 0 1,-1 1 0,1-1-1,-2 13 1,5-21-28,0 1 0,0-1 0,1 1 0,-1-1 0,0 1 0,0-1 0,1 0 0,-1 1 0,0-1 0,1 1 0,-1-1 1,1 0-1,-1 1 0,0-1 0,1 0 0,-1 0 0,1 1 0,-1-1 0,1 0 0,-1 0 0,1 0 0,-1 1 0,1-1 0,-1 0 0,1 0 0,-1 0 1,1 0-1,-1 0 0,1 0 0,-1 0 0,1 0 0,-1 0 0,1 0 0,-1 0 0,2-1 0,21-2 95,-8-1-56,0-1 1,-1-1 0,0-1 0,0 0-1,0-1 1,16-12 0,-3 1-58,48-46 1,-66 54 15,4-2-41,-15 24-179,-9 15 152,5-14 106,0 0 1,1 1-1,1 0 1,0 0-1,1 0 1,0 0-1,-2 21 1,6-33-36,-1-1 1,0 1-1,1 0 1,-1-1-1,0 1 0,1 0 1,-1 0-1,1-1 1,-1 1-1,1-1 1,-1 1-1,1 0 1,-1-1-1,1 1 0,0-1 1,-1 0-1,1 1 1,0-1-1,-1 1 1,1-1-1,0 0 1,-1 0-1,1 1 0,0-1 1,0 0-1,0 0 1,-1 0-1,1 0 1,0 0-1,0 0 1,0 0-1,-1 0 1,1 0-1,0 0 0,0 0 1,-1 0-1,1-1 1,0 1-1,0 0 1,-1-1-1,1 1 1,1-1-1,36-15 57,-29 10-60,1 0 0,-1-1 0,0 0 0,0-1 0,-1 0 0,0 0 0,-1 0 0,0-1 0,0-1 0,-1 1 0,0-1 0,0 0 0,-1 0 0,6-17 0,-23 64 0,8-27 0,0 0 0,1 0 0,1 1 0,0-1 0,-2 19 0,5-28 0,0 1 0,-1-1 0,1 0 0,0-1 0,0 1 0,0 0 0,0 0 0,0 0 0,0 0 0,0-1 0,0 1 0,1-1 0,-1 1 0,0-1 0,0 1 0,0-1 0,1 1 0,-1-1 0,0 0 0,0 0 0,1 0 0,-1 0 0,0 0 0,1 0 0,-1 0 0,0 0 0,0 0 0,1-1 0,1 0 0,44-5 0,-20 0 0,-18 3 0,-1 0 0,1 1 0,-1 0 0,1 1 0,0 0 0,0 0 0,0 1 0,0 0 0,-1 0 0,13 3 0,-12 4 0,-9-8 0,-1-17 0,0 6 0,0 0 0,-1 1 0,0-1 0,-1 1 0,-6-16 0,-2-10 0,11 37 0,0-1 0,0 1 0,1-1 0,-1 1 0,0 0 0,0-1 0,0 1 0,1-1 0,-1 1 0,0 0 0,1-1 0,-1 1 0,0 0 0,1-1 0,-1 1 0,0 0 0,1 0 0,-1-1 0,1 1 0,-1 0 0,1 0 0,-1 0 0,0 0 0,1-1 0,-1 1 0,1 0 0,-1 0 0,1 0 0,-1 0 0,1 0 0,-1 0 0,1 0 0,-1 0 0,1 0 0,-1 1 0,0-1 0,1 0 0,-1 0 0,1 0 0,0 1 0,63 4-4858,-10 0-4014,-25-4-4944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5.915"/>
    </inkml:context>
    <inkml:brush xml:id="br0">
      <inkml:brushProperty name="width" value="0.025" units="cm"/>
      <inkml:brushProperty name="height" value="0.025" units="cm"/>
    </inkml:brush>
  </inkml:definitions>
  <inkml:trace contextRef="#ctx0" brushRef="#br0">1 0 14862,'0'0'6390,"7"15"-5477,9 15-601,102 183 956,207 224-913,-141-202-64,452 621 1439,-74-43-1529,-18-22-55,246 160 2363,-780-940-2477,44 44 467,-50-51-553,1-1 0,-1 0 0,1 0 0,0 0 0,0 0 0,0-1 0,0 0 0,0 0 0,1 0-1,-1 0 1,6 0 0,-9-2-116,0 0-1,-1 0 1,1 0-1,-1 0 1,1-1-1,-1 1 1,1 0-1,-1-1 1,0 1-1,1-1 0,-1 0 1,1 1-1,-1-1 1,0 0-1,0 0 1,1 0-1,-1 0 1,0 0-1,0 0 1,0 0-1,0 0 1,0 0-1,0-1 1,0 1-1,-1 0 0,1-1 1,0 1-1,-1-1 1,1 1-1,-1 0 1,0-1-1,1 1 1,-1-1-1,0 1 1,0-3-1,11-46-6342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5:49.953"/>
    </inkml:context>
    <inkml:brush xml:id="br0">
      <inkml:brushProperty name="width" value="0.025" units="cm"/>
      <inkml:brushProperty name="height" value="0.025" units="cm"/>
    </inkml:brush>
  </inkml:definitions>
  <inkml:trace contextRef="#ctx0" brushRef="#br0">1 214 9673,'0'0'3566,"10"0"-1681,605-21 545,2 0-894,-62 20-1451,1268-18 476,1608-13 495,-2716 33-617,415-41 623,-1089 37-920,-20 2-103,0 0 0,-1-1 0,1-2 1,0 0-1,-1-1 0,31-12 0,-50 17-150,0 0-1,0-1 0,-1 1 0,1 0 0,0-1 0,0 1 0,0-1 0,0 1 0,0-1 0,-1 1 0,1-1 0,0 1 0,0-1 0,-1 0 0,1 0 0,-1 1 0,1-1 0,0 0 0,-1 0 0,1 0 0,-1 1 0,0-1 0,1 0 0,-1 0 0,0 0 0,1 0 0,-1 0 0,0 0 0,0 0 0,0 0 0,0 0 0,0 0 1,0 0-1,0 0 0,0 0 0,0 0 0,-1 1 0,1-2 0,-14-12-6316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5.034"/>
    </inkml:context>
    <inkml:brush xml:id="br0">
      <inkml:brushProperty name="width" value="0.025" units="cm"/>
      <inkml:brushProperty name="height" value="0.025" units="cm"/>
    </inkml:brush>
  </inkml:definitions>
  <inkml:trace contextRef="#ctx0" brushRef="#br0">42 7 13261,'12'-7'3267,"-4"7"-673,-4 2-352,-3 22-1089,-1 9 129,0 10-33,0 6-673,-2 3-384,-6-1-128,0-5-31,4-5-33,1-6-673,-3-9-1185,-1-11-1441,-6-8-1025,-3-7-2627</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5.376"/>
    </inkml:context>
    <inkml:brush xml:id="br0">
      <inkml:brushProperty name="width" value="0.025" units="cm"/>
      <inkml:brushProperty name="height" value="0.025" units="cm"/>
    </inkml:brush>
  </inkml:definitions>
  <inkml:trace contextRef="#ctx0" brushRef="#br0">0 138 13389,'0'0'2423,"1"-12"193,-1 10-2482,-1-3 86,1 1 1,0 0-1,0-1 0,1 1 0,-1 0 0,1 0 0,0-1 1,0 1-1,1 0 0,-1 0 0,1 0 0,0 0 1,0 0-1,0 1 0,0-1 0,1 1 0,-1-1 1,1 1-1,0 0 0,0 0 0,0 0 0,1 0 0,4-3 1,3 1-117,0 0 1,1 1 0,-1 0-1,1 1 1,0 0 0,0 1-1,0 0 1,0 1 0,0 1-1,0 0 1,0 0 0,0 1-1,0 1 1,0 0 0,0 0-1,17 7 1,-22-7-69,1 0 0,-1 1 0,0 0-1,0 0 1,-1 1 0,1 0 0,-1 0-1,0 0 1,0 1 0,0 0 0,0 0-1,-1 1 1,0-1 0,0 1 0,0 0 0,-1 1-1,0-1 1,0 1 0,-1 0 0,0 0-1,0 0 1,0 0 0,-1 0 0,0 1 0,-1-1-1,0 1 1,1 8 0,-2-10 164,0 1 0,0-1-1,-1 1 1,0-1 0,0 0 0,0 0 0,-1 1 0,0-1 0,0 0 0,0 0-1,-1 0 1,0-1 0,0 1 0,-1-1 0,1 0 0,-1 0 0,0 0 0,-1 0-1,1 0 1,-1-1 0,0 0 0,0 0 0,0 0 0,-8 3 0,2 1-133,-1-2 0,0 0 0,0 0 0,0-1 1,0 0-1,-1-1 0,0-1 0,1 0 0,-1 0 1,-1-2-1,1 1 0,0-2 0,0 0 0,0 0 1,-1-1-1,-25-6 0,37 6-136,-1 1 0,0-1 0,1 0 1,-1 0-1,1-1 0,-1 1 0,1-1 0,-1 1 0,1-1 0,0 0 0,0 0 1,0 1-1,0-2 0,0 1 0,0 0 0,1 0 0,-1-1 0,1 1 1,-3-4-1,4 5-45,0 0 1,1 1-1,-1-1 1,0 1-1,0-1 1,0 1-1,0-1 1,0 1-1,1 0 1,-1-1-1,0 1 1,0-1-1,1 1 1,-1-1-1,0 1 1,1 0-1,-1-1 1,1 1-1,-1 0 1,0-1-1,1 1 1,-1 0-1,1-1 1,-1 1-1,1 0 1,-1 0 0,1 0-1,-1-1 1,1 1-1,-1 0 1,1 0-1,-1 0 1,1 0-1,-1 0 1,1 0-1,24-3-2602,-23 3 2236,60-3-9946,-28 0 748</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5.718"/>
    </inkml:context>
    <inkml:brush xml:id="br0">
      <inkml:brushProperty name="width" value="0.025" units="cm"/>
      <inkml:brushProperty name="height" value="0.025" units="cm"/>
    </inkml:brush>
  </inkml:definitions>
  <inkml:trace contextRef="#ctx0" brushRef="#br0">1 0 19410,'0'0'8168,"3"76"-7495,-3-45-385,0-1-288,0-3 32,0-3-32,0-7 32,0-6-384,6-7-1122,0-4-800,0-1-929,3-13-1954,-2-4-3459</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6.074"/>
    </inkml:context>
    <inkml:brush xml:id="br0">
      <inkml:brushProperty name="width" value="0.025" units="cm"/>
      <inkml:brushProperty name="height" value="0.025" units="cm"/>
    </inkml:brush>
  </inkml:definitions>
  <inkml:trace contextRef="#ctx0" brushRef="#br0">1 32 14189,'0'0'7133,"11"4"-5788,3 1-1056,1 0 0,1-1 1,-1-1-1,17 1 0,-26-3-226,0-1 0,0 0 0,1 0 0,-1-1 0,0 0 0,0 0-1,7-2 1,-10 2-7,-1 0 1,0 0-1,1 0 0,-1 0 0,0 0 0,0 0 0,0-1 0,0 0 1,0 1-1,0-1 0,0 0 0,-1 0 0,1 0 0,0 0 0,-1 0 1,0 0-1,1 0 0,0-4 0,-1 6-6,-1 0 1,0-1-1,0 1 1,1-1-1,-1 1 1,0 0-1,0-1 1,1 1-1,-1-1 1,0 1-1,0-1 1,0 1-1,0 0 1,0-1-1,0 1 1,0-1-1,0 1 1,0-1-1,0 1 0,0-1 1,0 1-1,0-1 1,0 1-1,0-1 1,-1 1-1,1 0 1,0-1-1,0 1 1,0-1-1,-1 1 1,1 0-1,0-1 1,0 1-1,-1-1 1,1 1-1,0 0 1,-1 0-1,1-1 1,-1 1-1,1 0 0,0-1 1,-1 1-1,1 0 1,-1 0-1,1 0 1,-1 0-1,1-1 1,-1 1-1,1 0 1,0 0-1,-1 0 1,1 0-1,-1 0 1,0 0-1,0 0-31,-1 1-1,0-1 1,1 0-1,-1 0 1,1 1-1,-1-1 1,1 1-1,-1 0 1,1-1-1,-1 1 1,1 0-1,-1 0 1,1 0-1,-3 2 1,0 3 3,1 0 1,-1 0 0,1 0 0,0 1-1,0-1 1,1 1 0,0 0 0,0 0 0,1 0-1,-1 0 1,2 0 0,-1 0 0,1 0-1,0 10 1,1-16-8,0 0-1,0 0 1,0 0-1,0 0 1,-1-1 0,1 1-1,0 0 1,0 0-1,1-1 1,-1 1-1,0-1 1,0 1-1,0-1 1,0 1 0,0-1-1,1 0 1,-1 0-1,0 1 1,0-1-1,0 0 1,1 0 0,-1 0-1,0 0 1,0-1-1,1 1 1,-1 0-1,0 0 1,0-1-1,0 1 1,0-1 0,2 0-1,39-13 155,-7-6-113,-26 14-109,1 0 1,-1 0-1,1 1 1,0 1-1,1 0 1,-1 0-1,1 1 1,0 0-1,16-2 1,-26 5 88,-1 1 0,1-1 1,0 0-1,-1 1 1,1-1-1,0 1 0,-1-1 1,1 1-1,0-1 0,-1 1 1,1-1-1,-1 1 0,1 0 1,-1-1-1,0 1 1,1 0-1,-1-1 0,1 1 1,-1 0-1,0 0 0,0-1 1,0 1-1,1 0 1,-1 0-1,0 0 0,0-1 1,0 1-1,0 0 0,0 0 1,0 1-1,-1 34 1240,1-25-871,0-11-176,1 0-311,1-1 0,0 0-1,0 1 1,-1-1 0,1 0-1,-1 0 1,1 0-1,-1 0 1,1 0 0,-1-1-1,0 1 1,1 0 0,0-2-1,17-19-7022,-14 8-252,-2-2-4408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6.433"/>
    </inkml:context>
    <inkml:brush xml:id="br0">
      <inkml:brushProperty name="width" value="0.025" units="cm"/>
      <inkml:brushProperty name="height" value="0.025" units="cm"/>
    </inkml:brush>
  </inkml:definitions>
  <inkml:trace contextRef="#ctx0" brushRef="#br0">1 1 13389,'0'0'3299,"70"5"-11627,-38-5 2082</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6.775"/>
    </inkml:context>
    <inkml:brush xml:id="br0">
      <inkml:brushProperty name="width" value="0.025" units="cm"/>
      <inkml:brushProperty name="height" value="0.025" units="cm"/>
    </inkml:brush>
  </inkml:definitions>
  <inkml:trace contextRef="#ctx0" brushRef="#br0">135 1 10698,'0'0'11520,"-6"8"-11055,-22 26-300,27-34-257,1 0 1,-1 1-1,1-1 0,-1 1 0,1-1 0,0 1 1,-1-1-1,1 1 0,0-1 0,-1 1 0,1-1 1,0 1-1,0-1 0,0 1 0,-1-1 0,1 1 0,0 0 1,0-1-1,0 1 0,0-1 0,0 1 0,0 0 1,0-1-1,0 1 0,0-1 0,0 1 0,0 0 1,1-1-1,-1 1 0,0-1 0,0 1 0,1-1 0,-1 1 1,0-1-1,1 1 0,-1-1 0,0 1 0,1-1 1,-1 1-1,1-1 0,-1 0 0,0 1 0,1-1 0,-1 1 1,1-1-1,-1 0 0,2 1 0,27 6-2209,-22-5 1594,0 0 768,0 0 0,0 1-1,-1-1 1,1 2 0,-1-1-1,0 1 1,0 0 0,0 0-1,-1 1 1,1-1 0,-1 1-1,7 9 1,-10-11 176,0-1 1,-1 1-1,1 0 0,-1-1 1,0 1-1,0 0 0,0 0 1,0 0-1,-1 0 1,1 0-1,-1-1 0,0 1 1,0 0-1,0 0 0,0 0 1,0 0-1,0 0 0,-1 0 1,0 0-1,1 0 0,-1 0 1,0 0-1,-1 0 1,1-1-1,0 1 0,-1 0 1,1-1-1,-1 1 0,0-1 1,0 0-1,0 0 0,-4 4 1,-3 3 643,-1 1-1,-1-1 1,0-1 0,0 0 0,-1-1 0,-13 7-1,17-10-766,0 0-1,0-1 0,0 0 0,-1-1 0,1 0 0,-1 0 0,1-1 0,-1 0 0,1 0 0,-17-1 0,24-1-204,0 1 0,1 0-1,-1-1 1,0 1-1,0-1 1,0 1-1,0-1 1,1 1-1,-1-1 1,0 1-1,0-1 1,1 0 0,-1 1-1,1-1 1,-1 0-1,0 0 1,1 0-1,-1 1 1,1-1-1,0 0 1,-1 0-1,1 0 1,0 0-1,-1 0 1,1 0 0,0 0-1,0 0 1,0 0-1,0 0 1,0 1-1,0-1 1,0 0-1,0 0 1,0 0-1,1 0 1,-1 0 0,0 0-1,0 0 1,2-1-1,14-40-4460,5 8-12,7-6-1762</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7.102"/>
    </inkml:context>
    <inkml:brush xml:id="br0">
      <inkml:brushProperty name="width" value="0.025" units="cm"/>
      <inkml:brushProperty name="height" value="0.025" units="cm"/>
    </inkml:brush>
  </inkml:definitions>
  <inkml:trace contextRef="#ctx0" brushRef="#br0">172 0 17424,'0'0'2616,"-5"13"283,-7 14-1704,2 1 0,1 0 0,2 0 0,1 0 0,-6 55-1,13-50-1060,1 0-1,1-1 1,15 59-1,-19-94-1376,-4-14 374,-1 0 1,-1 1-1,0 0 0,-1 0 0,0 1 1,-13-18-1,-19-1 165,9 22 3741,42 12-2453,0 0 0,1 0 0,-1-1-1,22-5 1,-2 0-460,42-5-1333,-26-1-4629,-12-1-4438</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7.473"/>
    </inkml:context>
    <inkml:brush xml:id="br0">
      <inkml:brushProperty name="width" value="0.025" units="cm"/>
      <inkml:brushProperty name="height" value="0.025" units="cm"/>
    </inkml:brush>
  </inkml:definitions>
  <inkml:trace contextRef="#ctx0" brushRef="#br0">16 0 14157,'0'0'12519,"-2"10"-11878,-6 50 91,3 1 1,5 90-1,0-80-789,0-70 14,0-1 0,0 1 0,0 0 0,0-1 0,0 1 0,0 0 0,0-1 0,0 1 0,0-1 0,0 1 1,0 0-1,0-1 0,0 1 0,0 0 0,1-1 0,-1 1 0,0-1 0,0 1 0,1-1 0,-1 1 0,0-1 0,1 1 0,-1-1 0,1 1 0,-1-1 0,0 1 0,1-1 0,-1 1 0,1-1 0,-1 0 0,1 1 0,-1-1 0,1 0 0,0 0 0,-1 1 0,1-1 0,-1 0 0,1 0 0,0 0 0,-1 0 0,1 0 0,1 0 0,-1 0-222,1-1 0,-1 1-1,0-1 1,1 1 0,-1-1 0,1 0-1,-1 0 1,0 0 0,0 0-1,1 0 1,-1 0 0,0 0-1,0 0 1,0 0 0,0-1-1,1-1 1,11-24-4689,0-3-2845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8.002"/>
    </inkml:context>
    <inkml:brush xml:id="br0">
      <inkml:brushProperty name="width" value="0.025" units="cm"/>
      <inkml:brushProperty name="height" value="0.025" units="cm"/>
    </inkml:brush>
  </inkml:definitions>
  <inkml:trace contextRef="#ctx0" brushRef="#br0">0 63 6887,'0'0'8979,"2"8"-6614,5 26-508,-7-32-1733,1-1-1,0 0 0,0 0 1,0 0-1,0 1 1,1-1-1,-1 0 0,0 0 1,0 0-1,1-1 1,-1 1-1,0 0 0,1 0 1,-1-1-1,1 1 0,-1-1 1,1 1-1,-1-1 1,1 0-1,-1 1 0,1-1 1,-1 0-1,1 0 1,-1 0-1,1 0 0,0-1 1,1 1-1,41-9 810,-33 5-827,0-1-1,0 0 1,0-1-1,13-9 0,-20 12-10,-1 1-1,1-1 0,-1 0 0,0 1 0,0-1 1,0-1-1,0 1 0,0 0 0,-1-1 0,1 1 1,-1-1-1,0 0 0,0 0 0,0 0 0,1-7 0,-3 11-64,0-1-1,0 0 1,0 0-1,0 1 1,0-1-1,0 0 0,-1 0 1,1 1-1,0-1 1,0 0-1,-1 1 1,1-1-1,-1 0 0,1 1 1,0-1-1,-1 1 1,1-1-1,-1 1 0,1-1 1,-1 1-1,0-1 1,1 1-1,-1-1 1,0 1-1,1 0 0,-1-1 1,0 1-1,1 0 1,-1 0-1,0-1 1,1 1-1,-1 0 0,0 0 1,0 0-1,1 0 1,-1 0-1,0 0 1,0 0-1,1 0 0,-1 0 1,0 0-1,1 1 1,-1-1-1,0 0 1,-1 1-1,-2 0-31,0-1-1,0 1 1,0 0-1,0 1 1,0-1 0,1 1-1,-7 3 1,3 1 12,1 0 0,1 0 0,-1 1 1,1 0-1,0-1 0,1 2 0,-1-1 0,1 0 0,1 1 0,-1 0 1,2 0-1,-1 0 0,1 0 0,0 0 0,0 1 0,1-1 0,1 1 1,-1-1-1,2 13 0,-1-19-7,0 0 1,0 0-1,0-1 1,0 1 0,0 0-1,1 0 1,-1 0-1,1-1 1,0 1-1,-1 0 1,1 0-1,0-1 1,0 1-1,0 0 1,0-1-1,0 1 1,0-1-1,0 0 1,1 1-1,-1-1 1,1 0 0,-1 0-1,2 2 1,0-2 3,0 0 1,1 0 0,-1 0 0,0 0 0,1 0 0,-1-1-1,0 1 1,1-1 0,-1 0 0,0 0 0,7-1-1,0 0 7,0-1-1,-1-1 1,1 1-1,-1-1 0,0-1 1,0 0-1,0 0 0,10-7 1,-9 4 14,0-1 0,-1 0 1,0 0-1,0-1 0,-1 0 1,0-1-1,-1 1 1,0-2-1,-1 1 0,0-1 1,0 0-1,5-14 0,-21 68-46,6-30 125,1 0 1,1 0-1,-2 22 0,4-35-96,0 0-1,0 0 0,0 1 1,0-1-1,0 0 1,0 1-1,0-1 0,0 0 1,0 1-1,0-1 0,0 0 1,0 1-1,0-1 1,0 0-1,1 0 0,-1 1 1,0-1-1,0 0 1,0 0-1,0 1 0,1-1 1,-1 0-1,0 0 1,0 1-1,1-1 0,-1 0 1,0 0-1,0 0 0,1 0 1,-1 0-1,0 1 1,0-1-1,1 0 0,-1 0 1,0 0-1,1 0 1,-1 0-1,0 0 0,1 0 1,16-5 167,13-15-30,-17 4-150,-11 13-91,1-1 0,-1 1 0,1 0 1,0 0-1,0 0 0,0 0 0,0 0 1,0 1-1,0-1 0,1 1 0,5-3 1,-8 41-4820,-5 9-2748,1-26 768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8.360"/>
    </inkml:context>
    <inkml:brush xml:id="br0">
      <inkml:brushProperty name="width" value="0.025" units="cm"/>
      <inkml:brushProperty name="height" value="0.025" units="cm"/>
    </inkml:brush>
  </inkml:definitions>
  <inkml:trace contextRef="#ctx0" brushRef="#br0">1 0 5990,'0'0'17744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5:55.279"/>
    </inkml:context>
    <inkml:brush xml:id="br0">
      <inkml:brushProperty name="width" value="0.025" units="cm"/>
      <inkml:brushProperty name="height" value="0.025" units="cm"/>
    </inkml:brush>
  </inkml:definitions>
  <inkml:trace contextRef="#ctx0" brushRef="#br0">0 90 10570,'0'0'438,"10"-2"-273,66-6 205,2 3 1,89 6-1,-63 0 649,431 8 659,-391-5-1263,310 18 273,110 2-469,1540-66-58,-1086 27 107,214-11 1514,-1095 19-1655,924-26 311,-1068 30-4788,-2-7-2435</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8.718"/>
    </inkml:context>
    <inkml:brush xml:id="br0">
      <inkml:brushProperty name="width" value="0.025" units="cm"/>
      <inkml:brushProperty name="height" value="0.025" units="cm"/>
    </inkml:brush>
  </inkml:definitions>
  <inkml:trace contextRef="#ctx0" brushRef="#br0">200 1 10122,'0'0'6619,"-13"3"-3176,-12 3-2108,-58 16 1880,76-20-3021,0 0 0,0 1 1,1 0-1,-1 0 0,1 0 0,0 1 0,0 0 1,0 0-1,-6 7 0,11-11-183,0 1 1,1-1-1,-1 1 0,1-1 1,-1 1-1,0-1 0,1 1 1,0 0-1,-1-1 1,1 1-1,-1-1 0,1 1 1,0 0-1,-1 0 0,1-1 1,0 1-1,0 0 0,-1-1 1,1 1-1,0 0 1,0 0-1,0 0 0,0-1 1,0 1-1,0 0 0,0 0 1,0-1-1,1 1 0,-1 0 1,0 0-1,0-1 1,1 1-1,-1 0 0,0-1 1,1 1-1,-1 0 0,1-1 1,-1 1-1,1-1 0,-1 1 1,1 0-1,-1-1 1,1 1-1,-1-1 0,1 0 1,0 1-1,-1-1 0,1 1 1,0-1-1,-1 0 0,1 0 1,0 1-1,-1-1 1,1 0-1,0 0 0,1 0 1,49 6 651,-44-6-629,36 0 161,-32-1-192,-1 0 1,0 1 0,0 1 0,1-1-1,-1 2 1,0-1 0,11 4-1,-20-4 6,0 0-1,0 0 0,0 0 0,0 1 1,0-1-1,0 0 0,0 0 1,0 1-1,-1-1 0,1 0 0,-1 1 1,1-1-1,0 0 0,-1 1 0,0-1 1,1 1-1,-1-1 0,0 1 1,0-1-1,0 1 0,0-1 0,0 1 1,0-1-1,-1 1 0,1-1 0,0 1 1,-1-1-1,0 3 0,-15 40 1562,7-30-1153,0-1 0,-1-1 0,-20 22 0,26-30-351,0-1-1,0 1 0,0-1 0,-1 0 0,1 0 1,-1-1-1,0 1 0,1-1 0,-1 0 1,0 0-1,0-1 0,-1 0 0,1 1 1,0-2-1,-7 2 0,12-3-135,-1 1 1,0 0-1,1 0 1,-1 0-1,1-1 1,-1 1-1,1 0 0,-1-1 1,1 1-1,0 0 1,-1-1-1,1 1 1,-1 0-1,1-1 0,0 1 1,-1-1-1,1 1 1,0-1-1,-1 1 1,1-1-1,0 1 0,0-1 1,0 1-1,-1-1 1,1 1-1,0-1 1,0 0-1,0 1 0,0-1 1,0 1-1,0-1 1,0 1-1,0-1 1,0 0-1,0 1 0,0-1 1,1 1-1,-1-1 1,0 1-1,0-1 1,0 1-1,1-1 0,-1 1 1,0-1-1,1 0 1,14-28-5614,8 6 510,3-3-534</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9.309"/>
    </inkml:context>
    <inkml:brush xml:id="br0">
      <inkml:brushProperty name="width" value="0.025" units="cm"/>
      <inkml:brushProperty name="height" value="0.025" units="cm"/>
    </inkml:brush>
  </inkml:definitions>
  <inkml:trace contextRef="#ctx0" brushRef="#br0">107 1 19603,'0'0'1681,"-10"10"134,0 0-1547,1 0-1,0 1 0,1 0 1,0 0-1,0 1 0,1 0 1,1 0-1,0 1 0,1 0 1,0 0-1,-3 16 1,6-14 68,-1 0 1,2 1 0,0-1 0,1 0 0,0 1 0,5 26-1,-4-38-292,-1 0-1,1-1 1,0 1-1,0 0 0,0 0 1,1-1-1,-1 1 1,1-1-1,0 0 0,0 1 1,0-1-1,0 0 1,0 0-1,1 0 0,-1 0 1,1-1-1,0 1 1,0-1-1,0 1 1,0-1-1,1 0 0,-1 0 1,0-1-1,1 1 1,0-1-1,-1 1 0,1-1 1,0 0-1,-1-1 1,1 1-1,0 0 0,4-1 1,-6 0-10,1-1 1,-1 1-1,0-1 1,1 0 0,-1 1-1,0-1 1,0 0-1,0 0 1,0 0-1,0-1 1,0 1-1,0 0 1,0-1-1,0 0 1,0 1-1,-1-1 1,1 0 0,-1 0-1,1 0 1,-1 0-1,0 0 1,0 0-1,0 0 1,0 0-1,0 0 1,0 0-1,0-1 1,0-3-1,0 2 5,0 1-1,0 0 1,1-1-1,-1 1 1,1 0-1,0 0 0,0 0 1,0 0-1,1 0 1,-1 0-1,5-3 1,1 44-274,-8-35 236,0-1 0,1 1 0,-1-1 0,1 1 0,0-1 0,-1 0 0,1 1 0,0-1 0,0 0 0,1 1 0,-1-1 0,0 0 0,1 0 0,-1 0 0,1 0 0,0 0 0,0-1 0,-1 1 0,1 0 0,0-1 0,4 3 0,-3-3 1,0 0 0,0-1 0,1 1 1,-1 0-1,0-1 0,1 0 0,-1 0 0,0 0 0,1 0 1,-1-1-1,0 1 0,0-1 0,1 0 0,3-1 0,8-4-24,1-1-1,-1 0 0,0-1 1,27-20-1,-22 12-252,-14 11 202,0 0 0,-1 0 0,2 0 0,-1 1 0,0 0 0,1 0 0,0 1 0,0 0 0,0 0 0,12-3 0,-18 8 79,0 1 1,0-1 0,-1 0 0,1 0 0,0 1 0,-1-1 0,1 1 0,-1-1 0,0 1 0,0-1 0,0 0-1,0 1 1,0-1 0,-1 4 0,0-1 60,1 25 150,-1-24-230,0 1 0,1-1 0,0 0 0,0 1 0,0-1 0,1 0 1,0 1-1,0-1 0,1 0 0,0 0 0,0 0 0,0 0 0,1 0 0,-1 0 0,1 0 0,1-1 0,5 8 0,30 29-694,-20-21 167,0 0-1,-1 1 0,17 27 1,-31-41 581,0-1 0,0 1 0,-1 0 0,0 0 0,0 0 0,-1 1 1,0-1-1,0 0 0,-1 1 0,0 0 0,-1-1 0,1 1 0,-2 0 0,-1 14 1,1-21 42,0 1 1,1 0 0,-1 0 0,0-1 0,-1 1 0,1 0 0,0-1 0,-1 1 0,0-1-1,1 0 1,-1 1 0,0-1 0,0 0 0,0 0 0,0 0 0,-1-1 0,1 1-1,0 0 1,-1-1 0,1 1 0,-1-1 0,0 0 0,1 0 0,-1 0 0,0 0-1,0-1 1,0 1 0,1-1 0,-6 1 0,3-1 27,1 0 0,-1 0 0,1 0 0,-1-1 1,0 1-1,1-1 0,0 0 0,-1 0 0,1-1 0,0 1 0,-1-1 0,1 0 0,0 0 0,0-1 1,1 1-1,-1-1 0,0 0 0,-3-4 0,-4-6-112,0-1 0,1 0 0,1 0 0,0-1 0,2-1 0,-1 1 0,2-1 0,0-1 0,1 1 0,0-1 0,-2-18 0,7 33-148,0 0-1,1-1 1,-1 1 0,0 0 0,1-1-1,-1 1 1,1 0 0,0-1-1,0 1 1,0 0 0,0 0 0,0 0-1,0 0 1,0 0 0,1 0-1,-1 0 1,1 0 0,0 1 0,-1-1-1,1 1 1,0-1 0,0 1-1,2-2 1,7-3-1511,0 0 1,0 1-1,16-6 0,-2 2-778,12-10-3931,0-1-3588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29.670"/>
    </inkml:context>
    <inkml:brush xml:id="br0">
      <inkml:brushProperty name="width" value="0.025" units="cm"/>
      <inkml:brushProperty name="height" value="0.025" units="cm"/>
    </inkml:brush>
  </inkml:definitions>
  <inkml:trace contextRef="#ctx0" brushRef="#br0">107 5 16047,'0'0'10939,"-10"-2"-10331,7 2-609,-1-1-1,1 0 1,0 1-1,-1 0 0,1 0 1,-1 0-1,1 0 1,0 0-1,-1 1 1,1-1-1,0 1 1,-1 0-1,1 0 1,0 0-1,0 1 1,0-1-1,0 1 1,0-1-1,0 1 1,0 0-1,0 0 1,1 1-1,-1-1 1,1 0-1,0 1 0,-1 0 1,1-1-1,0 1 1,1 0-1,-1 0 1,0 0-1,1 0 1,0 0-1,-2 5 1,3-7-55,0 0 1,0 0 0,0 0-1,0 0 1,1 0 0,-1 0-1,0-1 1,0 1 0,1 0-1,-1 0 1,0 0-1,1 0 1,-1-1 0,1 1-1,-1 0 1,1 0 0,-1-1-1,1 1 1,-1 0 0,1-1-1,0 1 1,0-1-1,-1 1 1,1-1 0,0 1-1,0-1 1,-1 1 0,1-1-1,0 0 1,0 0 0,0 1-1,0-1 1,0 0 0,-1 0-1,1 0 1,0 0-1,0 0 1,0 0 0,1 0-1,48 0-709,-38 0-83,26-1-1086,-26 0 1884,1 0 0,-1 1 0,1 0 0,-1 1 1,0 1-1,1 0 0,13 4 0,-26-6 149,1 1-1,0-1 1,0 1 0,0-1-1,0 1 1,-1-1-1,1 1 1,0 0-1,-1-1 1,1 1-1,0 0 1,-1 0 0,1 0-1,-1-1 1,1 1-1,-1 0 1,0 0-1,1 0 1,-1 0 0,0 0-1,0 0 1,1 0-1,-1 0 1,0 0-1,0 0 1,0 0 0,0-1-1,0 1 1,0 0-1,-1 0 1,1 0-1,0 0 1,0 0 0,-1 0-1,1 0 1,0 0-1,-1 0 1,1-1-1,-1 1 1,0 1-1,-25 33 3084,21-31-2811,-53 44 2628,53-45-3054,0 1 0,0-1 0,0 0 0,-1 0 0,1-1 0,-1 0 0,1 0 0,-1 0 0,0 0 0,-6 0 0,4-4-3517,5-6-3383,3-10-5590</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30.026"/>
    </inkml:context>
    <inkml:brush xml:id="br0">
      <inkml:brushProperty name="width" value="0.025" units="cm"/>
      <inkml:brushProperty name="height" value="0.025" units="cm"/>
    </inkml:brush>
  </inkml:definitions>
  <inkml:trace contextRef="#ctx0" brushRef="#br0">1 42 23895,'0'0'7495,"63"-11"-7239,-42 10-64,5 0-64,2 1-128,5-5-1601,-3-5-3652,1-4-8552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30.913"/>
    </inkml:context>
    <inkml:brush xml:id="br0">
      <inkml:brushProperty name="width" value="0.025" units="cm"/>
      <inkml:brushProperty name="height" value="0.025" units="cm"/>
    </inkml:brush>
  </inkml:definitions>
  <inkml:trace contextRef="#ctx0" brushRef="#br0">112 46 9833,'0'0'16507,"-9"-7"-16208,-32-20-97,39 27-202,1-1 0,-1 1 0,1 0-1,-1-1 1,1 1 0,-1 0 0,1 0-1,-1 0 1,0 0 0,1 1-1,-1-1 1,1 0 0,-1 0 0,1 1-1,0-1 1,-1 1 0,1 0 0,-1-1-1,1 1 1,0 0 0,0 0 0,-1 0-1,1 0 1,0 0 0,0 0 0,0 0-1,0 0 1,0 0 0,0 0-1,0 1 1,0-1 0,1 0 0,-2 3-1,0 0-12,-1 1-1,1-1 0,0 1 0,0 0 0,1-1 0,0 1 1,0 0-1,-1 6 0,2-11 15,0 0 0,0 1 0,0-1 0,0 0 0,0 1 0,0-1 0,0 0 0,0 1 0,1-1 0,-1 0 0,0 1 0,0-1 0,0 0 0,1 1-1,-1-1 1,0 0 0,0 0 0,0 1 0,1-1 0,-1 0 0,0 0 0,1 0 0,-1 1 0,0-1 0,0 0 0,1 0 0,-1 0 0,0 0 0,1 0 0,-1 1 0,0-1 0,1 0 0,-1 0 0,0 0 0,1 0 0,-1 0 0,0 0 0,1 0 0,-1 0 0,1 0 0,-1-1 0,0 1 0,1 0 0,-1 0 0,0 0 0,0 0-1,1 0 1,0-1 0,25-10 70,-1 1-93,-22 9 7,0 1-1,0 1 1,0-1 0,0 0 0,0 1-1,0-1 1,0 1 0,0 0-1,0 0 1,0 0 0,0 1-1,0-1 1,-1 0 0,1 1 0,-1 0-1,1 0 1,-1 0 0,0 0-1,1 0 1,-1 0 0,0 0-1,0 1 1,-1-1 0,1 1-1,0 0 1,-1-1 0,0 1 0,0 0-1,0 0 1,2 5 0,3 11-6,0 0 0,-2 1 1,4 29-1,-7-44 17,-1-5 4,3 20 86,0 0-1,-2 0 1,0 1-1,-3 26 1,2-44 62,0 0 1,-1 0-1,1 0 1,-1 0-1,1 0 1,-1 0-1,0 0 1,0 0-1,0 0 1,-1 0-1,1 0 1,-1-1-1,1 1 1,-1-1-1,0 1 1,0-1-1,0 1 1,0-1-1,0 0 1,-1 0-1,1 0 1,-1-1-1,1 1 0,-1 0 1,0-1-1,0 0 1,1 1-1,-1-1 1,0 0-1,0-1 1,0 1-1,0 0 1,0-1-1,0 0 1,-1 0-1,1 0 1,-3 0-1,3-1-131,0 0-1,1 0 1,-1 0-1,0 0 0,1 0 1,-1-1-1,1 0 1,0 1-1,-1-1 1,1 0-1,0 0 1,0 0-1,0 0 0,0 0 1,1-1-1,-1 1 1,0-1-1,1 1 1,0-1-1,-1 1 1,1-1-1,0 0 0,1 1 1,-1-1-1,0 0 1,1 0-1,-1-4 1,-1-7-138,0-1 0,0 1 0,2 0 0,0-17 0,1 28 97,0 1 0,0-1 0,0 1 0,0-1-1,0 1 1,0 0 0,1-1 0,-1 1 0,1 0 0,-1 0 0,1 0-1,0 0 1,0 0 0,0 0 0,0 1 0,0-1 0,0 1 0,1-1-1,-1 1 1,0 0 0,3-1 0,63-23-351,-47 18 219,-3 1-173,0-1 1,0-2 0,0 1-1,-1-2 1,23-17 0,-35 24 382,0-1 1,0 0-1,-1-1 0,1 1 1,-1-1-1,0 0 0,-1 0 1,1 0-1,-1 0 0,0-1 1,0 1-1,-1-1 0,1 0 1,-1 0-1,-1 0 1,1 0-1,-1 0 0,0 0 1,0 0-1,-1 0 0,0-7 1,0 12-29,0 0 1,0 1 0,0-1 0,0 0-1,-1 1 1,1-1 0,0 0-1,0 1 1,-1-1 0,1 0 0,0 1-1,-1-1 1,1 1 0,0-1 0,-1 0-1,1 1 1,-1-1 0,1 1-1,-1-1 1,1 1 0,-1 0 0,0-1-1,1 1 1,-1-1 0,1 1 0,-1 0-1,0 0 1,1-1 0,-1 1-1,0 0 1,1 0 0,-1 0 0,0 0-1,0 0 1,1 0 0,-1 0-1,0 0 1,1 0 0,-1 0 0,0 0-1,0 0 1,1 0 0,-1 1 0,0-1-1,1 0 1,-1 1 0,1-1-1,-2 1 1,-2 0-26,1 1 0,0 0 0,0-1 0,-1 1 0,1 0 0,0 1 0,1-1 0,-5 4 0,0 3-11,0 1 0,1 0 1,0 0-1,0 0 0,1 1 0,1-1 0,0 1 0,0 1 0,1-1 0,0 0 0,1 1 0,0-1 0,1 13 0,1-23-8,0 0-1,1 0 1,-1 0-1,0 0 1,1 0-1,0 0 0,-1 0 1,1 0-1,0 0 1,-1 0-1,1 0 0,0 0 1,0 0-1,0-1 1,0 1-1,-1 0 1,1 0-1,0-1 0,1 1 1,-1-1-1,0 1 1,0-1-1,0 0 0,0 1 1,0-1-1,0 0 1,0 0-1,1 1 1,-1-1-1,0 0 0,2-1 1,47 2-3228,-43-2 2148,31-4-5692,3-10-4762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31.271"/>
    </inkml:context>
    <inkml:brush xml:id="br0">
      <inkml:brushProperty name="width" value="0.025" units="cm"/>
      <inkml:brushProperty name="height" value="0.025" units="cm"/>
    </inkml:brush>
  </inkml:definitions>
  <inkml:trace contextRef="#ctx0" brushRef="#br0">180 0 19923,'0'0'3860,"-12"1"-609,1 0-2816,-1 1 1,1 0-1,0 0 1,0 1-1,-12 5 1,19-7-373,0 1-1,0 0 1,1-1 0,-1 1-1,1 1 1,-1-1 0,1 0 0,0 1-1,-1 0 1,1 0 0,1 0-1,-1 0 1,0 0 0,1 0 0,-1 1-1,1-1 1,0 1 0,1 0 0,-1-1-1,0 1 1,-1 6 0,3-10-82,0 0 1,0 1-1,0-1 1,1 1-1,-1-1 1,0 1-1,0-1 1,0 1-1,0-1 1,0 0-1,0 1 1,1-1-1,-1 1 1,0-1-1,0 0 1,1 1-1,-1-1 1,0 0-1,1 1 1,-1-1-1,0 0 1,1 1 0,-1-1-1,0 0 1,1 0-1,-1 1 1,0-1-1,1 0 1,-1 0-1,1 0 1,-1 0-1,1 1 1,0-1-1,25 3-419,23-8-609,-19 1-467,50-1 1,-80 5 1552,1 0 1,-1 0-1,1 0 1,0 0 0,-1 0-1,1 0 1,-1 0-1,1 0 1,0 1-1,-1-1 1,1 0-1,-1 0 1,1 0 0,-1 1-1,1-1 1,0 0-1,-1 1 1,1-1-1,-1 0 1,0 1-1,1-1 1,-1 1 0,1-1-1,-1 0 1,0 1-1,1-1 1,-1 1-1,0-1 1,1 1-1,-1 0 1,0-1 0,0 1-1,1-1 1,-1 1-1,0-1 1,0 1-1,0 0 1,0-1-1,0 1 1,0 0 0,0-1-1,0 1 1,0-1-1,0 1 1,0 0-1,-1-1 1,1 1-1,0-1 1,0 1-1,0-1 1,-1 1 0,1-1-1,0 1 1,-1-1-1,1 1 1,0-1-1,-1 1 1,0 0-1,-23 29 2128,8-18-1555,0-2 0,-1 0 0,-31 13 0,36-18-792,0 0-1,0-1 1,-1-1-1,1 0 1,-1-1 0,-23 1-1,43-4-1497,-1 0 0,0 0 0,0-1 0,0 0 0,0 0 1,8-4-1,10-4-4674,9 1-7122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31.724"/>
    </inkml:context>
    <inkml:brush xml:id="br0">
      <inkml:brushProperty name="width" value="0.025" units="cm"/>
      <inkml:brushProperty name="height" value="0.025" units="cm"/>
    </inkml:brush>
  </inkml:definitions>
  <inkml:trace contextRef="#ctx0" brushRef="#br0">0 146 9833,'0'0'17863,"13"0"-17292,-6 1-544,1-1 0,-1 0 1,1 0-1,-1-1 1,1 0-1,-1 0 0,0-1 1,0 0-1,0 0 0,0-1 1,0 0-1,0 0 0,0 0 1,-1-1-1,9-6 0,26-31 140,-39 39-145,0-1 0,0 0 0,0 1 1,-1-1-1,0 0 0,1 0 0,-1 0 1,0 0-1,0 0 0,-1 0 0,1 0 1,-1 0-1,1-1 0,-1 1 0,0 0 1,0-4-1,-1 6-17,1 0 0,-1 0 0,0 0 0,1 0 0,-1 0 0,0 0 0,1 0 0,-1 0 0,0 1 0,0-1 0,0 0 0,0 0 0,0 1 0,0-1 0,0 1 0,0-1 0,0 1 0,0-1 0,0 1 0,0-1 0,0 1 0,0 0 0,0 0 0,-1-1 0,1 1 0,0 0 0,0 0 0,0 0 0,0 1 0,0-1 0,-1 0 0,1 0 0,0 1 0,0-1 0,0 0 0,0 1 0,0-1 0,0 1 0,-1 0 0,-4 1 17,0 0-1,0 0 1,0 1 0,1 0 0,-1 0 0,-6 5-1,2 1 121,1 0-1,0 1 1,0 0-1,1 0 1,0 1-1,1 0 1,0 1-1,1 0 1,0 0-1,0 0 0,2 0 1,0 1-1,-3 14 1,7-26-129,-1 0 1,1 0-1,0 0 0,0 0 1,0 0-1,0 1 0,1-1 1,-1 0-1,0 0 1,0 0-1,1 0 0,-1 0 1,0 0-1,1 0 0,-1 0 1,1 0-1,0 0 1,-1 0-1,1 0 0,0 0 1,-1 0-1,1 0 0,0-1 1,0 1-1,0 0 1,0-1-1,0 1 0,0 0 1,1 0-1,2 0 11,0 0 0,0 1-1,0-1 1,0-1 0,1 1 0,-1-1-1,0 1 1,6-2 0,5 1-123,0-2 0,0 0 0,26-8 0,-33 7-102,14-4-1484,1-1 0,23-13 0,-40 18 443,0 0 1,0-1-1,-1 0 1,1 0-1,-1-1 1,0 1 0,5-8-1,2-7-6403</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32.097"/>
    </inkml:context>
    <inkml:brush xml:id="br0">
      <inkml:brushProperty name="width" value="0.025" units="cm"/>
      <inkml:brushProperty name="height" value="0.025" units="cm"/>
    </inkml:brush>
  </inkml:definitions>
  <inkml:trace contextRef="#ctx0" brushRef="#br0">56 43 14478,'0'0'2717,"-4"12"-715,-32 104 2994,31-99-4371,1 1 1,1-1 0,1 1-1,1 0 1,1 31-1,0-48-620,0 0 0,0 0 0,0-1 0,1 1 0,-1 0 0,0 0 0,1 0 0,-1-1 0,1 1 0,-1 0 0,1-1-1,-1 1 1,1 0 0,-1-1 0,1 1 0,0 0 0,-1-1 0,1 1 0,0-1 0,-1 1 0,1-1 0,0 0 0,0 1-1,0-1 1,-1 0 0,1 1 0,0-1 0,0 0 0,0 0 0,0 0 0,-1 0 0,1 0 0,0 0 0,0 0 0,0 0-1,0 0 1,0 0 0,-1-1 0,1 1 0,0 0 0,0 0 0,0-1 0,-1 1 0,1 0 0,1-2 0,3 0 16,0 0 0,-1 0 0,0-1 0,1 1 0,-1-1 0,6-6 0,7-11-267,-1-1 0,0 0 0,-2-1 0,-1-1 0,-1 0 0,16-42 0,20-37 1947,-51 161 434,-3-16-2099,2-1-1,1 54 1,6-72-1704,5-13-2616,0-8-3585</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32.778"/>
    </inkml:context>
    <inkml:brush xml:id="br0">
      <inkml:brushProperty name="width" value="0.025" units="cm"/>
      <inkml:brushProperty name="height" value="0.025" units="cm"/>
    </inkml:brush>
  </inkml:definitions>
  <inkml:trace contextRef="#ctx0" brushRef="#br0">220 72 11082,'0'0'6294,"0"-9"-3982,1-3-1465,-1-29 2849,0 40-3507,-1 1 1,0-1-1,1 0 1,-1 0-1,0 1 0,0-1 1,0 0-1,1 1 1,-1-1-1,0 1 0,0-1 1,0 1-1,0 0 1,0-1-1,0 1 0,0 0 1,0 0-1,0-1 1,0 1-1,0 0 1,0 0-1,0 0 0,0 0 1,0 0-1,0 1 1,0-1-1,-2 0 0,-30 6 567,18-1-722,1 2 1,0-1-1,1 2 0,0 0 0,0 0 1,0 2-1,1-1 0,1 1 0,0 1 1,0 0-1,-9 14 0,24-22-1217,11-4 794,14-5-73,0-2-467,0 1 0,1 2 0,0 1 1,0 1-1,55 1 0,-83 2 906,0 0-1,-1 0 1,1 1 0,0-1 0,0 0 0,-1 0-1,1 1 1,0-1 0,-1 1 0,1 0-1,-1-1 1,1 1 0,-1 0 0,1 0 0,1 1-1,-3-1 69,1-1 0,-1 1 0,0 0 0,1-1 0,-1 1-1,0 0 1,1-1 0,-1 1 0,0 0 0,0-1 0,0 1 0,0 0-1,0-1 1,0 1 0,0 0 0,0-1 0,0 1 0,0 0-1,0 0 1,0-1 0,0 1 0,0 0 0,-1-1 0,0 2-1,-1 2 292,0-1-1,0 0 0,0 1 0,-1-1 0,0 0 0,1 0 0,-1-1 1,0 1-1,0 0 0,-7 3 0,-12 7 105,1-1-1,-2-1 1,1-2-1,-2 0 1,1-1-1,-1-1 1,0-1-1,-37 4 1,61-10-477,0 0 0,0 0-1,-1 0 1,1 0 0,0 0 0,0 0 0,-1 0 0,1 0 0,0 0-1,0 0 1,-1 0 0,1 0 0,0 0 0,-1 0 0,1 0 0,0 0-1,0 0 1,-1 0 0,1 0 0,0 0 0,0 0 0,-1 0 0,1-1 0,0 1-1,0 0 1,-1 0 0,1 0 0,0 0 0,0-1 0,0 1 0,-1 0-1,1 0 1,0 0 0,0-1 0,0 1 0,0 0 0,0 0 0,0-1-1,-1 1 1,1 0 0,0-1 0,9-10-1340,17-8-934,54-19-4960,-32 19 828</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33.229"/>
    </inkml:context>
    <inkml:brush xml:id="br0">
      <inkml:brushProperty name="width" value="0.025" units="cm"/>
      <inkml:brushProperty name="height" value="0.025" units="cm"/>
    </inkml:brush>
  </inkml:definitions>
  <inkml:trace contextRef="#ctx0" brushRef="#br0">72 341 15919,'0'0'4831,"-9"6"-2097,3-2-2324,2-2-164,0 1 1,0-1 0,1 1 0,-1-1-1,0 1 1,1 0 0,0 0 0,0 1-1,0-1 1,0 1 0,0-1 0,1 1-1,-1 0 1,1 0 0,0 0-1,1 0 1,-1 1 0,-2 8 0,5-13-234,-1 1 1,1 0 0,0 0-1,-1-1 1,1 1 0,0 0 0,-1-1-1,1 1 1,0 0 0,0-1-1,-1 1 1,1-1 0,0 0-1,0 1 1,0-1 0,0 0 0,0 1-1,0-1 1,-1 0 0,1 0-1,0 0 1,0 0 0,0 0-1,0 0 1,0 0 0,0 0 0,0 0-1,0 0 1,0 0 0,0-1-1,0 1 1,0 0 0,-1-1-1,3 0 1,37-11 131,-29 6-117,-1 0-1,1-1 0,-1-1 1,0 0-1,-1 0 1,0 0-1,0-2 0,-1 1 1,0-1-1,0 0 1,-1 0-1,-1-1 0,0 0 1,0 0-1,4-15 1,-3 5 49,0-1 0,-2 1 1,-1-1-1,-1 0 0,0 0 1,-2 0-1,-2-39 0,1 59-74,0 0-1,0 0 0,0 1 1,0-1-1,0 0 1,0 0-1,0 1 0,-1-1 1,1 0-1,-1 0 1,1 1-1,-1-1 0,0 1 1,0-1-1,0 0 0,0 1 1,0-1-1,0 1 1,0 0-1,0-1 0,0 1 1,-1 0-1,1 0 1,0 0-1,-1 0 0,1 0 1,-1 0-1,1 0 1,-1 0-1,0 1 0,1-1 1,-1 1-1,-2-1 0,1 1-1,-1 0-1,1 1 1,0-1-1,0 1 1,0 0-1,0 0 1,0 0 0,0 0-1,0 1 1,0-1-1,1 1 1,-1 0-1,0 0 1,1 0-1,-1 0 1,1 0-1,0 0 1,-3 4-1,-16 17 60,1 2-1,0 0 1,2 1-1,1 0 1,-20 45 0,36-70-53,0 1 0,0 0 0,1-1 1,-1 1-1,0 0 0,1 0 0,-1-1 1,1 1-1,0 0 0,0 0 0,0 0 1,0 0-1,0 0 0,0 0 0,0-1 1,0 1-1,1 0 0,-1 0 0,1 0 1,-1-1-1,1 1 0,0 0 0,0 0 1,0-1-1,0 1 0,0-1 0,0 1 1,0-1-1,0 1 0,1-1 0,-1 0 0,1 0 1,-1 1-1,1-1 0,-1 0 0,1 0 1,-1-1-1,1 1 0,0 0 0,0 0 1,-1-1-1,1 1 0,0-1 0,3 1 1,11 1-145,0 0 1,0-1-1,0-1 1,24-2-1,-7 0-809,3 0-725,-27 1 1162,1 0 1,0 0 0,0 1 0,0 1-1,0-1 1,-1 1 0,1 1 0,17 5-1,-25-6 519,-1 1 1,1-1-1,-1 1 0,1 0 0,-1-1 0,0 1 1,0 0-1,0 0 0,0 0 0,0 0 0,-1 0 1,1 0-1,0 0 0,-1 0 0,1 0 0,-1 1 1,0-1-1,0 0 0,0 0 0,0 0 0,0 0 1,0 0-1,-1 1 0,0 1 0,-14 58 1006,13-54-963,0-4-328,-6 32 778,8-20-1950,9-9-3334,7-7-862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04.358"/>
    </inkml:context>
    <inkml:brush xml:id="br0">
      <inkml:brushProperty name="width" value="0.025" units="cm"/>
      <inkml:brushProperty name="height" value="0.025" units="cm"/>
    </inkml:brush>
  </inkml:definitions>
  <inkml:trace contextRef="#ctx0" brushRef="#br0">176 98 3972,'0'0'993,"-60"-19"-897,34 9-128,2 0 64,4-1-32,5 2-32,5-1-128,-1-1-65,7 2-736,-1 1-1825</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34.212"/>
    </inkml:context>
    <inkml:brush xml:id="br0">
      <inkml:brushProperty name="width" value="0.025" units="cm"/>
      <inkml:brushProperty name="height" value="0.025" units="cm"/>
    </inkml:brush>
  </inkml:definitions>
  <inkml:trace contextRef="#ctx0" brushRef="#br0">125 283 13741,'0'0'9283,"-9"2"-6779,2 1-2259,-1 0 0,1 1-1,0 0 1,0 0 0,0 0 0,1 1 0,-1 0-1,1 0 1,1 1 0,-1-1 0,1 1-1,-1 1 1,2-1 0,-1 1 0,1-1-1,0 1 1,0 1 0,1-1 0,-4 14-1,7-21-240,0 1-1,0 0 0,0-1 0,0 1 0,0-1 1,0 1-1,0-1 0,0 1 0,0-1 0,1 1 1,-1-1-1,0 1 0,0-1 0,1 0 0,-1 1 0,0-1 1,1 1-1,-1-1 0,0 0 0,1 1 0,-1-1 1,1 0-1,-1 1 0,0-1 0,1 0 0,-1 1 1,1-1-1,-1 0 0,1 0 0,-1 0 0,1 0 1,-1 1-1,1-1 0,-1 0 0,1 0 0,-1 0 0,1 0 1,0 0-1,-1 0 0,1 0 0,-1-1 0,1 1 1,-1 0-1,1 0 0,-1 0 0,1 0 0,-1-1 1,1 1-1,-1 0 0,1-1 0,30-10 208,-14-1-405,-2-1 0,0 0 0,0-1 0,-1-1 0,-1 0 0,0-1 0,16-27 0,6-6-357,-41 84 407,-9 3 228,10-29 31,1 1-1,0 0 0,0 0 0,1 0 0,1 0 1,0 1-1,-2 14 0,4-24-111,0-1-1,0 1 1,0 0-1,0-1 1,0 1 0,0-1-1,0 1 1,1 0-1,-1-1 1,0 1-1,0-1 1,0 1 0,1-1-1,-1 1 1,0-1-1,0 1 1,1-1 0,-1 1-1,0-1 1,1 1-1,-1-1 1,1 1 0,-1-1-1,1 0 1,-1 1-1,1-1 1,-1 0 0,1 1-1,-1-1 1,1 0-1,-1 0 1,2 1-1,22-5 31,21-22-391,-28 8 65,0 0 0,-1-2 1,-1 0-1,-1 0 1,-1-1-1,0-1 0,-2 0 1,-1-1-1,-1 0 0,12-42 1,-24 72 526,-1 0 1,1 0 0,-1 0 0,0-1 0,-1 0-1,-6 8 1,-11 17-229,9-11 169,2 1 0,1 0 0,-11 30 0,19-45-240,0 1-1,0-1 0,1 1 1,0-1-1,0 1 0,0-1 1,1 1-1,0 0 0,0 0 1,0-1-1,1 1 0,0-1 1,1 1-1,0 0 0,-1-1 1,6 9-1,-7-13-27,1 0 1,0 0-1,0 0 0,0-1 1,0 1-1,1 0 1,-1-1-1,0 1 0,1-1 1,-1 1-1,1-1 1,-1 0-1,1 1 1,0-1-1,-1 0 0,1 0 1,0 0-1,0-1 1,2 2-1,-2-2 87,0 0-1,-1 0 1,1 0-1,0-1 1,-1 1 0,1 0-1,0-1 1,-1 0 0,1 1-1,-1-1 1,1 0 0,-1 1-1,0-1 1,1 0-1,-1 0 1,0 0 0,1 0-1,1-3 1,6-7 285,0 0 1,-1-1-1,-1-1 0,10-19 0,-5 10-289,38-70 1171,56-146 0,-123 327-1305,-10 2 57,-25 95 671,47-160-338,1 0-1,1 0 0,1 1 1,1-1-1,4 32 1,-3-57-218,0 0 0,-1 0 1,1-1-1,0 1 1,0 0-1,0 0 0,0 0 1,1 0-1,-1 0 1,0-1-1,0 1 0,0 0 1,1 0-1,-1 0 1,0 0-1,1-1 0,-1 1 1,1 0-1,-1-1 1,1 1-1,-1 0 1,1-1-1,0 1 0,-1 0 1,1-1-1,0 1 1,-1-1-1,1 1 0,0-1 1,-1 1-1,1-1 1,0 0-1,0 1 0,1-1 1,-1-1 4,0 1 0,-1-1 0,1 0 0,0 1 0,0-1 0,0 0 0,-1 0 0,1 0 0,0 0 0,-1 0-1,1 0 1,-1 0 0,1 0 0,-1 0 0,1 0 0,-1 0 0,0 0 0,0 0 0,1 0 0,-1 0 0,0 0 0,0 0 0,0 0 0,0-1 0,0 1 0,-1-1 0,1-1-243,-1 0 0,0 0 0,1 0 0,-2 0-1,1 0 1,0 0 0,0 0 0,-1 1 0,0-1 0,0 0 0,1 1 0,-1-1-1,-1 1 1,1 0 0,0 0 0,-1 0 0,-2-2 0,-22-29-2142,20 16 2342,1 0-1,1-1 1,1 1-1,1-1 1,0 0-1,2 0 1,0-1-1,1-25 1,-2-29 5800,2 72-5778,1 1 0,-1-1 0,0 1 0,0-1 0,1 1 0,-1 0 0,0-1 0,1 1 0,-1-1 0,1 1 0,-1-1 0,0 1 0,1 0 0,-1-1 0,1 1 0,-1 0 0,1 0 0,-1-1 0,1 1 0,0 0 0,-1 0 0,1 0 0,-1 0 0,1 0 0,-1-1 0,1 1 0,-1 0 0,1 0 0,0 1 0,24-3 65,-19 2-76,58 0-662,-36 1-936,0-2 1,0 0 0,48-10-1,-39 0-6314</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02.859"/>
    </inkml:context>
    <inkml:brush xml:id="br0">
      <inkml:brushProperty name="width" value="0.025" units="cm"/>
      <inkml:brushProperty name="height" value="0.025" units="cm"/>
    </inkml:brush>
  </inkml:definitions>
  <inkml:trace contextRef="#ctx0" brushRef="#br0">1 36 15631,'0'0'2306,"10"-5"-897,8-1-1017,1 0-1,0 1 0,0 0 1,0 2-1,1 0 0,-1 2 0,1 0 1,-1 1-1,22 2 0,-40-2-368,0 0 0,0 0 0,0 1 0,0-1-1,0 0 1,0 0 0,0 0 0,0 1-1,0-1 1,-1 1 0,1-1 0,0 1 0,0-1-1,0 1 1,0-1 0,-1 1 0,1 0 0,0-1-1,-1 1 1,1 0 0,0 0 0,-1-1 0,1 1-1,-1 0 1,1 0 0,-1 0 0,0 0 0,1 0-1,-1 0 1,0 0 0,1 1 0,-2 0 89,1 1 1,0-1-1,-1 1 1,0-1-1,1 0 1,-1 1-1,0-1 1,0 0-1,0 1 0,-1-1 1,1 0-1,-2 2 1,-6 7 325,0 0 1,-1-1-1,-12 11 0,-17 11 88,18-15-86,0 0 1,-34 40-1,53-56-419,1 0 0,0 1-1,0-1 1,0 0 0,0 1-1,0-1 1,0 1-1,0-1 1,0 1 0,1 0-1,-1-1 1,1 1-1,-1 0 1,1-1 0,0 1-1,-1 0 1,1 0-1,0-1 1,0 1 0,0 0-1,1 2 1,0-3-6,-1 0 0,1 1 0,0-1 0,0 0 0,0 0 0,0 0-1,0 0 1,1 0 0,-1 0 0,0 0 0,0 0 0,1 0 0,-1 0 0,0-1 0,1 1 0,-1-1 0,1 1 0,-1-1 0,2 1 0,10 2-115,0-1 0,1-1 0,-1 0 0,17-2 0,-20 1-243,-2 0-579,0 0 1,-1 0-1,1-1 1,-1-1-1,1 1 0,-1-1 1,11-4-1,15-11-5996</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03.202"/>
    </inkml:context>
    <inkml:brush xml:id="br0">
      <inkml:brushProperty name="width" value="0.025" units="cm"/>
      <inkml:brushProperty name="height" value="0.025" units="cm"/>
    </inkml:brush>
  </inkml:definitions>
  <inkml:trace contextRef="#ctx0" brushRef="#br0">111 0 17296,'0'0'8323,"-8"5"-8168,5-3-146,-36 26 53,37-26-64,0 1 0,0-1 0,-1 0 0,1 1 0,0-1 0,1 1 0,-1-1 0,0 1 0,1 0 0,0 0 0,-1 0 0,1 0 0,0 0 0,1 0 0,-1 0 0,0 4 0,1-6-5,0 0 0,1 0 0,-1 0 1,0 0-1,1 0 0,-1-1 0,1 1 0,-1 0 0,1 0 0,-1-1 0,1 1 1,0 0-1,-1-1 0,1 1 0,0 0 0,-1-1 0,1 1 0,0-1 0,0 1 1,0-1-1,-1 0 0,1 1 0,0-1 0,0 0 0,0 0 0,0 1 0,1-1 1,32 5 20,-25-4-28,11 1 8,-5 0-16,0 0-1,-1 0 1,24 8-1,-36-9 30,0-1 0,0 1 0,0 0 0,0 0 0,0 0 0,0 0 0,0 0 1,0 0-1,0 0 0,0 1 0,0-1 0,-1 1 0,1-1 0,-1 1 0,1 0 0,-1 0 0,0-1 0,1 1 0,-1 0 0,0 0 0,0 0 0,0 0 0,-1 1 0,1-1 0,0 0 0,-1 0 0,0 0 1,1 1-1,-1-1 0,0 3 0,-1-1 99,0 0-1,-1-1 1,1 1 0,-1-1 0,0 1 0,1-1 0,-1 0 0,-1 0-1,1 0 1,0 0 0,-1 0 0,0-1 0,0 1 0,1-1 0,-7 4-1,-53 33 1253,52-33-1276,1-1-78,-1 1-1,1-1 0,-1-1 0,0 0 0,0-1 1,0 1-1,-1-2 0,1 0 0,-13 2 0,22-5-165,0 1 0,1 0 0,-1 0 0,0-1 0,0 1 0,1-1 0,-1 1 0,0 0 0,1-1 0,-1 0 0,0 1 0,1-1 0,-1 1 0,1-1 0,-1 0 0,1 1-1,-1-1 1,1 0 0,-1 1 0,1-1 0,0 0 0,-1 0 0,1 0 0,0 1 0,0-1 0,0 0 0,-1 0 0,1 0 0,0-1 0,-1-31-5228,1 26 3160,0-33-9231</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03.561"/>
    </inkml:context>
    <inkml:brush xml:id="br0">
      <inkml:brushProperty name="width" value="0.025" units="cm"/>
      <inkml:brushProperty name="height" value="0.025" units="cm"/>
    </inkml:brush>
  </inkml:definitions>
  <inkml:trace contextRef="#ctx0" brushRef="#br0">0 24 15439,'0'0'6950,"49"-14"-6053,-27 14-545,3 0-127,2 0-193,4 0-1954,-6-4-3491,4-1-7143</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03.903"/>
    </inkml:context>
    <inkml:brush xml:id="br0">
      <inkml:brushProperty name="width" value="0.025" units="cm"/>
      <inkml:brushProperty name="height" value="0.025" units="cm"/>
    </inkml:brush>
  </inkml:definitions>
  <inkml:trace contextRef="#ctx0" brushRef="#br0">155 0 14061,'0'0'6054,"-10"71"-4388,-4-44-129,-2 4-448,-4 1-448,-3 5-193,3-1-192,2 3 33,2-6-193,6-2-64,2-7-32,8-6-641,0-11-1569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04.259"/>
    </inkml:context>
    <inkml:brush xml:id="br0">
      <inkml:brushProperty name="width" value="0.025" units="cm"/>
      <inkml:brushProperty name="height" value="0.025" units="cm"/>
    </inkml:brush>
  </inkml:definitions>
  <inkml:trace contextRef="#ctx0" brushRef="#br0">139 11 10410,'0'0'5301,"-9"1"-2776,3 0-2286,1 0 0,0 0 0,0 0 0,0 1 1,0 0-1,0 0 0,0 0 0,0 0 0,1 1 0,-1 0 0,1 0 0,0 0 1,0 0-1,0 1 0,0-1 0,1 1 0,-1 0 0,1 1 0,0-1 0,0 0 1,0 1-1,1 0 0,0-1 0,0 1 0,0 0 0,0 0 0,1 0 0,-2 9 0,3-13-171,0 1 0,-1-1-1,1 1 1,0-1-1,0 1 1,0-1-1,1 1 1,-1-1 0,0 1-1,0-1 1,1 1-1,-1-1 1,1 0-1,-1 1 1,1-1 0,0 0-1,0 1 1,-1-1-1,1 0 1,0 0-1,0 0 1,0 0 0,0 0-1,0 0 1,1 0-1,-1 0 1,2 2-1,0-3-7,-1 1 0,0-1 0,1 1 0,-1-1 0,1 0 0,-1 0 0,0 0 0,1 0 1,-1 0-1,1-1 0,-1 1 0,0-1 0,1 1 0,-1-1 0,0 0 0,0 0 0,0 0 0,3-1 0,-1-1-32,0 0 0,0 0 0,0 0 1,0-1-1,0 1 0,-1-1 0,0 0 1,1 0-1,-1 0 0,-1 0 0,1 0 1,-1-1-1,1 1 0,-1-1 0,-1 0 1,1 0-1,-1 1 0,0-1 0,2-9 1,-3 12-19,0 0 0,0-1 0,0 1 0,0-1 0,-1 1 0,1 0 0,0 0 0,-1-1 0,0 1 1,1 0-1,-1 0 0,0-1 0,0 1 0,-1 0 0,1 0 0,0 0 0,-3-3 0,1 3-11,1 1 1,0-1-1,-1 1 0,1-1 0,-1 1 0,1 0 1,-1 0-1,0 0 0,1 0 0,-1 0 0,0 1 1,0-1-1,0 1 0,1 0 0,-1 0 0,0 0 1,0 0-1,-4 1 0,4 0-43,-1 0 0,1 0-1,-1 0 1,1 0 0,-1 1 0,1-1 0,0 1-1,0 0 1,0 0 0,0 0 0,0 1 0,0-1-1,0 1 1,1-1 0,-1 1 0,1 0 0,0 0 0,0 0-1,0 0 1,0 0 0,0 1 0,1-1 0,0 0-1,-2 5 1,2-3-348,-1 1 0,1-1 0,0 1 0,0-1 0,0 1 0,1-1 0,0 7 0,1-8-286,-1 0 0,1 0 1,-1 0-1,1-1 0,0 1 0,1 0 1,-1 0-1,1-1 0,-1 1 0,4 3 1,14 15-6439</inkml:trace>
  <inkml:trace contextRef="#ctx0" brushRef="#br0" timeOffset="1">447 232 16656,'0'0'1809,"-7"8"1085,-5 6-1918,3-4-355,1 0 1,0 0 0,0 0 0,1 1-1,0 1 1,1-1 0,0 1 0,-5 16-1,11-27-616,0-1-1,0 1 0,0 0 0,0-1 1,0 1-1,0 0 0,0-1 0,0 1 0,0 0 1,0-1-1,0 1 0,0 0 0,1-1 0,-1 1 1,0 0-1,0-1 0,1 1 0,-1-1 1,1 1-1,-1-1 0,0 1 0,1-1 0,-1 1 1,1-1-1,-1 1 0,1-1 0,-1 1 1,1-1-1,-1 0 0,1 1 0,0-1 0,-1 0 1,1 0-1,0 0 0,-1 1 0,1-1 1,0 0-1,-1 0 0,1 0 0,0 0 0,-1 0 1,1 0-1,0 0 0,-1 0 0,1 0 0,-1 0 1,1-1-1,0 1 0,-1 0 0,1 0 1,0-1-1,-1 1 0,1-1 0,35-14 249,-30 10-161,0 0 0,-1-1 0,0 1 0,0-1 0,0 0 0,-1 0-1,0-1 1,0 1 0,-1-1 0,1 0 0,-1 0 0,-1 0 0,1 0 0,-1 0 0,-1-1 0,1 1 0,-1-13 0,-1 19-72,0 0 1,0-1-1,0 1 1,0 0-1,-1 0 0,1 0 1,-1 0-1,1 0 1,-1 0-1,1-1 1,-1 1-1,0 0 1,1 0-1,-1 1 0,0-1 1,0 0-1,0 0 1,0 0-1,0 0 1,0 1-1,0-1 1,0 0-1,0 1 0,0-1 1,0 1-1,0-1 1,0 1-1,0 0 1,0-1-1,-1 1 1,1 0-1,0 0 0,0 0 1,0 0-1,-1 0 1,1 0-1,0 0 1,0 0-1,0 1 0,-1-1 1,1 0-1,0 1 1,-2 0-1,-2 0-82,0 0-1,-1 1 0,1 0 0,0 0 1,0 0-1,0 0 0,1 1 0,-1-1 1,-4 5-1,-13 19-2506,11-6-4161,8-13-1689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3:39.130"/>
    </inkml:context>
    <inkml:brush xml:id="br0">
      <inkml:brushProperty name="width" value="0.025" units="cm"/>
      <inkml:brushProperty name="height" value="0.025" units="cm"/>
    </inkml:brush>
  </inkml:definitions>
  <inkml:trace contextRef="#ctx0" brushRef="#br0">0 105 10762,'0'0'9737,"16"-3"-9117,269-35 701,326-3 0,-293 36-1187,-308 4 36,-30-1-99,-34-1-200,-13 0-2994,36-5-1233</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5:54.893"/>
    </inkml:context>
    <inkml:brush xml:id="br0">
      <inkml:brushProperty name="width" value="0.025" units="cm"/>
      <inkml:brushProperty name="height" value="0.025" units="cm"/>
    </inkml:brush>
  </inkml:definitions>
  <inkml:trace contextRef="#ctx0" brushRef="#br0">12 33 13805,'0'0'16207,"10"-4"-15214,8-3-741,-1 2 0,1 0-1,0 2 1,0-1 0,1 2-1,26 0 1,-44 2-252,-1 0 0,1 0 0,0 0 0,-1 0 0,1 0 0,-1 0 0,1 0 0,0 0 0,-1 1 0,1-1 0,-1 0 0,1 0 0,-1 1 0,1-1 0,0 0 0,-1 1 0,1-1 0,-1 0 0,0 1 0,1-1 0,-1 1 0,1-1 0,-1 1 0,0-1 0,1 1 0,-1-1 0,0 1 0,1-1 0,-1 1 0,0-1 0,0 1 0,1 0 0,-1 0 0,-5 25 0,-23 21 0,12-30 0,-2-1 0,-22 16 0,24-20 0,0 1 0,1 1 0,-19 21 0,34-35 0,0 0 0,0 0 0,-1 0 0,1 1 0,0-1 0,0 0 0,0 0 0,0 0 0,-1 1 0,1-1 0,0 0 0,0 0 0,0 1 0,0-1 0,0 0 0,0 0 0,0 1 0,0-1 0,0 0 0,0 0 0,0 1 0,0-1 0,0 0 0,0 1 0,0-1 0,0 0 0,0 0 0,0 1 0,0-1 0,0 0 0,0 0 0,1 1 0,-1-1 0,0 0 0,0 0 0,0 0 0,0 1 0,0-1 0,1 0 0,-1 0 0,0 0 0,0 0 0,0 1 0,1-1 0,-1 0 0,0 0 0,0 0 0,1 0 0,20 4 0,24-5 0,28-9-2009,39-12-5593,-102 20 6782,21-6-7519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5:55.236"/>
    </inkml:context>
    <inkml:brush xml:id="br0">
      <inkml:brushProperty name="width" value="0.025" units="cm"/>
      <inkml:brushProperty name="height" value="0.025" units="cm"/>
    </inkml:brush>
  </inkml:definitions>
  <inkml:trace contextRef="#ctx0" brushRef="#br0">170 1 15567,'0'0'4318,"-11"1"-1301,6-1-2739,-1 1 0,0 0 0,0 0 0,0 1 0,0 0 1,1 0-1,-1 0 0,1 1 0,0-1 0,-1 1 0,1 1 1,0-1-1,1 1 0,-1 0 0,1 0 0,0 0 0,-1 0 1,-2 6-1,-2 2 180,1 1 1,0 1-1,1-1 1,-7 22-1,11-29-309,1 0-1,0 0 1,1 1-1,0-1 1,0 0 0,0 1-1,0-1 1,1 1-1,0-1 1,1 1-1,0-1 1,0 0-1,2 9 1,-2-13-142,0 0 1,1-1-1,-1 1 1,1 0 0,0-1-1,-1 1 1,1 0-1,0-1 1,0 0-1,0 0 1,0 1-1,0-1 1,0 0-1,0 0 1,0-1 0,1 1-1,-1 0 1,0-1-1,0 0 1,1 1-1,-1-1 1,0 0-1,1 0 1,-1 0-1,3-1 1,2 1-7,0 0 1,-1-1-1,1 0 1,0 0 0,0 0-1,-1-1 1,11-4-1,-12 3-1,0 0 0,0-1 0,0 1 0,-1-1 0,1 0 0,-1 0 0,0 0 0,0 0 0,-1-1 0,1 1 0,-1-1 0,0 0 0,0 0 0,-1-1 0,0 1 0,1 0 0,-2-1 0,3-8 0,-4 11 0,1 0 0,-1-1 0,0 1 0,0 0 0,0 0 0,0-1 0,-1 1 0,1 0 0,-1 0 0,0-1 0,0 1 0,0 0 0,0 0 0,0 0 0,-1 0 0,0 1 0,1-1 0,-1 0 0,0 1 0,0-1 0,-1 1 0,1-1 0,0 1 0,-1 0 0,1 0 0,-1 0 0,0 0 0,0 1 0,0-1 0,0 1 0,0 0 0,0 0 0,-5-2 0,1 1-21,1 0-1,-1 0 1,0 1 0,1 0-1,-1 0 1,0 1 0,0 0-1,-13 1 1,14 7-3505,8 2-4944,7-6-578</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5:55.672"/>
    </inkml:context>
    <inkml:brush xml:id="br0">
      <inkml:brushProperty name="width" value="0.025" units="cm"/>
      <inkml:brushProperty name="height" value="0.025" units="cm"/>
    </inkml:brush>
  </inkml:definitions>
  <inkml:trace contextRef="#ctx0" brushRef="#br0">144 1 17136,'0'0'11697,"-5"11"-10438,-127 228 925,126-224-2504,11-18-2339,12-28-3913,-11 1-1350,-2-5-5984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05.245"/>
    </inkml:context>
    <inkml:brush xml:id="br0">
      <inkml:brushProperty name="width" value="0.025" units="cm"/>
      <inkml:brushProperty name="height" value="0.025" units="cm"/>
    </inkml:brush>
  </inkml:definitions>
  <inkml:trace contextRef="#ctx0" brushRef="#br0">1 6 6983,'12'0'2055,"184"2"1961,111 12-2723,174 3-1525,362-36 1764,2 0-876,176 31-665,1 0 24,1287 3 38,46-3-269,-1536-14 309,1273 17 1407,-1120-13-1755,89 2 938,140 45-48,-1156-47-620,15 0 72,0 3 1,95 20-1,-151-20 24,-11 1 143,-18 6 227,20-10-456,-47 20-2833,29-19-2002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5:56.046"/>
    </inkml:context>
    <inkml:brush xml:id="br0">
      <inkml:brushProperty name="width" value="0.025" units="cm"/>
      <inkml:brushProperty name="height" value="0.025" units="cm"/>
    </inkml:brush>
  </inkml:definitions>
  <inkml:trace contextRef="#ctx0" brushRef="#br0">80 23 15855,'0'0'2765,"-10"6"364,9-4-3082,-9 4 888,1 1-1,0 0 1,-12 13-1,19-19-787,0 1-1,1-1 0,-1 1 0,1-1 0,0 1 1,-1 0-1,1-1 0,0 1 0,0 0 1,0 0-1,0 0 0,0 0 0,1 0 0,-1 0 1,0 0-1,1 0 0,0 0 0,-1 0 0,1 0 1,0 0-1,0 0 0,0 0 0,1 0 0,-1 1 1,0-1-1,1 0 0,-1 0 0,1 0 1,0 0-1,-1 0 0,1 0 0,2 3 0,0-3-62,0-1-1,0 1 1,0 0-1,0-1 1,0 0-1,0 1 1,1-1-1,-1 0 1,0-1-1,1 1 1,-1-1-1,1 1 1,-1-1-1,0 0 1,8-1-1,-2 1 132,1-1-1,-1 0 0,0-1 1,17-5-1,-19 4-214,0 0 0,0-1 0,0 0 0,-1 0 0,1-1 0,-1 1 0,0-2 0,8-8 0,-12 12 0,1-1 0,-1 0 0,0 0 0,0 1 0,0-1 0,0-1 0,-1 1 0,1 0 0,-1 0 0,0-1 0,0 1 0,0 0 0,0-1 0,-1 1 0,1-1 0,-1 1 0,0-1 0,0 1 0,0-1 0,-1 1 0,0-5 0,0 7 0,0 0 0,1-1 0,-1 1 0,0 0 0,0 0 0,0 0 0,0 0 0,0 0 0,-1 0 0,1 0 0,0 0 0,0 1 0,-1-1 0,1 0 0,0 1 0,-1-1 0,1 1 0,-1-1 0,1 1 0,0 0 0,-1 0 0,1 0 0,-1-1 0,1 1 0,-1 0 0,1 1 0,-1-1 0,1 0 0,-1 0 0,-2 2 0,0-2 0,-1 1 0,0 0 0,0 0 0,1 1 0,-1 0 0,1 0 0,-1 0 0,-4 3 0,5-2-386,1 0 1,0 0-1,-1 0 0,2 1 1,-1 0-1,0-1 0,1 1 0,-1 0 1,1 0-1,0 0 0,0 0 1,1 1-1,-1-1 0,-1 8 1,3-10 49,0 1 0,0-1 1,0 0-1,0 1 0,0-1 1,0 1-1,0-1 1,1 0-1,0 1 0,-1-1 1,1 0-1,0 1 0,0-1 1,0 0-1,0 0 0,1 0 1,-1 0-1,0 0 1,1 0-1,0 0 0,-1 0 1,1-1-1,0 1 0,0-1 1,0 1-1,0-1 1,0 0-1,3 2 0,19 7-8680</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5:56.402"/>
    </inkml:context>
    <inkml:brush xml:id="br0">
      <inkml:brushProperty name="width" value="0.025" units="cm"/>
      <inkml:brushProperty name="height" value="0.025" units="cm"/>
    </inkml:brush>
  </inkml:definitions>
  <inkml:trace contextRef="#ctx0" brushRef="#br0">80 0 17713,'0'0'13741,"-9"5"-12764,5-4-876,-40 21 129,43-21-229,-1 0-1,1 0 0,-1 1 0,1-1 0,-1 0 0,1 0 1,0 1-1,-1-1 0,1 1 0,0-1 0,0 1 0,0-1 1,0 1-1,0 0 0,1-1 0,-1 1 0,0 0 0,1 0 1,-1 0-1,1-1 0,0 1 0,0 0 0,-1 0 0,1 0 0,0 0 1,1 0-1,-1 3 0,2-4 0,-1 1 0,1-1 0,-1 0 0,1 0 0,-1 0 0,1 0 0,0 0 0,0 0 0,-1 0 0,1 0 0,0-1 0,0 1 0,0-1 0,0 1 0,0-1 0,0 0 0,0 0 0,0 0 0,0 0 0,3-1 0,43-2 0,-42 1 0,0-1 0,0 1 0,-1-1 0,1 0 0,-1 0 0,0 0 0,6-6 0,-9 8 0,0 0 0,0 0 0,-1 0 0,1-1 0,-1 1 0,1-1 0,-1 1 0,0-1 0,0 1 0,1-1 0,-1 0 0,0 0 0,0 1 0,-1-1 0,1 0 0,0 0 0,-1 0 0,1 0 0,-1 0 0,1 0 0,-1 0 0,0 0 0,0 0 0,0 0 0,0-3 0,-1 4 0,0 0 0,0 0 0,0 1 0,0-1 0,0 0 0,0 1 0,0-1 0,0 1 0,0-1 0,-1 1 0,1-1 0,0 1 0,0 0 0,0-1 0,-1 1 0,1 0 0,0 0 0,0 0 0,0 0 0,-1 0 0,1 0 0,0 1 0,0-1 0,0 0 0,-1 1 0,0 0 0,-33 11 0,4 12-2213,28-21 1322,0 0 0,1-1 0,-1 2 0,1-1-1,0 0 1,-1 0 0,-1 7 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5:58.876"/>
    </inkml:context>
    <inkml:brush xml:id="br0">
      <inkml:brushProperty name="width" value="0.025" units="cm"/>
      <inkml:brushProperty name="height" value="0.025" units="cm"/>
    </inkml:brush>
  </inkml:definitions>
  <inkml:trace contextRef="#ctx0" brushRef="#br0">182 1 18321,'0'0'10250,"-3"11"-9049,-5 17-520,-2 1-389,1 0-1,2 1 1,-6 56-1,13-85-295,0-1 0,0 1 0,0 0 0,1 0 0,-1-1-1,0 1 1,0 0 0,1-1 0,-1 1 0,1-1 0,-1 1 0,1 0 0,-1-1-1,1 1 1,-1-1 0,1 1 0,-1-1 0,1 1 0,-1-1 0,1 0-1,0 1 1,-1-1 0,1 0 0,0 1 0,0-1 0,-1 0 0,1 0-1,0 0 1,-1 0 0,1 0 0,0 0 0,0 0 0,-1 0 0,1 0 0,0 0-1,0 0 1,-1 0 0,1 0 0,0 0 0,-1-1 0,1 1 0,0 0-1,-1-1 1,1 1 0,1-1 0,38-15-904,-37 15 746,7-4-228,44-18-1676,-51 22 1997,0 0 0,0 0 0,0 0 0,0 1 0,1-1 0,-1 1 0,0 0 0,0 0 0,0 0 0,1 0 0,-1 0 0,0 1 0,0 0 0,6 1 0,-8 0 70,1-1-1,-1 1 0,1-1 1,-1 1-1,0 0 1,0 0-1,0 0 1,0 0-1,0-1 1,0 1-1,0 0 1,-1 1-1,1-1 1,-1 0-1,0 0 0,1 0 1,-1 0-1,0 0 1,0 0-1,0 1 1,-1-1-1,1 2 1,-11 51 938,4-36-556,-2 0 0,0 0-1,-1-2 1,-1 1 0,0-1-1,-19 21 1,19-26-131,0 0 0,0-1 1,-1 0-1,0-1 0,-1 0 0,0-1 1,-1-1-1,-24 12 0,35-18-335,0-1-1,0 0 1,0 0-1,0 0 1,0 0-1,0-1 1,0 1-1,-1-1 1,1 0-1,0 0 1,0 0-1,-1 0 1,1 0-1,0-1 1,0 0-1,-5-1 1,5 1-130,1-1 0,0 1 1,0-1-1,0 0 0,0 1 0,0-1 0,0 0 0,0 0 1,0 0-1,1 0 0,-1-1 0,1 1 0,0 0 0,0-1 1,0 1-1,-1-4 0,-2-9-1454,1-1 1,0 1-1,2-1 1,-1 0-1,3-23 1,-1 19-167,0-34-10478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5:59.219"/>
    </inkml:context>
    <inkml:brush xml:id="br0">
      <inkml:brushProperty name="width" value="0.025" units="cm"/>
      <inkml:brushProperty name="height" value="0.025" units="cm"/>
    </inkml:brush>
  </inkml:definitions>
  <inkml:trace contextRef="#ctx0" brushRef="#br0">0 58 15983,'0'0'5637,"55"-25"-3234,-23 17-898,3 1-160,0 2-736,4 3-545,-2-1-961,-2-1-2594,-7 0-2851</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5:59.563"/>
    </inkml:context>
    <inkml:brush xml:id="br0">
      <inkml:brushProperty name="width" value="0.025" units="cm"/>
      <inkml:brushProperty name="height" value="0.025" units="cm"/>
    </inkml:brush>
  </inkml:definitions>
  <inkml:trace contextRef="#ctx0" brushRef="#br0">190 1 13741,'0'0'8691,"-6"11"-6433,-87 211 3864,3-6-6452,89-214-2323,3-8-3277,-3-4 3116,1 1-101,1-23-8771</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5:59.906"/>
    </inkml:context>
    <inkml:brush xml:id="br0">
      <inkml:brushProperty name="width" value="0.025" units="cm"/>
      <inkml:brushProperty name="height" value="0.025" units="cm"/>
    </inkml:brush>
  </inkml:definitions>
  <inkml:trace contextRef="#ctx0" brushRef="#br0">108 10 10634,'-9'0'5429,"6"0"-5186,-1 0 0,0 0 0,1 0 0,-1 0 1,0 0-1,1 1 0,-1 0 0,0-1 0,1 1 0,-1 1 0,1-1 0,0 0 0,-1 1 0,1 0 0,0 0 0,0 0 0,0 0 0,0 0 0,0 1 0,1-1 1,-1 1-1,1-1 0,-1 1 0,1 0 0,0 0 0,0 0 0,0 1 0,1-1 0,-1 0 0,1 1 0,-2 4 0,2-3-52,-1 0-1,1 1 0,1-1 0,-1 1 1,1-1-1,0 1 0,0-1 1,0 1-1,1-1 0,0 0 0,0 1 1,0-1-1,1 0 0,3 8 1,-3-9-131,0-1 1,0 0-1,1 0 1,-1 0-1,1-1 1,-1 1-1,1 0 1,0-1-1,0 0 1,0 0-1,1 0 1,-1 0-1,0 0 1,1-1-1,-1 1 1,1-1-1,0 0 1,-1 0-1,1 0 1,0-1-1,7 1 1,5 0 119,0-1 0,0 0 1,1-2-1,-1 0 0,0 0 1,-1-2-1,21-6 1,-27 7-160,-1 0 0,1 0 0,-1-1 1,0 0-1,-1-1 0,1 0 0,-1 0 1,0 0-1,0-1 0,0 0 0,-1 0 0,0-1 1,0 0-1,8-14 0,-12 19-10,-1 0-1,1-1 0,-1 1 1,0-1-1,0 1 0,0-1 1,0 0-1,-1 1 0,1-1 1,-1 0-1,1 0 0,-1 1 1,0-1-1,0 0 0,0 0 1,-1 0-1,1 1 0,0-1 1,-1 0-1,-1-3 0,1 4-1,-1 0 0,0 0-1,1-1 1,-1 1 0,0 0-1,0 0 1,0 1 0,0-1-1,-1 0 1,1 1 0,0-1-1,-1 1 1,1 0 0,-1 0-1,1 0 1,-5-1 0,-3-1 10,0 1 0,0 1 0,-1 0 0,1 0 0,0 1 0,0 0 0,0 1 0,-1 0 0,-16 5 0,19-4-19,0 1-1,1 0 0,0 0 0,0 1 1,0 0-1,0 0 0,-7 6 0,11-8-9,1 1 0,-1-1-1,0 1 1,1-1 0,-1 1-1,1 0 1,0 0 0,0 0-1,0 0 1,1 1 0,-1-1-1,1 0 1,0 1 0,-1-1-1,1 1 1,1 0 0,-2 5-1,2-7-115,0-1 0,1 0-1,-1 1 1,0-1 0,0 0-1,1 0 1,-1 1 0,0-1-1,1 0 1,0 0 0,-1 0-1,1 0 1,-1 0 0,1 0-1,0 0 1,0 0 0,0 0-1,0 0 1,0 0 0,0 0-1,0 0 1,0-1 0,0 1-1,0 0 1,0-1 0,0 1-1,0-1 1,1 1 0,-1-1-1,0 0 1,2 1 0,44 3-7041,-42-4 6167,30 0-7045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6:00.278"/>
    </inkml:context>
    <inkml:brush xml:id="br0">
      <inkml:brushProperty name="width" value="0.025" units="cm"/>
      <inkml:brushProperty name="height" value="0.025" units="cm"/>
    </inkml:brush>
  </inkml:definitions>
  <inkml:trace contextRef="#ctx0" brushRef="#br0">53 111 5029,'-5'14'10004,"-3"6"-7956,-1 1-9,1-1-1,1 2 1,1-1-1,-3 22 1,9-42-1974,0 0-1,0-1 1,0 1 0,0-1 0,0 1 0,0 0-1,0-1 1,1 1 0,-1-1 0,0 1-1,0-1 1,1 1 0,-1 0 0,0-1 0,1 1-1,-1-1 1,1 0 0,-1 1 0,0-1 0,1 1-1,-1-1 1,1 0 0,-1 1 0,1-1-1,-1 0 1,1 1 0,0-1 0,-1 0 0,1 0-1,-1 0 1,1 1 0,-1-1 0,1 0 0,0 0-1,-1 0 1,1 0 0,0 0 0,-1 0-1,1 0 1,-1 0 0,1 0 0,0-1 0,-1 1-1,1 0 1,-1 0 0,1 0 0,-1-1 0,2 1-1,32-13 691,-20 3-621,0 1 0,-1-2 0,0 1 0,0-2 0,-1 0 0,20-26 0,-27 31-95,0 0 0,0 0 0,-1 0 1,0 0-1,0-1 0,0 0 0,-1 0 0,0 0 0,-1 0 0,0 0 0,0 0 1,-1-1-1,0 1 0,0 0 0,-2-17 0,0 23-39,1 1 0,-1-1 0,0 0 0,0 1 0,0-1 0,0 1 0,0-1 0,0 1 0,-1-1 0,1 1 0,0 0 0,-1-1 0,1 1 0,-1 0 0,1 0 0,-1 0 0,0 0 0,1 1 0,-1-1 0,0 0 0,0 1 0,1-1 0,-1 1 0,0 0 0,0-1 0,0 1 0,0 0 0,0 0 0,0 0 0,-3 1 0,-1-1 0,-1 0 0,0 1 0,1 0 0,-1 0 0,1 1 0,-1 0 0,-11 4 0,11-2-557,0 1-1,0 0 1,1 0-1,0 0 1,-10 11 0,14-14 30,0 0 0,-1 1 1,1-1-1,0 1 1,1 0-1,-1 0 1,0-1-1,1 1 0,0 0 1,-1 0-1,1 0 1,1 1-1,-1-1 1,0 0-1,1 0 0,-1 1 1,1 3-1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6:02.628"/>
    </inkml:context>
    <inkml:brush xml:id="br0">
      <inkml:brushProperty name="width" value="0.025" units="cm"/>
      <inkml:brushProperty name="height" value="0.025" units="cm"/>
    </inkml:brush>
  </inkml:definitions>
  <inkml:trace contextRef="#ctx0" brushRef="#br0">1 61 9641,'0'0'417,"10"0"-263,4 1-114,-1 1 0,1 0 0,-1 1 0,0 0 1,20 9-1,-14-6 6,0-1 0,-1-1 0,2 0 1,-1-2-1,0 0 0,1-1 1,22-2-1,139-19 1574,-172 19-1379,148-17 1665,270 5 0,-337 11-1546,172-25 0,-95 10-204,306 9-1,-281 10-129,-109-2-7,48-2-4,-1 6 0,147 24 0,-165-9 38,1-5 0,122 0 1,187-24 1260,-133 2-925,-5 0-270,345 2 354,101 69-398,-688-57-68,167 24 358,266 5 0,-143-45-248,-120 1-47,91-16 8,46-2-50,-222 27-62,409 13 885,-48-2-184,-189-10-496,300-36-96,-386 15-43,422-13 352,-506 28 209,30-2-3753,-106-4-1143,4-8-2157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00.936"/>
    </inkml:context>
    <inkml:brush xml:id="br0">
      <inkml:brushProperty name="width" value="0.025" units="cm"/>
      <inkml:brushProperty name="height" value="0.025" units="cm"/>
    </inkml:brush>
  </inkml:definitions>
  <inkml:trace contextRef="#ctx0" brushRef="#br0">1338 238 2755,'0'-9'774,"-1"2"-412,1 1 0,-1 0 0,0 0 1,-1 0-1,0 0 0,0 0 0,0 0 1,0 0-1,-1 0 0,0 1 0,0-1 1,-1 1-1,1 0 0,-1 0 0,0 0 1,-1 1-1,1-1 0,-1 1 0,0 0 1,-5-3-1,-13-7-159,-1 2-1,1 1 1,-2 1 0,1 1 0,-33-8-1,0 4 311,-74-8 0,107 18-452,-1 2 1,1 0-1,-1 1 1,1 1-1,-1 2 0,1 0 1,-1 2-1,1 0 1,1 2-1,-1 1 0,1 0 1,1 2-1,-1 1 0,2 0 1,-32 23-1,9-2 17,2 1-1,1 3 0,2 1 1,1 2-1,2 2 1,-59 87-1,72-92 120,2 1 1,1 1-1,2 1 0,2 1 0,2 0 1,1 1-1,2 0 0,2 1 0,-6 58 1,13-57-166,1-1 1,2 1 0,2 0 0,1-1 0,3 0 0,1 0-1,27 78 1,-27-100-36,0 0 0,1-1-1,1 0 1,1 0 0,1-1-1,0-1 1,1 0 0,1 0-1,1-1 1,0-1 0,1-1-1,1 0 1,0-1 0,0-1-1,2 0 1,-1-1 0,33 12-1,-12-11 3,1-1 0,0-3 0,0-1 0,1-2 0,0-2 0,0-2 0,0-1 0,0-2 0,54-10 0,-51 3-7,-1-2 0,-1-1 0,0-3 0,-1-1 0,0-2 1,-1-1-1,-1-3 0,-2-1 0,0-2 0,-1-1 0,-2-2 0,56-57 1,-41 32 151,-3-3 0,-2-1 0,-2-1 1,-4-3-1,-2-1 0,-2-2 0,28-78 0,-50 110 60,-1 0 0,-1-1 0,-2 0 0,-1-1 0,-2 1 0,1-36 0,-6 58-106,1 1-1,-2-1 1,1 0-1,-2 0 0,1 1 1,-1-1-1,-1 1 0,0-1 1,-1 1-1,0 0 0,0 0 1,-1 1-1,0-1 1,-1 1-1,0 0 0,0 0 1,-1 1-1,0 0 0,0 0 1,-1 1-1,0 0 1,-16-10-1,11 9-64,-2 1-1,1 0 1,-1 1-1,0 1 1,-1 0-1,1 1 1,-24-3 0,-9 2-184,-55 3 1,-38-5-3622,80-5-365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40.648"/>
    </inkml:context>
    <inkml:brush xml:id="br0">
      <inkml:brushProperty name="width" value="0.025" units="cm"/>
      <inkml:brushProperty name="height" value="0.025" units="cm"/>
    </inkml:brush>
  </inkml:definitions>
  <inkml:trace contextRef="#ctx0" brushRef="#br0">86 66 11275,'0'-4'1061,"0"0"0,1 0 1,0 1-1,0-1 0,0 0 1,0 1-1,1-1 0,0 1 1,-1-1-1,1 1 0,4-5 0,-6 7-909,1-1 0,0 1 0,0 0 0,0 0-1,0 0 1,0 0 0,0 0 0,0 0 0,1 0-1,-1 0 1,0 0 0,0 1 0,1-1 0,-1 0-1,0 1 1,1-1 0,-1 1 0,1-1-1,-1 1 1,1 0 0,-1 0 0,1 0 0,-1 0-1,1 0 1,-1 0 0,1 0 0,-1 0 0,0 0-1,1 1 1,-1-1 0,1 0 0,2 2-1,-3-1-125,-1 0-1,1 0 0,0 0 0,-1 1 0,1-1 0,-1 0 1,1 0-1,-1 0 0,0 1 0,1-1 0,-1 0 0,0 0 0,0 1 1,0-1-1,0 0 0,0 0 0,0 1 0,0-1 0,0 0 1,-1 0-1,1 1 0,-1 1 0,-9 28 224,5-24-210,0 0 0,0 0 0,0-1-1,-1 0 1,1 0 0,-2 0 0,1-1 0,0 1 0,-1-2 0,0 1 0,-1-1 0,1 0 0,-14 5-1,20-9 32,11 0-91,1 0 1,-1 1 0,0 0-1,0 0 1,0 1-1,0 1 1,-1-1-1,1 2 1,16 7-1,-22-9 8,0 1-1,0 0 0,0 0 0,-1 0 0,1 0 0,-1 1 0,0 0 1,0 0-1,0-1 0,0 2 0,-1-1 0,0 0 0,1 0 0,-2 1 1,1-1-1,0 1 0,-1 0 0,0-1 0,0 1 0,0 0 0,-1 0 1,0 7-1,1-9 48,-1 0 1,0 1 0,0-1 0,0 1 0,-1-1-1,1 0 1,-1 1 0,1-1 0,-1 0 0,-1 1 0,1-1-1,0 0 1,-1 0 0,1 0 0,-1 0 0,0 0-1,0 0 1,0-1 0,0 1 0,-1-1 0,1 1-1,-1-1 1,1 0 0,-1 0 0,0 0 0,0 0-1,0-1 1,0 1 0,0-1 0,0 1 0,-6 0-1,-7 2 299,0-2 0,-1 1 0,1-2 0,-1 0-1,-22-3 1,8 2-667,31 0-195,8 0-3891,13 0 2330,-17 0 1046,57-6-6808,-21-3 1707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23.947"/>
    </inkml:context>
    <inkml:brush xml:id="br0">
      <inkml:brushProperty name="width" value="0.025" units="cm"/>
      <inkml:brushProperty name="height" value="0.025" units="cm"/>
    </inkml:brush>
  </inkml:definitions>
  <inkml:trace contextRef="#ctx0" brushRef="#br0">0 94 9321,'0'0'3929,"9"0"-3128,152 0-806,227-28 0,-155 7 100,1630-24 3476,-1102 81-3567,-307-11 24,340 15-57,1317 36 1793,-2041-76-1867,43 0-207,-38 0-3804,-59-1 570,-3-5-2094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40.976"/>
    </inkml:context>
    <inkml:brush xml:id="br0">
      <inkml:brushProperty name="width" value="0.025" units="cm"/>
      <inkml:brushProperty name="height" value="0.025" units="cm"/>
    </inkml:brush>
  </inkml:definitions>
  <inkml:trace contextRef="#ctx0" brushRef="#br0">122 107 13773,'0'0'10212,"-11"-5"-9406,-37-14-464,46 19-337,0 0 0,0 0-1,0 1 1,0-1 0,0 1-1,0-1 1,1 1 0,-1-1-1,0 1 1,0 0 0,1 0 0,-1 0-1,0 0 1,1 0 0,-1 0-1,1 1 1,-1-1 0,1 0 0,0 1-1,-1-1 1,1 1 0,0-1-1,0 1 1,-2 3 0,0 1 65,0-1 0,0 1 1,1 0-1,-1 0 0,-2 12 0,5-16-36,0-1-1,-1 1 0,1 0 1,0 0-1,0-1 0,0 1 1,0 0-1,0 0 0,1-1 1,-1 1-1,0 0 0,1 0 1,-1-1-1,1 1 0,0-1 1,-1 1-1,1 0 0,0-1 1,0 1-1,0-1 0,0 0 1,1 1-1,1 1 0,0-1 47,0 0 0,0 0 1,1-1-1,-1 1 0,0-1 0,0 0 0,1 0 0,-1 0 0,1 0 0,-1-1 0,7 1 1,0-1 85,0 0 0,0-1 0,0 0 0,0-1 0,0 0 0,0 0 0,-1-1 1,13-5-1,-14 4 16,0-1 0,-1 0 0,0 0 0,0-1 0,0 0 0,-1 0 0,0-1 1,0 1-1,0-1 0,7-14 0,-11 19-130,0-1 1,-1 1-1,1-1 1,-1 0-1,0 0 1,0 1-1,0-1 0,0 0 1,0 0-1,-1 0 1,0 0-1,1 0 1,-1 0-1,0 0 0,0 0 1,0 0-1,-1 0 1,1 0-1,-1 0 1,0 0-1,0 0 0,0 0 1,0 1-1,0-1 1,-1 0-1,1 1 1,-1-1-1,1 1 0,-1-1 1,0 1-1,0 0 1,0-1-1,0 1 1,-5-3-1,2 2-182,1 1 0,-1 0 0,0 0 0,1 0 0,-1 0 0,0 1 0,0 0 0,0 0 0,0 0 0,0 1 0,0-1 0,0 1 0,0 1 0,-8 0 0,10-1 23,1 0 1,0 1-1,-1-1 0,1 1 1,0-1-1,-1 1 0,1 0 0,0 0 1,0 0-1,0 0 0,0 0 0,0 1 1,0-1-1,0 0 0,0 1 1,0 0-1,0-1 0,1 1 0,-1 0 1,1 0-1,-1 0 0,1 0 0,0 0 1,0 0-1,0 0 0,0 1 1,0-1-1,1 0 0,-1 1 0,0-1 1,1 4-1,0-5-96,-1-1 1,1 1-1,0-1 1,0 1-1,0 0 0,0-1 1,0 1-1,1-1 1,-1 1-1,0-1 0,0 1 1,0 0-1,0-1 1,1 1-1,-1-1 0,0 1 1,0-1-1,1 1 1,-1-1-1,0 1 1,1-1-1,-1 1 0,1-1 1,-1 0-1,1 1 1,-1-1-1,1 0 0,-1 1 1,1-1-1,-1 0 1,1 1-1,-1-1 0,1 0 1,-1 0-1,1 0 1,0 0-1,-1 0 0,1 1 1,0-1-1,19 1-6155</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41.331"/>
    </inkml:context>
    <inkml:brush xml:id="br0">
      <inkml:brushProperty name="width" value="0.025" units="cm"/>
      <inkml:brushProperty name="height" value="0.025" units="cm"/>
    </inkml:brush>
  </inkml:definitions>
  <inkml:trace contextRef="#ctx0" brushRef="#br0">140 1 18642,'0'0'8167,"-46"53"-7622,32-30-257,-2 0-224,1 1 0,-1-2 0,4-4-32,2-3 32,2-5-64,5-5-768,6-15-10923,7-7-32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41.676"/>
    </inkml:context>
    <inkml:brush xml:id="br0">
      <inkml:brushProperty name="width" value="0.025" units="cm"/>
      <inkml:brushProperty name="height" value="0.025" units="cm"/>
    </inkml:brush>
  </inkml:definitions>
  <inkml:trace contextRef="#ctx0" brushRef="#br0">153 41 11787,'0'0'5242,"-9"-6"-2514,4 3-2408,-1-2 82,0 1 1,-1 0-1,0 0 0,1 0 0,-13-3 0,17 6-373,0 0-1,0 1 1,0-1-1,0 1 1,0 0 0,0 0-1,0-1 1,0 1-1,0 1 1,0-1 0,0 0-1,0 0 1,0 1 0,0-1-1,0 1 1,0 0-1,0-1 1,1 1 0,-1 0-1,0 0 1,0 0-1,1 1 1,-1-1 0,0 0-1,1 0 1,-1 1-1,1-1 1,0 1 0,-1 0-1,0 2 1,-3 4 10,1-1 0,0 1 0,1 0 0,0 0 0,0 0 0,1 1 0,-2 11-1,3-18 12,1 0 0,-1 0 1,1 0-1,0 0 0,0 0 0,0 0 0,0 1 0,0-1 0,0 0 0,0 0 0,1 0 0,-1 0 0,1 0 0,0 0 0,-1-1 0,1 1 0,0 0 0,0 0 0,0 0 0,0-1 0,1 1 0,-1 0 0,0-1 0,1 1 0,-1-1 0,1 0 0,-1 1 0,1-1 0,0 0 0,0 0 0,-1 0 0,1 0 0,0 0 0,0-1 0,0 1 0,2 0 0,6 1 244,0-2-1,0 1 1,0-1 0,0 0 0,0-1-1,0 0 1,0-1 0,0 0 0,12-5-1,-19 7-233,-1-1-1,1 0 1,-1 0-1,1 0 1,-1 0-1,1 0 1,-1 0-1,0-1 1,1 1-1,-1-1 1,0 0-1,0 0 1,0 1-1,-1-1 1,1-1-1,0 1 1,-1 0-1,1 0 1,-1-1-1,0 1 1,1 0-1,-1-1 1,0 1-1,-1-1 1,1 0-1,0 1 1,-1-1-1,0 0 0,1 1 1,-1-1-1,0 0 1,0 1-1,-1-1 1,1 0-1,0 1 1,-1-1-1,0 0 1,0 1-1,-1-4 1,1 4-57,0 0 1,0 0-1,-1 1 1,1-1-1,0 0 1,-1 1-1,1-1 1,-1 1-1,0 0 1,1-1-1,-1 1 1,0 0-1,0 0 1,0 0-1,0 0 1,0 0-1,0 1 1,0-1-1,0 1 1,0-1-1,0 1 1,0 0-1,0 0 1,-1 0-1,1 0 1,0 0-1,0 0 1,0 0-1,0 1 1,-3 0-1,-1 0-159,1 0 0,-1 1-1,1 0 1,-1-1-1,1 2 1,-1-1-1,1 1 1,0 0 0,0 0-1,-5 4 1,7-4-254,-1 1 0,1-1 1,0 1-1,0 0 0,1 0 1,-1 0-1,1 0 1,-3 8-1,-1 22-6500,6-20 114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2:42.031"/>
    </inkml:context>
    <inkml:brush xml:id="br0">
      <inkml:brushProperty name="width" value="0.025" units="cm"/>
      <inkml:brushProperty name="height" value="0.025" units="cm"/>
    </inkml:brush>
  </inkml:definitions>
  <inkml:trace contextRef="#ctx0" brushRef="#br0">86 33 16752,'0'0'2114,"-9"6"293,7-5-2311,-45 39 2518,44-36-2488,1-1 1,-1 0-1,0 1 1,1 0-1,0 0 1,0 0-1,0 0 1,0 0-1,1 0 1,0 0-1,0 0 1,0 0-1,0 1 1,0 7 0,1-10-86,0-1 1,-1 1 0,1-1 0,0 1 0,1 0 0,-1-1 0,0 1 0,0-1 0,1 1-1,-1-1 1,1 1 0,-1-1 0,1 1 0,0-1 0,-1 1 0,1-1 0,0 0 0,0 1 0,0-1-1,0 0 1,0 0 0,0 0 0,3 2 0,-1-2 144,0 0 0,0 0-1,1-1 1,-1 1 0,0-1 0,0 1 0,1-1-1,-1 0 1,0-1 0,0 1 0,6-2 0,-2 0-28,1 0 1,-1 0 0,0-1 0,0 0 0,-1 0 0,1-1 0,0 0 0,-1 0 0,0 0 0,0-1 0,-1 0 0,11-11-1,-13 13-82,1-1-1,-1 0 1,0 0-1,0 0 1,-1 0-1,1 0 1,-1-1-1,0 1 1,0-1-1,0 0 1,0 1-1,-1-1 1,0 0-1,0 0 1,0 0-1,-1 0 1,0 0-1,0 0 1,0 0-1,-1-5 1,0 8-204,0 0 1,1 1-1,-1-1 1,0 0-1,0 1 1,-1-1-1,1 1 1,0 0-1,0-1 0,-1 1 1,1 0-1,-1 0 1,1-1-1,-1 1 1,1 0-1,-1 1 1,0-1-1,0 0 0,1 0 1,-1 1-1,0-1 1,0 1-1,0 0 1,0-1-1,1 1 1,-1 0-1,0 0 0,0 0 1,0 0-1,0 0 1,0 1-1,-2 0 1,-1-1-599,0 1 0,1 0 0,-1 0 0,0 1 1,1-1-1,0 1 0,-1 0 0,1 0 0,0 0 1,0 1-1,-7 4 0,5 2-10218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15.793"/>
    </inkml:context>
    <inkml:brush xml:id="br0">
      <inkml:brushProperty name="width" value="0.025" units="cm"/>
      <inkml:brushProperty name="height" value="0.025" units="cm"/>
    </inkml:brush>
  </inkml:definitions>
  <inkml:trace contextRef="#ctx0" brushRef="#br0">1874 170 7911,'-76'-2'4843,"44"-1"-4828,1-1-1,-1-2 1,-44-13-1,35 8 70,0 2 1,-1 2-1,0 1 0,0 3 0,-1 1 0,1 2 1,-1 2-1,-67 12 0,17-4-229,-182-5-1,11-2 795,224 2-378,1 1 0,-1 1 0,2 3 0,-1 1 0,1 2 0,1 1 0,1 2 0,0 1 0,1 3 0,0 0 0,2 2 0,-32 28 0,62-48-276,0 1 0,0-1 0,0 1 0,1 0 0,-1 0 0,1 0 0,-1 0 0,1 0 0,0 1 0,0-1 1,1 1-1,-1-1 0,1 1 0,-1 0 0,1-1 0,0 1 0,1 0 0,-1 0 0,1 0 0,-1 7 0,3-5-16,-1 0 0,1 0-1,0 0 1,0 0 0,1-1 0,0 1 0,0-1 0,0 1 0,1-1 0,-1 0-1,1-1 1,6 7 0,51 55 21,138 115-1,-150-144 154,2-2-1,1-2 0,103 47 1,-54-39-34,2-4 1,1-5-1,1-4 1,1-5-1,2-4 0,0-6 1,141 1-1,-4-15 135,278-38-1,999-216-178,-621 55-103,-718 158-8,-167 38 49,261-71-552,-245 64 473,0-2 0,-2-1 0,1-2 0,-2 0 0,0-2 0,36-30 1,-61 46 77,-1-1 1,1 0 0,-1-1-1,0 1 1,1-1 0,-2 1-1,1-1 1,0 0 0,-1 0-1,0 0 1,1 0 0,-2 0 0,1-1-1,0 1 1,1-9 0,-3 10 14,-1 0 0,1 0 0,-1 0 0,1 0 0,-1 0 0,0 0 0,0 0 0,-1 1 1,1-1-1,0 0 0,-1 0 0,0 1 0,1-1 0,-1 1 0,0 0 0,0-1 0,-1 1 1,1 0-1,0 0 0,-1 0 0,1 1 0,-1-1 0,0 1 0,-4-3 0,-38-20 34,-2 2 0,0 1 0,-80-21 0,-157-24 58,104 36 268,-281-12-1,-189 36 366,401 8-712,-60-4-36,-370 5 130,566 3-112,-199 37 0,-102 59-349,410-101 294,-50 15-1368,-1-2 0,0-2 0,-73 5 0,42-16-2998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17.065"/>
    </inkml:context>
    <inkml:brush xml:id="br0">
      <inkml:brushProperty name="width" value="0.025" units="cm"/>
      <inkml:brushProperty name="height" value="0.025" units="cm"/>
    </inkml:brush>
  </inkml:definitions>
  <inkml:trace contextRef="#ctx0" brushRef="#br0">594 47 8648,'-13'4'379,"-280"71"3780,277-70-4096,0 1 1,1 0-1,-1 1 1,1 1-1,1 0 0,-1 1 1,1 0-1,1 1 1,0 1-1,0 0 1,1 1-1,1 0 1,0 1-1,0 0 0,1 1 1,1 0-1,1 0 1,0 1-1,0 0 1,2 1-1,0 0 1,0 0-1,2 0 0,0 0 1,-3 33-1,4-23-48,1 1-1,1-1 0,1 1 0,1 0 1,2-1-1,0 1 0,2-1 1,1 0-1,16 41 0,-18-55-12,1-1 0,1 0 0,0 0 0,0 0 0,1-1 0,0 0 0,1-1-1,0 1 1,1-1 0,0-1 0,0 0 0,1 0 0,0-1 0,0 0 0,1-1 0,0 0 0,0 0 0,0-1 0,1-1-1,-1 0 1,1-1 0,24 4 0,-2-3 4,1-3 0,0 0 0,1-3 0,-2 0 0,1-3 0,0-1 0,46-14 0,-13-1 10,-1-4 0,104-52 0,-142 61-6,0-1-1,-1-1 0,0-1 1,-2-1-1,0-2 0,-2-1 1,0 0-1,21-29 0,-35 39-2,0-1 0,0-1 0,-2 0 0,0 0 0,0-1 0,-1 0 0,-1 0 0,-1-1-1,-1 1 1,0-1 0,-1 0 0,0 0 0,-2 0 0,0-1 0,-1 1 0,0 0 0,-5-23 0,3 30 14,0-1 0,-1 1 0,0 0 0,-1 0 0,0 0 1,-1 1-1,0-1 0,-1 1 0,1 0 0,-2 0 1,-12-13-1,7 11 25,0 0-1,-1 1 1,0 0 0,0 1-1,-1 1 1,0 0 0,-16-6-1,-8 0 17,-1 1 1,1 3-1,-2 1 0,1 1 0,-58-2 0,-240 4-1170,271 11-959,-89 17 0,79-3-1451</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40.370"/>
    </inkml:context>
    <inkml:brush xml:id="br0">
      <inkml:brushProperty name="width" value="0.025" units="cm"/>
      <inkml:brushProperty name="height" value="0.025" units="cm"/>
    </inkml:brush>
  </inkml:definitions>
  <inkml:trace contextRef="#ctx0" brushRef="#br0">0 398 10314,'0'0'16757,"9"-11"-15236,176-189 354,-35 42-1972,-122 129-111,-28 50-59,-6 4 279,-1-1-1,-19 41 1,0 3 92,19-45-31,0-8-58,2 0 1,0 0-1,1 1 0,1-1 0,0 1 0,1 0 0,1-1 0,0 1 0,2 16 0,-1-31-116,0 0 0,1 0-1,-1 0 1,1 0 0,-1 0 0,1 0 0,-1 0-1,1 0 1,-1 0 0,1 0 0,0 0 0,0-1-1,-1 1 1,1 0 0,0 0 0,0-1 0,0 1-1,0-1 1,0 1 0,0-1 0,0 1-1,0-1 1,0 1 0,0-1 0,0 0 0,0 0-1,0 0 1,0 1 0,0-1 0,0 0 0,0 0-1,2-1 1,0 1-708,0 0 0,0 0 0,0-1 0,0 1 1,0-1-1,0 0 0,0 0 0,0 0 0,-1-1 0,1 1 0,3-3 0,17-16-9067</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40.764"/>
    </inkml:context>
    <inkml:brush xml:id="br0">
      <inkml:brushProperty name="width" value="0.025" units="cm"/>
      <inkml:brushProperty name="height" value="0.025" units="cm"/>
    </inkml:brush>
  </inkml:definitions>
  <inkml:trace contextRef="#ctx0" brushRef="#br0">0 3 15727,'0'0'13933,"51"0"-13581,-25 0-288,5 0-96,3 0-1793,-3 0-2884,-5-2-2562</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41.091"/>
    </inkml:context>
    <inkml:brush xml:id="br0">
      <inkml:brushProperty name="width" value="0.025" units="cm"/>
      <inkml:brushProperty name="height" value="0.025" units="cm"/>
    </inkml:brush>
  </inkml:definitions>
  <inkml:trace contextRef="#ctx0" brushRef="#br0">31 64 18610,'0'0'5445,"2"-8"-3134,-1 5-2209,-1 0 0,1 0-1,0 1 1,0-1 0,0 0 0,0 1-1,0-1 1,1 1 0,-1-1 0,1 1-1,0 0 1,-1 0 0,1 0-1,0 0 1,0 0 0,0 0 0,1 0-1,-1 1 1,0-1 0,1 1 0,-1-1-1,1 1 1,-1 0 0,1 0-1,0 0 1,-1 0 0,1 1 0,0-1-1,0 1 1,0 0 0,-1-1-1,1 1 1,0 0 0,0 1 0,3 0-1,-4-2-98,0 1 0,1 0-1,-1 0 1,0 0 0,0 1-1,0-1 1,1 0 0,-1 1-1,0-1 1,0 1 0,0 0-1,0 0 1,0 0 0,0 0-1,0 0 1,0 0 0,0 1-1,0-1 1,-1 0 0,1 1-1,0 0 1,2 3 0,-3-2-8,1 1 0,-1 0 1,0 0-1,0 0 0,0 0 0,-1 0 1,1 0-1,-1 0 0,0 0 1,0 0-1,0 0 0,-2 5 0,-1 6 63,-1-1-1,-1 1 1,0-1-1,-1 0 1,0-1-1,-1 0 1,-1 0-1,0 0 1,-1-1-1,-17 20 1,13-16 256,0 1 1,1 0-1,1 1 1,-14 30-1,24-47-311,1 0 0,-1 0-1,1 1 1,-1-1 0,1 0-1,0 0 1,-1 0 0,1 1-1,0-1 1,0 0 0,0 0 0,0 1-1,0-1 1,0 0 0,0 0-1,1 0 1,-1 1 0,0-1-1,1 0 1,-1 0 0,1 0-1,-1 0 1,1 0 0,-1 0 0,1 0-1,0 0 1,0 0 0,-1 0-1,1 0 1,1 1 0,1 0-134,0-1 0,0 1 0,0-1 0,1 0 1,-1 0-1,0 0 0,0 0 0,1 0 0,-1-1 0,0 1 1,5-1-1,45-4-4109,-13-6-3684,-5-6-1018</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41.463"/>
    </inkml:context>
    <inkml:brush xml:id="br0">
      <inkml:brushProperty name="width" value="0.025" units="cm"/>
      <inkml:brushProperty name="height" value="0.025" units="cm"/>
    </inkml:brush>
  </inkml:definitions>
  <inkml:trace contextRef="#ctx0" brushRef="#br0">142 0 10474,'0'0'10730,"-18"54"-9032,5-20-289,-5 6-416,2 5-481,-2 3-351,0-3-97,3-3-32,3-8 192,4-9 32,3-9-192,5-7-96,2-27-8232,3-8-2786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37.013"/>
    </inkml:context>
    <inkml:brush xml:id="br0">
      <inkml:brushProperty name="width" value="0.025" units="cm"/>
      <inkml:brushProperty name="height" value="0.025" units="cm"/>
    </inkml:brush>
  </inkml:definitions>
  <inkml:trace contextRef="#ctx0" brushRef="#br0">78 34 1890,'0'0'1863,"-9"0"-1009,5 1-739,-32-1 754,35 0-678,0-1 0,0 1 1,0 0-1,-1 0 1,1 0-1,0-1 0,0 1 1,0-1-1,-1 1 1,1-1-1,0 1 0,0-1 1,0 0-1,0 1 1,0-1-1,0 0 0,0 0 1,1 0-1,-1 0 1,0 0-1,0 0 0,1 0 1,-1 0-1,0 0 1,1 0-1,-1 0 0,1 0 1,-1-2-1,0-10 2973,5 15-1159,20 12-1782,3-9-241,0-1 1,0-1-1,0-2 1,34-2-1,33 3 416,1027 29 1881,-832-28-2215,2310 17 443,-1068-47 1303,-1499 25-1698,203-16 305,-224 14-1821,-9-5-3727,-2 1-2839</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41.807"/>
    </inkml:context>
    <inkml:brush xml:id="br0">
      <inkml:brushProperty name="width" value="0.025" units="cm"/>
      <inkml:brushProperty name="height" value="0.025" units="cm"/>
    </inkml:brush>
  </inkml:definitions>
  <inkml:trace contextRef="#ctx0" brushRef="#br0">75 10 18289,'0'0'1548,"-10"2"727,-31 8-327,39-9-1858,0 0 1,1 0-1,-1 0 0,0 0 1,1 1-1,0-1 1,-1 1-1,1-1 0,0 1 1,0 0-1,0 0 0,0-1 1,0 1-1,0 0 0,0 0 1,1 0-1,-1 0 0,0 0 1,1 0-1,0 0 0,0 0 1,-1 0-1,1 0 0,1 2 1,-2 0-43,1 0 1,0 1-1,1-1 1,-1 0-1,1 0 1,0 0-1,0 0 1,0 0 0,4 7-1,-3-8-30,0 0-1,1 0 1,-1-1-1,1 1 1,0-1 0,0 0-1,0 0 1,0 0 0,0 0-1,1 0 1,-1-1-1,0 1 1,1-1 0,-1 0-1,1 0 1,0 0 0,-1-1-1,1 1 1,0-1-1,-1 0 1,1 0 0,0 0-1,-1 0 1,1-1-1,0 1 1,6-3 0,-4 1 34,0 1 0,0-1 1,0 0-1,0-1 0,-1 0 1,1 1-1,-1-2 0,1 1 1,-1-1-1,0 0 1,0 0-1,-1 0 0,1 0 1,-1-1-1,4-5 0,-7 7 25,1 1 1,-1 0-1,1-1 0,-1 0 0,0 1 0,0-1 1,0 0-1,-1 1 0,1-1 0,0 0 0,-1 0 1,0 0-1,0 0 0,0 1 0,0-1 0,-1-4 0,1 5-36,-1 0 0,0 0 0,0 1 0,0-1 0,0 0 0,0 0 0,0 1 0,0-1 0,0 1 0,0-1-1,-1 1 1,1-1 0,-1 1 0,1 0 0,-1 0 0,0 0 0,1 0 0,-4-1 0,2 0-47,-1 1 0,0-1 1,0 1-1,0 1 0,0-1 1,0 1-1,0-1 0,0 1 1,0 0-1,0 0 0,0 1 1,-1-1-1,1 1 0,1 0 1,-1 0-1,0 0 0,0 1 1,0-1-1,1 1 0,-1 0 0,-5 4 1,4-2-244,1 0 0,0 0-1,0 0 1,0 1 0,1-1 0,-1 1 0,1 0 0,0 0 0,0 1 0,1-1 0,0 0 0,-1 1-1,2 0 1,-1-1 0,1 1 0,-1 7 0,1-7-444,1-1 0,0 0 0,0 0 0,0 0 0,1 0 0,0 0 0,0 1 0,0-1-1,1 0 1,-1-1 0,1 1 0,3 5 0,11 14-5862</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42.136"/>
    </inkml:context>
    <inkml:brush xml:id="br0">
      <inkml:brushProperty name="width" value="0.025" units="cm"/>
      <inkml:brushProperty name="height" value="0.025" units="cm"/>
    </inkml:brush>
  </inkml:definitions>
  <inkml:trace contextRef="#ctx0" brushRef="#br0">95 69 17232,'0'0'2306,"-11"10"193,3-4-2076,-37 36 2474,42-38-2553,0-1 1,0 1-1,0 0 1,0 0 0,1 0-1,0 0 1,0 0-1,0 1 1,0-1-1,0 1 1,1-1 0,-1 8-1,2-11-331,0-1 0,0 1 0,0 0 0,0 0 0,0 0 0,0-1 0,0 1 0,1 0-1,-1 0 1,0-1 0,0 1 0,1 0 0,-1-1 0,0 1 0,1 0 0,-1-1 0,1 1 0,-1 0 0,1-1 0,-1 1-1,1-1 1,0 1 0,-1-1 0,1 1 0,0-1 0,-1 0 0,2 1 0,27 4 142,-20-5-122,-1-1 1,1 0-1,-1-1 0,17-4 1,-15 2 13,-1-2 1,1 1 0,-1-1 0,1-1 0,-2 0 0,1 0 0,-1-1 0,13-15 0,-17 19 39,0 0 0,0-1 1,-1 1-1,0-1 1,0 0-1,0 0 1,0 0-1,-1-1 1,0 1-1,0 0 1,0-1-1,-1 0 0,0 1 1,0-1-1,0 0 1,-1 1-1,0-1 1,0-9-1,-1 13-82,0 1 1,0 0-1,0-1 0,0 1 1,0 0-1,0 0 0,0 0 0,0 0 1,0 0-1,-1 0 0,1 0 0,0 0 1,-1 1-1,1-1 0,-1 0 0,1 1 1,0-1-1,-1 1 0,1 0 1,-1-1-1,0 1 0,1 0 0,-1 0 1,1 0-1,-1 0 0,1 0 0,-1 0 1,-2 1-1,-3 0-162,1-1 0,-1 1-1,0 1 1,1-1 0,-11 5 0,7-1-538,0 1 0,1 0 0,0 0 0,-12 11 0,-15 17-4519,14-14-468,-3 3-5203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42.495"/>
    </inkml:context>
    <inkml:brush xml:id="br0">
      <inkml:brushProperty name="width" value="0.025" units="cm"/>
      <inkml:brushProperty name="height" value="0.025" units="cm"/>
    </inkml:brush>
  </inkml:definitions>
  <inkml:trace contextRef="#ctx0" brushRef="#br0">0 109 16432,'15'1'1980,"177"0"3355,112-13-3167,83 0-2074,140 21-52,-509-9-91,0-1 0,1-1-1,31-6 1,-43 6-53,-1 0 1,1 0 0,0-1-1,-1 1 1,0-1-1,1-1 1,-1 0-1,0 1 1,-1-2 0,1 1-1,-1-1 1,8-8-1,-3-3-3613,-8 0-3652</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0.666"/>
    </inkml:context>
    <inkml:brush xml:id="br0">
      <inkml:brushProperty name="width" value="0.025" units="cm"/>
      <inkml:brushProperty name="height" value="0.025" units="cm"/>
    </inkml:brush>
  </inkml:definitions>
  <inkml:trace contextRef="#ctx0" brushRef="#br0">94 0 21364,'0'0'7517,"-4"10"-6306,-3 4-831,2-5-238,0 1 0,0 0-1,1 0 1,0 1 0,1-1-1,0 1 1,1 0 0,-2 21-1,4-32-137,1 1 1,-1-1-1,1 1 0,-1-1 0,1 1 0,0-1 0,-1 1 0,1-1 0,0 1 1,-1-1-1,1 0 0,0 1 0,0-1 0,0 0 0,-1 0 0,1 1 0,0-1 1,0 0-1,0 0 0,-1 0 0,1 0 0,0 0 0,0 0 0,0 0 0,0-1 1,24-1 69,24-13 26,-42 11-145,0 2 0,0-1 0,1 1 0,-1 0 1,0 1-1,1-1 0,-1 1 0,0 1 1,1 0-1,0 0 0,9 1 0,-15 0 39,-1 0-1,1-1 1,-1 1 0,0 0-1,1 0 1,-1 0-1,0 0 1,1 0 0,-1 0-1,0 1 1,0-1 0,0 0-1,0 1 1,0-1-1,0 1 1,0-1 0,-1 1-1,1-1 1,0 1 0,-1-1-1,1 1 1,-1 0-1,0-1 1,0 1 0,1 0-1,-1-1 1,0 1 0,0 0-1,-1 3 1,1 2 10,-1 0 0,0 1 1,0-1-1,-1 0 0,-4 13 1,-1-5 90,-1 0 1,0-1-1,-1 0 1,-1 0-1,0-1 1,-22 22-1,26-28-53,0-1-1,-1 0 1,0 0-1,0-1 1,0 0-1,-1 0 1,0 0 0,0-1-1,0 0 1,0-1-1,-1 0 1,1 0-1,-1-1 1,-12 2 0,20-4-174,0 0 1,0 0 0,-1 0 0,1-1-1,0 1 1,0 0 0,0 0 0,0-1-1,0 1 1,0-1 0,0 1 0,0-1-1,0 1 1,0-1 0,0 0-1,0 1 1,0-1 0,0 0 0,0 0-1,1 0 1,-1 0 0,0 0 0,1 1-1,-1-1 1,0 0 0,0-2 0,-8-33-6576,8 32 5950,-4-41-9674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1.012"/>
    </inkml:context>
    <inkml:brush xml:id="br0">
      <inkml:brushProperty name="width" value="0.025" units="cm"/>
      <inkml:brushProperty name="height" value="0.025" units="cm"/>
    </inkml:brush>
  </inkml:definitions>
  <inkml:trace contextRef="#ctx0" brushRef="#br0">0 0 17585,'0'0'12588,"62"37"-12492,-37-34-224,9-3-1954,0 0-2531,4-9-1889,-4-6-7655</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1.343"/>
    </inkml:context>
    <inkml:brush xml:id="br0">
      <inkml:brushProperty name="width" value="0.025" units="cm"/>
      <inkml:brushProperty name="height" value="0.025" units="cm"/>
    </inkml:brush>
  </inkml:definitions>
  <inkml:trace contextRef="#ctx0" brushRef="#br0">85 40 4324,'0'0'13154,"-7"12"-7565,-5 7-3642,-29 43 3088,37-56-4733,1 0 0,0 0 0,0 0 0,0 0 0,1 1 0,0-1 0,1 1 0,-2 11 0,5-17-309,0 0-1,0 0 1,0-1 0,1 1-1,-1-1 1,0 1 0,1-1-1,-1 0 1,0 0 0,1 0-1,-1 0 1,0 0 0,1 0-1,-1-1 1,4 0 0,51-18-1884,-49 16 1574,1-1-1,0 1 1,0 0 0,0 1 0,0 0-1,0 1 1,1 0 0,13 0 0,-22 1 315,1 1 1,-1-1 0,0 1-1,1-1 1,-1 1 0,0 0-1,0 0 1,0-1-1,0 1 1,0 0 0,0 0-1,0 0 1,0 0 0,0 0-1,0 1 1,-1-1 0,1 0-1,0 0 1,-1 0 0,1 1-1,-1-1 1,1 0-1,-1 1 1,1-1 0,-1 0-1,0 1 1,0-1 0,0 1-1,0-1 1,0 0 0,0 1-1,0-1 1,-1 2-1,1 5 217,0 0-1,-1 0 0,0-1 0,-5 16 1,0-7 211,-1-1 1,0 1-1,-1-1 1,-1 0-1,-1-1 1,0 0-1,-1-1 1,-21 22-1,31-35-469,1 1 0,0-1 0,-1 1 0,1-1 0,0 1 0,-1-1 0,1 0 0,-1 1 0,1-1 0,0 0 0,-1 0 1,1 1-1,-1-1 0,1 0 0,-1 0 0,1 0 0,-1 1 0,1-1 0,-1 0 0,1 0 0,-1 0 0,1 0 0,-1 0 0,1 0 0,-1 0 0,0 0 0,1 0 0,-1 0 0,1 0 0,-1-1 0,1 1 0,-1 0 0,1 0 1,-1 0-1,1-1 0,0 1 0,-1 0 0,1-1 0,-1 1 0,1 0 0,0-1 0,-1 1 0,1 0 0,0-1 0,-1 1 0,1-1 0,0 1 0,-1-1 0,1 1 0,0-1 0,0 1 0,0-1 0,-1 1 0,1-1 0,0 1 0,0-1 1,0 1-1,0-1 0,0 1 0,0-1 0,0 1 0,0-1 0,0 1 0,1-1 0,-1-49-6198,0 34 3337,0-30-6299</inkml:trace>
  <inkml:trace contextRef="#ctx0" brushRef="#br0" timeOffset="1">67 1 16143,'0'0'10602,"74"9"-10345,-39-2-225,1 0-2307,0-2-3714,-1-3-7912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1.712"/>
    </inkml:context>
    <inkml:brush xml:id="br0">
      <inkml:brushProperty name="width" value="0.025" units="cm"/>
      <inkml:brushProperty name="height" value="0.025" units="cm"/>
    </inkml:brush>
  </inkml:definitions>
  <inkml:trace contextRef="#ctx0" brushRef="#br0">134 0 19731,'0'0'9417,"0"63"-7624,-10-35-640,-4 8-640,-2 3-353,-3 3-160,-1 2 0,2-6 0,3-5-192,4-8-513,4-9-384,3-10-608,4-28-11852,3-10 1826</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2.042"/>
    </inkml:context>
    <inkml:brush xml:id="br0">
      <inkml:brushProperty name="width" value="0.025" units="cm"/>
      <inkml:brushProperty name="height" value="0.025" units="cm"/>
    </inkml:brush>
  </inkml:definitions>
  <inkml:trace contextRef="#ctx0" brushRef="#br0">103 6 14542,'0'0'7698,"-11"-2"-5024,9 2-2551,-1-1-1,0 0 0,0 1 1,0-1-1,0 1 0,1 0 1,-1 0-1,0 0 1,0 0-1,0 1 0,0-1 1,0 1-1,1-1 0,-1 1 1,0 0-1,0 0 1,1 0-1,-1 1 0,1-1 1,-1 1-1,1-1 0,0 1 1,-1 0-1,1 0 1,0 0-1,0 0 0,0 0 1,1 1-1,-1-1 0,0 0 1,1 1-1,0-1 0,-1 1 1,1 0-1,0-1 1,0 1-1,1 0 0,-2 5 1,1-5-73,0 0 1,0 0 0,1 0-1,-1 0 1,1 0 0,0 1-1,0-1 1,0 0 0,0 0-1,1 0 1,-1 0 0,1 0 0,-1 0-1,1 0 1,0 0 0,0 0-1,1 0 1,-1 0 0,1 0-1,-1-1 1,1 1 0,0 0-1,3 2 1,-1-2-20,0 0 1,1 0-1,-1-1 0,1 0 1,-1 0-1,1 0 0,0-1 1,0 1-1,0-1 0,0 0 1,0-1-1,0 1 0,9-1 1,-4 0 36,-1 0 1,1 0-1,0-1 1,-1-1-1,1 0 1,0 0-1,15-6 1,-22 7-51,-1 0 0,1-1 1,0 1-1,-1-1 1,1 1-1,-1-1 0,0 0 1,0 0-1,1 0 0,-1 0 1,0 0-1,0 0 1,-1 0-1,1-1 0,0 1 1,-1-1-1,0 0 1,1 1-1,-1-1 0,0 0 1,-1 1-1,1-1 1,0 0-1,-1 0 0,1 0 1,-1 0-1,0 0 1,0 0-1,-1-5 0,0 7-13,1-1 0,-1 1 0,0-1 0,0 1 0,0 0 0,0-1 0,-1 1 0,1 0 0,0 0 0,-1 0 0,1 0 0,0 0 0,-1 0 0,1 1 0,-1-1 0,1 0 0,-1 1 0,1-1 0,-1 1 0,0 0 0,1-1 0,-1 1 0,0 0 0,1 0 0,-1 0 0,0 0 0,1 0 0,-3 1 0,-50 5-102,49-4-109,-1 0-1,1 0 0,0 1 0,0 0 1,1 0-1,-1 0 0,1 1 1,-1-1-1,1 1 0,0 0 0,0 0 1,1 1-1,-1-1 0,-4 10 0,-3 15-4786,10 3-4412,5-15-2702</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2.396"/>
    </inkml:context>
    <inkml:brush xml:id="br0">
      <inkml:brushProperty name="width" value="0.025" units="cm"/>
      <inkml:brushProperty name="height" value="0.025" units="cm"/>
    </inkml:brush>
  </inkml:definitions>
  <inkml:trace contextRef="#ctx0" brushRef="#br0">83 0 23030,'0'0'3037,"-9"12"-779,4-5-1943,-8 11 559,1 0 0,-13 25-1,23-38-773,-1 1 1,0-1-1,1 1 1,0 0-1,0 0 0,1 0 1,0 0-1,0 0 1,0 0-1,1 0 0,0 0 1,0 0-1,0 1 1,3 10-1,-3-16-100,1 1 0,0-1 0,0 1 0,-1-1 0,1 1 0,0-1 0,0 0 0,0 1 0,1-1 0,-1 0 0,0 0 0,0 0 0,1 0 0,-1 0 0,0 0 0,1 0 0,-1 0 0,1-1 0,0 1 0,1 0 0,2 0 0,0 1 0,0-1 0,1 0 0,-1-1 0,0 0 0,9 0 0,-2-1 0,0 0 0,0-1 0,-1 0 0,1-1 0,12-5 0,-14 4 0,-1 0 0,0-1 0,0 0 0,-1-1 0,1 0 0,-1 0 0,7-8 0,-11 10 0,-1 1 0,0-1 0,0 1 0,-1-1 0,1 0 0,-1 0 0,0 0 0,0 0 0,0 0 0,0-1 0,-1 1 0,0-1 0,1 1 0,-2-1 0,1 1 0,-1-1 0,1-7 0,-2 9 8,1 1 0,-1 0-1,0 0 1,1 0 0,-1 0 0,0 0 0,0 0-1,-1 0 1,1 0 0,0 1 0,-1-1 0,1 0-1,-1 1 1,1-1 0,-1 1 0,0-1 0,1 1-1,-1 0 1,0 0 0,0 0 0,0 0 0,0 0-1,0 0 1,0 0 0,-4 0 0,-65-13-723,44 11-497,0-4-5488</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3.484"/>
    </inkml:context>
    <inkml:brush xml:id="br0">
      <inkml:brushProperty name="width" value="0.025" units="cm"/>
      <inkml:brushProperty name="height" value="0.025" units="cm"/>
    </inkml:brush>
  </inkml:definitions>
  <inkml:trace contextRef="#ctx0" brushRef="#br0">0 42 15919,'0'0'6166,"11"-7"-4655,-2 2-1216,1 0 1,0 0-1,0 1 1,1 1-1,-1-1 1,1 2-1,0-1 1,0 2-1,0-1 1,-1 1-1,2 1 1,-1 0-1,11 2 1,-20-2-260,0 1 0,0 0 1,1-1-1,-1 1 0,0 0 0,0 0 0,0 0 1,0 0-1,0 1 0,0-1 0,0 0 0,-1 1 1,1 0-1,0-1 0,-1 1 0,1 0 0,-1 0 1,1 0-1,-1 0 0,0 0 0,0 0 0,0 0 1,0 0-1,-1 0 0,1 0 0,0 1 0,-1-1 1,1 0-1,-1 1 0,0-1 0,0 0 0,0 0 1,0 1-1,0-1 0,-1 4 0,0 3 113,-1 1 0,0 0-1,0 0 1,-1-1 0,0 1 0,-1-1-1,-4 9 1,-36 55 333,32-57-232,1 1-1,1 0 0,0 1 1,1 0-1,1 1 0,1 0 1,-7 26-1,14-44-247,0 0-1,0 0 1,0 0 0,0-1 0,0 1-1,0 0 1,0 0 0,0 0 0,0 0-1,0 0 1,0 0 0,0 0-1,1 0 1,-1-1 0,0 1 0,1 0-1,-1 0 1,1 0 0,-1 0 0,1-1-1,-1 1 1,1 0 0,-1-1 0,1 1-1,0 0 1,-1-1 0,1 1-1,0-1 1,0 1 0,0-1 0,-1 1-1,3 0 1,0 0-1,1-1-1,-1 1 0,1-1 1,-1 1-1,1-1 1,-1 0-1,1-1 0,0 1 1,4-1-1,7-3-229,1 0 0,-1-1 1,18-8-1,5-5-3802,47-32 1,-25 8-4480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6:38.695"/>
    </inkml:context>
    <inkml:brush xml:id="br0">
      <inkml:brushProperty name="width" value="0.025" units="cm"/>
      <inkml:brushProperty name="height" value="0.025" units="cm"/>
    </inkml:brush>
  </inkml:definitions>
  <inkml:trace contextRef="#ctx0" brushRef="#br0">1 0 6086,'0'0'2706,"9"3"-1702,25 8-358,5 1 146,0-1 0,67 10-1,307-11 1643,-114-6-1814,1011-12 235,-593-7-322,523 13 160,-1 43-425,573 8-171,-1609-46-66,1797-3 70,-1896-2 1,600 3 1494,-585 12-6304,-111-13-97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3.810"/>
    </inkml:context>
    <inkml:brush xml:id="br0">
      <inkml:brushProperty name="width" value="0.025" units="cm"/>
      <inkml:brushProperty name="height" value="0.025" units="cm"/>
    </inkml:brush>
  </inkml:definitions>
  <inkml:trace contextRef="#ctx0" brushRef="#br0">136 0 18770,'-10'9'3331,"-9"7"-1697,0 1 0,-17 22 0,30-32-1282,0 0 0,1 0-1,0 0 1,0 1 0,1-1 0,0 1-1,1 1 1,-1-1 0,2 0 0,-1 1-1,-1 12 1,3-19-309,1 0 0,0-1 0,0 1 1,0 0-1,0 0 0,1 0 0,-1 0 0,0 0 0,1-1 0,0 1 0,-1 0 0,1 0 0,0-1 1,0 1-1,0 0 0,0-1 0,0 1 0,0-1 0,0 1 0,0-1 0,1 0 0,-1 1 0,3 1 1,1-1-12,-1 1 0,0-1 0,1 0 0,-1-1 0,1 1 0,-1-1 0,1 0 1,0 0-1,6 0 0,3 0-8,0-1 1,-1-1-1,1 0 1,0 0-1,-1-1 1,16-5-1,-19 3-22,-1 0 0,1 0 0,-1 0 0,-1-1 0,1-1 0,-1 1 0,0-2 0,0 1 0,9-10 0,-13 12-2,-1 1 0,0-1-1,0 0 1,0 0 0,-1 0 0,1 0 0,-1-1 0,0 1-1,0-1 1,0 1 0,-1-1 0,0 0 0,0 0-1,0 1 1,0-1 0,-1 0 0,0 0 0,0 0 0,0 0-1,-1 1 1,0-7 0,0 8-18,-1 0 0,1 0 0,0 0 0,-1 0 0,0 1 0,0-1 0,0 0 1,0 1-1,0 0 0,0-1 0,0 1 0,-1 0 0,1 0 0,-1 0 0,0 0 0,1 1 0,-1-1 0,0 1 0,0 0 0,0 0 0,0 0 1,-5-1-1,0 0-164,-1 0 1,0 1 0,0 0-1,0 0 1,0 1 0,-15 1-1,23-1-75,0 1 0,0-1 0,0 0 0,-1 0 0,1 1 0,0-1-1,0 1 1,0-1 0,0 1 0,0-1 0,0 1 0,0 0-1,0-1 1,0 1 0,0 0 0,0 0 0,0 0 0,0 1 0,-4 12-9058,4-4-2093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4.214"/>
    </inkml:context>
    <inkml:brush xml:id="br0">
      <inkml:brushProperty name="width" value="0.025" units="cm"/>
      <inkml:brushProperty name="height" value="0.025" units="cm"/>
    </inkml:brush>
  </inkml:definitions>
  <inkml:trace contextRef="#ctx0" brushRef="#br0">167 0 4805,'0'0'27353,"-41"59"-26840,13-22-417,-1 2-96,1-2 0,8-3 0,6-6 0,8-8 0,6-8-673,15-11-4067,0-14 160,0-12-3844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4.588"/>
    </inkml:context>
    <inkml:brush xml:id="br0">
      <inkml:brushProperty name="width" value="0.025" units="cm"/>
      <inkml:brushProperty name="height" value="0.025" units="cm"/>
    </inkml:brush>
  </inkml:definitions>
  <inkml:trace contextRef="#ctx0" brushRef="#br0">207 22 17873,'-10'3'2450,"1"0"-1867,-55 22 3357,60-24-3734,1 0-1,-1 1 1,1 0 0,0 0-1,0 0 1,0 0-1,0 0 1,0 1 0,0-1-1,1 1 1,-1 0-1,1-1 1,0 1 0,0 1-1,0-1 1,-2 4-1,5-6-179,-1-1-1,1 1 1,-1 0-1,1-1 0,-1 1 1,1-1-1,0 1 0,0-1 1,-1 1-1,1-1 0,0 1 1,0-1-1,-1 0 1,1 1-1,0-1 0,0 0 1,0 0-1,-1 0 0,1 1 1,0-1-1,0 0 0,0 0 1,0 0-1,0-1 1,-1 1-1,1 0 0,2 0 1,28-2 96,-24 0-113,0 0 0,0 0-1,0-1 1,0 0 0,-1 0 0,0-1-1,0 0 1,7-5 0,-10 8 2,0-2 1,0 1 0,-1 0-1,1-1 1,0 1 0,-1-1-1,0 0 1,0 1 0,0-1-1,0 0 1,0 0 0,0-1-1,-1 1 1,1 0 0,-1-1-1,0 1 1,1-7 0,-2 9-6,-1 0 1,1 1-1,-1-1 1,1 0-1,-1 0 1,1 0-1,-1 1 1,1-1-1,-1 0 1,0 1-1,1-1 1,-1 1-1,0-1 1,0 1-1,1-1 1,-1 1-1,0-1 1,0 1-1,0 0 1,0-1-1,0 1 1,1 0-1,-1 0 1,0-1-1,0 1 1,0 0 0,0 0-1,0 0 1,0 0-1,0 1 1,-1-1-1,-35 2 152,35-2-145,-7 3 44,-1 0 1,1 0 0,0 1 0,-1 0 0,2 0 0,-1 1-1,1 1 1,-1-1 0,2 1 0,-1 1 0,1-1 0,0 2-1,0-1 1,0 0 0,1 1 0,1 0 0,-1 1 0,1-1-1,1 1 1,-1 0 0,2 0 0,-1 1 0,-2 11 0,6-19-71,0-1 0,0 0 1,0 0-1,0 0 1,0 1-1,0-1 1,0 0-1,0 0 1,1 0-1,-1 1 1,1-1-1,-1 0 1,1 0-1,-1 0 1,1 0-1,0 0 1,-1 0-1,1 0 0,0 0 1,0 0-1,-1 0 1,1-1-1,0 1 1,0 0-1,2 1 1,1-1-174,0 1 0,-1 0 0,1-1 0,0 0 0,0 0 0,1 0 0,7 1 0,7-1-2090,1-1-1,27-3 1,-42 2 1315,40-6-6604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4.961"/>
    </inkml:context>
    <inkml:brush xml:id="br0">
      <inkml:brushProperty name="width" value="0.025" units="cm"/>
      <inkml:brushProperty name="height" value="0.025" units="cm"/>
    </inkml:brush>
  </inkml:definitions>
  <inkml:trace contextRef="#ctx0" brushRef="#br0">91 0 7815,'0'0'10448,"-4"9"-8180,-13 33-189,4-15-782,2 0 0,1 1 0,1 0 0,1 1 0,2 0 0,-5 48 0,10-75-1283,1 0 1,0-1 0,0 1 0,0 0 0,0-1 0,0 1-1,0 0 1,1-1 0,-1 1 0,1-1 0,-1 1-1,1 0 1,-1-1 0,1 1 0,0-1 0,0 1-1,0-1 1,0 0 0,0 1 0,0-1 0,0 0 0,0 0-1,0 0 1,1 0 0,-1 0 0,0 0 0,1 0-1,-1 0 1,1 0 0,-1 0 0,1-1 0,-1 1-1,1-1 1,0 1 0,-1-1 0,1 0 0,0 0 0,-1 0-1,1 1 1,0-2 0,-1 1 0,1 0 0,0 0-1,-1 0 1,1-1 0,0 1 0,-1-1 0,1 1-1,-1-1 1,3-1 0,4-1 21,0 0 0,0 0 0,0-1 0,0-1-1,-1 1 1,0-1 0,0 0 0,10-10 0,-10 7-30,-1 0-1,0 0 1,0 0 0,-1-1-1,0 0 1,-1 0-1,0 0 1,5-16 0,-8 22-34,0-1 0,0 0-1,0 0 1,0 1 0,-1-1 0,0 0 0,0 0 0,0 0 0,0 0 0,0 0 0,-1 0 0,1 1 0,-1-1 0,0 0 0,0 0-1,-1 1 1,1-1 0,-1 1 0,0-1 0,0 1 0,0 0 0,0-1 0,0 1 0,-5-4 0,-10-7-2023,-8-7-7088,2-1-9513</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7.108"/>
    </inkml:context>
    <inkml:brush xml:id="br0">
      <inkml:brushProperty name="width" value="0.025" units="cm"/>
      <inkml:brushProperty name="height" value="0.025" units="cm"/>
    </inkml:brush>
  </inkml:definitions>
  <inkml:trace contextRef="#ctx0" brushRef="#br0">659 28 7399,'0'0'3171,"-9"-5"-2984,4 1 43,0 1 1,-1 1-1,0-1 0,0 1 1,0 0-1,0 0 1,0 1-1,0-1 0,0 2 1,0-1-1,-1 0 1,1 1-1,0 0 0,0 1 1,-1 0-1,1 0 1,0 0-1,-9 3 0,-2 3 108,1 1 0,0 0 0,1 2 0,0-1 0,0 2 0,1 0 0,1 1 1,-24 26-1,19-17-62,2 1 0,1 0 0,1 1 1,0 1-1,-12 33 0,5 0-25,3 1-1,2 0 1,3 1-1,-9 99 1,18-69 143,3-1 1,18 138-1,-16-221-366,1 25 304,-2 0-1,0-1 1,-2 1-1,-1 0 1,-2-1-1,0 1 0,-11 30 1,0-16 582,-1 0 1,-2-1 0,-44 72-1,51-98-774,8-11-189,0-1 1,0 1-1,0 0 0,1 0 0,0 1 1,0-1-1,0 1 0,-1 7 0,12-22-5460,13-6 2673,-18 12 1893,3-1-128,-1-1-1,1 1 1,0 1 0,1-1 0,-1 1 0,0 0 0,1 0 0,10-1 0,-16 3 866,0 0 1,1 0-1,-1 0 1,0 0-1,0 0 1,1 0-1,-1 1 1,0-1-1,0 0 0,1 1 1,-1-1-1,0 0 1,0 1-1,0 0 1,0-1-1,0 1 1,0 0-1,0-1 1,0 1-1,2 1 1,-3 0 139,1 0 0,0-1-1,-1 1 1,1 0 0,0-1 0,-1 1 0,0 0 0,0 0 0,1 0 0,-1-1 0,0 1 0,0 0 0,0 0-1,-1 0 1,1 0 0,0-1 0,-1 1 0,-1 3 0,1 0 712,-1-1 1,-1 0-1,1 1 1,0-1-1,-1 0 1,0 0-1,0 0 1,-5 4-1,5-5-112,0-1-1,1 1 0,-1 0 1,1 0-1,-1 1 0,1-1 1,0 0-1,0 1 0,1-1 0,-1 1 1,1 0-1,0-1 0,0 1 1,0 0-1,-1 5 0,3-8-514,0 0 0,-1 0-1,1 0 1,0 0-1,0 0 1,0 0 0,0 0-1,0 0 1,0 0 0,0 0-1,0 0 1,0-1-1,0 1 1,1 0 0,-1-1-1,0 1 1,0-1 0,1 1-1,-1-1 1,0 0-1,1 0 1,1 1 0,43 7 425,-34-6-242,9 2 109,1 1 0,-1 0 0,0 2 0,-1 0 0,25 13 1,-40-17-237,1 1 1,-1-1 0,1 1 0,-1 0 0,0 0 0,-1 1 0,1-1 0,-1 1-1,0 0 1,0 0 0,0 1 0,-1-1 0,0 1 0,0-1 0,0 1 0,-1 0-1,0 0 1,0 1 0,0-1 0,-1 0 0,0 1 0,0 7 0,-1-1 99,-1 0 1,0 0 0,-1 0-1,0 0 1,-1 0-1,-1-1 1,0 1 0,0-1-1,-12 21 1,-8 11 213,-36 49 0,37-60-112,-38 50 612,-24 37 998,76-104-1717,0 0 0,0 0 1,2 1-1,0 0 1,-7 31-1,12-38-269,1 0-1,0 0 1,0 1 0,1-1-1,1 0 1,0 0 0,0 1-1,1-1 1,0 0 0,1 0-1,3 10 1,7 10-576,1 0 0,21 31 0,11 24-26,-31-49 645,13 55 0,-17-52 94,31 72-1,-38-102-24,1 1 0,0-1 0,0-1 0,1 1 0,1-1 0,-1 0 0,1 0 0,1-1 0,-1 0 0,1 0 0,0-1 0,12 8 0,-11-10-300,-1 0-1,1-1 1,0 0-1,0 0 1,0-1-1,0 0 1,0-1-1,1 0 1,-1 0-1,0-1 1,1-1-1,-1 1 1,0-1-1,13-3 1,33-22-6270</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8.244"/>
    </inkml:context>
    <inkml:brush xml:id="br0">
      <inkml:brushProperty name="width" value="0.025" units="cm"/>
      <inkml:brushProperty name="height" value="0.025" units="cm"/>
    </inkml:brush>
  </inkml:definitions>
  <inkml:trace contextRef="#ctx0" brushRef="#br0">55 50 17521,'0'0'9603,"5"-8"-9015,19-23-306,-23 30-270,-1 0 0,0 1 0,1-1 0,-1 0-1,1 1 1,0-1 0,-1 0 0,1 1 0,-1-1-1,1 1 1,0-1 0,-1 1 0,1 0 0,0-1-1,0 1 1,-1-1 0,1 1 0,0 0 0,0 0-1,-1 0 1,1-1 0,0 1 0,1 0 0,2 15 74,-11 23 126,-30 47 625,21-53-151,-15 45 0,28-68-551,0 1-1,1 0 1,0-1 0,0 1-1,1 0 1,1 0 0,0 0-1,0-1 1,3 16 0,-3-23-139,1 0 1,0 0 0,0 0-1,0 0 1,0 0 0,1 0 0,-1 0-1,0-1 1,1 1 0,-1 0-1,1-1 1,0 1 0,-1-1-1,1 0 1,0 1 0,0-1-1,0 0 1,0 0 0,0 0-1,0 0 1,0-1 0,0 1-1,0-1 1,0 1 0,1-1 0,3 1-1,4 0-212,0-1-1,0 0 1,0 0 0,0 0-1,9-3 1,-7 0-421,-1 0 1,1 0 0,-1-1 0,0 0-1,15-10 1,-9 4-1955,0 0 1,23-21-1,6-12-5288</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8.572"/>
    </inkml:context>
    <inkml:brush xml:id="br0">
      <inkml:brushProperty name="width" value="0.025" units="cm"/>
      <inkml:brushProperty name="height" value="0.025" units="cm"/>
    </inkml:brush>
  </inkml:definitions>
  <inkml:trace contextRef="#ctx0" brushRef="#br0">145 0 17713,'-8'8'2162,"-12"12"-1127,2 0 0,0 2 1,-18 27-1,31-41-791,-1 0 1,1 1 0,0-1-1,1 1 1,0 1-1,1-1 1,0 0-1,0 1 1,1 0-1,0-1 1,1 1-1,0 0 1,0 18-1,2-27-244,-1 0 0,0 0 0,1 1-1,-1-1 1,1 0 0,-1 0 0,1 0 0,-1 1-1,1-1 1,0 0 0,0 0 0,0 0 0,-1 0-1,1 0 1,0 0 0,0 0 0,0-1 0,0 1-1,1 0 1,-1-1 0,0 1 0,0 0 0,2 0-1,2 0 21,-1 0 1,0 0-1,0 0 0,1-1 0,-1 1 0,1-1 0,5-1 0,1 0 34,-1 0 0,1-1 0,-1 0 0,1-1 1,13-6-1,-12 3-39,0 0 1,-1-1 0,0-1-1,0 0 1,-1-1 0,0 0 0,-1 0-1,9-11 1,-14 15 121,0 0 1,0 0-1,-1 0 0,0 0 1,0 0-1,0-1 0,-1 1 1,0-1-1,0 0 0,0 0 1,-1 0-1,1 0 0,-1 0 1,-1 0-1,1 0 0,-1 0 1,-1 0-1,1 0 0,-2-11 1,0 15-84,1 0-1,0-1 1,-1 1 0,1 0 0,-1 0 0,0 0 0,0 0-1,0 0 1,0 0 0,0 0 0,0 1 0,0-1-1,0 1 1,-1-1 0,1 1 0,-1 0 0,1 0 0,-1 0-1,1 0 1,-1 1 0,0-1 0,1 1 0,-4-1-1,-65-4-77,68 5 54,-6 0-114,6-1-102,1 1 0,-1 0 0,0 0 0,1-1 0,-1 2 0,1-1 0,-1 0 0,1 0-1,-1 1 1,1-1 0,-1 1 0,1 0 0,-1 0 0,1 0 0,0 0 0,-1 0 0,1 1 0,-3 1 0,5-3 32,0 1 0,0-1 0,0 0 0,0 0 0,0 1 0,0-1 0,0 0 0,-1 0 0,1 1 1,0-1-1,0 0 0,0 0 0,0 1 0,0-1 0,0 0 0,0 0 0,0 1 0,0-1 0,1 0 0,-1 1 1,0-1-1,0 0 0,0 0 0,0 1 0,0-1 0,0 0 0,0 0 0,1 0 0,-1 1 0,0-1 0,0 0 1,0 0-1,1 0 0,-1 1 0,0-1 0,0 0 0,0 0 0,1 0 0,-1 0 0,0 0 0,0 1 1,1-1-1,-1 0 0,0 0 0,1 0 0,-1 0 0,0 0 0,0 0 0,1 0 0,-1 0 0,0 0 0,0 0 1,1 0-1,-1 0 0,0 0 0,1 0 0,-1 0 0,0-1 0,22 2-6567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8.927"/>
    </inkml:context>
    <inkml:brush xml:id="br0">
      <inkml:brushProperty name="width" value="0.025" units="cm"/>
      <inkml:brushProperty name="height" value="0.025" units="cm"/>
    </inkml:brush>
  </inkml:definitions>
  <inkml:trace contextRef="#ctx0" brushRef="#br0">134 0 17392,'0'0'13352,"-10"12"-12290,-10 11-666,2 1 0,-22 36 0,34-48-759,-1-1 0,1 1-1,1 1 1,0-1 0,1 1-1,1-1 1,0 1 0,0 0-1,-1 20 1,8-26-5703,4-14 2346,6-14-2231,-2-9-3733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9.312"/>
    </inkml:context>
    <inkml:brush xml:id="br0">
      <inkml:brushProperty name="width" value="0.025" units="cm"/>
      <inkml:brushProperty name="height" value="0.025" units="cm"/>
    </inkml:brush>
  </inkml:definitions>
  <inkml:trace contextRef="#ctx0" brushRef="#br0">189 4 13837,'0'0'5200,"-9"-1"-3465,4 1-1446,-4-1 112,-1 0 0,1 1-1,-1 0 1,1 1 0,-13 2-1,21-3-296,-1 1-1,0-1 0,1 0 0,-1 1 0,1-1 0,-1 1 0,1 0 0,-1-1 0,1 1 0,0 0 1,-1 0-1,1 0 0,0 0 0,0 0 0,0 0 0,0 0 0,-1 1 0,2-1 0,-1 0 0,0 1 1,0-1-1,0 0 0,1 1 0,-1-1 0,0 1 0,1-1 0,-1 1 0,1-1 0,0 1 0,0 0 1,-1-1-1,1 1 0,0-1 0,0 1 0,1 0 0,-1-1 0,0 1 0,0-1 0,1 1 0,-1-1 1,1 1-1,0-1 0,-1 1 0,1-1 0,1 2 0,-1-1-38,1 0 0,0 0 1,-1 0-1,1-1 0,0 1 0,0-1 0,0 1 0,0-1 1,1 0-1,-1 0 0,0 0 0,0 0 0,1 0 0,-1-1 1,0 1-1,1 0 0,-1-1 0,1 0 0,-1 0 0,1 0 1,3 0-1,1 0-18,0 0 0,-1 0 0,1-1 0,0 0 0,-1 0 0,1 0 0,6-3 0,-11 3-30,-1 1 0,1-1 0,0 1 0,-1-1 0,1 0 0,-1 0 1,1 1-1,-1-1 0,0 0 0,1 0 0,-1-1 0,0 1 0,0 0 0,0 0 1,1-1-1,-1 1 0,0 0 0,-1-1 0,1 1 0,0-1 0,0 1 0,-1-1 1,1 1-1,-1-1 0,1 0 0,-1 1 0,0-1 0,1 0 0,-1 1 0,0-1 1,0-2-1,-1 2 1,0 0 1,0 1 0,-1-1 0,1 0-1,0 1 1,0-1 0,-1 1 0,1-1 0,-1 1-1,1 0 1,-1-1 0,0 1 0,0 0-1,1 0 1,-1 0 0,0 0 0,0 1-1,0-1 1,0 0 0,0 1 0,0 0-1,0-1 1,0 1 0,0 0 0,-2 0-1,-14-2-29,1 2 0,0 0 0,-1 0 0,-26 6 0,40-6-160,0 1-1,0 1 0,0-1 1,0 0-1,1 1 0,-1 0 1,0 0-1,1 0 0,-1 0 1,1 1-1,-4 3 0,5-5-138,1 1-1,-1 0 0,1 0 0,0 1 0,0-1 0,0 0 1,0 0-1,0 0 0,0 1 0,0-1 0,1 0 0,-1 1 0,1-1 1,0 1-1,0-1 0,-1 1 0,2-1 0,-1 1 0,0-1 0,1 4 1,7 12-3977,10-3-1762</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29:59.652"/>
    </inkml:context>
    <inkml:brush xml:id="br0">
      <inkml:brushProperty name="width" value="0.025" units="cm"/>
      <inkml:brushProperty name="height" value="0.025" units="cm"/>
    </inkml:brush>
  </inkml:definitions>
  <inkml:trace contextRef="#ctx0" brushRef="#br0">97 44 20019,'0'0'8702,"0"10"-7160,-1-7-1469,1 0 0,-1 0 0,1 1 0,0-1 0,1 0 0,-1 0 0,0 0 0,1 0 0,0 1 0,-1-1 0,1 0 0,1 0 0,-1 0 0,0-1 0,1 1 0,-1 0 0,1 0 0,0-1 0,0 1 0,0-1 0,0 1 1,0-1-1,1 0 0,-1 0 0,1 0 0,-1 0 0,1-1 0,0 1 0,0 0 0,0-1 0,0 0 0,0 0 0,4 1 0,1 0-71,0-1 1,1 1-1,-1-2 0,0 1 1,1-1-1,-1 0 1,1-1-1,-1 0 0,1-1 1,10-2-1,-17 3-2,1 1 0,-1-1 0,0 0 0,0 0 0,0 0 0,0 0-1,0 0 1,0 0 0,0-1 0,0 1 0,0-1 0,-1 1 0,1-1 0,-1 1-1,1-1 1,-1 0 0,1 0 0,-1 0 0,0 0 0,0 0 0,0 0 0,0 0-1,0 0 1,-1-1 0,1 1 0,-1 0 0,1 0 0,-1-1 0,0 1 0,0 0-1,0 0 1,0-1 0,0 1 0,0 0 0,-1-1 0,1 1 0,-1 0 0,1 0-1,-1 0 1,0-1 0,0 1 0,-2-3 0,0 1 1,1 0 1,-1 1-1,0-1 1,0 1-1,-1 0 0,1 0 1,-1 0-1,1 0 1,-1 0-1,0 1 0,0-1 1,0 1-1,-1 0 1,1 1-1,0-1 0,-1 1 1,1 0-1,-1 0 1,-4-1-1,-2 0-21,0 1 0,-1 0 0,1 0 0,0 1 0,0 0 0,-22 4 0,-12 15-1682,16-1-2249,-6 5-4602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8:36.244"/>
    </inkml:context>
    <inkml:brush xml:id="br0">
      <inkml:brushProperty name="width" value="0.025" units="cm"/>
      <inkml:brushProperty name="height" value="0.025" units="cm"/>
    </inkml:brush>
  </inkml:definitions>
  <inkml:trace contextRef="#ctx0" brushRef="#br0">1 0 6534,'0'0'12460,"-1"5"-11766,1-3-661,0-1 1,0 0 0,0 0-1,0 0 1,1 0-1,-1 0 1,0 0-1,0 0 1,1 0-1,-1 0 1,0-1-1,1 1 1,-1 0-1,1 0 1,-1 0-1,1 0 1,0 0-1,-1-1 1,1 1-1,0 0 1,0 0 0,-1-1-1,3 2 1,29 10 480,56-6-10,-56-5-368,892 8 1117,-510-13-1278,345 3 400,1364 5-120,-675 25 645,293 1 1707,-1861-43-5538,71 6-1558,0-3-3476</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01.048"/>
    </inkml:context>
    <inkml:brush xml:id="br0">
      <inkml:brushProperty name="width" value="0.025" units="cm"/>
      <inkml:brushProperty name="height" value="0.025" units="cm"/>
    </inkml:brush>
  </inkml:definitions>
  <inkml:trace contextRef="#ctx0" brushRef="#br0">310 78 4612,'0'0'-1265,"10"-7"1671,14-7 617,13-7 2187,0-3 4018,-37 24-7077,0 0 0,0 0 1,1 0-1,-1 0 0,0 0 0,0 0 0,1 0 0,-1 0 0,0 0 0,0 0 0,0 0 0,1 0 0,-1 0 0,0-1 0,0 1 0,0 0 0,1 0 0,-1 0 0,0 0 0,0-1 0,0 1 0,0 0 0,1 0 0,-1 0 0,0 0 0,0-1 1,0 1-1,0 0 0,0 0 0,0-1 0,0 1 0,0 0 0,0 0 0,0 0 0,0-1 0,0 1 0,0 0 0,0 0 0,0-1 0,0 1 0,0 0 0,0 0 0,0-1 0,0 1 0,0 0 0,0 0 0,0 0 0,0-1 0,0 1 1,0 0-1,-1 0 0,1 0 0,0-1 0,0 1 0,0 0 0,0 0 0,-1 0 0,1 0 0,0-1 0,-22-1 2335,-30 9-2109,27 2-266,0 0 0,1 2 1,-44 27-1,54-29-101,1 0 1,0 1-1,0 1 1,1 0-1,1 0 1,0 1-1,-17 23 1,26-31-15,-1 0 1,1 0 0,0 1-1,0-1 1,0 0-1,0 1 1,1-1 0,0 1-1,0 0 1,0-1-1,0 1 1,1 0 0,0 0-1,0-1 1,1 10-1,0-11 13,1 1 1,-1 0-1,0-1 0,1 1 0,0-1 0,0 0 0,0 1 0,0-1 1,1 0-1,-1 0 0,1-1 0,0 1 0,0 0 0,0-1 0,0 0 0,0 0 1,0 0-1,0 0 0,6 2 0,19 7 29,-21-9-28,0 0-1,0 1 0,0 0 1,-1 0-1,13 9 1,-17-11-20,-1 0 1,0 0 0,1 1 0,-1-1 0,0 1 0,0-1-1,0 1 1,0-1 0,0 1 0,0 0 0,-1-1 0,1 1 0,0 0-1,-1 0 1,1-1 0,-1 1 0,0 0 0,0 0 0,0 0 0,0 0-1,0 0 1,0-1 0,0 1 0,0 0 0,-1 0 0,1 0-1,-1 0 1,-1 3 0,-5 9 79,-1-1-1,-1 0 1,0 0-1,-1 0 1,0-1-1,-22 20 1,4-3 148,6-6-93,12-14-70,0 1 0,1 0 0,1 0 0,0 0 0,0 1-1,1 0 1,0 1 0,-7 18 0,14-30-84,1 1 0,0 0 0,-1 0 0,1-1 0,0 1 0,-1 0 0,1-1 0,0 1 0,0-1 0,0 1 0,0-1 0,0 0 0,0 1 0,0-1 0,0 0 0,-1 1 0,1-1 0,0 0 0,0 0 0,0 0 0,0 0 0,0 0 0,0 0 0,0 0 0,0 0 0,2-1 0,40 1-1003,-36 0 696,14-1-201,-11 0 415,0 1 0,0 0 0,0 1 0,0 0 0,18 3 0,-26-3 117,1 0-1,-1 0 0,1 0 0,-1 1 0,0-1 1,1 0-1,-1 1 0,0 0 0,0-1 0,0 1 0,0 0 1,0 0-1,0 0 0,-1 0 0,1 1 0,-1-1 1,0 0-1,1 1 0,-1-1 0,0 1 0,0-1 0,0 1 1,-1-1-1,1 1 0,-1 0 0,1 4 0,0 1 43,-1 0 0,0 0 0,0 0 0,-1 0 0,0 0-1,0 0 1,-1-1 0,0 1 0,0 0 0,-1-1 0,0 1 0,0-1-1,-7 11 1,-4 2 259,-1 0 0,-1-1 0,-18 17 0,-31 39 1869,65-74-2162,0-1 0,-1 0 0,1 0 0,0 0 0,0 1-1,0-1 1,-1 0 0,1 1 0,0-1 0,0 0 0,0 0-1,0 1 1,0-1 0,-1 0 0,1 1 0,0-1 0,0 0 0,0 1-1,0-1 1,0 0 0,0 1 0,0-1 0,0 0 0,0 1-1,0-1 1,1 0 0,-1 1 0,0-1 0,0 0 0,0 1-1,0-1 1,0 0 0,0 1 0,1-1 0,-1 0 0,0 0 0,0 1-1,1-1 1,-1 0 0,0 0 0,0 1 0,1-1 0,-1 0-1,21 4 65,29-8-34,-50 4-33,120-23-1801,-41 5-2223,-38 8 47,-10 2-2455</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01.389"/>
    </inkml:context>
    <inkml:brush xml:id="br0">
      <inkml:brushProperty name="width" value="0.025" units="cm"/>
      <inkml:brushProperty name="height" value="0.025" units="cm"/>
    </inkml:brush>
  </inkml:definitions>
  <inkml:trace contextRef="#ctx0" brushRef="#br0">0 5 16688,'0'0'6182,"83"23"-4805,-28-23-352,8 0-769,1-4-192,-7-6-3555,-12-3-7079</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02.339"/>
    </inkml:context>
    <inkml:brush xml:id="br0">
      <inkml:brushProperty name="width" value="0.025" units="cm"/>
      <inkml:brushProperty name="height" value="0.025" units="cm"/>
    </inkml:brush>
  </inkml:definitions>
  <inkml:trace contextRef="#ctx0" brushRef="#br0">94 0 18610,'0'0'4735,"-7"11"-2776,5-7-1797,-52 87 3158,49-82-3136,1-1 1,0 1 0,0 0-1,1 0 1,0 1-1,1-1 1,0 1 0,1-1-1,-1 20 1,3-28-183,-1 1 0,1-1 0,0 0 1,1 0-1,-1 1 0,0-1 1,0 0-1,0 0 0,1 0 0,-1 0 1,0 0-1,1-1 0,-1 1 1,1 0-1,-1-1 0,1 1 0,0-1 1,-1 1-1,1-1 0,-1 0 1,1 0-1,0 0 0,-1 0 0,1 0 1,-1 0-1,1 0 0,0 0 1,-1 0-1,3-1 0,53-7-28,-11-5-626,-37 9 465,0 1-1,0 0 0,0 0 0,0 1 1,1 1-1,-1-1 0,0 2 0,1-1 1,-1 1-1,16 2 0,-24-1 187,0-1 0,1 1 1,-2 0-1,1 0 0,0 0 0,0 0 0,0 0 0,0 0 0,0 0 1,-1 0-1,1 0 0,-1 0 0,1 0 0,-1 1 0,1-1 0,-1 0 1,1 0-1,-1 1 0,0-1 0,0 0 0,0 0 0,0 1 0,0-1 1,0 0-1,0 0 0,0 1 0,0-1 0,0 0 0,-1 0 0,0 3 1,-14 40 763,5-28-212,-1 0 1,0-1-1,-1 0 0,-28 26 1,33-34-447,0-1 0,-1 0 1,1 0-1,-1-1 0,-1 0 0,1 0 0,0-1 1,-1 0-1,0-1 0,0 1 0,-18 2 1,25-5-248,1-2 0,0 1 1,0 0-1,0 0 0,0 0 1,0 0-1,0-1 0,0 1 1,0 0-1,0-1 0,0 1 0,0-1 1,0 1-1,0-1 0,0 0 1,0 1-1,0-1 0,0 0 1,0 0-1,1 0 0,-1 1 1,0-1-1,1 0 0,-1 0 1,1 0-1,-1 0 0,1 0 1,-1 0-1,1 0 0,0 0 1,-1-2-1,-6-42-7346,6 29 3484,-7-34-10378</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02.695"/>
    </inkml:context>
    <inkml:brush xml:id="br0">
      <inkml:brushProperty name="width" value="0.025" units="cm"/>
      <inkml:brushProperty name="height" value="0.025" units="cm"/>
    </inkml:brush>
  </inkml:definitions>
  <inkml:trace contextRef="#ctx0" brushRef="#br0">1 24 9641,'0'0'14190,"75"0"-12205,-38 0-575,5 0-481,4 0-769,0-3-160,-2-2-1890,-6-3-1858,-8 1-2786</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03.020"/>
    </inkml:context>
    <inkml:brush xml:id="br0">
      <inkml:brushProperty name="width" value="0.025" units="cm"/>
      <inkml:brushProperty name="height" value="0.025" units="cm"/>
    </inkml:brush>
  </inkml:definitions>
  <inkml:trace contextRef="#ctx0" brushRef="#br0">146 0 15727,'0'0'8039,"-43"70"-5700,23-39-417,2 5-1282,-2-1-352,5 1-224,3-2 1,2-7-866,5-5-961,3-2-512,2-11-1185</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0:03.379"/>
    </inkml:context>
    <inkml:brush xml:id="br0">
      <inkml:brushProperty name="width" value="0.025" units="cm"/>
      <inkml:brushProperty name="height" value="0.025" units="cm"/>
    </inkml:brush>
  </inkml:definitions>
  <inkml:trace contextRef="#ctx0" brushRef="#br0">188 0 17264,'-9'0'1516,"1"0"-1053,0 1-1,-1 0 0,1 1 0,0-1 0,0 2 0,0-1 0,0 1 0,0 0 0,1 1 0,-1-1 0,1 2 0,0-1 0,0 1 0,0 0 0,1 0 0,0 1 1,-6 6-1,6-6 5,1 1 1,1-1 0,-1 1 0,1 0 0,-6 13-1,10-19-443,-1 0-1,1 0 1,-1 0-1,1 0 1,-1 0-1,1 1 1,0-1-1,-1 0 1,1 0-1,0 0 1,0 0-1,0 1 1,0-1-1,0 0 1,0 0-1,0 0 1,0 0-1,1 1 1,-1-1-1,0 0 1,1 0-1,-1 0 1,1 0-1,-1 0 1,1 0-1,-1 0 1,1 0-1,0 0 1,0 0-1,-1 0 1,1 0-1,0 0 1,0-1-1,0 1 1,0 0-1,0-1 1,0 1-1,0-1 1,0 1-1,0-1 1,0 1-1,0-1 1,1 1-1,-1-1 1,0 0-1,0 0 1,2 0-1,7 1 73,0 0 1,0 0-1,0-2 1,0 1-1,0-1 0,0-1 1,0 1-1,0-2 1,-1 1-1,1-2 0,10-4 1,-15 6-80,-1 0 1,0-1 0,0 1 0,1-1 0,-2 0-1,1 0 1,0 0 0,-1-1 0,1 1 0,-1-1-1,0 0 1,0 0 0,-1 0 0,1 0 0,-1 0-1,0-1 1,0 1 0,0-1 0,-1 1 0,1-1-1,-1 0 1,0 0 0,-1 1 0,1-10 0,-1 13-25,0 0 1,0 1 0,-1-1 0,1 0 0,0 0-1,-1 1 1,1-1 0,0 0 0,-1 1 0,1-1 0,-1 0-1,1 1 1,-1-1 0,1 1 0,-1-1 0,0 1-1,1-1 1,-1 1 0,0-1 0,1 1 0,-1 0 0,0-1-1,0 1 1,1 0 0,-1-1 0,0 1 0,0 0 0,0 0-1,1 0 1,-1 0 0,0 0 0,0 0 0,0 0-1,1 0 1,-1 0 0,0 0 0,-1 1 0,-2-1-117,1 1 0,-1-1 0,1 1 1,-1 0-1,1 0 0,0 0 0,-1 0 0,-3 3 1,3-1-193,1 0 1,-1 0-1,1 0 1,-1 0-1,1 1 1,0 0-1,1-1 1,-1 1-1,1 0 1,-4 8 0,3-5-925,0 1 0,1-1 1,0 0-1,0 1 1,-1 14-1,2 8-5103</inkml:trace>
  <inkml:trace contextRef="#ctx0" brushRef="#br0" timeOffset="1">348 363 18962,'0'0'6043,"-10"11"-3630,4-5-2081,0 0 14,1-1 0,-1 1 0,1 0-1,0 0 1,1 1 0,0 0 0,0-1-1,0 2 1,1-1 0,0 0 0,0 0-1,0 1 1,0 8 0,2-16-342,1 1 0,0 0 0,0 0 0,0-1 0,1 1 0,-1 0 0,0 0 0,0-1 0,0 1 1,0 0-1,1 0 0,-1-1 0,0 1 0,1 0 0,-1-1 0,1 1 0,-1 0 0,0-1 0,1 1 0,-1-1 0,1 1 0,0-1 0,-1 1 1,1-1-1,-1 1 0,1-1 0,0 0 0,-1 1 0,2 0 0,27-1 46,-22-2-49,1 0-1,-1 0 1,0 0-1,-1-1 1,1 0-1,7-5 1,-8 4-1,1-1 0,-1 0 0,0-1 0,0 0 0,-1 0 0,0 0 0,0 0 0,0-1 0,-1 0 0,0 0 0,0 0 0,-1 0 0,1-1 0,-2 1 0,1-1 0,-1 0 0,0 0 0,-1 0 0,0 0 0,0 0 0,-1 0 0,-1-13 0,1 19-34,0 1 1,-1-1-1,1 0 0,-1 1 1,1-1-1,-1 1 0,0-1 1,0 1-1,1-1 0,-1 1 1,0 0-1,-1-1 0,1 1 0,0 0 1,0 0-1,0 0 0,-1 0 1,1 0-1,0 0 0,-1 0 1,1 0-1,-1 0 0,1 1 1,-1-1-1,0 1 0,1-1 1,-1 1-1,0-1 0,1 1 1,-1 0-1,0 0 0,1 0 1,-3 0-1,0 0-253,1 0 0,-1 1 1,1-1-1,-1 1 0,1 0 0,-1 0 1,1 0-1,0 0 0,-1 1 0,1-1 0,0 1 1,0 0-1,0 0 0,0 0 0,-2 2 1,-12 16-8459</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2:31.432"/>
    </inkml:context>
    <inkml:brush xml:id="br0">
      <inkml:brushProperty name="width" value="0.025" units="cm"/>
      <inkml:brushProperty name="height" value="0.025" units="cm"/>
    </inkml:brush>
  </inkml:definitions>
  <inkml:trace contextRef="#ctx0" brushRef="#br0">2919 247 7976,'0'0'7874,"-4"-8"-6663,-29-75 3413,30 76-4395,-1 0 1,0-1 0,0 2 0,0-1-1,-1 0 1,0 1 0,-1 0 0,1 0-1,-1 1 1,0-1 0,0 1 0,-1 1-1,0-1 1,0 1 0,0 0 0,0 1-1,0-1 1,-1 1 0,1 1 0,-16-4-1,-8 0-104,0 1-1,-1 1 1,-59 1-1,79 3-124,-410-18 1687,311 10-1507,-168 8 0,157 3-140,-425 38-23,535-40-18,-34 5-19,0 3-1,0 1 0,-55 20 1,-122 61-22,101-39 11,39-20 48,35-15-51,-63 34 0,95-43 37,1 2 0,0 0 0,0 1 0,1 0 0,0 2 1,1-1-1,-19 25 0,18-19 41,1 1 0,1 1 1,1 0-1,-14 34 1,21-45-8,1 1 0,0 0 0,0 0 0,1 0 0,1 0 0,-1 1 1,1-1-1,1 0 0,0 1 0,1-1 0,0 0 0,4 17 0,-3-22-25,0 0 0,0 0 0,1 0 0,0 0 0,0 0 0,0-1 0,1 1 0,0-1 0,-1 0-1,1 0 1,1 0 0,-1-1 0,1 0 0,-1 1 0,1-1 0,0-1 0,0 1 0,0-1 0,10 3-1,8 3 46,1-2 0,1-1 0,25 3-1,-41-7-40,747 75 422,-93-58-241,-549-24-143,0-6 0,113-27 0,219-76 104,-402 102-99,0-1-1,-1-2 1,-1-2-1,0-2 0,44-30 1,-74 43-31,-1-1 0,0-1 0,0 0 0,-1 0 0,0-1 0,-1-1 0,0 1 0,0-1 0,-1-1 0,-1 0 0,0 0 0,0 0 0,-2-1 0,1 0 0,-2 0 0,1-1 0,-2 1 0,0-1 0,0 0 0,-2 0 0,1-16 0,-2 23-18,-1-1 1,1 1-1,-1-1 1,-1 1-1,0 0 1,0 0-1,0 0 1,-1 0-1,0 0 1,0 1-1,-1-1 1,-7-11-1,3 9 22,-1-1-1,1 1 0,-1 1 0,-1-1 0,0 1 0,0 1 0,-11-6 0,-7-2 27,-1 1 0,0 2-1,-1 1 1,-1 1-1,-36-7 1,-14 4-2942,-38 7-6147,135 6 1375</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19.011"/>
    </inkml:context>
    <inkml:brush xml:id="br0">
      <inkml:brushProperty name="width" value="0.025" units="cm"/>
      <inkml:brushProperty name="height" value="0.025" units="cm"/>
    </inkml:brush>
  </inkml:definitions>
  <inkml:trace contextRef="#ctx0" brushRef="#br0">2038 79 5317,'0'0'3118,"-11"-1"-1570,-164-27 2910,-47-6-1063,32 22-2584,0 9 0,-302 31 1,377-14-798,37-5-4,1 2-1,-89 26 1,145-30 62,1 2 1,0 0-1,0 1 1,1 1-1,1 1 0,0 0 1,0 1-1,1 2 1,1-1-1,1 2 1,0 0-1,1 1 1,0 0-1,2 1 1,0 0-1,1 1 1,1 1-1,-10 26 1,16-31-21,1 0 0,1 0 0,1 0 0,0 0 0,1 0 0,0 1 0,1-1 0,1 0 1,1 0-1,5 20 0,-3-15-40,1-1 1,1 0-1,1 0 1,1-1-1,0 0 1,2 0-1,15 20 0,-17-27-18,1-1 0,0-1 0,0 0 0,1 0 0,0-1 0,0-1 0,1 0 0,0 0 0,1-1 0,-1-1 0,1 0-1,0 0 1,21 3 0,14 1 45,1-3-1,72 1 1,-67-5 11,792 20 896,-813-21-948,93 0 945,134-18-1,-206 10-707,0-2 0,0-2 0,-1-3-1,-1-2 1,51-24 0,-86 33-151,0-2 0,-1 0 0,0-1 0,-1-1 0,0 0 0,-1-1-1,0-1 1,0 0 0,-2-1 0,0 0 0,0-1 0,-1-1 0,-1 1 0,-1-1 0,0-1-1,-1 0 1,-1 0 0,-1-1 0,0 0 0,-1 0 0,-1 0 0,-1-1 0,0 1 0,-1-1-1,-1 0 1,-1 1 0,-3-20 0,3 34-73,-1 0-1,0 0 1,0 1-1,0-1 1,0 1 0,-1-1-1,0 1 1,1-1-1,-1 1 1,0 0 0,-1 0-1,1 0 1,0 0-1,-1 0 1,0 1-1,0-1 1,1 1 0,-2-1-1,1 1 1,0 0-1,0 0 1,-1 1 0,1-1-1,-1 1 1,1-1-1,-1 1 1,1 0-1,-8 0 1,-8-2-110,-1 1 1,0 0-1,1 2 1,-26 3-1,31-3-94,-98 17-3591,43-5-856,17-6-1590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37.680"/>
    </inkml:context>
    <inkml:brush xml:id="br0">
      <inkml:brushProperty name="width" value="0.025" units="cm"/>
      <inkml:brushProperty name="height" value="0.025" units="cm"/>
    </inkml:brush>
  </inkml:definitions>
  <inkml:trace contextRef="#ctx0" brushRef="#br0">1 189 3203,'0'0'9476,"5"-7"-9391,-2 4-58,0 0 0,0 0 1,1 0-1,-1 0 0,1 1 0,-1-1 0,1 1 0,0 0 1,0 0-1,0 0 0,0 1 0,0-1 0,1 1 1,-1 0-1,0 0 0,1 1 0,-1-1 0,0 1 0,1 0 1,-1 0-1,6 1 0,457-24 405,7 0 689,1366 38 652,-171 3-1672,-864-41 634,-286 6-34,74-12-567,186-1 213,259 1 357,-966 26-517,6 0-57,0 3 0,119 15 0,-185-13-1017,-1-1-1,1 0 1,0-1 0,22-1 0,9-9-5760</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41.897"/>
    </inkml:context>
    <inkml:brush xml:id="br0">
      <inkml:brushProperty name="width" value="0.025" units="cm"/>
      <inkml:brushProperty name="height" value="0.025" units="cm"/>
    </inkml:brush>
  </inkml:definitions>
  <inkml:trace contextRef="#ctx0" brushRef="#br0">1 1 10442,'0'0'3288,"8"6"-2177,-1-1-859,-1-1 0,1 1 0,1-1 0,-1-1 0,1 0 1,-1 0-1,1 0 0,0-1 0,0 0 0,0 0 0,0-1 0,16 0 0,393-15 2848,-70-2-114,-5 32-4048,-338-16 485,9 1-2046,-6-5-3092,0-11-7967</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8:41.226"/>
    </inkml:context>
    <inkml:brush xml:id="br0">
      <inkml:brushProperty name="width" value="0.025" units="cm"/>
      <inkml:brushProperty name="height" value="0.025" units="cm"/>
    </inkml:brush>
  </inkml:definitions>
  <inkml:trace contextRef="#ctx0" brushRef="#br0">0 96 10762,'0'0'4532,"9"-5"-2684,22-10-1495,0 3 0,0 0 0,1 2 0,1 1 0,-1 2 0,59-5 0,217-2 148,-294 14-505,833 21-172,-390-4 192,740 27 2519,-421-13-2177,1080 25 440,1-50 769,624-106-761,-1327 60-1110,-1038 46-1525,11 1-5909,-69-7 243</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42.568"/>
    </inkml:context>
    <inkml:brush xml:id="br0">
      <inkml:brushProperty name="width" value="0.025" units="cm"/>
      <inkml:brushProperty name="height" value="0.025" units="cm"/>
    </inkml:brush>
  </inkml:definitions>
  <inkml:trace contextRef="#ctx0" brushRef="#br0">1 50 10730,'0'0'6374,"78"2"-5125,-7-5-512,12-6 160,13 0-96,4-2-449,-5 2-192,-3 2-96,-10 3 0,-8 4-64,-7 0-1153,-7 0-2050,-1 0-4292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2:51.532"/>
    </inkml:context>
    <inkml:brush xml:id="br0">
      <inkml:brushProperty name="width" value="0.025" units="cm"/>
      <inkml:brushProperty name="height" value="0.025" units="cm"/>
    </inkml:brush>
  </inkml:definitions>
  <inkml:trace contextRef="#ctx0" brushRef="#br0">2544 9 9833,'0'0'12172,"-9"-3"-12044,7 2-121,0 0 0,0 0 0,-1 0 0,1 1 0,0-1 0,-1 1 0,1 0 1,0-1-1,-1 1 0,1 0 0,-1 0 0,1 0 0,0 1 0,-1-1 0,1 1 0,-1-1 0,-2 2 0,-1 2 9,0 0 1,0 0-1,1 0 0,-1 1 0,1 0 0,-7 8 0,-83 97 475,-86 130-1,27-32 579,-5-9-746,-241 315 315,6 100 390,179-263-988,182-298-140,-335 545 1288,275-430-387,-117 298 0,184-390-790,14-37-99,-3 0 0,0-1 0,-27 45 0,30-67 448,1-9-4626,4-12-2215,6-14 196,3 10 2425,3 2-117</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2:52.014"/>
    </inkml:context>
    <inkml:brush xml:id="br0">
      <inkml:brushProperty name="width" value="0.025" units="cm"/>
      <inkml:brushProperty name="height" value="0.025" units="cm"/>
    </inkml:brush>
  </inkml:definitions>
  <inkml:trace contextRef="#ctx0" brushRef="#br0">0 88 9353,'1'-10'133,"-1"8"66,7-40-648,-7 40 561,0 0 1,1 1-1,-1-1 1,1 1-1,-1-1 1,1 0-1,0 1 1,0-1-1,-1 1 1,1 0-1,0-1 0,0 1 1,1 0-1,-1-1 1,0 1-1,0 0 1,0 0-1,1 0 1,-1 0-1,1 0 1,-1 1-1,1-1 0,-1 0 1,1 1-1,-1-1 1,1 1-1,0-1 1,2 0-1,-4 2 26,1-1 0,0 1 0,-1-1 1,1 1-1,-1 0 0,1-1 0,-1 1 0,1-1 0,-1 1 0,1 0 0,-1 0 0,1-1 0,-1 1 1,0 0-1,1 0 0,-1-1 0,0 1 0,0 0 0,0 0 0,0 0 0,0-1 0,1 1 0,-1 0 1,-1 0-1,1 1 0,1 30 916,-2-26-675,0 63 1477,3 89 2015,0-140-3571,0-1 1,1 1 0,1-1-1,1 0 1,0 0-1,14 28 1,-18-43-287,0 1 0,0-1 1,0 0-1,1 1 0,-1-1 0,1 0 1,0 0-1,0 0 0,0 0 0,0 0 1,0-1-1,0 1 0,0 0 0,0-1 1,1 0-1,-1 1 0,1-1 0,-1 0 1,1 0-1,4 0 0,-3 0 23,0-1-1,-1 0 0,1-1 0,0 1 1,0-1-1,0 0 0,0 1 1,-1-2-1,1 1 0,0 0 1,-1-1-1,7-3 0,6-6 127,-1 0-1,1-1 0,-2-1 1,19-21-1,-33 34-160,102-115 327,-62 66-640,3 2 1,59-50-1,-95 92-687,3-3-854,-6 0-4629,-4 1-5493</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2:52.981"/>
    </inkml:context>
    <inkml:brush xml:id="br0">
      <inkml:brushProperty name="width" value="0.025" units="cm"/>
      <inkml:brushProperty name="height" value="0.025" units="cm"/>
    </inkml:brush>
  </inkml:definitions>
  <inkml:trace contextRef="#ctx0" brushRef="#br0">329 1 13997,'0'0'9476,"-3"10"-8029,-5 11-909,0 0-1,-1 0 1,-1-1 0,-18 27 0,-62 78 1200,-7 12-541,84-117-1012,1 1 0,1 1 0,2 0 1,-14 42-1,21-58-161,0 0 1,1 0 0,0 1-1,0-1 1,1 1-1,0-1 1,0 1 0,0-1-1,1 1 1,1 8-1,-1-12-14,1 0 0,-1 0-1,0-1 1,1 1-1,-1 0 1,1 0 0,0-1-1,0 1 1,0-1-1,0 0 1,1 1-1,-1-1 1,1 0 0,-1 0-1,1-1 1,-1 1-1,1-1 1,0 1 0,0-1-1,0 0 1,0 0-1,5 1 1,12 3 44,1-2 0,-1 0 0,1-1 0,0-2 1,32-2-1,103-19-1409,-113 15-166,23-5-3281,-28-4-6001,-29 8 1706</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3.331"/>
    </inkml:context>
    <inkml:brush xml:id="br0">
      <inkml:brushProperty name="width" value="0.025" units="cm"/>
      <inkml:brushProperty name="height" value="0.025" units="cm"/>
    </inkml:brush>
  </inkml:definitions>
  <inkml:trace contextRef="#ctx0" brushRef="#br0">154 1 6951,'0'0'21161,"-10"3"-20488,3-1-574,0 1 1,-1 0 0,2 1-1,-1 0 1,0 0-1,1 0 1,0 1 0,0-1-1,0 2 1,0-1 0,1 1-1,0-1 1,0 2 0,1-1-1,-1 0 1,1 1 0,-5 12-1,-18 47 76,25-62-142,1 0 0,0 1 1,0-1-1,0 0 0,1 0 0,-1 0 0,1 1 1,0-1-1,0 0 0,0 0 0,1 1 0,0-1 1,0 0-1,2 7 0,-2-10-15,1 0-1,-1 1 1,1-1 0,-1 0 0,1 0-1,0 0 1,0 0 0,-1 0 0,1 0-1,0 0 1,0-1 0,0 1-1,0-1 1,0 1 0,0-1 0,0 0-1,0 0 1,0 0 0,0 0 0,0 0-1,0 0 1,0 0 0,3-2-1,3 1 31,-1 0-1,1-1 1,0 0-1,-1 0 1,9-4-1,0-3-5,-1-1 1,1-1-1,-1 0 1,-1 0-1,0-2 0,17-20 1,-21 23-24,-2-1 0,1 0 0,-1 0-1,-1-1 1,0 0 0,-1 0 0,0-1 0,-1 1 0,5-19 0,-10 31-16,-1 0 1,1 0-1,0 0 1,0 0-1,0 0 1,-1 0-1,1 0 1,0 0-1,0 1 1,0-1-1,-1 0 1,1 0-1,0 0 1,0 0-1,-1 0 1,1-1-1,0 1 1,0 0-1,0 0 1,-1 0-1,1 0 1,0 0-1,0 0 1,0 0-1,-1 0 1,1 0-1,0 0 1,0-1-1,0 1 1,-1 0-1,1 0 1,0 0-1,0 0 1,0-1-1,0 1 1,0 0-1,0 0 1,-1 0-1,1-1 1,0 1-1,0 0 1,0 0-1,0 0 1,0-1-1,0 1 1,0 0-1,0-1 1,-14 19 148,-1 5-152,1 0 0,-11 28 0,21-42 0,0 0 0,1 1 0,0 0 0,1 0 0,0 0 0,0 0 0,1 0 0,0 19 0,2-27-95,0-1 0,-1 1 0,1-1 0,0 1 0,0 0 0,0-1 0,0 0 1,0 1-1,0-1 0,0 0 0,1 1 0,-1-1 0,0 0 0,1 0 0,-1 0 0,1 0 0,-1 0 0,1-1 0,0 1 0,-1 0 0,1-1 1,0 1-1,-1-1 0,1 1 0,0-1 0,0 0 0,-1 0 0,1 0 0,0 0 0,2 0 0,6 0-1350,0 0-1,0-1 1,0 1 0,13-4-1,9-8-8819</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4.291"/>
    </inkml:context>
    <inkml:brush xml:id="br0">
      <inkml:brushProperty name="width" value="0.025" units="cm"/>
      <inkml:brushProperty name="height" value="0.025" units="cm"/>
    </inkml:brush>
  </inkml:definitions>
  <inkml:trace contextRef="#ctx0" brushRef="#br0">287 12 18385,'0'0'8318,"-9"-2"-7293,7 1-992,-1 0 1,1 0 0,-1 1 0,1-1 0,-1 1-1,0-1 1,1 1 0,-1 0 0,1 0 0,-1 0-1,0 0 1,1 1 0,-1-1 0,1 1 0,-1-1 0,0 1-1,1 0 1,0 0 0,-1 0 0,1 0 0,0 0-1,-1 1 1,1-1 0,0 1 0,0 0 0,0-1-1,0 1 1,0 0 0,1 0 0,-1 0 0,1 0-1,-1 1 1,1-1 0,0 0 0,0 1 0,0-1 0,0 0-1,-1 5 1,2-6-13,-1-1-1,1 0 0,0 1 1,0-1-1,-1 1 1,1-1-1,0 1 0,0-1 1,0 1-1,0-1 1,0 1-1,0-1 1,0 1-1,0-1 0,0 1 1,0-1-1,0 1 1,0-1-1,0 0 0,0 1 1,0-1-1,0 1 1,1-1-1,-1 1 0,0-1 1,0 1-1,1-1 1,-1 0-1,0 1 1,0-1-1,1 1 0,-1-1 1,0 0-1,1 1 1,-1-1-1,1 0 0,-1 0 1,0 1-1,1-1 1,-1 0-1,1 0 1,0 1-1,28-5 310,28-21-492,-41 17 18,-11 9 157,-13 20 309,-2-2-43,-1 14-121,2 0 0,1 0-1,1 1 1,2 0-1,2 0 1,1 0 0,2 36-1,1-34 1,-2 0-1,-2 1 0,-1-1 0,-1 0 1,-21 68-1,23-96-157,0-1 0,-1 0 0,0 0 0,0 0 0,0 0 0,-1 0 0,0-1 0,-1 0 0,1 0 0,-1 0 0,0-1 0,-9 6 0,13-9 0,-1-1 0,1 0 0,-1 0 0,0 1 0,1-1 0,-1-1 0,0 1 0,0 0 0,0-1 0,1 1 0,-1-1 0,0 0 0,0 0 0,0 0 0,0-1 0,0 1 0,1 0 0,-1-1 0,0 0 0,0 0 0,0 0 0,1 0 0,-1 0 0,1 0 0,-1-1 0,1 1 0,-1-1 0,1 0 0,0 0 0,0 0 0,0 0 0,0 0 0,0 0 0,0 0 0,1-1 0,-1 1 0,-1-4 0,-2-2 0,0 0 0,0 0 0,1-1 0,0 1 0,0-1 0,1 0 0,0 0 0,1-1 0,0 1 0,-1-11 0,3 15 0,-1-1 0,2 1 0,-1 0 0,0-1 0,1 1 0,0 0 0,0 0 0,1 0 0,-1-1 0,1 1 0,0 1 0,1-1 0,-1 0 0,1 1 0,0-1 0,0 1 0,0 0 0,1-1 0,5-4 0,120-94 0,-76 63 0,83-79 0,-123 105 0,-1 0 0,0-1 0,0 0 0,-2-1 0,0 0 0,-1 0 0,0-1 0,-1-1 0,-1 1 0,7-31 0,-11 13 0,-3 34 0,0 1 0,0-1 0,0 1 0,0-1 0,-1 1 0,1-1 0,0 0 0,0 1 0,-1-1 0,1 1 0,0-1 0,-1 1 0,1-1 0,0 1 0,-1-1 0,1 1 0,-1-1 0,1 1 0,0 0 0,-1-1 0,1 1 0,-1 0 0,0-1 0,1 1 0,-1 0 0,1 0 0,-1-1 0,1 1 0,-1 0 0,0 0 0,1 0 0,-1 0 0,1 0 0,-1 0 0,0 0 0,1 0 0,-1 0 0,1 0 0,-1 0 0,0 0 0,1 0 0,-1 1 0,1-1 0,-1 0 0,1 0 0,-1 1 0,0-1 0,1 0 0,-1 1 0,1-1 0,0 0 0,-1 1 0,0 0 0,-4 3 0,-1 0 0,1 0 0,0 0 0,1 1 0,-1-1 0,1 1 0,0 1 0,-4 5 0,6-9 0,0 1 0,0 1 0,0-1 0,0 0 0,1 0 0,-1 1 0,1-1 0,0 1 0,0-1 0,0 1 0,1 0 0,-1-1 0,1 1 0,0 0 0,0 7 0,1-10 0,0 0 0,0 1 0,0-1 0,0 0 0,0 0 0,0 0 0,0 0 0,0 0 0,0 0 0,0 0 0,1 0 0,-1-1 0,0 1 0,1 0 0,-1-1 0,1 1 0,-1-1 0,1 1 0,-1-1 0,1 0 0,-1 0 0,3 1 0,41 1 0,-36-2 0,222 1 0,-230-39 0,-29-41 0,66 76 0,-4 3 8,57-2-3006,-42-7-4262</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5.041"/>
    </inkml:context>
    <inkml:brush xml:id="br0">
      <inkml:brushProperty name="width" value="0.025" units="cm"/>
      <inkml:brushProperty name="height" value="0.025" units="cm"/>
    </inkml:brush>
  </inkml:definitions>
  <inkml:trace contextRef="#ctx0" brushRef="#br0">114 0 19442,'-2'3'2659,"-9"21"-684,2 0 0,-11 36 0,-17 117-130,27-122-1522,5-33-257,-2 12 417,2 1 1,-2 44-1,6-78-471,1 0-1,0-1 1,0 1-1,0 0 1,0-1 0,0 1-1,0 0 1,0-1-1,0 1 1,1 0 0,-1-1-1,0 1 1,0 0-1,0-1 1,1 1 0,-1-1-1,0 1 1,1 0-1,-1-1 1,0 1 0,1-1-1,-1 1 1,1-1-1,-1 1 1,1-1 0,-1 0-1,1 1 1,-1-1-1,1 1 1,0-1 0,-1 0-1,1 0 1,-1 1-1,1-1 1,0 0-1,-1 0 1,1 0 0,0 0-1,-1 0 1,1 0-1,0 0 1,-1 0 0,1 0-1,0 0 1,-1 0-1,1 0 1,0 0 0,-1 0-1,1-1 1,0 1-1,-1 0 1,1 0 0,-1-1-1,1 1 1,-1 0-1,1-1 1,0 0 0,37-25 372,35-43-384,-2-3 0,74-98 0,-139 162 0,1 0-2293,0 2-3283,-13 9-1801</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5.370"/>
    </inkml:context>
    <inkml:brush xml:id="br0">
      <inkml:brushProperty name="width" value="0.025" units="cm"/>
      <inkml:brushProperty name="height" value="0.025" units="cm"/>
    </inkml:brush>
  </inkml:definitions>
  <inkml:trace contextRef="#ctx0" brushRef="#br0">10 0 15983,'0'0'6630,"-10"51"-3875,10-37-833,9-1-449,10-2-1024,5-3-353,7-3-993,-1-4-2370,2-1-1602,-1 0-1473,-6-2-7207</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5.728"/>
    </inkml:context>
    <inkml:brush xml:id="br0">
      <inkml:brushProperty name="width" value="0.025" units="cm"/>
      <inkml:brushProperty name="height" value="0.025" units="cm"/>
    </inkml:brush>
  </inkml:definitions>
  <inkml:trace contextRef="#ctx0" brushRef="#br0">77 1 9641,'0'0'17542,"-9"0"-15924,8 0-1582,-38 2 1200,38-2-1181,0 0 1,0 0 0,0 0 0,0 0 0,-1 0 0,1 0 0,0 1 0,0-1-1,0 0 1,0 1 0,0-1 0,0 1 0,0-1 0,0 1 0,0 0 0,0-1 0,0 1-1,1 0 1,-1 0 0,0-1 0,0 1 0,1 0 0,-1 0 0,0 0 0,1 0 0,-1 0-1,1 0 1,-1 0 0,1 0 0,0 0 0,-1 0 0,1 0 0,0 0 0,0 1-1,0-1 1,0 0 0,0 0 0,0 0 0,0 2 0,5-2 6,-1 0 1,1-1 0,0 1-1,-1-1 1,1 0-1,9-2 1,54-11-38,-57 9-26,0 1 1,1 0 0,-1 1-1,0 1 1,1 0-1,-1 0 1,1 1 0,-1 1-1,16 2 1,-23-2 0,0 1 0,-1-1 0,1 1 0,-1 0 0,0 0 0,0 1 0,0-1 0,0 1 0,0-1 0,0 1 0,-1 0 0,1 0 0,-1 0 0,0 0 0,2 4 0,-2-4 0,0 0 0,0 0 0,0 1 0,1-2 0,-1 1 0,0 0 0,1 0 0,0-1 0,0 0 0,0 1 0,0-1 0,0 0 0,0-1 0,1 1 0,-1 0 0,0-1 0,6 2 0,1-3 0,1 1 0,0-1 0,0-1 0,0 1 0,0-2 0,0 0 0,0 0 0,0-1 0,-1 0 0,17-8 0,47-12 0,-50 23-41,-21 14-142,0 8-260,-3-21 244,1-1 0,-1 1 1,1-1-1,0 0 0,-1 1 0,1-1 1,0 0-1,-1 1 0,1-1 0,0 0 1,-1 0-1,1 0 0,0 1 0,-1-1 1,1 0-1,0 0 0,0 0 0,-1 0 1,1 0-1,0 0 0,-1 0 1,1-1-1,0 1 0,0 0 0,-1 0 1,1-1-1,0 1 0,-1 0 0,1-1 1,0 1-1,21-11-8305,-2-3-4831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6.539"/>
    </inkml:context>
    <inkml:brush xml:id="br0">
      <inkml:brushProperty name="width" value="0.025" units="cm"/>
      <inkml:brushProperty name="height" value="0.025" units="cm"/>
    </inkml:brush>
  </inkml:definitions>
  <inkml:trace contextRef="#ctx0" brushRef="#br0">79 1 8456,'0'0'15956,"-5"11"-14290,-7 24-754,0 0 0,3 1-1,1 0 1,-4 48 0,5-13-279,-7 129 864,15-208-1497,0 0 0,1 0 0,0 1 0,0-1 0,1 1 0,4-10 0,6-17 0,-6 13-4,3-17-55,2 1 0,2 0 0,1 0-1,21-35 1,-32 64 48,1 1-1,0-1 0,0 1 0,1 0 1,0 0-1,0 0 0,1 1 0,0 0 1,0 0-1,0 1 0,1 0 0,-1 0 0,1 1 1,0 0-1,1 0 0,-1 1 0,1 0 1,-1 0-1,1 1 0,0 0 0,0 1 1,0 0-1,14 0 0,-22 1 11,-1 0 0,1 0 1,0 0-1,-1 0 0,1 0 0,0 1 0,-1-1 1,1 0-1,0 1 0,-1-1 0,1 0 0,0 1 1,-1-1-1,1 0 0,-1 1 0,1-1 0,-1 1 0,1-1 1,-1 1-1,1-1 0,-1 1 0,0 0 0,1-1 1,-1 1-1,1 0 0,-1-1 0,0 1 0,0 0 1,0-1-1,1 1 0,-1 0 0,0-1 0,0 1 0,0 0 1,0 0-1,0-1 0,0 1 0,0 0 0,0-1 1,-1 1-1,1 0 0,0-1 0,0 1 0,0 0 0,-1 1 1,0 1 48,0-1 1,0 1-1,0 0 1,-1-1-1,1 1 1,-1-1-1,1 1 1,-1-1 0,0 1-1,-4 3 1,-4 1-38,-1 0 1,0 0 0,-1-1 0,0-1 0,1 0 0,-2 0 0,1-2-1,-19 5 1,1-4-19,-1 0 0,-44-2 0,172-26-8230,-57 13 1543,2-1-2590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6:59:06.841"/>
    </inkml:context>
    <inkml:brush xml:id="br0">
      <inkml:brushProperty name="width" value="0.025" units="cm"/>
      <inkml:brushProperty name="height" value="0.025" units="cm"/>
    </inkml:brush>
  </inkml:definitions>
  <inkml:trace contextRef="#ctx0" brushRef="#br0">1 206 12844,'0'0'1116,"4"-9"-806,4-6-251,2 0 0,0 0 0,0 1 1,1 1-1,1-1 0,26-21 0,-25 24 613,0 0 0,1 1 0,1 1 0,21-11 0,-22 16-461,1 1 1,-1 0 0,0 1 0,1 1-1,-1 0 1,1 1 0,-1 1-1,28 4 1,-9-2-78,198 8 189,143 15 603,-168 3-464,284 3 0,1120-11-291,-843 24-79,187 6 29,-528-42 79,1717 20 401,-1859-29-601,1090-22 43,-597-8 90,118-7 310,279 13-321,-1110 24-121,-17 1 99,0-3 1,0-1-1,-1-3 0,75-18 1,-119 24-101,-1 0 0,0 0 0,0 0 0,1-1 0,-1 1 0,0 0 0,0-1 0,0 1 0,0-1 0,1 1 0,-1-1 0,0 0 0,0 1 0,0-1 0,0 0 0,0 0 0,-1 0 0,1 0 0,0 1 0,0-1 0,0 0 0,-1-1 0,1 1 0,-1 0 0,1 0 0,-1 0 0,1 0 0,-1 0 0,1-2 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7.210"/>
    </inkml:context>
    <inkml:brush xml:id="br0">
      <inkml:brushProperty name="width" value="0.025" units="cm"/>
      <inkml:brushProperty name="height" value="0.025" units="cm"/>
    </inkml:brush>
  </inkml:definitions>
  <inkml:trace contextRef="#ctx0" brushRef="#br0">144 20 13164,'0'0'15930,"-8"-3"-14665,5 1-1204,1 1-1,-1 0 0,0 1 0,0-1 0,1 0 1,-1 1-1,0-1 0,0 1 0,0 0 0,0 0 1,1 0-1,-1 0 0,0 1 0,0-1 0,0 1 1,1-1-1,-1 1 0,0 0 0,1 0 0,-1 0 0,0 1 1,1-1-1,0 1 0,-1-1 0,1 1 0,0 0 1,0 0-1,-3 2 0,-3 5 49,-1 1 0,1-1-1,-9 17 1,15-23-98,0-1 1,1 1-1,-1 0 0,1 0 1,0-1-1,0 1 1,0 0-1,0 0 0,0 0 1,1 0-1,-1 1 0,1-1 1,0 0-1,0 0 0,0 0 1,0 0-1,1 0 0,-1 0 1,2 6-1,0-8-11,-1 0 0,1 0 0,-1 1 0,1-1 0,-1 0 0,1 0 0,0 0 0,-1-1 0,1 1 0,0 0 0,0-1 0,0 1 0,0-1 0,0 0 0,-1 1 0,1-1 0,0 0 0,0 0 0,3-1 0,39-2 0,-37 0 0,0 1 0,0-1 0,0-1 0,-1 1 0,0-1 0,0 0 0,0-1 0,0 1 0,0-1 0,-1 0 0,0-1 0,0 1 0,-1-1 0,1 0 0,-1 0 0,0 0 0,-1-1 0,0 1 0,0-1 0,0 0 0,-1 0 0,0 0 0,0 0 0,1-15 0,46 25 0,21-11 0,-55 5 0,1 1 0,-1 0 0,21 1 0,-35 1 0,0 0 0,0 0 0,-1 0 0,1 0 0,0 1 0,0-1 0,0 0 0,0 0 0,-1 1 0,1-1 0,0 0 0,0 1 0,-1-1 0,1 1 0,0-1 0,-1 1 0,1-1 0,0 1 0,-1 0 0,1-1 0,-1 1 0,1 0 0,-1-1 0,1 1 0,-1 0 0,1 0 0,-1-1 0,1 3 0,-3 28 0,-21 29 0,22-58 0,1-2 0,0 0 0,-1 0 0,1 0 0,0 1 0,0-1 0,0 0 0,-1 0 0,1 1 0,0-1 0,0 0 0,0 0 0,0 1 0,0-1 0,0 0 0,-1 0 0,1 1 0,0-1 0,0 0 0,0 1 0,0-1 0,0 0 0,0 0 0,0 1 0,0-1 0,0 0 0,0 0 0,1 1 0,-1-1 0,0 0 0,0 1 0,0-1 0,0 0 0,0 0 0,0 1 0,1-1 0,-1 0 0,0 0 0,0 0 0,1 1 0,12-5 0,26-22 0,-28 18 0,-2 2 0,-1 0 0,1 1 0,0 1 0,1-1 0,-1 1 0,1 1 0,-1 0 0,1 0 0,0 1 0,19-2 0,-28 4 0,-1 0 0,0 0 0,1 1 0,-1-1 0,1 0 0,-1 0 0,1 0 0,-1 0 0,0 0 0,1 0 0,-1 1 0,1-1 0,-1 0 0,0 0 0,1 1 0,-1-1 0,0 0 0,1 0 0,-1 1 0,0-1 0,0 0 0,1 1 0,-1-1 0,0 1 0,0-1 0,1 0 0,-1 1 0,0-1 0,0 1 0,0-1 0,0 0 0,0 1 0,0 0 0,-1 21 0,-14 17 0,12-33-388,-10 16-3874,13-21 4145,0-1 1,0 0 0,0 1-1,0-1 1,0 0-1,0 1 1,0-1 0,0 0-1,0 0 1,0 1-1,0-1 1,0 0 0,0 1-1,0-1 1,0 0-1,0 1 1,0-1 0,0 0-1,0 1 1,0-1-1,0 0 1,1 0 0,-1 1-1,0-1 1,0 0-1,0 0 1,1 1 0,-1-1-1,0 0 1,0 0-1,1 1 1,-1-1-1,0 0 1,0 0 0,1 0-1,-1 0 1,0 1-1,1-1 1,-1 0 0,0 0-1,0 0 1,1 0-1,-1 0 1,0 0 0,1 0-1,-1 0 1,0 0-1,1 0 1,-1 0 0,0 0-1,1 0 1,-1 0-1,0 0 1,1 0 0,-1-1-1,0 1 1,0 0-1,1 0 1,-1 0 0,0 0-1,1-1 1,13-4-11271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8.066"/>
    </inkml:context>
    <inkml:brush xml:id="br0">
      <inkml:brushProperty name="width" value="0.025" units="cm"/>
      <inkml:brushProperty name="height" value="0.025" units="cm"/>
    </inkml:brush>
  </inkml:definitions>
  <inkml:trace contextRef="#ctx0" brushRef="#br0">1 118 8264,'3'17'11487,"6"-9"-4552,-8-8-6644,1 0 0,0 0 0,0 0 0,-1 0-1,1 0 1,0 0 0,0 0 0,-1-1 0,1 1 0,0 0 0,0-1 0,-1 0-1,1 1 1,1-2 0,6-3-338,-1 0-1,1 0 1,-1-1 0,-1 0-1,9-8 1,-12 10 62,0 0-1,1 0 1,-2 0 0,1-1 0,0 0-1,-1 1 1,0-1 0,0 0-1,0-1 1,-1 1 0,0-1-1,0 1 1,0-1 0,-1 1-1,2-10 1,-3 14-18,0 1 1,-1-1-1,1 1 0,0-1 1,0 1-1,-1 0 0,1-1 1,0 1-1,0-1 1,-1 1-1,1 0 0,-1-1 1,1 1-1,0 0 0,-1-1 1,1 1-1,-1 0 0,1 0 1,0-1-1,-1 1 0,1 0 1,-1 0-1,1 0 1,-1-1-1,1 1 0,-1 0 1,1 0-1,-1 0 0,1 0 1,-1 0-1,1 0 0,-1 0 1,1 0-1,-1 0 0,1 1 1,-1-1-1,1 0 1,-1 0-1,1 0 0,-1 1 1,1-1-1,-1 0 0,1 0 1,-1 1-1,1-1 0,0 0 1,-1 1-1,1-1 0,0 0 1,-1 1-1,-24 16 31,16-8 69,0 0 0,1 1 0,1 0 0,-10 17 0,14-22-5,0 0 0,1 0-1,0 0 1,0 0 0,0 0-1,0 0 1,1 1-1,0-1 1,0 1 0,1-1-1,-1 1 1,2 9-1,0-13-84,-1-1 0,1 0 0,0 1 0,0-1 0,0 0 0,0 0-1,0 1 1,0-1 0,1 0 0,-1 0 0,0 0 0,1-1 0,-1 1-1,0 0 1,1 0 0,-1-1 0,1 1 0,-1-1 0,1 1 0,-1-1-1,1 0 1,0 1 0,-1-1 0,1 0 0,-1 0 0,1 0 0,0 0-1,-1-1 1,1 1 0,-1 0 0,4-2 0,3 1-20,0 0 1,0-1-1,-1 0 1,1 0-1,8-4 1,108-68-2908,-124 74 2965,1 1 1,-1-1 0,0 1-1,1-1 1,-1 1 0,1-1-1,-1 1 1,0-1 0,1 1 0,-1-1-1,0 1 1,0-1 0,1 1-1,-1-1 1,0 1 0,0 0-1,0-1 1,0 1 0,0-1 0,0 1-1,0 0 1,0-1 0,0 1-1,0-1 1,0 1 0,0 0 0,0-1-1,-1 1 1,1-1 0,0 2-1,-4 29 580,4-25-446,-1-5-168,1 0 0,0 0 0,0 0 0,0 0 0,-1 0 0,1 0 0,0 0 0,0 0 0,0 0-1,1 0 1,-1 0 0,0 0 0,0 0 0,1 0 0,-1 0 0,0 0 0,1-1 0,-1 1 0,1 0 0,-1 0 0,1 0-1,-1 0 1,1-1 0,0 1 0,-1 0 0,1 0 0,0-1 0,0 1 0,-1-1 0,1 1 0,1 0 0,0-1-65,1 1 1,-1-1-1,0 0 1,0 0-1,1 0 1,-1-1-1,0 1 1,0-1 0,1 1-1,-1-1 1,0 0-1,0 1 1,3-3-1,8-4-1197,1 0 1,-1-2-1,13-10 0,51-47-7435,-34 23 2611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8.538"/>
    </inkml:context>
    <inkml:brush xml:id="br0">
      <inkml:brushProperty name="width" value="0.025" units="cm"/>
      <inkml:brushProperty name="height" value="0.025" units="cm"/>
    </inkml:brush>
  </inkml:definitions>
  <inkml:trace contextRef="#ctx0" brushRef="#br0">120 0 8776,'0'0'7261,"-4"8"-3893,-22 46-1208,-27 78 0,44-105-1639,2 2 0,0-1 1,2 1-1,1 0 0,-1 36 0,6-69-489,0 0-1,0 0 1,0 0 0,0 0-1,0 1 1,1-1 0,3-5 0,5-17 146,-7 6 33,0 0 0,-2 0 0,0-21 0,-1 40 520,0 3-664,0 0 0,0-1-1,0 1 1,0-1-1,1 1 1,-1-1 0,1 1-1,-1 0 1,1-1-1,-1 0 1,1 1 0,0-1-1,0 1 1,0-1-1,0 0 1,0 1 0,0-1-1,0 0 1,0 0-1,1 0 1,1 2 0,1-1-30,0 0-1,0 0 1,0-1 0,0 1 0,1-1 0,-1 0 0,0 0 0,5 0 0,6 0-85,0 0 0,0-1 1,-1-1-1,16-2 0,-19 1 40,-1-1-1,0 0 1,0-1-1,0 1 1,12-8-1,-19 9 28,1 1-1,-1-1 1,-1 1-1,1-1 1,0 0-1,0 0 0,-1-1 1,1 1-1,-1 0 1,0-1-1,0 1 1,0-1-1,0 0 0,0 0 1,0 0-1,-1 0 1,1 0-1,-1 0 1,0 0-1,1-4 0,-2 6-5,0 0 0,0 1 0,0-1 0,0 1 0,0-1-1,0 1 1,0-1 0,0 0 0,0 1 0,0-1 0,-1 1-1,1-1 1,0 1 0,0-1 0,-1 1 0,1-1-1,0 1 1,0-1 0,-1 1 0,1 0 0,-1-1 0,1 1-1,0-1 1,-1 1 0,1 0 0,-1-1 0,1 1 0,-1 0-1,1 0 1,-1-1 0,1 1 0,-1 0 0,0 0 0,-25 2 665,20 0-550,0 0 0,0 0 1,1 1-1,-1 0 0,1 0 1,-6 4-1,5-2-128,1 0 0,0 1 0,1 0 0,0 0 0,0 0 0,0 1 0,0-1 0,1 1 0,-4 10 0,7-15 0,-1 0 0,1 0 0,-1 0 0,1 0 0,-1 0 0,1 0 0,0 0 0,0 0 0,0 0 0,0 0 0,1 0 0,-1 0 0,0 0 0,1 0 0,-1 0 0,1 0 0,0 0 0,0-1 0,-1 1 0,1 0 0,0 0 0,1-1 0,-1 1 0,0-1 0,0 1 0,1-1 0,-1 1 0,1-1 0,-1 0 0,1 0 0,0 1 0,-1-1 0,1 0 0,0-1 0,0 1 0,0 0 0,-1 0 0,5 0 0,8 2-391,-1-1 0,1 0-1,-1-1 1,1-1 0,-1 0 0,22-3-1,11-6-8688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9.411"/>
    </inkml:context>
    <inkml:brush xml:id="br0">
      <inkml:brushProperty name="width" value="0.025" units="cm"/>
      <inkml:brushProperty name="height" value="0.025" units="cm"/>
    </inkml:brush>
  </inkml:definitions>
  <inkml:trace contextRef="#ctx0" brushRef="#br0">148 145 14286,'0'0'12390,"-9"3"-11878,0 1-409,0 1 0,0 0-1,0 0 1,1 1-1,0 0 1,0 0 0,0 1-1,-12 14 1,15-15 57,0 0 1,0 1-1,0-1 1,1 1-1,0 0 1,0 0 0,1 0-1,0 1 1,0-1-1,0 1 1,1 0-1,1-1 1,-2 11-1,3-17-143,0-1 0,0 1-1,1 0 1,-1-1 0,0 1-1,0 0 1,1-1 0,-1 1 0,1-1-1,-1 1 1,0 0 0,1-1-1,-1 1 1,1-1 0,-1 1-1,1-1 1,-1 1 0,1-1-1,0 0 1,-1 1 0,1-1-1,-1 0 1,1 1 0,0-1-1,-1 0 1,1 0 0,0 0 0,-1 0-1,1 1 1,0-1 0,0 0-1,-1 0 1,1 0 0,0 0-1,-1-1 1,1 1 0,1 0-1,30-6 311,-16 0-275,0-2-1,0 0 0,0 0 0,-1-2 1,-1 0-1,19-16 0,-1-2 45,43-49-1,-59 60-116,-1 0-1,-1-1 1,-1-1 0,0 0-1,18-39 1,-92 175-326,54-101 435,0 1 0,1 0 0,1 0 0,1 0 0,1 0 1,0 1-1,0 19 0,3-36-80,0 1 0,0-1 1,0 1-1,0-1 0,1 1 1,-1-1-1,0 1 0,1-1 1,-1 0-1,1 1 0,0-1 0,-1 0 1,1 1-1,0-1 0,0 0 1,0 0-1,-1 1 0,1-1 1,1 0-1,-1 0 0,0 0 1,0 0-1,0 0 0,2 0 1,1 1 10,-1-1 1,0 0 0,1 0 0,-1 0 0,1 0-1,-1-1 1,1 0 0,-1 1 0,1-1 0,4-1-1,2 0 12,-1 0-1,1-1 0,0 0 0,-1-1 0,0 0 1,1 0-1,9-6 0,-4 0-30,0-1 0,-1 0 0,-1-1 0,24-24 0,-32 29 0,0 0 0,0 1 0,0-2 0,-1 1 0,0 0 0,0-1 0,-1 0 0,0 0 0,0 0 0,0 0 0,-1 0 0,0-1 0,1-11 0,-3 19 0,0-1 0,0 1 0,0-1 0,0 1 0,0-1 0,-1 1 0,1-1 0,0 1 0,0-1 0,0 1 0,-1-1 0,1 1 0,0 0 0,-1-1 0,1 1 0,0-1 0,-1 1 0,1 0 0,0-1 0,-1 1 0,1 0 0,-1 0 0,1-1 0,0 1 0,-1 0 0,1 0 0,-1-1 0,1 1 0,-1 0 0,1 0 0,-1 0 0,1 0 0,-1 0 0,1 0 0,-1 0 0,1 0 0,-1 0 0,1 0 0,-1 0 0,1 0 0,-1 0 0,1 1 0,-1-1 0,1 0 0,-1 0 0,1 0 0,-1 1 0,1-1 0,0 0 0,-1 0 0,1 1 0,-1-1 0,1 1 0,-1-1 0,-26 17 0,6 1 0,-36 40 0,52-53 0,0 1 0,1-1 0,0 1 0,0 0 0,0 0 0,1 1 0,-1-1 0,2 1 0,-1-1 0,1 1 0,0 0 0,0 0 0,0 8 0,2-14 3,0 0-1,1 0 1,-1 0-1,1 0 1,-1 0 0,1 0-1,-1 0 1,1 0 0,0 0-1,-1 0 1,1 0-1,0 0 1,0 0 0,-1-1-1,1 1 1,0 0-1,0-1 1,0 1 0,0-1-1,0 1 1,0-1-1,0 1 1,0-1 0,0 1-1,0-1 1,1 0 0,-1 0-1,0 0 1,0 0-1,0 0 1,2 0 0,46 1-793,-38-2 60,27-2-4966,2-10-4629</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09.766"/>
    </inkml:context>
    <inkml:brush xml:id="br0">
      <inkml:brushProperty name="width" value="0.025" units="cm"/>
      <inkml:brushProperty name="height" value="0.025" units="cm"/>
    </inkml:brush>
  </inkml:definitions>
  <inkml:trace contextRef="#ctx0" brushRef="#br0">151 0 21556,'-11'2'3780,"-6"1"-2256,2-1-680,1 0-1,0 2 1,-1-1 0,1 2 0,1 0 0,-22 10 0,35-15-844,0 0 0,0 0 0,-1 0 0,1 0 0,0 0 0,0 0 0,0 0 0,0 1 0,0-1 0,0 0 0,0 0 0,0 0 0,-1 0 0,1 0 0,0 0 0,0 0 0,0 0 0,0 1 0,0-1 0,0 0 0,0 0 0,0 0 0,0 0 0,0 0 0,0 0 0,0 1 0,0-1 0,0 0 0,0 0 0,0 0 0,0 0 0,0 0 0,0 0 0,0 1 0,0-1 0,0 0 0,0 0 0,0 0 0,0 0 0,0 0 0,0 0 0,1 1 0,-1-1 0,0 0 0,0 0 0,0 0 0,0 0 0,0 0 0,0 0 0,0 0 0,0 0 0,0 0 0,1 0 0,-1 0 0,0 1 0,0-1 0,0 0 0,0 0 0,0 0 0,14 4 0,16-1 0,183 9-2659,-212-12 2648,0 0 0,1 0 0,-1 0 0,1 1 0,-1-1 0,0 0 0,1 1 0,-1-1 0,0 1 0,1 0 0,-1-1 0,0 1 0,0 0 0,1 0-1,0 1 1,-2-2 38,1 1 1,-1 0-1,0-1 0,1 1 0,-1-1 0,0 1 0,0 0 0,0-1 0,1 1 0,-1-1 0,0 1 0,0 0 0,0-1 0,0 1 0,0 0 0,0-1 1,0 1-1,0 0 0,-1-1 0,1 1 0,0 0 0,-1 0 0,0 2 116,-1 0-1,1-1 1,-1 1-1,0-1 1,0 1 0,0-1-1,0 0 1,-1 0-1,1 0 1,0 0 0,-6 3-1,-8 4-86,0 0 0,-1-2-1,0 0 1,0 0 0,0-2 0,-1 0-1,0-1 1,-34 3 0,51-7-74,1 0 0,0 0 0,0 0 0,0 0 0,0 0-1,-1 0 1,1 0 0,0 0 0,0 0 0,0 0 0,0 0 0,-1 0 0,1 0 0,0-1 0,0 1 0,0 0-1,0 0 1,0 0 0,-1 0 0,1 0 0,0 0 0,0 0 0,0 0 0,0-1 0,0 1 0,0 0 0,0 0 0,0 0-1,-1 0 1,1 0 0,0-1 0,0 1 0,0 0 0,0 0 0,0 0 0,0 0 0,0 0 0,0-1 0,0 1-1,0 0 1,0 0 0,0 0 0,0 0 0,0-1 0,0 1 0,0 0 0,0 0 0,0 0 0,0 0 0,1-1-1,5-11-2362,11-8-4447,5 0-1009</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10.108"/>
    </inkml:context>
    <inkml:brush xml:id="br0">
      <inkml:brushProperty name="width" value="0.025" units="cm"/>
      <inkml:brushProperty name="height" value="0.025" units="cm"/>
    </inkml:brush>
  </inkml:definitions>
  <inkml:trace contextRef="#ctx0" brushRef="#br0">41 1 18930,'0'0'12620,"-23"69"-11755,18-43-513,0 4-352,2-1 0,0 0 0,2-2-769,0-4-2017,1-7-2692,0-4-2561</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10.512"/>
    </inkml:context>
    <inkml:brush xml:id="br0">
      <inkml:brushProperty name="width" value="0.025" units="cm"/>
      <inkml:brushProperty name="height" value="0.025" units="cm"/>
    </inkml:brush>
  </inkml:definitions>
  <inkml:trace contextRef="#ctx0" brushRef="#br0">0 69 19058,'0'0'4975,"9"-8"-2770,-3 3-1904,-2 0-106,0 1 0,1 0 0,0 0 0,0 0 0,0 1 1,0-1-1,1 1 0,0 0 0,-1 1 0,1 0 0,0 0 0,0 0 0,8-1 0,15-2 42,1 2 0,0 1-1,0 1 1,0 2 0,46 6-1,-75-7-214,1 0 0,0 0 0,0 1 0,0-1 0,0 0 0,0 1 0,0 0-1,-1-1 1,1 1 0,0 0 0,0 0 0,-1 0 0,1 0 0,-1 0 0,1 0-1,-1 0 1,1 1 0,-1-1 0,0 0 0,1 1 0,-1 0 0,0-1 0,0 1 0,0-1-1,0 1 1,0 0 0,-1 0 0,1 0 0,-1-1 0,1 1 0,-1 0 0,1 0-1,-1 0 1,0 0 0,0 0 0,0 0 0,0 0 0,0 0 0,-1-1 0,1 1 0,0 0-1,-1 0 1,0 0 0,1 0 0,-1-1 0,0 1 0,-1 2 0,-3 6 124,-1 0 1,-1-1 0,0 0-1,0 0 1,0 0-1,-13 11 1,-39 30-147,93-48 0,-5-3-262,47 1-1269,-72 1 1469,-1-1 0,1 0 1,0 1-1,0 0 0,-1 0 0,1 0 1,0 1-1,-1-1 0,1 1 0,-1-1 1,0 1-1,0 0 0,1 1 0,-1-1 0,4 5 1,-6-5 99,0-1 0,1 1-1,-1 0 1,-1 0 0,1 0 0,0-1 0,0 1 0,-1 0 0,1 0 0,-1 0 0,0 0 0,1 0 0,-1 0-1,0 0 1,0 0 0,0 0 0,-1 0 0,1 0 0,0 0 0,-1 0 0,1 0 0,-1 0 0,0 0 0,1 0-1,-1 0 1,0 0 0,0-1 0,0 1 0,-1 0 0,1-1 0,0 1 0,-1-1 0,1 1 0,-1-1 0,1 0-1,-3 2 1,-5 5 238,-1-1 0,-1 0 0,1 0-1,-17 7 1,9-4-276,0-1 0,0-1 0,-1-1 0,0-1 0,-1 0 0,1-2 0,-1 0 0,0-1 0,0-1 0,-22 0 0,40-2-4,0-1 0,1 1 0,-1 0 0,0-1 0,0 1 0,1-1 1,-1 0-1,0 1 0,1-1 0,-1 0 0,1 0 0,-1 0 0,1 0 0,-1-1 0,1 1 0,0 0 0,0 0 0,0-1 0,-1 1 0,1-1 1,0 1-1,1-1 0,-1 1 0,0-1 0,0 0 0,1 1 0,-1-1 0,1 0 0,-1 0 0,1 1 0,0-1 0,0 0 0,0-2 1,-1 1-78,1-1 1,1 1-1,-1 0 1,0-1 0,1 1-1,0 0 1,0 0 0,0-1-1,0 1 1,0 0-1,0 0 1,1 0 0,0 0-1,-1 0 1,1 1 0,0-1-1,3-2 1,46-31-10132,-21 17 1473</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10.854"/>
    </inkml:context>
    <inkml:brush xml:id="br0">
      <inkml:brushProperty name="width" value="0.025" units="cm"/>
      <inkml:brushProperty name="height" value="0.025" units="cm"/>
    </inkml:brush>
  </inkml:definitions>
  <inkml:trace contextRef="#ctx0" brushRef="#br0">51 1 16496,'0'0'14445,"-34"62"-12619,26-41-1826,2 2 0,3-3 0,3 3 0,0-4 0,0-3 0,6-3 0,0-7-2242,6-6-2787,0 0-1921,3-11-10475</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11.272"/>
    </inkml:context>
    <inkml:brush xml:id="br0">
      <inkml:brushProperty name="width" value="0.025" units="cm"/>
      <inkml:brushProperty name="height" value="0.025" units="cm"/>
    </inkml:brush>
  </inkml:definitions>
  <inkml:trace contextRef="#ctx0" brushRef="#br0">180 75 17424,'0'0'5643,"0"12"-3225,0 32-619,-3 0 1,-7 47-1,7-67-1647,4-19-290,-1 0 0,0 1 0,-1-1-1,1 0 1,-1 0 0,0 0-1,0 0 1,-1 0 0,0 0 0,1 0-1,-1-1 1,-1 1 0,-2 4 0,4-8-134,0-1 0,0 0 0,1 0 1,-1 0-1,0 0 0,0 0 1,1 0-1,-1 0 0,0 0 0,0 0 1,1 0-1,-1-1 0,0 1 1,0 0-1,1 0 0,-1-1 0,0 1 1,1 0-1,-1-1 0,0 1 1,1-1-1,-1 1 0,1-1 0,-1 1 1,1-1-1,-1 1 0,1-1 1,-1 0-1,1 1 0,-1-1 0,1 0 1,-17-26-3981,15 23 3233,-14-23-1814,-15-29 704,2-3 3602,23 47-246,1-1-1,1 0 0,0 0 0,1 0 0,0 0 1,1-1-1,0-16 0,2 27-1045,0 1 0,1 0-1,0 0 1,-1 0 0,1 0 0,0 0 0,0 1 0,0-1 0,0 0-1,0 0 1,1 0 0,-1 1 0,0-1 0,1 1 0,0-1-1,-1 1 1,1 0 0,0-1 0,-1 1 0,1 0 0,0 0-1,0 0 1,0 1 0,0-1 0,0 0 0,0 1 0,4-1 0,63-11 1334,-64 11-1357,25-2-30,0 0 0,0 2 0,1 2 0,-1 0 1,34 7-1,-60-7-16,0 0 0,-1 1 0,1-1 0,-1 1 1,1 0-1,-1 0 0,1 0 0,-1 0 0,0 0 1,0 1-1,0-1 0,0 1 0,-1 0 0,1 0 0,-1 0 1,3 4-1,-4-5-59,0 0-1,0-1 1,-1 1 0,1 0 0,-1 0-1,1 0 1,-1 0 0,0-1 0,0 1-1,0 0 1,0 0 0,0 0 0,0 0-1,0 0 1,-1 0 0,1-1 0,-1 1-1,1 0 1,-1 0 0,0-1 0,0 1-1,0 0 1,1-1 0,-2 1 0,1-1-1,0 1 1,0-1 0,0 1 0,-1-1-1,1 0 1,-1 0 0,1 0 0,-1 1 0,1-1-1,-3 1 1,-7 3-53,-1 0 0,0 0 0,0-1 0,0 0 0,0-1 0,0 0 0,-1-1 0,0-1 0,1 0 0,-1 0 0,1-1 0,-23-3 0,34 3-55,-1 0 0,1 0-1,0 0 1,0 0 0,0 0 0,-1-1 0,1 1-1,0 0 1,0 0 0,0-1 0,0 1 0,0-1-1,0 1 1,-1-1 0,1 1 0,0-1 0,0 0 0,1 1-1,-1-1 1,0 0 0,0 0 0,0 0 0,0 0-1,1 0 1,-1 0 0,0 0 0,1 0 0,-1 0-1,1 0 1,-1 0 0,1 0 0,0 0 0,-1 0-1,1-1 1,0 1 0,0 0 0,0 0 0,0 0-1,0-1 1,0 1 0,0 0 0,0 0 0,0 0-1,1-1 1,-1 1 0,0 0 0,1 0 0,-1 0 0,1 0-1,-1 0 1,1 0 0,-1 0 0,1 0 0,0 0-1,0 0 1,0 0 0,-1 0 0,3-1 0,17-11-8156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48.960"/>
    </inkml:context>
    <inkml:brush xml:id="br0">
      <inkml:brushProperty name="width" value="0.025" units="cm"/>
      <inkml:brushProperty name="height" value="0.025" units="cm"/>
    </inkml:brush>
  </inkml:definitions>
  <inkml:trace contextRef="#ctx0" brushRef="#br0">37 0 19378,'0'0'1944,"0"9"-279,-17 135 4300,8-78-4880,-1 76 1,10-128-986,-1-2 56,1 0 0,1-1-1,0 1 1,0-1 0,4 13-1,-4-22-133,0 1 0,-1 0 0,2-1-1,-1 0 1,0 1 0,0-1 0,1 0 0,-1 1-1,1-1 1,0 0 0,0 0 0,-1 0-1,1-1 1,0 1 0,1 0 0,-1-1 0,0 1-1,0-1 1,1 0 0,-1 0 0,1 0-1,-1 0 1,1 0 0,-1 0 0,1-1-1,0 1 1,3-1 0,0 1-342,0-1 0,0 0 1,0 0-1,0-1 0,0 1 0,0-2 0,8-1 1,-9 1-322,0 0 0,-1 0 0,1-1 0,-1 0 0,1 0 0,-1 0 0,0 0 0,0-1 1,0 1-1,-1-1 0,1 0 0,-1 0 0,5-7 0,10-22-8391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6.909"/>
    </inkml:context>
    <inkml:brush xml:id="br0">
      <inkml:brushProperty name="width" value="0.025" units="cm"/>
      <inkml:brushProperty name="height" value="0.025" units="cm"/>
    </inkml:brush>
  </inkml:definitions>
  <inkml:trace contextRef="#ctx0" brushRef="#br0">0 575 16496,'0'0'6747,"12"-12"-5684,76-81-239,-5-4 1,-5-3 0,92-153 0,-157 234-450,-13 19-362,0 0-1,0 0 0,0 0 1,0 0-1,0 0 0,0 0 0,0 0 1,0 0-1,0 0 0,0 0 1,0 0-1,0 1 0,0-1 0,0 0 1,0 0-1,0 0 0,0 0 1,0 0-1,0 0 0,0 0 0,0 0 1,0 0-1,0 0 0,0 0 1,0 1-1,1-1 0,-1 0 0,0 0 1,0 0-1,0 0 0,0 0 1,0 0-1,0 0 0,0 0 0,0 0 1,0 0-1,0 0 0,0 0 1,0 0-1,1 0 0,-1 0 0,0 0 1,0 0-1,0 0 0,0 0 1,0 0-1,0 0 0,0 0 0,0 0 1,0 0-1,0 0 0,1 0 1,-14 40 899,7-24-1111,-14 39 244,3 2 0,2 0 0,3 1 0,2 1 0,3-1 0,0 80 0,7-136-58,-1-1 0,1 1-1,0-1 1,1 1 0,-1-1 0,0 1 0,0-1-1,1 1 1,-1-1 0,0 1 0,1-1-1,0 1 1,-1-1 0,1 0 0,0 1 0,0-1-1,0 0 1,-1 0 0,1 1 0,1-1 0,-1 0-1,0 0 1,0 0 0,0 0 0,0 0-1,1-1 1,-1 1 0,1 0 0,-1-1 0,0 1-1,1 0 1,-1-1 0,1 0 0,-1 1 0,4-1-1,-4 0-101,1 0 1,0-1-1,0 1 0,-1-1 0,1 1 0,0-1 0,-1 0 1,1 0-1,0 0 0,-1 0 0,1 0 0,-1 0 0,1 0 1,-1 0-1,0 0 0,0-1 0,0 1 0,1-1 0,-1 1 0,0-1 1,0 1-1,-1-1 0,1 0 0,0 1 0,-1-1 0,1 0 1,-1 1-1,1-1 0,-1 0 0,0-2 0,1 0-407,-1-1 0,1 1 0,-1-1 0,0 1 0,-1-1 0,1 1 0,-1 0 1,0-1-1,0 1 0,-1 0 0,1-1 0,-1 1 0,0 0 0,0 0 0,0 0 0,-3-3 0,-1 0-595,0 0 0,0 1 0,0-1 1,-1 2-1,1-1 0,-1 1 0,-15-8 0,6 4 608,-1 1 0,-35-12-1,11 9 4857,4 4 4653,31 4-3801,12-2-3291,12-1-1253,14-1 216,0 1 0,57-3 0,-73 9-2271,-1 0-1,1 1 1,-1 1 0,24 6-1,-2 6-8667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00:24.523"/>
    </inkml:context>
    <inkml:brush xml:id="br0">
      <inkml:brushProperty name="width" value="0.025" units="cm"/>
      <inkml:brushProperty name="height" value="0.025" units="cm"/>
    </inkml:brush>
  </inkml:definitions>
  <inkml:trace contextRef="#ctx0" brushRef="#br0">1 1 1217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49.301"/>
    </inkml:context>
    <inkml:brush xml:id="br0">
      <inkml:brushProperty name="width" value="0.025" units="cm"/>
      <inkml:brushProperty name="height" value="0.025" units="cm"/>
    </inkml:brush>
  </inkml:definitions>
  <inkml:trace contextRef="#ctx0" brushRef="#br0">0 0 16015,'0'0'7175,"14"5"-5419,178 37 1858,-187-41-3575,-1 0-1,1 1 1,0-1 0,-1 1-1,0 0 1,1 0-1,-1 1 1,0-1-1,0 1 1,0 0-1,0 0 1,0 0-1,-1 0 1,0 1 0,1 0-1,-1 0 1,0-1-1,-1 2 1,1-1-1,2 7 1,-3-6 102,-1 0-1,0 0 1,-1 0 0,1 0 0,-1 0-1,0 0 1,0 0 0,-1 0 0,1 0-1,-1 0 1,0 0 0,0 0 0,-1 0 0,0 0-1,0 0 1,0-1 0,0 1 0,-1-1-1,-5 8 1,-14 17 59,-1 0 0,-51 46 1,2-1-337,70-72-289,-4 4 147,3-5-4844</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49.786"/>
    </inkml:context>
    <inkml:brush xml:id="br0">
      <inkml:brushProperty name="width" value="0.025" units="cm"/>
      <inkml:brushProperty name="height" value="0.025" units="cm"/>
    </inkml:brush>
  </inkml:definitions>
  <inkml:trace contextRef="#ctx0" brushRef="#br0">1 23 10025,'0'0'17510,"2"10"-15935,5 32-733,-2 0 0,-2 0 0,-3 67 0,-1-49-553,1-58-289,0-1 0,0 1 0,0-1 0,0 1 0,0-1 0,0 1 0,0-1 0,0 1 0,1 0 0,-1-1 0,1 0 0,-1 1 0,1-1 0,0 1 0,-1-1 0,1 0 0,0 1 0,0-1 0,0 0 0,0 0 0,0 0 0,0 0 0,0 0 0,2 2 0,-1-3 0,0 1 0,0-1 0,0 1 0,0-1 0,1 0 0,-1 0 0,0 0 0,0 0 0,0 0 0,0 0 0,0 0 0,0-1 0,0 1 0,0-1 0,3-1 0,7-3 0,-1 0 0,0-1 0,0 0 0,16-14 0,112-98 147,-118 98-294,-2-1 0,-1 0 0,-1-2 1,22-35-1,-29 36-2774,-4 0-3335,-5 8-1757</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0.143"/>
    </inkml:context>
    <inkml:brush xml:id="br0">
      <inkml:brushProperty name="width" value="0.025" units="cm"/>
      <inkml:brushProperty name="height" value="0.025" units="cm"/>
    </inkml:brush>
  </inkml:definitions>
  <inkml:trace contextRef="#ctx0" brushRef="#br0">18 1 14478,'0'0'8328,"-18"50"-4709,18-35-1057,0-1-768,3-1-481,7 0-640,8-4-673,5 0 0,1-1 0,5-2-384,-1 1-1538,2-2-1121,-3-4-1249,2-1-1570,-4 0-5028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0.499"/>
    </inkml:context>
    <inkml:brush xml:id="br0">
      <inkml:brushProperty name="width" value="0.025" units="cm"/>
      <inkml:brushProperty name="height" value="0.025" units="cm"/>
    </inkml:brush>
  </inkml:definitions>
  <inkml:trace contextRef="#ctx0" brushRef="#br0">188 1 10282,'0'0'11984,"-11"-1"-8695,-1 2-2747,1-1 1,0 2-1,-1-1 0,1 2 1,0 0-1,0 0 0,-15 7 1,22-9-433,0 1 1,0 0-1,0 0 1,0 0-1,0 0 1,0 1-1,0-1 1,1 1-1,0 0 1,-1 0-1,1 1 1,0-1-1,0 1 1,1-1-1,-1 1 1,1 0-1,0 0 1,0 0-1,0 0 1,0 0-1,1 1 1,0-1-1,0 1 1,0-1-1,0 6 1,1-8-111,0-1 0,1 0 0,-1 1 0,1-1 0,-1 0 0,1 0 0,-1 1 0,1-1 0,0 0 0,0 0 0,0 0 0,0 0 0,0 0 0,0 0 0,0 0 0,0 0 0,0 0 0,0-1 0,0 1 0,0 0 0,1-1 0,-1 1 0,0-1 0,1 1 0,-1-1 0,0 0 0,1 1 0,-1-1 0,0 0 0,1 0 0,-1 0 0,0 0 0,1 0 0,-1 0 0,2-1 0,54-6 0,-44 3 0,0-1 0,-1-1 0,0 0 0,15-9 0,-16 8 0,0 1 0,0 0 0,1 0 0,23-6 0,-34 12 0,0 0 0,0 1 0,0-1 0,0 1 0,0-1 0,-1 1 0,1 0 0,0-1 0,0 1 0,-1 0 0,1-1 0,-1 1 0,1 0 0,-1 0 0,1-1 0,-1 1 0,1 0 0,-1 0 0,1 0 0,-1 0 0,0 0 0,0 0 0,1 0 0,-1 0 0,0 0 0,0 0 0,0 0 0,0-1 0,0 1 0,0 0 0,0 0 0,-1 0 0,1 1 0,-1 51 0,0-39 0,2-14 0,-1 1 0,0-1 0,1 1 0,-1-1 0,1 1 0,-1-1 0,1 0 0,-1 1 0,0-1 0,1 0 0,-1 1 0,1-1 0,0 0 0,-1 0 0,1 1 0,-1-1 0,1 0 0,-1 0 0,1 0 0,0 0 0,-1 0 0,1 0 0,-1 0 0,1 0 0,0 0 0,-1 0 0,1 0 0,-1 0 0,1 0 0,0-1 0,21-3 0,-6-2 0,-1-1 0,0-1 0,21-14 0,-26 15 0,0 0 0,0 1 0,1 0 0,0 1 0,0 0 0,0 0 0,1 1 0,-1 1 0,16-3 0,-26 6 0,-1 0 0,1 0 0,-1 0 0,1 0 0,-1 0 0,1 0 0,-1 0 0,1 1 0,-1-1 0,1 0 0,-1 0 0,1 0 0,-1 1 0,1-1 0,-1 0 0,0 0 0,1 1 0,-1-1 0,1 0 0,-1 1 0,0-1 0,1 0 0,-1 1 0,0-1 0,1 1 0,-1-1 0,0 1 0,0-1 0,0 0 0,1 1 0,-1-1 0,0 1 0,0-1 0,0 1 0,0 0 0,-2 27 0,-14 23 0,14-48 0,1 0 0,-1 1 0,1-1 0,0 1 0,0-1 0,0 1 0,1-1 0,-1 6 0,1-9 0,0 0 0,0 1 0,0-1 0,0 0 0,0 0 0,0 1 0,1-1 0,-1 0 0,0 0 0,0 1 0,0-1 0,0 0 0,0 0 0,0 1 0,1-1 0,-1 0 0,0 0 0,0 0 0,0 0 0,1 1 0,-1-1 0,0 0 0,0 0 0,1 0 0,-1 0 0,0 0 0,0 1 0,1-1 0,-1 0 0,0 0 0,0 0 0,1 0 0,-1 0 0,0 0 0,0 0 0,1 0 0,19-9 0,15-20-6057,-14 12-356,-1 1-3987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0.843"/>
    </inkml:context>
    <inkml:brush xml:id="br0">
      <inkml:brushProperty name="width" value="0.025" units="cm"/>
      <inkml:brushProperty name="height" value="0.025" units="cm"/>
    </inkml:brush>
  </inkml:definitions>
  <inkml:trace contextRef="#ctx0" brushRef="#br0">0 1 17040,'0'0'14088,"5"11"-13773,0 8-94,0-1-1,-1 1 1,0 0 0,-2 0-1,0 30 1,2-19-221,-4-30 0,0 1 0,1 0 0,-1-1 0,0 1 0,0-1 0,1 1 0,-1-1 0,0 1 0,1-1 0,-1 1 0,1-1 0,-1 1 0,1-1 0,-1 1 0,1-1 0,-1 0 0,1 1 0,-1-1 0,1 0 0,-1 1 0,1-1 0,-1 0 0,2 1 0,1-2 0,1 0 0,-1 0 0,0 0 0,0 0 0,1 0 0,-1 0 0,0-1 0,0 0 0,0 1 0,-1-1 0,1 0 0,0 0 0,2-3 0,34-27 0,-22 17 0,2 0 0,0 1 0,0 1 0,1 1 0,39-18 0,-59 30 0,1 0 0,-1 0 0,1-1 0,-1 1 0,1 0 0,-1 0 0,1 0 0,0 0 0,-1-1 0,1 1 0,-1 0 0,1 0 0,0 0 0,-1 0 0,1 0 0,-1 1 0,1-1 0,-1 0 0,1 0 0,0 0 0,-1 0 0,1 1 0,-1-1 0,1 0 0,-1 0 0,1 1 0,-1-1 0,1 0 0,-1 1 0,0-1 0,1 1 0,-1-1 0,1 1 0,0 23 0,-19 35 0,14-48 0,3-7-7,-1 1 0,1-1 0,0 1 1,1 0-1,-1 0 0,1 8 0,0-12-17,0-1 1,0 0-1,0 0 0,0 1 0,0-1 1,0 0-1,0 1 0,0-1 1,0 0-1,0 0 0,0 1 0,0-1 1,0 0-1,0 1 0,1-1 1,-1 0-1,0 0 0,0 0 0,0 1 1,1-1-1,-1 0 0,0 0 1,0 0-1,0 1 0,1-1 0,-1 0 1,0 0-1,1 0 0,-1 0 1,0 0-1,0 1 0,1-1 0,-1 0 1,0 0-1,1 0 0,-1 0 1,0 0-1,1 0 0,18-15-2270,1-7-7123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2.400"/>
    </inkml:context>
    <inkml:brush xml:id="br0">
      <inkml:brushProperty name="width" value="0.025" units="cm"/>
      <inkml:brushProperty name="height" value="0.025" units="cm"/>
    </inkml:brush>
  </inkml:definitions>
  <inkml:trace contextRef="#ctx0" brushRef="#br0">159 221 10666,'3'-5'1426,"-1"0"0,1 0-1,-1 0 1,0 0 0,-1-1 0,0 1 0,1-1-1,-2 1 1,1-10 0,-1 14-1228,0 0 0,0 0-1,0 0 1,-1 0 0,1 0 0,0 0 0,-1 0 0,1 0-1,0 0 1,-1 0 0,0 0 0,1 1 0,-1-1 0,1 0 0,-1 0-1,0 1 1,0-1 0,1 0 0,-1 1 0,0-1 0,-1 0-1,-1 0-108,1 0-1,-1 0 0,1 1 0,-1-1 1,1 1-1,-1 0 0,1 0 0,-1 0 1,0 0-1,1 0 0,-1 0 0,-2 2 0,-2 0-71,0 0 0,1 1 0,-1 0 0,1 1-1,0-1 1,0 1 0,0 0 0,0 1-1,1 0 1,-1-1 0,1 2 0,1-1-1,-1 0 1,1 1 0,-5 8 0,5-8 33,0-1 1,0 1 0,1 0-1,0 1 1,0-1 0,1 1-1,-1-1 1,2 1-1,-1 0 1,1 0 0,0 0-1,0 0 1,0 0 0,1 0-1,1 11 1,0-16-44,0-1 0,-1 0 0,1 0 0,0 0 0,-1-1 0,1 1 0,0 0 0,0 0 0,0 0 0,0 0 0,0-1 0,0 1 0,0-1 0,0 1 0,0 0 0,0-1 0,0 0 0,0 1 0,0-1 0,0 0 0,1 1 0,-1-1 0,0 0 0,0 0 0,0 0 0,1 0 0,1 0 0,35-5 165,-25 0-135,0 0 0,-1-1-1,1 0 1,-1-1 0,0-1-1,-1 0 1,21-18 0,-10 5-18,0-1 1,29-39-1,-2-16 20,-45 69-17,0 1-1,-1-1 1,0 1 0,0-1 0,-1 0 0,0 0 0,0-1 0,0-13-1,-2 21-14,0 1 0,-1 0 0,1 0 0,0-1 0,-1 1 0,1 0 0,-1 0 0,1 0 0,0 0 0,-1-1 0,1 1 0,-1 0 0,1 0 0,-1 0-1,1 0 1,0 0 0,-1 0 0,1 0 0,-1 0 0,1 0 0,0 0 0,-1 0 0,1 1 0,-1-1 0,1 0 0,-1 0 0,1 0 0,0 0 0,-1 1 0,1-1-1,0 0 1,-1 0 0,1 1 0,0-1 0,-1 0 0,1 1 0,0-1 0,0 0 0,-1 1 0,-6 6-3,0 0 1,0 1-1,1 0 1,0 0-1,1 0 1,-1 1-1,2 0 1,-8 16-1,5-6-6,0 1 0,0 0 0,-3 26 0,8-37 2,0 1 0,1-1 0,1 1 0,-1-1 0,2 1 0,1 16 0,-1-24 0,-1 0 0,1 1 0,0-1 0,0 1 0,0-1 0,0 0 0,1 0 0,-1 0 0,0 1 0,1-1 0,0-1 0,-1 1 0,1 0 0,0 0 0,0-1 0,0 1 0,0-1 0,0 1 0,1-1 0,-1 0 0,0 0 0,0 0 0,1 0 0,-1 0 0,1-1 0,-1 1 0,1-1 0,-1 1 0,4-1 0,4 0 0,-1-1 0,0 0 0,0 0 0,-1-1 0,1 0 0,0 0 0,0-1 0,-1 0 0,0-1 0,1 0 0,-1 0 0,-1-1 0,1 0 0,-1 0 0,0-1 0,0 0 0,0 0 0,-1 0 0,0-1 0,0 0 0,-1 0 0,1-1 0,-2 0 0,1 0 0,-1 0 0,0 0 0,-1 0 0,0-1 0,-1 0 0,1 1 0,0-13 0,-2 21 0,-1-1 0,0 1 0,0-1 0,0 1 0,0 0 0,0-1 0,0 1 0,0 0 0,0-1 0,0 1 0,0-1 0,0 1 0,0 0 0,0-1 0,0 1 0,0-1 0,0 1 0,0 0 0,0-1 0,-1 1 0,1 0 0,0-1 0,0 1 0,0 0 0,-1-1 0,1 1 0,0 0 0,0 0 0,-1-1 0,1 1 0,0 0 0,-1 0 0,1-1 0,0 1 0,-1 0 0,1 0 0,0 0 0,-1-1 0,1 1 0,0 0 0,-1 0 0,1 0 0,-1 0 0,1 0 0,0 0 0,-1 0 0,1 0 0,-1 0 0,1 0 0,0 0 0,-1 0 0,1 0 0,0 0 0,-1 1 0,1-1 0,-1 0 0,1 0 0,0 0 0,-1 0 0,1 1 0,0-1 0,-1 0 0,1 0 0,-1 1 0,-6 6 0,0 0 0,0 0 0,1 0 0,0 1 0,0 0 0,1 0 0,0 1 0,0-1 0,1 1 0,0 0 0,0 0 0,-3 18 0,6-25 0,1-1 0,-1 1 0,1 0 0,-1-1 0,1 1 0,0 0 0,0 0 0,0-1 0,0 1 0,0 0 0,0 0 0,0-1 0,1 1 0,-1 0 0,1 0 0,-1-1 0,1 1 0,0-1 0,-1 1 0,1 0 0,0-1 0,0 0 0,0 1 0,0-1 0,0 1 0,1-1 0,-1 0 0,0 0 0,1 0 0,-1 0 0,0 0 0,1 0 0,-1 0 0,1 0 0,0 0 0,-1-1 0,4 1 0,3 1 0,1-1 0,0-1 0,-1 0 0,1 0 0,0 0 0,13-4 0,35-13 0,-49 14 0,-1 0 0,1 0 0,-1 0 0,1 1 0,0 1 0,0-1 0,0 1 0,0 0 0,16 1 0,-23 1 0,0 0 0,0-1 0,0 1 0,-1 0 0,1-1 0,0 1 0,0 0 0,0 0 0,-1 0 0,1 0 0,0 0 0,-1 0 0,1 0 0,-1 0 0,1 0 0,-1 0 0,1 0 0,-1 0 0,0 0 0,0 0 0,0 1 0,1-1 0,-1 0 0,0 0 0,0 2 0,0 40 0,0-24 0,0-19 0,0 1 0,-1-1 0,1 1 0,0-1 0,0 1 0,0-1 0,0 1 0,0 0 0,0-1 0,0 1 0,1-1 0,-1 1 0,0-1 0,0 1 0,0-1 0,0 1 0,1 0 0,-1-1 0,0 1 0,1-1 0,-1 0 0,0 1 0,1-1 0,-1 1 0,0-1 0,1 1 0,-1-1 0,1 0 0,-1 1 0,1-1 0,-1 0 0,1 0 0,-1 1 0,1-1 0,-1 0 0,1 0 0,-1 0 0,1 1 0,-1-1 0,1 0 0,0 0 0,-1 0 0,1 0 0,-1 0 0,1 0 0,-1 0 0,1-1 0,0 1 0,-1 0 0,1 0 0,0 0 0,1-1 0,-1-1 0,1 1 0,0 0 0,-1 0 0,1-1 0,-1 1 0,0 0 0,1-1 0,-1 0 0,0 1 0,0-1 0,0 0 0,1-2 0,3-14-137,-1-1 1,-1 0-1,-1 0 0,-1 0 1,-1-29-1,2 20-1018,9 33-1049,1 0 0,-1-1 0,1-1 0,1 0 0,-1 0 0,15 1 0,6-1-3935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2.821"/>
    </inkml:context>
    <inkml:brush xml:id="br0">
      <inkml:brushProperty name="width" value="0.025" units="cm"/>
      <inkml:brushProperty name="height" value="0.025" units="cm"/>
    </inkml:brush>
  </inkml:definitions>
  <inkml:trace contextRef="#ctx0" brushRef="#br0">7 314 3940,'0'0'27519,"-2"10"-26942,2-8-550,-1 1 24,0 1 0,0-1 0,1 1 0,-1 0 0,1 0 0,0-1 0,0 1 0,0 0 0,1 3 0,0-5-44,-1 0 0,1-1 0,0 1 0,0-1 0,0 1 0,0-1 0,0 1 0,0-1 0,1 0 0,-1 1-1,0-1 1,1 0 0,-1 0 0,1 0 0,-1 0 0,1 0 0,-1 0 0,1-1 0,0 1 0,-1 0 0,1-1-1,0 0 1,0 1 0,-1-1 0,1 0 0,0 0 0,2 0 0,4 1-7,0-1 0,0 0 0,0 0 0,-1-1 0,1 0 0,0-1 0,-1 1 0,1-1 0,-1-1 0,0 0 0,1 0 0,-1 0 0,9-6 0,-6 2 0,1-1 0,-1 0 0,-1-1 0,0 0 0,0 0 0,0-1 0,13-19 0,-14 17 0,-1-1 0,0 1 0,-1-1 0,0-1 0,-1 1 0,0-1 0,-1 0 0,-1 0 0,0 0 0,-1 0 0,0-1 0,-1 1 0,-1 0 0,0-1 0,-4-19 0,4 32 0,0 0 0,-1 0 0,1 0 0,-1 1 0,1-1 0,-1 0 0,0 1 0,0-1 0,0 0 0,0 1 0,0-1 0,0 1 0,0 0 0,0-1 0,-1 1 0,1 0 0,-1 0 0,1 0 0,-1-1 0,1 2 0,-1-1 0,1 0 0,-1 0 0,0 0 0,1 1 0,-1-1 0,0 1 0,0-1 0,0 1 0,1 0 0,-1 0 0,0 0 0,0 0 0,0 0 0,1 0 0,-1 0 0,0 1 0,0-1 0,0 1 0,-1 0 0,-3 1 0,1 0 0,-1 0 0,1 0 0,-1 1 0,1 0 0,0 0 0,0 0 0,0 1 0,1 0 0,-1 0 0,-3 4 0,4-3 0,1-1 0,-1 1 0,1-1 0,0 1 0,1 0 0,-1 0 0,1 0 0,0 1 0,0-1 0,-1 7 0,3-10 0,0 0 0,0 0 0,0 0 0,0 0 0,0 0 0,0 0 0,1 0 0,-1 0 0,1 0 0,-1 0 0,1-1 0,0 1 0,0 0 0,0 0 0,0 0 0,0-1 0,0 1 0,0-1 0,1 1 0,-1-1 0,0 1 0,1-1 0,-1 0 0,1 1 0,0-1 0,-1 0 0,1 0 0,0 0 0,0-1 0,3 2 0,-1 0-2,9 3-74,0 1 0,-1 0 0,0 1 0,16 11 0,-25-15 68,0 0 1,1 0 0,-1 0 0,-1 1 0,1-1-1,0 1 1,-1 0 0,0 0 0,0 0-1,0 0 1,0 0 0,0 0 0,-1 0-1,0 0 1,0 1 0,0-1 0,0 9 0,-1-3 80,0 0 0,-1 0 0,0 0 0,-1 0 1,0 0-1,-6 19 0,6-17-592,5-16-3355,10-12-5154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3.710"/>
    </inkml:context>
    <inkml:brush xml:id="br0">
      <inkml:brushProperty name="width" value="0.025" units="cm"/>
      <inkml:brushProperty name="height" value="0.025" units="cm"/>
    </inkml:brush>
  </inkml:definitions>
  <inkml:trace contextRef="#ctx0" brushRef="#br0">202 81 12716,'0'0'8568,"-8"-7"-5178,5 4-3162,0 0 1,-1 0-1,1 0 0,-1 0 1,0 1-1,0 0 0,1 0 0,-1 0 1,-1 0-1,1 0 0,0 1 1,0 0-1,-1 0 0,1 0 1,0 1-1,-1-1 0,1 1 1,-1 0-1,1 0 0,-1 0 0,1 1 1,0 0-1,-1 0 0,1 0 1,0 0-1,0 0 0,-1 1 1,1 0-1,-6 4 0,3-1-116,0 0 1,1 0-1,0 1 0,0 0 1,0 0-1,-4 7 0,8-10-89,0-1 0,0 1 0,1-1 0,-1 1 0,1 0 0,0 0-1,-1 0 1,1 0 0,1-1 0,-1 1 0,0 0 0,1 1 0,-1-1 0,1 0 0,0 0-1,0 0 1,0 0 0,1 0 0,0 4 0,0-5-23,0 0 0,1-1 0,-1 1 0,1-1 0,-1 1 0,1-1 0,-1 0 0,1 0 0,0 1 0,-1-1 0,1 0 0,0-1 0,0 1 0,0 0 0,0 0 0,0-1 0,0 1 0,0-1 0,0 0 0,0 0 0,0 1 0,0-1 0,0-1 0,0 1 0,3 0 0,54-9 0,-41 2 0,-1 0 0,0-1 0,-1-1 0,0 0 0,0-1 0,-1-1 0,0 0 0,0-1 0,-2-1 0,0 0 0,16-20 0,-28 32 0,0 0 0,-1 1 0,1-1 0,0 0 0,0 0 0,-1 1 0,1-1 0,-1 0 0,1 0 0,-1 0 0,1 0 0,-1 0 0,1 0 0,-1 0 0,0 0 0,0 0 0,1 0 0,-1 0 0,0 0 0,0 0 0,0 0 0,0-1 0,-4 5 0,1 0 0,0 1 0,0-1 0,0 1 0,0 0 0,0 0 0,-2 6 0,2-4 0,-1 0 0,2 0 0,-1 0 0,1 1 0,-1 0 0,2-1 0,-1 1 0,1 0 0,0 0 0,0 0 0,1 11 0,1-17 0,-1 0 0,0 0 0,1 0 0,-1 0 0,1 0 0,-1 0 0,1 0 0,0 0 0,-1 0 0,1-1 0,0 1 0,0 0 0,0 0 0,0 0 0,-1-1 0,1 1 0,0-1 0,0 1 0,0 0 0,0-1 0,1 0 0,-1 1 0,0-1 0,0 0 0,0 1 0,0-1 0,0 0 0,0 0 0,0 0 0,1 0 0,-1 0 0,0 0 0,1-1 0,42-6 0,-25-2 0,0-2 0,-1 0 0,0-1 0,-1-1 0,-1-1 0,0 0 0,0-1 0,-2-1 0,14-17 0,-36 47 0,3-6 0,0 1 0,0 0 0,1 0 0,0 0 0,1 0 0,-1 1 0,2-1 0,0 1 0,-2 16 0,4-24 0,1-1 0,-1 0 0,0 0 0,1 0 0,0 0 0,-1 0 0,1 1 0,0-1 0,-1 0 0,1-1 0,0 1 0,0 0 0,0 0 0,0 0 0,0 0 0,0-1 0,0 1 0,0 0 0,0-1 0,0 1 0,0-1 0,0 1 0,0-1 0,1 1 0,-1-1 0,0 0 0,0 0 0,1 0 0,-1 0 0,0 0 0,0 0 0,1 0 0,1 0 0,47-6 0,-39 2 0,0 0 0,0-1 0,0-1 0,-1 1 0,0-2 0,0 1 0,-1-1 0,0-1 0,0 0 0,0 0 0,-1-1 0,0 1 0,-1-2 0,11-17 0,-60 92 0,39-60 0,1 0 0,0 0 0,0 0 0,0 1 0,1-1 0,0 1 0,0-1 0,0 1 0,0-1 0,1 1 0,1 9 0,-1-14-32,1-1 0,0 1 0,-1 0 0,1 0 0,0-1 0,0 1 0,0 0 0,0-1 0,0 1 0,-1-1 0,1 1 0,0-1 0,0 0 0,0 1 0,0-1 0,0 0 0,1 0 0,-1 0 0,0 1 0,0-1 0,0 0 0,0 0 0,0-1 0,0 1 0,0 0 0,0 0 0,0 0 0,0-1 0,1 0 0,34-9-3017,-8-9-2209,1-3-2035</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4.038"/>
    </inkml:context>
    <inkml:brush xml:id="br0">
      <inkml:brushProperty name="width" value="0.025" units="cm"/>
      <inkml:brushProperty name="height" value="0.025" units="cm"/>
    </inkml:brush>
  </inkml:definitions>
  <inkml:trace contextRef="#ctx0" brushRef="#br0">148 1 3523,'0'0'24733,"-9"1"-22112,-1 2-2411,1 1-1,-1 0 0,0 0 1,1 1-1,0 0 0,-16 12 1,21-15-188,0 1 0,0 0 1,0 1-1,0-1 0,1 1 1,-1 0-1,1-1 0,0 2 1,0-1-1,1 0 0,-1 0 1,1 1-1,0 0 0,0-1 1,0 1-1,1 0 0,0 0 1,-2 7-1,4-11-22,-1 1 0,1-1 0,-1 0 0,1 0 0,-1 1 0,1-1 0,0 0 0,-1 0 0,1 0 0,0 0 0,0 0 0,0 0 0,0 0 0,0 0 0,0-1 0,0 1 0,0 0 0,0 0 0,0-1 0,1 1 0,-1-1 0,0 1 0,0-1 0,1 1 0,-1-1 0,0 0 0,1 0 0,-1 0 0,0 0 0,0 0 0,2 0 0,55 1 0,-42-1 0,16 0 0,-20-1 0,1 0 0,0 1 0,0 1 0,-1 0 0,1 1 0,0 0 0,-1 1 0,22 7 0,-33-9 0,0-1 0,0 1 0,-1-1 0,1 1 0,0-1 0,-1 1 0,1 0 0,0-1 0,-1 1 0,1 0 0,-1 0 0,1-1 0,-1 1 0,1 0 0,-1 0 0,0 0 0,1 0 0,-1-1 0,0 1 0,0 0 0,0 0 0,1 0 0,-1 0 0,0 0 0,0 0 0,0 0 0,-1 0 0,1-1 0,0 1 0,0 0 0,0 0 0,-1 0 0,1 0 0,0 0 0,-1 0 0,1-1 0,-1 1 0,1 0 0,-1 0 0,1-1 0,-1 1 0,0 0 0,1-1 0,-2 2 0,-31 27 0,13-14-329,-1-2 0,0-1 0,-1 0 1,-28 10-1,38-18-549,0 0 1,0-1 0,-1-1 0,0 0-1,-23 1 1,22-3-11882</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7.842"/>
    </inkml:context>
    <inkml:brush xml:id="br0">
      <inkml:brushProperty name="width" value="0.025" units="cm"/>
      <inkml:brushProperty name="height" value="0.025" units="cm"/>
    </inkml:brush>
  </inkml:definitions>
  <inkml:trace contextRef="#ctx0" brushRef="#br0">21 0 14221,'0'0'13485,"6"50"-11691,-13-20-609,1 2-640,-2-1-289,4-2-192,2-7 0,2-2 32,0-4-160,0-7-737,0-4-512,0-3-1538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00:25.008"/>
    </inkml:context>
    <inkml:brush xml:id="br0">
      <inkml:brushProperty name="width" value="0.025" units="cm"/>
      <inkml:brushProperty name="height" value="0.025" units="cm"/>
    </inkml:brush>
  </inkml:definitions>
  <inkml:trace contextRef="#ctx0" brushRef="#br0">161 85 7815,'-2'-8'2339,"1"1"-1626,-9-36 1777,-6 16 2949,15 28-5272,1-1 0,-1 1 0,0 0 0,1-1 0,-1 1 0,1-1 0,-1 1 0,1 0 0,0 0 0,-1-1 0,1 1 0,0 0 0,-1 0 0,1-1 0,0 1 0,0 0 0,0 0-1,0-1 1,0 1 0,0 0 0,0 1 0,-16 106 380,4 1 1,6 0-1,4 0 0,5 0 0,31 196 0,11 111-440,-43-355-77,-3 0 0,-2 0 0,-4 0 0,-23 107 0,26-153-18,-12 40 52,15-53-50,0 1 0,0 0 0,-1 0-1,1-1 1,0 1 0,-1-1 0,0 1-1,1-1 1,-1 0 0,0 0 0,0 1-1,-1-1 1,1-1 0,-4 4 0,5-5-6,0-1 0,1 1 0,-1 0 1,0-1-1,0 1 0,1-1 0,-1 1 1,0-1-1,1 1 0,-1-1 0,1 0 1,-1 1-1,1-1 0,-1 0 0,1 1 0,-1-1 1,1 0-1,-1 1 0,1-1 0,0 0 1,0 0-1,-1 0 0,1 1 0,0-1 1,0 0-1,0 0 0,0 0 0,0 0 1,0 1-1,0-1 0,0 0 0,0 0 1,1-1-1,-3-40 87,2 39-86,37-546-2942,-18 362 123,-7-334 1,-14 491 2924,-2 1-1,-9-38 1,11 57 0,-1 1 0,0-1 0,0 1-1,-1 0 1,-1 0 0,0 0 0,0 0-1,0 1 1,-1 0 0,-9-9 0,14 15-66,0 1 1,0 0-1,0 0 1,0 0-1,-1 0 0,1 0 1,0 0-1,-1 0 1,1 0-1,-1 0 1,1 1-1,-1-1 1,1 1-1,-1-1 1,1 1-1,-1-1 0,0 1 1,-1 0-1,2 0-25,0 0 0,0 1-1,0-1 1,0 1-1,0-1 1,1 1 0,-1-1-1,0 1 1,0-1 0,0 1-1,1 0 1,-1 0-1,0-1 1,1 1 0,-1 0-1,1 0 1,-1-1-1,1 1 1,-1 0 0,1 0-1,0 0 1,-1 1-1,-2 9 58,1 0 0,0-1 0,1 1 0,0 16-1,0-13-28,-7 578 2264,15-506-2086,4-1 0,27 104 0,60 159-2800,-94-337 2347,21 77-3557,-8-12-3015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8.186"/>
    </inkml:context>
    <inkml:brush xml:id="br0">
      <inkml:brushProperty name="width" value="0.025" units="cm"/>
      <inkml:brushProperty name="height" value="0.025" units="cm"/>
    </inkml:brush>
  </inkml:definitions>
  <inkml:trace contextRef="#ctx0" brushRef="#br0">1 55 18642,'0'0'9096,"48"-17"-7302,-12 10-193,5 1-544,2-2-608,3 2-321,-3 1-128,-5 0-961,-8 4-1345,-11 1-1826,-8 0-608,-11 9-1378,0 2-4805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8.528"/>
    </inkml:context>
    <inkml:brush xml:id="br0">
      <inkml:brushProperty name="width" value="0.025" units="cm"/>
      <inkml:brushProperty name="height" value="0.025" units="cm"/>
    </inkml:brush>
  </inkml:definitions>
  <inkml:trace contextRef="#ctx0" brushRef="#br0">0 45 13132,'0'0'15343,"65"13"-13485,-25-26-449,10-1-608,-2 1-577,-1 3-224,-7 2 0,-6 8-448,-7 0-2275,-5 0-3010,-3 0-6087</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8.872"/>
    </inkml:context>
    <inkml:brush xml:id="br0">
      <inkml:brushProperty name="width" value="0.025" units="cm"/>
      <inkml:brushProperty name="height" value="0.025" units="cm"/>
    </inkml:brush>
  </inkml:definitions>
  <inkml:trace contextRef="#ctx0" brushRef="#br0">53 1 17136,'0'0'12839,"-2"13"-11446,-11 36-802,3-18-389,2 1 0,1 0 0,-5 62 0,13-93-202,0 1 0,0-1 0,0 0 0,0 0 0,0 0 0,0 0 0,0-1 0,0 1 0,1 0 0,-1 0 0,0-1 0,1 1 0,-1-1 0,0 1 0,1-1 0,-1 1 0,1-1 0,-1 0 0,1 0 0,-1 0 0,1 0 0,-1 0 0,1 0 0,-1 0 0,3-1 0,44-2 0,13-9-3246,-54 10 2208,1-1 1,0 1-1,-1-1 0,0-1 0,0 1 1,0-1-1,0-1 0,0 1 0,11-11 0,-9 2-7823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9.230"/>
    </inkml:context>
    <inkml:brush xml:id="br0">
      <inkml:brushProperty name="width" value="0.025" units="cm"/>
      <inkml:brushProperty name="height" value="0.025" units="cm"/>
    </inkml:brush>
  </inkml:definitions>
  <inkml:trace contextRef="#ctx0" brushRef="#br0">51 1 8552,'0'0'15375,"-33"49"-11948,24-29-929,5 1-1024,-1 0-706,5 1-543,0-6-161,9-3-32,12-5-865,7-8-1089,6 0-1697,7-4-1474,-1-14-4356</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3:59.575"/>
    </inkml:context>
    <inkml:brush xml:id="br0">
      <inkml:brushProperty name="width" value="0.025" units="cm"/>
      <inkml:brushProperty name="height" value="0.025" units="cm"/>
    </inkml:brush>
  </inkml:definitions>
  <inkml:trace contextRef="#ctx0" brushRef="#br0">136 1 20563,'0'0'6332,"-12"6"-4277,3-1-1834,1 1 0,-1 0 0,1 0 0,0 1 0,1 0 0,-1 0 1,1 1-1,1-1 0,0 2 0,0-1 0,0 1 0,1 0 0,0 0 0,1 0 0,0 1 0,-5 16 0,7-15-212,-1 0 1,2 1-1,-1-1 0,2 0 0,-1 0 0,2 1 1,2 18-1,-3-27-10,1 1 1,0-1-1,0 1 1,0-1-1,0 1 0,1-1 1,-1 0-1,1 1 1,0-1-1,0 0 1,0 0-1,1 0 1,-1-1-1,1 1 1,-1 0-1,1-1 0,0 0 1,0 0-1,0 1 1,0-2-1,0 1 1,1 0-1,-1-1 1,0 1-1,1-1 1,6 1-1,-1-1 1,0 0 0,0-1 0,0 0 0,-1-1 0,1 0 0,0 0 0,0-1 0,0 0 0,0-1 0,-1 1 0,0-2 0,1 1 0,-1-1 0,0-1 0,-1 1 0,1-1 0,-1-1 0,0 1 0,0-1 0,9-11 0,-10 12 0,-1-1 0,1 0 0,-1-1 0,0 0 0,-1 1 0,0-1 0,0-1 0,0 1 0,-1 0 0,0-1 0,-1 0 0,1 0 0,-2 0 0,1 0 0,-1 0 0,0 0 0,-1 0 0,0 0 0,0-1 0,0 1 0,-1 0 0,-4-15 0,4 20-16,-1 0 0,1-1 0,-1 1-1,0 1 1,0-1 0,0 0 0,0 0 0,-1 1 0,1-1-1,-1 1 1,1 0 0,-1 0 0,0 0 0,0 0 0,0 0-1,0 1 1,-4-2 0,1 0-93,-1 1-1,1 0 1,-1 0 0,0 1 0,0 0-1,0 0 1,0 1 0,-12 0-1,13 0-74,0 1 0,-1 0 0,1 0-1,0 1 1,0 0 0,0 0 0,0 0 0,0 1-1,-9 4 1,13-5 33,-1 0 0,0 0 0,1 0 0,0 0 0,-1 0 1,1 1-1,0-1 0,0 1 0,0-1 0,0 1 0,1 0 0,-1 0 0,1 0 0,0 0 0,-1 0 0,1 0 1,1 0-1,-2 6 0,1 6-7798</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0.164"/>
    </inkml:context>
    <inkml:brush xml:id="br0">
      <inkml:brushProperty name="width" value="0.025" units="cm"/>
      <inkml:brushProperty name="height" value="0.025" units="cm"/>
    </inkml:brush>
  </inkml:definitions>
  <inkml:trace contextRef="#ctx0" brushRef="#br0">53 103 14830,'0'0'13325,"-3"11"-12429,-9 26-370,2 1-1,1 0 1,2 0-1,2 1 1,1 0-1,2 49 1,2-88-525,0 1 0,0-1 0,0 0 0,0 1 0,1-1 0,-1 0 0,0 1 0,0-1 0,0 0 0,1 0 0,-1 1 0,0-1 0,0 0 0,1 1 0,-1-1 0,0 0 0,0 0 0,1 0 0,-1 1 0,0-1 0,1 0 0,-1 0-1,0 0 1,1 0 0,-1 0 0,0 0 0,1 1 0,-1-1 0,0 0 0,1 0 0,-1 0 0,0 0 0,1 0 0,-1 0 0,1 0 0,-1-1 0,0 1 0,1 0 0,-1 0 0,0 0 0,1 0 0,-1 0 0,0 0 0,1-1 0,-1 1 0,1 0 0,15-10-10,-8 1 9,-1 0 0,0 0 0,-1-1 0,0 0 0,-1 0 0,0 0 0,0 0 0,-1-1 0,0 0 0,-1 0 0,3-20 0,-1-2 0,-2-1 0,-1-57 0,-2 88 0,0 0 0,0 0 0,-1 0 0,1 1 0,-1-1 0,1 0 0,-1 0 0,0 1 0,0-1 0,0 0 0,0 1 0,-1-1 0,1 1 0,-1-1 0,1 1 0,-1 0 0,0 0 0,0 0 0,0 0 0,-3-3 0,4 5 0,0-1 0,0 1 0,0 0 0,0-1 0,0 1 0,0 0 0,0 0 0,0-1 0,0 1 0,0 0 0,0 0 0,0 0 0,0 0 0,0 0 0,0 0 0,0 1 0,0-1 0,0 0 0,0 1 0,0-1 0,-1 1 0,0 0 0,0 1 0,0 0 0,0-1 0,0 1 0,0 0 0,0 0 0,1 0 0,-1 0 0,1 0 0,0 0 0,-1 0 0,0 4 0,0-4 0,1 1 0,0-1 0,-1 1 0,1-1 0,0 1 0,1 0 0,-1-1 0,0 1 0,1 0 0,-1 0 0,1-1 0,0 1 0,0 0 0,0 0 0,0 0 0,1-1 0,-1 1 0,1 0 0,1 4 0,-1-5 0,1-1 0,-1 1 0,0-1 0,1 0 0,-1 1 0,1-1 0,-1 0 0,1 0 0,0 0 0,0 0 0,-1 0 0,1 0 0,0 0 0,0-1 0,0 1 0,0-1 0,0 1 0,0-1 0,0 0 0,3 0 0,4 0 0,0 0 0,1-1 0,-1 0 0,0-1 0,0 0 0,0 0 0,0-1 0,-1 0 0,1-1 0,10-5 0,0-5 0,-1 0 0,0 0 0,-1-2 0,-1 0 0,22-30 0,-13 18 0,-22 29 0,-2 9 0,-2 11 0,-16 52 0,9-46 0,1 2 0,1-1 0,2 1 0,1 0 0,1 49 0,2-76-115,1 0 0,-1 0 0,1 0 0,-1 0 0,1 0 0,0 0 0,0 0 0,0 0 0,0-1 0,0 1 0,0 0 0,0-1 0,0 1 0,1 0 0,-1-1 0,1 0 0,-1 1 0,1-1 0,0 0 0,-1 0 0,1 1 0,0-2 0,0 1 0,2 1 0,-2-1-189,-1 0-1,1-1 0,1 1 0,-1-1 0,0 1 0,0-1 0,0 0 0,0 1 0,0-1 0,0 0 0,0-1 0,0 1 0,0 0 0,0 0 0,0-1 0,1 1 0,-1-1 0,-1 0 0,1 0 0,0 0 0,0 0 0,0 0 0,0 0 0,-1 0 0,1 0 0,0-1 1,-1 1-1,1-1 0,-1 1 0,0-1 0,1 0 0,-1 1 0,0-1 0,0 0 0,1-3 0,3-16-12203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0.880"/>
    </inkml:context>
    <inkml:brush xml:id="br0">
      <inkml:brushProperty name="width" value="0.025" units="cm"/>
      <inkml:brushProperty name="height" value="0.025" units="cm"/>
    </inkml:brush>
  </inkml:definitions>
  <inkml:trace contextRef="#ctx0" brushRef="#br0">1 234 8008,'0'0'16047,"12"-3"-14147,-6 2-1614,13-4 437,-1 2 0,1 0 0,0 1 0,23 0 0,-37 2-566,-1 1 0,1-1 0,0 1 0,-1 0 0,1 0 0,-1 1 0,1-1 0,-1 1 0,1 0 0,6 4 0,-9-4-102,0 0-1,0 0 1,0 0 0,0 0-1,0 0 1,-1 0-1,1 0 1,-1 0 0,1 1-1,-1-1 1,0 0-1,0 1 1,0-1-1,0 1 1,-1 0 0,1-1-1,-1 1 1,1 0-1,-1-1 1,0 6 0,0 1-25,0-7-30,1 0 1,-1 0-1,0 0 0,0 1 1,0-1-1,-1 0 1,1 0-1,0 0 1,-1 0-1,1 0 0,-1 0 1,0 1-1,0-1 1,0 0-1,0-1 1,-1 3-1,0-41 0,13-125 0,-11 162 0,0 0 1,0 0-1,0-1 1,0 1-1,0 0 1,0 0-1,1-1 0,-1 1 1,0 0-1,0 0 1,0-1-1,1 1 1,-1 0-1,0 0 0,0-1 1,0 1-1,1 0 1,-1 0-1,0 0 1,1 0-1,-1 0 0,0-1 1,0 1-1,1 0 1,-1 0-1,0 0 0,1 0 1,-1 0-1,0 0 1,1 0-1,-1 0 1,0 0-1,0 0 0,1 0 1,-1 0-1,0 0 1,1 0-1,-1 0 1,0 1-1,0-1 0,1 0 1,-1 0-1,0 0 1,1 0-1,-1 1 1,0-1-1,0 0 0,0 0 1,1 0-1,-1 1 1,0-1-1,17 10-72,-16-9 31,14 8-1984,1 0 1,0-2-1,24 9 0,-25-11-643,1 0 1,0-2-1,0 0 1,1-1-1,-1-1 1,30-1-1,-43 0 2937,-1 0-1,1-1 1,-1 1-1,1-1 1,0 1-1,-1-1 1,0 0-1,1 0 1,-1-1-1,1 1 1,-1 0-1,0-1 1,4-3-1,-5 4 248,1 0 0,-1-1 0,0 1-1,0-1 1,0 0 0,0 1 0,0-1 0,0 0 0,0 0-1,0 0 1,-1 1 0,1-1 0,-1 0 0,1 0-1,-1 0 1,0 0 0,0 0 0,0-4 0,0 5-282,-1 0 1,1 0 0,-1 0 0,0 0-1,1 0 1,-1 0 0,0 0-1,0 1 1,1-1 0,-1 0-1,0 0 1,0 1 0,0-1 0,0 1-1,0-1 1,0 1 0,0-1-1,0 1 1,0-1 0,-1 1 0,1 0-1,0 0 1,0-1 0,0 1-1,0 0 1,0 0 0,0 0-1,-2 1 1,-37 3 2162,34-1-2226,0 1 0,0 0 0,0 0-1,1 1 1,-1 0 0,1 0 0,0 0 0,0 0 0,1 1-1,0 0 1,0 0 0,0 0 0,1 1 0,0-1 0,0 1-1,0-1 1,1 1 0,0 0 0,0 0 0,1 0 0,0 0-1,0 1 1,1 13 0,0-20-171,0 1 0,0-1 0,1 0 0,-1 1 0,0-1 0,1 0 0,-1 1 0,1-1 0,0 0 0,-1 0 0,1 0 0,0 0 0,0 1 0,-1-1 0,1 0 0,0 0 0,0 0 0,0-1 0,0 1 0,0 0 0,1 0 0,-1-1 0,0 1 0,0 0 0,2 0 0,1 0 0,0 0 0,-1-1 0,1 1 0,0-1 0,-1 0 0,1 0 0,0 0 0,-1-1 0,7 0 0,-2-1 0,1 0 0,-1-1 0,1 0 0,-1 0 0,0-1 0,0 0 0,12-9 0,-7 1 0,-1 0 0,0-1 0,-1-1 0,-1 0 0,0 0 0,-1-1 0,11-22 0,-8 9 0,-1 0 0,-1-1 0,9-42 0,-33 110 0,7-23 0,1 0 0,1 1 0,0-1 0,-2 19 0,6-25-491,0-1 0,0 1 0,1 0-1,1 0 1,0-1 0,0 1 0,1 0 0,5 17 0,-5-24 128,-1 1 1,1-1-1,0 0 0,0 0 1,0-1-1,1 1 0,-1 0 1,0-1-1,1 1 1,0-1-1,0 0 0,0 0 1,0 0-1,0 0 0,0 0 1,0-1-1,0 1 0,1-1 1,-1 0-1,1 0 1,-1 0-1,1-1 0,-1 1 1,1-1-1,-1 0 0,1 0 1,3 0-1,11 0-13922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1.516"/>
    </inkml:context>
    <inkml:brush xml:id="br0">
      <inkml:brushProperty name="width" value="0.025" units="cm"/>
      <inkml:brushProperty name="height" value="0.025" units="cm"/>
    </inkml:brush>
  </inkml:definitions>
  <inkml:trace contextRef="#ctx0" brushRef="#br0">0 0 17553,'2'4'4996,"-2"-1"-1216,0 1-129,0 3-1280,0 0-1955,0-1-416,0 0 0,0-2 0,0-2 0,11 0 0,3-2-1281,1 0-2915,3 0-2883,1-9-5413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1.857"/>
    </inkml:context>
    <inkml:brush xml:id="br0">
      <inkml:brushProperty name="width" value="0.025" units="cm"/>
      <inkml:brushProperty name="height" value="0.025" units="cm"/>
    </inkml:brush>
  </inkml:definitions>
  <inkml:trace contextRef="#ctx0" brushRef="#br0">290 3 18161,'0'0'13960,"-11"-1"-13405,4 0-550,0 0 0,0 1 0,0 0-1,0 1 1,0-1 0,0 1 0,1 1-1,-1-1 1,0 1 0,1 1 0,-1-1 0,1 1-1,0 0 1,-1 0 0,2 1 0,-1 0-1,0 0 1,-8 8 0,2-3-5,-12 11 0,-38 37 0,57-52 0,0 1 0,1 0 0,-1 0 0,1 0 0,0 0 0,0 0 0,1 1 0,0 0 0,0 0 0,1 0 0,0 0 0,-3 14 0,5-20 0,0 0 0,0 1 0,0-1 0,0 0 0,0 0 0,1 0 0,-1 0 0,0 0 0,0 0 0,1 0 0,-1 0 0,1 0 0,-1 0 0,1 0 0,-1 0 0,1 0 0,0 0 0,-1 0 0,1 0 0,0-1 0,0 1 0,0 0 0,1 1 0,30 7 0,44-10 0,-65 0 0,10-2 22,0 0 0,25-7-1,-38 8-73,0 0 1,-1-1-1,1 0 0,-1 0 0,1-1 0,-1 1 0,-1-2 0,1 1 0,6-6 0,-6-5-3319,-9 0-5830,-9 5-98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2.186"/>
    </inkml:context>
    <inkml:brush xml:id="br0">
      <inkml:brushProperty name="width" value="0.025" units="cm"/>
      <inkml:brushProperty name="height" value="0.025" units="cm"/>
    </inkml:brush>
  </inkml:definitions>
  <inkml:trace contextRef="#ctx0" brushRef="#br0">0 29 14606,'0'0'13581,"76"1"-11756,-25-1-223,4-9-641,3 3-769,-7-1-192,-8 2 0,-15 3-160,-11 2-1185,-14 0-769,-18 0-6631,-11 0 2019,-5 1-2787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07:41.692"/>
    </inkml:context>
    <inkml:brush xml:id="br0">
      <inkml:brushProperty name="width" value="0.025" units="cm"/>
      <inkml:brushProperty name="height" value="0.025" units="cm"/>
    </inkml:brush>
  </inkml:definitions>
  <inkml:trace contextRef="#ctx0" brushRef="#br0">76 1 13933,'0'0'1143,"-10"3"-332,-4 0-547,10-3-139,0 1 0,-1 0 0,1 0 0,0 0 0,0 0 0,-1 1 0,1 0 0,0 0 0,0 0 0,-5 4 0,63-4 537,-41-2-639,50 0 144,114 13 1,-16 5 745,2-7 0,171-10 0,-185-3-860,218-16 69,10 0 167,-234 25-250,-83-1-4557</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2.546"/>
    </inkml:context>
    <inkml:brush xml:id="br0">
      <inkml:brushProperty name="width" value="0.025" units="cm"/>
      <inkml:brushProperty name="height" value="0.025" units="cm"/>
    </inkml:brush>
  </inkml:definitions>
  <inkml:trace contextRef="#ctx0" brushRef="#br0">1 50 12172,'0'0'16559,"83"8"-15566,-27-19-512,5-1-289,-2 0-128,-3 3 0,-6 4-897,-10 1-2594,-10 1-3235,-4 1-11436</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3.045"/>
    </inkml:context>
    <inkml:brush xml:id="br0">
      <inkml:brushProperty name="width" value="0.025" units="cm"/>
      <inkml:brushProperty name="height" value="0.025" units="cm"/>
    </inkml:brush>
  </inkml:definitions>
  <inkml:trace contextRef="#ctx0" brushRef="#br0">75 1 16752,'0'0'9454,"-1"11"-8413,-5 39 31,-1 6 71,0 74 0,7-128-1127,0 1 1,1-1-1,-1 0 1,1 1-1,0-1 1,0 0-1,0 0 0,0 1 1,0-1-1,0 0 1,1 0-1,-1 0 1,1 0-1,-1-1 0,1 1 1,0 0-1,-1-1 1,1 1-1,0-1 1,0 1-1,0-1 0,0 0 1,1 0-1,-1 0 1,0 0-1,0 0 1,1-1-1,-1 1 0,0 0 1,1-1-1,-1 0 1,4 0-1,11 2-19,0-1 1,1-1-1,25-4 0,-23 3-101,-6 0 32,-8 0 23,1 0 0,-1 1-1,1-1 1,0 2-1,0-1 1,8 3 0,-14-3 56,1 1 0,-1-1 0,0 1 0,0-1 0,0 1 0,0 0 0,0-1 0,0 1 0,0 0 1,0 0-1,0 0 0,0 0 0,0 0 0,-1 0 0,1 0 0,0 0 0,-1 0 0,1 0 0,-1 0 1,1 1-1,-1-1 0,0 0 0,1 0 0,-1 1 0,0-1 0,0 0 0,0 0 0,0 1 0,0-1 1,0 0-1,0 0 0,0 1 0,0-1 0,-1 0 0,1 0 0,0 1 0,-1-1 0,1 0 0,-2 2 1,0 1 50,0 0 0,0-1 0,0 1 0,-1-1 0,0 1 0,1-1 0,-1 0 1,0 0-1,-1 0 0,1 0 0,0 0 0,-1-1 0,0 1 0,1-1 0,-1 0 1,0-1-1,-7 3 0,-4 2 147,1-1 1,-1-1-1,-26 3 1,30-5-199,-1 0-1,0-2 1,1 1 0,-1-1-1,0-1 1,1 0 0,-15-4-1,23 4-14,0 0-1,0 0 1,0 0-1,0 0 0,0-1 1,0 1-1,1-1 1,-1 0-1,1 0 0,-1 0 1,1 0-1,0 0 0,-1-1 1,1 1-1,0-1 1,1 1-1,-1-1 0,0 0 1,1 0-1,0 0 1,-1 0-1,1 0 0,0 0 1,0 0-1,1 0 1,-1 0-1,1 0 0,0 0 1,-1-1-1,2-4 0,-1 7-176,0 0-1,0-1 1,0 1-1,0 0 0,1 0 1,-1 0-1,1-1 0,-1 1 1,0 0-1,1 0 1,0 0-1,-1 0 0,1 0 1,0 0-1,-1 0 0,1 0 1,0 0-1,0 0 0,0 1 1,0-1-1,0 0 1,0 0-1,0 1 0,1-1 1,32-10-7243,-26 9 5190,19-6-5984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3.386"/>
    </inkml:context>
    <inkml:brush xml:id="br0">
      <inkml:brushProperty name="width" value="0.025" units="cm"/>
      <inkml:brushProperty name="height" value="0.025" units="cm"/>
    </inkml:brush>
  </inkml:definitions>
  <inkml:trace contextRef="#ctx0" brushRef="#br0">0 104 7527,'0'0'9284,"9"2"-5329,10 2-2285,0-1 1,1-1-1,-1-1 0,29-1 0,-42-1-1493,0 1-1,1-1 1,-1 0 0,0 0-1,0-1 1,0 0-1,0 0 1,0 0 0,0-1-1,-1 0 1,1 0 0,-1 0-1,0-1 1,0 0-1,0 0 1,0 0 0,-1 0-1,0-1 1,5-5 0,-8 8-171,0 1 1,0-1-1,0 1 1,0-1-1,0 0 1,0 0-1,-1 1 1,1-1-1,-1 0 1,1 0-1,-1 0 1,1 0-1,-1 1 1,0-1-1,0 0 1,0 0-1,-1-3 1,1 3-6,-1 1 1,1 0-1,-1 0 1,0 0-1,1 0 0,-1 0 1,0 0-1,0 0 1,1 0-1,-1 0 0,0 1 1,0-1-1,0 0 1,0 0-1,0 1 0,0-1 1,0 1-1,-1-1 1,1 1-1,-2-1 0,-1 0-3,0 0 0,0 0 0,0 1 1,0 0-1,0 0 0,0 0 0,-1 0 0,1 1 0,0-1 0,0 1 0,0 0 0,0 0 0,0 0 0,-6 4 0,3-1 2,-1 0 0,1 1 0,1 0 0,-1 0 0,1 1 0,0 0 0,0 0 0,0 0 0,1 1 0,0 0 0,0 0 0,1 0 0,0 0 0,0 1 0,1 0 0,0-1 0,0 1 0,0 1 0,1-1 0,1 0 0,0 0 0,-1 16 0,2-22-33,1 0 0,0 0 1,-1 0-1,1 0 0,0 0 0,0 0 0,0 0 0,1 0 1,-1 0-1,0 0 0,1 0 0,-1-1 0,1 1 1,0-1-1,-1 1 0,1-1 0,0 0 0,0 1 0,0-1 1,0 0-1,0 0 0,0 0 0,0-1 0,0 1 0,0 0 1,1-1-1,-1 0 0,0 1 0,0-1 0,3 0 1,10 1-633,0 0 1,-1-1-1,19-2 1,-31 2 543,7-2-1162,0 1 0,0-2 0,0 1 0,0-1 0,0 0 0,-1-1 0,0 0 0,1-1 0,-1 1 1,-1-1-1,12-10 0,14-15-7617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3.854"/>
    </inkml:context>
    <inkml:brush xml:id="br0">
      <inkml:brushProperty name="width" value="0.025" units="cm"/>
      <inkml:brushProperty name="height" value="0.025" units="cm"/>
    </inkml:brush>
  </inkml:definitions>
  <inkml:trace contextRef="#ctx0" brushRef="#br0">126 1 15599,'0'0'8370,"-10"10"-6731,0 0-1024,1 0-1,0 0 1,1 2 0,1-1-1,-1 1 1,2 0-1,-10 21 1,7-10-241,1 0-1,2 0 1,0 0 0,1 1-1,-3 44 1,8-66-374,0 0 0,1 0 0,-1 0 0,1 0 0,0 0 0,-1-1 0,1 1 0,0 0 0,0 0 0,0-1 0,0 1 0,1-1 0,-1 1 0,0-1 0,1 1 0,-1-1 0,1 0 0,-1 1 0,1-1 0,0 0 0,-1 0 0,1 0 0,0-1 0,0 1 0,0 0 0,0-1 0,0 1 0,0-1 0,0 0 0,-1 1 0,1-1 0,0 0 0,3 0 0,13 1 0,1 0 0,32-4 0,-28 1 0,49-1 0,-72 4 0,1-1 0,0 1 0,0-1 0,-1 1 0,1-1 0,0 1 0,-1 0 0,1 0 0,-1-1 0,1 1 0,-1 0 0,1 0 0,-1-1 0,1 1 0,-1 0 0,0 0 0,1 0 0,-1 0 0,0 0 0,0 0 0,0-1 0,0 1 0,0 0 0,0 0 0,0 0 0,0 0 0,0 0 0,0 0 0,0 0 0,-1 0 0,1-1 0,0 1 0,-1 1 0,-10 32 0,-10 1 0,24-43 0,1 1 0,0-1 0,0 1 0,0 0 0,1 0 0,0 0 0,0 1 0,1 0 0,0 0 0,0 0 0,0 0 0,8-4 0,-3 3 0,0 1 0,1 0 0,0 1 0,0 0 0,0 1 0,0 0 0,23-3 0,-10 4-72,-19 3-70,0 0-1,0 0 1,0-1-1,0 0 1,0 0-1,0 0 1,0-1-1,0 0 1,-1 0 0,12-6-1,-17 7-256,0 0-1,0 1 1,1-1 0,-1 0 0,0 0-1,0 1 1,0-1 0,0 0-1,0 0 1,0 1 0,0-1-1,0 0 1,0 0 0,0 1-1,-1-1 1,1 0 0,0 1 0,0-1-1,-1 0 1,1 0 0,0 1-1,-1-1 1,1 1 0,-1-1-1,1 0 1,-1 1 0,1-1-1,-1 1 1,1-1 0,-1 1-1,1-1 1,-1 1 0,0 0 0,0-1-1,-15-10-9513</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4.211"/>
    </inkml:context>
    <inkml:brush xml:id="br0">
      <inkml:brushProperty name="width" value="0.025" units="cm"/>
      <inkml:brushProperty name="height" value="0.025" units="cm"/>
    </inkml:brush>
  </inkml:definitions>
  <inkml:trace contextRef="#ctx0" brushRef="#br0">1 11 14125,'0'0'8520,"54"-11"-7399,-26 11-576,5 0-481,3 2-288,0 7-2499,-3 2-3555</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4.540"/>
    </inkml:context>
    <inkml:brush xml:id="br0">
      <inkml:brushProperty name="width" value="0.025" units="cm"/>
      <inkml:brushProperty name="height" value="0.025" units="cm"/>
    </inkml:brush>
  </inkml:definitions>
  <inkml:trace contextRef="#ctx0" brushRef="#br0">116 1 19891,'0'0'5482,"-9"2"-3175,-2 1-1800,1 1 0,0 0 1,0 1-1,0-1 0,-10 9 1,17-12-448,1 0 0,0 1 0,0-1 0,0 0 0,0 1 0,0 0 0,0-1 0,0 1 1,0 0-1,1 0 0,-1 0 0,1 0 0,-1 0 0,1 0 0,0 1 0,0-1 0,0 0 0,0 1 1,0-1-1,0 1 0,1-1 0,-1 1 0,1-1 0,0 1 0,0-1 0,0 1 0,0-1 0,0 1 1,0-1-1,1 1 0,-1-1 0,1 1 0,1 3 0,0-4-60,-1-1 0,1 0 0,0 0 0,-1 0 0,1 0 0,0 0 0,0 0 0,-1 0 0,1 0 0,0-1 0,0 1 0,0-1 0,0 0 0,0 1 0,0-1 0,0 0 0,0 0 0,3-1 0,40-2 0,-37 1 1,-1-1-1,1 1 1,-1-1 0,1-1-1,-1 1 1,0-2 0,9-6-1,-13 9-1,1 0-1,-1 0 1,-1 0-1,1-1 1,0 1-1,0-1 1,-1 0-1,0 0 1,1 0 0,-1 0-1,0 0 1,-1 0-1,1-1 1,-1 1-1,1-1 1,-1 1-1,2-8 1,-4 11-7,1-1 1,0 1-1,0 0 1,-1 0-1,1-1 0,0 1 1,-1 0-1,1 0 1,0-1-1,-1 1 1,1 0-1,0 0 1,-1 0-1,1 0 1,0-1-1,-1 1 1,1 0-1,-1 0 1,1 0-1,0 0 0,-1 0 1,1 0-1,-1 0 1,1 0-1,0 0 1,-1 0-1,1 0 1,0 1-1,-1-1 1,1 0-1,-1 0 1,1 0-1,0 0 1,-1 1-1,1-1 0,0 0 1,-1 0-1,1 0 1,0 1-1,0-1 1,-1 0-1,1 1 1,0-1-1,-1 1 1,-16 11-17,15-10 20,0 0 1,1 0 0,-1 1-1,0-1 1,1 1 0,0-1-1,-1 1 1,1 0 0,0 0-1,0-1 1,1 1 0,-1 0-1,0 0 1,1 0 0,0 0-1,0 0 1,0 5 0,1-6-115,-1 0 1,1-1 0,0 1-1,-1-1 1,1 0-1,0 1 1,0-1 0,0 1-1,0-1 1,0 0-1,1 0 1,-1 0-1,0 0 1,1 0 0,-1 0-1,0 0 1,1 0-1,-1 0 1,1-1 0,-1 1-1,1-1 1,0 1-1,-1-1 1,1 1 0,0-1-1,-1 0 1,1 0-1,0 0 1,-1 0 0,1 0-1,1 0 1,2 0-795,-1 0 0,1-1 1,-1 1-1,1-1 0,-1 1 1,0-1-1,1-1 0,6-2 1,15-11-7663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4:05.177"/>
    </inkml:context>
    <inkml:brush xml:id="br0">
      <inkml:brushProperty name="width" value="0.025" units="cm"/>
      <inkml:brushProperty name="height" value="0.025" units="cm"/>
    </inkml:brush>
  </inkml:definitions>
  <inkml:trace contextRef="#ctx0" brushRef="#br0">104 114 14286,'-9'4'4628,"6"-2"-3853,-36 17 3020,37-18-3275,-1 0-1,1 1 1,-1-1 0,1 1-1,0-1 1,0 1 0,-1 0 0,1 0-1,1 0 1,-1 0 0,0 0-1,0 0 1,-1 4 0,30-3 72,68-15-3496,-94 12 2919,0 1 0,0 0-1,0 0 1,0-1-1,0 1 1,-1 0 0,1 0-1,0 0 1,-1 0 0,1 0-1,0 0 1,-1 0-1,1 0 1,-1 1 0,0-1-1,1 0 1,-1 0 0,0 0-1,0 0 1,1 1 0,-1-1-1,0 0 1,0 0-1,-1 2 1,4 42 612,-3-35-637,2 11 251,-2-1 0,0 1 0,-2 0 0,0-1 0,-1 1 1,-8 27-1,8-39-138,-1 1 0,0-1 0,0 0 0,-1-1 0,0 1 0,0-1 0,-1 0 0,0 0 0,-1 0 0,1-1 0,-1 0 0,-1-1 0,1 1 0,-1-1 0,-12 6 0,19-11-107,0 0 1,0-1-1,0 1 1,1 0-1,-1-1 0,0 1 1,0-1-1,0 0 1,0 1-1,0-1 0,0 0 1,0 1-1,0-1 1,0 0-1,0 0 1,0 0-1,0 0 0,0 0 1,0 0-1,0 0 1,0 0-1,0-1 0,0 1 1,0 0-1,0 0 1,0-1-1,0 1 0,0-1 1,-1 0-1,1-1-14,0 1-1,0-1 1,0 0-1,1 1 1,-1-1-1,0 0 1,1 1-1,-1-1 0,1 0 1,0 0-1,0 0 1,0 0-1,0 1 1,0-5-1,1-6-179,1 0-1,0 0 1,8-24-1,-2 14 21,2 1 1,1-1-1,0 2 0,2-1 0,24-30 0,85-80-1183,-10 12 773,-97 93 695,-15 26-100,1-1 0,-1 1-1,0 0 1,0-1 0,0 1-1,0 0 1,0-1-1,0 1 1,0 0 0,0-1-1,0 1 1,0 0 0,0-1-1,0 1 1,0 0-1,-1-1 1,1 1 0,0 0-1,0-1 1,0 1 0,0 0-1,0-1 1,-1 1-1,1 0 1,0 0 0,0-1-1,-1 1 1,1 0-1,0 0 1,0-1 0,-1 1-1,1 0 1,0 0 0,-1 0-1,1 0 1,0 0-1,-1-1 1,-2 1 23,1 1 0,-1-1 0,1 0 0,-1 1 0,1 0 0,-1-1 1,1 1-1,-1 0 0,1 0 0,0 0 0,0 1 0,-1-1 0,1 1 0,0-1 0,0 1 0,-3 3 0,-43 45 541,45-47-482,0 1 1,1 0-1,0 0 0,-1 0 0,1 0 0,1 1 0,-1-1 0,1 0 0,-1 1 0,1-1 1,1 1-1,-2 8 0,2-12-76,1 0 0,-1 0 0,0-1 0,0 1 0,0 0 0,0 0 0,1 0 0,-1-1 0,0 1 0,1 0 0,-1 0 0,1-1 0,-1 1 1,0 0-1,1-1 0,0 1 0,-1-1 0,1 1 0,-1 0 0,1-1 0,0 1 0,-1-1 0,1 0 0,0 1 0,0-1 0,-1 0 0,1 1 0,1-1 0,31 4 164,31-16-252,-19-5-406,-33 11 444,1 1 0,0 0 0,0 1-1,0 0 1,0 1 0,24-2-1,-37 5 54,1 0-1,0 0 0,0 0 1,-1 1-1,1-1 0,0 0 1,0 0-1,-1 1 0,1-1 1,0 0-1,0 1 0,-1-1 0,1 1 1,0-1-1,-1 1 0,1-1 1,-1 1-1,1-1 0,-1 1 1,1 0-1,-1-1 0,1 1 1,-1 0-1,0-1 0,1 1 1,-1 0-1,0 0 0,0-1 1,1 1-1,-1 0 0,0 0 1,0-1-1,0 1 0,0 0 1,0 0-1,0 0 0,0-1 1,0 2-1,-6 41 935,1-19-640,6-23-310,0 0 0,0-1 0,0 1 0,0 0 0,0-1 0,0 1 0,-1-1 0,1 0 0,0 1 0,0-1 0,0 0 0,1 1 0,-1-1 0,0 0 0,0 0 0,0 0 0,0 0 0,0 0 0,0 0 0,0 0 0,0 0 0,0 0 0,2-1 0,30-4 0,-12-2-128,1-1 0,25-14 0,-34 14 40,0 2 0,0 0 0,1 0 1,0 1-1,0 1 0,0 0 0,1 1 0,18-1 1,-32 4 83,0 0 1,-1 0-1,1 0 1,-1 0-1,1 1 1,0-1-1,-1 0 1,1 0-1,-1 1 1,1-1-1,-1 1 1,1-1-1,-1 0 1,1 1-1,-1-1 1,1 1-1,-1-1 1,1 1-1,-1-1 1,0 1-1,1 0 1,-1-1-1,0 1 1,0-1-1,1 1 1,-1 0-1,0-1 1,0 1-1,0 0 1,0-1-1,0 1 1,0-1-1,0 1 1,0 0-1,0-1 1,0 1-1,0 0 1,0-1-1,0 1 1,-1 0-1,1-1 1,0 1-1,0-1 1,-1 1-1,1 0 1,0-1-1,-1 1 1,-18 40 79,15-32-91,-5 13-512,7-14-2109,0-1-3495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3.619"/>
    </inkml:context>
    <inkml:brush xml:id="br0">
      <inkml:brushProperty name="width" value="0.025" units="cm"/>
      <inkml:brushProperty name="height" value="0.025" units="cm"/>
    </inkml:brush>
  </inkml:definitions>
  <inkml:trace contextRef="#ctx0" brushRef="#br0">0 1 8776,'0'0'19576,"10"7"-18311,1-1-1088,0 0 1,1 0-1,0-1 0,1-1 0,-1 0 0,1 0 0,0-1 0,0-1 1,0 0-1,25-1 0,12 2-173,59 1-422,-41-13-3818,-53 2 739,-9-1-1788,-5 0-2183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4.040"/>
    </inkml:context>
    <inkml:brush xml:id="br0">
      <inkml:brushProperty name="width" value="0.025" units="cm"/>
      <inkml:brushProperty name="height" value="0.025" units="cm"/>
    </inkml:brush>
  </inkml:definitions>
  <inkml:trace contextRef="#ctx0" brushRef="#br0">1 3 15054,'0'0'4095,"8"0"-2312,53-2 341,66 2-1032,-109 1-1065,-1 0 0,1 2 0,-1 0 1,0 1-1,18 7 0,-32-11 57,0 1-1,-1 0 1,1 0-1,0 0 1,-1 0-1,1 0 1,-1 1-1,1-1 1,-1 1-1,0-1 1,0 1-1,0 0 1,0 0-1,0 0 1,0 0-1,0 0 1,-1 1-1,1-1 1,-1 0-1,1 1 1,-1-1-1,0 1 1,0 0-1,0-1 1,-1 1-1,1 0 1,0-1-1,-1 1 1,0 0-1,0 0 1,0 0-1,0-1 1,0 1-1,0 0 1,-1 0-1,1-1 1,-1 1-1,0 0 1,0-1-1,0 1 1,0 0-1,0-1 1,-1 1-1,1-1 1,-4 4-1,-4 8 192,-1-1 0,-1-1 0,0 1 0,0-2 0,-1 0 0,-20 15-1,3-5-525,-37 27 747,21-24-6463,36-22-2596</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5.098"/>
    </inkml:context>
    <inkml:brush xml:id="br0">
      <inkml:brushProperty name="width" value="0.025" units="cm"/>
      <inkml:brushProperty name="height" value="0.025" units="cm"/>
    </inkml:brush>
  </inkml:definitions>
  <inkml:trace contextRef="#ctx0" brushRef="#br0">10 187 16592,'0'0'13773,"1"15"-12924,-8 149 10,4-120-512,3 44 0,0-88-347,0 1 0,0-1 0,0 1 0,-1 0 0,1-1 0,0 1 0,1-1 0,-1 1 0,0-1 0,0 1 0,0-1 0,0 1 0,0 0 0,0-1 0,1 1 0,-1-1 0,0 1 0,1-1 0,-1 1 0,0-1 0,1 1 0,-1-1 0,0 0 0,1 1 0,-1-1 0,1 0 0,-1 1 0,1-1 0,-1 0 0,1 1 0,-1-1 0,1 0 0,-1 0 0,2 1 0,19-10 0,-15 4 0,0 1 0,-1-1 0,0-1 0,0 1 0,5-7 0,-1-5 0,-2 0 0,0 0 0,-1 0 0,0-1 0,-2 0 0,0 0 0,-1-1 0,-1 1 0,0 0 0,-2-32 0,0 50 0,0 0 0,0-1 0,0 1 0,0-1 0,0 1 0,0-1 0,0 1 0,0 0 0,0-1 0,0 1 0,0-1 0,0 1 0,0-1 0,0 1 0,0 0 0,0-1 0,0 1 0,0-1 0,-1 1 0,1-1 0,0 1 0,0 0 0,0-1 0,-1 1 0,1 0 0,0-1 0,-1 1 0,1 0 0,0-1 0,-1 1 0,1 0 0,0 0 0,-1-1 0,1 1 0,-1 0 0,1 0 0,0 0 0,-1-1 0,1 1 0,-1 0 0,1 0 0,-1 0 0,0 0 0,0 1 0,0-1 0,0 1 0,1-1 0,-1 1 0,0-1 0,1 1 0,-1 0 0,0-1 0,1 1 0,-1 0 0,1-1 0,-1 1 0,1 0 0,-1 0 0,1 0 0,0 0 0,-1-1 0,1 1 0,-1 1 0,0 2 0,0 0 0,0 0 0,0 0 0,0 0 0,1 0 0,-1 0 0,1 0 0,0 0 0,0 0 0,1 0 0,-1 0 0,1 0 0,0 0 0,0 0 0,0 0 0,0 0 0,4 5 0,-3-6 0,0-1 0,1 0 0,0 1 0,-1-1 0,1 0 0,0 0 0,0-1 0,0 1 0,0-1 0,1 1 0,-1-1 0,0 0 0,1 0 0,-1 0 0,0-1 0,1 1 0,-1-1 0,1 0 0,-1 0 0,6-1 0,3 1 0,1-1 0,-1-1 0,0 0 0,0-1 0,0 0 0,0-1 0,0-1 0,-1 1 0,0-2 0,0 0 0,0 0 0,-1-1 0,0 0 0,0 0 0,-1-2 0,1 1 0,-2-1 0,1 0 0,-2-1 0,1 1 0,7-14 0,-9 2 0,-6 21 0,0-1 0,-1 1 0,1 0 0,0 0 0,0-1 0,-1 1 0,1 0 0,0 0 0,0 0 0,-1 0 0,1-1 0,0 1 0,0 0 0,-1 0 0,1 0 0,0 0 0,-1 0 0,1 0 0,0 0 0,0 0 0,-1 0 0,1 0 0,0 0 0,-1 0 0,1 0 0,0 0 0,-1 0 0,1 0 0,0 0 0,-1 0 0,1 0 0,0 1 0,0-1 0,-1 0 0,1 0 0,-4 2 0,0 0 0,1 0 0,-1 0 0,1 1 0,-1-1 0,1 1 0,-5 5 0,-1 2 0,1 1 0,1 0 0,0 0 0,0 0 0,1 1 0,0 0 0,1 0 0,1 0 0,0 1 0,0 0 0,1-1 0,1 1 0,-1 18 0,3-29 0,0 0 0,0 0 0,1 0 0,-1 0 0,1 0 0,0 0 0,-1-1 0,1 1 0,0 0 0,0 0 0,0-1 0,0 1 0,1 0 0,-1-1 0,0 1 0,1-1 0,-1 0 0,1 1 0,-1-1 0,1 0 0,0 0 0,-1 0 0,1 0 0,0 0 0,0 0 0,0-1 0,0 1 0,0 0 0,0-1 0,0 0 0,2 1 0,11 1 0,-1 0 0,1-1 0,19-2 0,-18 1 0,-2-1 0,0 0 0,0-2 0,0 1 0,0-2 0,0 0 0,0 0 0,-1-2 0,0 1 0,0-2 0,0 0 0,-1 0 0,0-1 0,-1 0 0,1-1 0,-2-1 0,1 0 0,-1 0 0,9-13 0,-7 8 0,0-1 0,-1-1 0,-1 0 0,0 0 0,-1-1 0,-1 0 0,-1 0 0,0-1 0,-2 0 0,0 0 0,-1 0 0,2-34 0,-6 52 0,1-1 0,-1 0 0,0 1 0,0-1 0,0 0 0,-1 1 0,1-1 0,0 0 0,-1 1 0,1-1 0,-1 0 0,1 1 0,-1-1 0,0 1 0,0-1 0,0 1 0,0 0 0,0-1 0,0 1 0,0 0 0,0-1 0,0 1 0,-1 0 0,-1-2 0,0 3 0,1-1 0,0 0 0,0 1 0,-1-1 0,1 1 0,0 0 0,0 0 0,-1 0 0,1 0 0,0 0 0,-1 1 0,1-1 0,0 1 0,0-1 0,-1 1 0,1 0 0,0 0 0,-4 2 0,-2 2 0,0 0 0,0 1 0,0 0 0,1 1 0,0 0 0,0 0 0,1 0 0,0 1 0,0 0 0,1 0 0,0 0 0,-8 18 0,6-9 0,0 0 0,1 0 0,1 0 0,0 0 0,2 1 0,-2 20 0,4-32-5,1-1 0,-1 0-1,1 0 1,1 0 0,-1 0 0,1 0-1,0 0 1,0 0 0,0 0 0,1 0-1,-1 0 1,1 0 0,1-1 0,3 7-1,-3-7-65,0-1 0,0 0 0,1 0 0,0 0 0,-1-1 0,1 1 0,0-1 0,0 0 0,0 0 0,0 0 0,1-1 0,-1 1 0,0-1 0,1 0 0,-1 0 0,8 0-1,69 0-9691,-40-6 1307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4:31.126"/>
    </inkml:context>
    <inkml:brush xml:id="br0">
      <inkml:brushProperty name="width" value="0.025" units="cm"/>
      <inkml:brushProperty name="height" value="0.025" units="cm"/>
    </inkml:brush>
  </inkml:definitions>
  <inkml:trace contextRef="#ctx0" brushRef="#br0">0 87 8136,'0'0'7495,"12"2"-7463,109 20-13,1-6 1,125-1 0,953-32 2790,-249-1-1766,-749 17-1019,3251-62 313,-1315 20 1984,-1741 66-1924,130-1-2403,-454-28-1006,-13-14-2941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6.168"/>
    </inkml:context>
    <inkml:brush xml:id="br0">
      <inkml:brushProperty name="width" value="0.025" units="cm"/>
      <inkml:brushProperty name="height" value="0.025" units="cm"/>
    </inkml:brush>
  </inkml:definitions>
  <inkml:trace contextRef="#ctx0" brushRef="#br0">131 285 11531,'0'0'9769,"-12"5"-6539,2 0-2701,0 0 1,1 0-1,0 1 1,0 1 0,-16 13-1,20-15-327,1-1 1,0 1-1,0 0 1,0 0-1,0 0 1,1 1-1,0 0 1,0-1-1,1 1 1,-1 0-1,1 0 0,1 0 1,-1 1-1,0 6 1,2-12-193,-1 0 1,1 0 0,0 0 0,0 0-1,0 1 1,0-1 0,0 0-1,1 0 1,-1 0 0,0 1-1,1-1 1,-1 0 0,0 0-1,1 0 1,-1 0 0,1 0 0,0 0-1,-1 0 1,1 0 0,0 0-1,0 0 1,-1 0 0,1-1-1,0 1 1,0 0 0,0 0 0,2 0-1,-1 0-13,1 0 0,0 0 0,1 0 0,-1 0 0,0-1 0,0 1 0,0-1 0,0 0 0,0 0 0,5 0 0,1-1-123,-1 0 1,1-1 0,-1 0-1,1 0 1,-1-1 0,0 0-1,9-5 1,-9 2-25,0 0-1,-1 0 1,0-1 0,0 0-1,-1 0 1,0 0 0,0-1-1,-1 0 1,1 0 0,3-11-1,-1 3 148,-2 0 0,0-1-1,0 1 1,4-30-1,-15 62 81,0-2 2,1 1 0,0 0-1,-3 29 1,7-41-75,-1-1 0,1 0 0,0 1 0,0-1 0,0 1 0,0-1-1,0 0 1,0 1 0,1-1 0,-1 0 0,1 1 0,0-1 0,0 0 0,0 0 0,0 1 0,0-1-1,0 0 1,0 0 0,1 0 0,-1 0 0,1-1 0,-1 1 0,1 0 0,0-1 0,0 1 0,0-1-1,-1 1 1,2-1 0,-1 0 0,0 0 0,0 0 0,0 0 0,0 0 0,4 1 0,0-1-77,0-1 1,0 1 0,0-1-1,0 0 1,0 0 0,0-1 0,-1 0-1,1 0 1,0 0 0,0-1-1,-1 0 1,1 0 0,-1 0-1,8-4 1,-5 0-259,1 0 1,-1 0-1,0-1 0,-1 0 0,1 0 1,-1 0-1,9-15 0,4-9-788,-2-1 0,-1-1 0,20-53 0,-31 72 1056,0-1 14,0 2 20,0-1 1,-1 1-1,-1-1 0,0 0 0,-1 0 0,2-21 1,-21 56 3273,3 0-2529,2 1 0,0 0 0,1 0-1,2 1 1,-12 47 0,15-47-581,1 1 1,1 0-1,2 0 0,0 0 1,1 0-1,5 28 1,-4-46-213,0 0 0,1 0 0,0 0 0,0 0 1,1-1-1,2 6 0,-4-9 62,-1-1 0,1 0 0,0 0 0,-1 1 0,1-1 0,0 0 0,0 0-1,0 0 1,0 0 0,0 0 0,0 0 0,0 0 0,0 0 0,0 0 0,0 0 0,1-1 0,-1 1 0,0 0 0,1-1 0,-1 1 0,0-1 0,1 0 0,-1 1-1,0-1 1,1 0 0,-1 0 0,1 0 0,-1 0 0,1 0 0,-1 0 0,2-1 0,-1 0 28,-1 0-1,0 0 1,1 0-1,-1 0 1,0 0-1,0-1 1,0 1-1,0-1 1,0 1-1,0 0 1,0-1-1,0 0 1,-1 1 0,1-1-1,0 0 1,-1 1-1,0-1 1,1 0-1,-1 1 1,0-4-1,3-40 473,-3 39-331,0-12 97,1 5-171,0 1 0,-1-1 0,-1 0 0,0 0 0,-1 0 0,0 0 0,-1 1 1,0-1-1,-6-12 0,-3 10 44,3 17 75,8-1-179,0 1-1,0-1 1,0 1 0,0 0 0,0-1-1,1 1 1,-1 0 0,1 0 0,-1-1-1,1 1 1,-1 0 0,1 0 0,0 0-1,0 2 1,0 3 29,1 1 1,-1-1-1,1 1 0,1-1 0,-1 0 1,1 1-1,0-1 0,1 0 0,0 0 0,0 0 1,7 10-1,-7-14-45,-1 1 1,1-1-1,0 1 1,0-1-1,1 0 1,-1 0-1,1 0 1,-1-1-1,1 1 0,0-1 1,0 0-1,0 0 1,0 0-1,1-1 1,-1 0-1,0 1 1,1-1-1,-1-1 0,0 1 1,1-1-1,4 0 1,-6 0-1,0 0 0,0-1 1,0 0-1,1 0 0,-1 0 0,0 0 1,-1 0-1,1-1 0,0 1 1,0-1-1,0 0 0,-1 0 1,1 0-1,-1 0 0,0 0 0,1 0 1,-1-1-1,0 1 0,-1-1 1,1 0-1,0 1 0,1-5 0,5-9 35,-1 0-1,10-31 1,-12 34-34,-6 15-26,1 1 0,-1-1 0,1 0 0,0 1 0,0-1 0,0 1 0,0-1 0,1 1 0,-1-1 0,1 0 0,-1 1 0,1-1 1,0 0-1,0 1 0,0-1 0,0 0 0,0 0 0,1 0 0,-1 0 0,1 0 0,1 2 0,0-1-36,-1 0-1,1-1 1,0 1-1,0-1 1,0 1-1,0-1 1,0 0-1,0 0 1,1-1-1,-1 1 1,1-1-1,-1 1 1,8 1-1,-9-3-3,0 0 0,1 0-1,-1 0 1,0 0 0,0 1-1,0-1 1,0 1 0,0-1-1,0 1 1,0 0-1,0 0 1,-1 0 0,1 0-1,0 0 1,0 1 0,-1-1-1,1 0 1,-1 1 0,1-1-1,-1 1 1,1 0-1,0 1 1,-1 2 126,0 0 0,0 0 0,0 0 0,-1 0-1,0 0 1,0 1 0,0-1 0,-2 7 0,2-10-34,0 1 0,0-1 0,-1 0 0,1 1 1,0-1-1,1 1 0,-1-1 0,0 0 0,1 1 0,-1-1 0,1 0 0,0 0 0,0 1 1,0-1-1,0 0 0,0 0 0,0 0 0,1 0 0,-1 0 0,1 0 0,-1-1 0,4 4 1,-2-3-6,1 0 0,1 0 0,-1-1 0,0 1 1,0-1-1,1 0 0,-1 0 0,0 0 1,1-1-1,-1 0 0,8 0 0,-4 1-6,-1-1-1,1-1 1,0 1-1,0-1 1,-1 0-1,1-1 1,-1 0-1,1 0 1,-1-1-1,0 0 1,9-4-1,-13 4-9,1 0 0,-1 1 0,0-1 0,0 0 0,0 0 0,0-1 0,-1 1 0,1-1 0,-1 1 0,0-1 0,0 0 0,0 0 0,-1 0 0,1 0 0,-1 0 1,0 0-1,0 0 0,-1 0 0,1 0 0,-1-1 0,0 1 0,0-5 0,-1 4 95,0-1 1,0 1 0,-1 0-1,1 0 1,-1 1 0,-1-1-1,1 0 1,-1 1 0,1-1-1,-1 1 1,0 0-1,-1 0 1,1 0 0,-1 0-1,0 0 1,0 1 0,0 0-1,-5-3 1,22 10-93,0 0 0,0-1 0,0 0-1,25 2 1,-36-5-13,4 1-66,48 1-3956,-52-2 3689,0 0 0,0 0 0,0-1 0,1 1 0,-1-1 0,0 1 0,0-1 0,0 0 0,0 0 0,0 0 0,0 0 0,-1 0 0,1 0 0,0 0 0,0-1 0,-1 1 0,1-1 1,-1 1-1,1-1 0,-1 0 0,2-3 0,5-18-9330</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6.528"/>
    </inkml:context>
    <inkml:brush xml:id="br0">
      <inkml:brushProperty name="width" value="0.025" units="cm"/>
      <inkml:brushProperty name="height" value="0.025" units="cm"/>
    </inkml:brush>
  </inkml:definitions>
  <inkml:trace contextRef="#ctx0" brushRef="#br0">3 0 13196,'-3'0'8905,"7"0"-7207,14 1-1250,3-1-480,3 0-4516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7.275"/>
    </inkml:context>
    <inkml:brush xml:id="br0">
      <inkml:brushProperty name="width" value="0.025" units="cm"/>
      <inkml:brushProperty name="height" value="0.025" units="cm"/>
    </inkml:brush>
  </inkml:definitions>
  <inkml:trace contextRef="#ctx0" brushRef="#br0">0 59 12844,'0'0'15935,"10"-7"-15193,-2 1-677,1 0-1,0 0 1,0 1-1,1 0 1,-1 0 0,1 1-1,0 1 1,0 0-1,1 0 1,17-2-1,-28 5-67,1 0-1,0 0 0,-1-1 1,1 1-1,0 1 0,-1-1 0,1 0 1,0 0-1,-1 0 0,1 0 1,0 0-1,-1 1 0,1-1 1,-1 0-1,1 0 0,0 1 1,-1-1-1,1 0 0,-1 1 1,1-1-1,-1 1 0,1-1 0,-1 1 1,1-1-1,-1 1 0,0-1 1,1 1-1,-1 0 0,0-1 1,1 2-1,-2 24-54,-19 24 75,14-42-1,1 1 0,1 0 1,0 1-1,0-1 0,0 1 0,2-1 0,-1 1 0,1 0 0,0 0 0,0 11 0,3-20-3,-1 0 0,0 1 1,1-1-1,-1 1 1,1-1-1,0 0 1,0 0-1,-1 1 1,1-1-1,0 0 0,0 0 1,0 0-1,0 0 1,0 0-1,0 0 1,0 0-1,1 0 0,-1 0 1,0-1-1,0 1 1,1 0-1,-1-1 1,0 1-1,1-1 0,-1 0 1,1 1-1,-1-1 1,0 0-1,1 0 1,-1 0-1,4 0 0,51-1 389,-56 1-401,15-3 45,1 0-1,-1-1 0,1 0 1,-1-2-1,-1 1 0,1-2 1,-1 0-1,19-13 0,11-10 33,44-40-1,-84 67-68,-4 2-13,1 1 1,-1 0 0,0 0-1,0 0 1,0-1 0,0 1 0,0 0-1,0 0 1,0 0 0,1 0 0,-1-1-1,0 1 1,0 0 0,0 0-1,0 0 1,1 0 0,-1 0 0,0 0-1,0 0 1,0 0 0,1 0-1,-1-1 1,0 1 0,0 0 0,1 0-1,-1 0 1,0 0 0,0 0 0,0 0-1,1 0 1,-1 0 0,0 0-1,0 0 1,0 1 0,1-1 0,-1 0-1,0 0 1,0 0 0,0 0-1,1 0 1,-1 0 0,0 0 0,0 0-1,0 1 1,0-1 0,1 0-1,-1 0 1,0 0 0,0 0 0,0 1-1,0-1 1,0 0 0,0 0 0,0 0-1,1 1 1,-1-1 0,0 0-1,0 0 1,0 0 0,0 1 0,0-1-1,0 0 1,0 0 0,0 0-1,0 1 1,0-1 0,0 0 0,0 1-1,-1 11-50,1-12 52,-8 28 19,5-19 8,1-1-1,-1 1 1,2 0-1,-1-1 0,1 1 1,1 9-1,0-16-7,0 0-1,0 0 1,1 0 0,-1 0-1,1 0 1,-1-1-1,1 1 1,0 0 0,0 0-1,0-1 1,0 1-1,0 0 1,0-1 0,0 1-1,1-1 1,-1 1-1,0-1 1,1 0-1,-1 0 1,1 0 0,0 1-1,-1-1 1,1-1-1,0 1 1,0 0 0,-1 0-1,1-1 1,0 1-1,0-1 1,0 1 0,0-1-1,0 0 1,2 0-1,11 1 33,-1-1 0,1 0 0,-1-2 0,1 1 0,-1-2 0,0 0 0,1 0 0,-1-2 0,-1 1 0,1-2 0,23-12 0,14-5 4,-51 23-53,0 0 0,1-1 0,-1 1 0,1 0 0,-1 0 0,1 0 0,-1 0 0,0 0 0,1 0 0,-1 0 0,1 0 0,-1 0 0,1 0 0,-1 0 0,1 0 0,-1 0 0,1 0 0,-1 0 0,0 0 0,1 0 0,-1 1 0,1-1 0,-1 0 0,0 0 0,1 0 0,-1 1 0,1-1 0,-1 0 0,0 1 0,1-1 0,-1 0 0,0 1 0,0-1 0,1 0 0,-1 1 0,0-1 0,0 1 0,0-1 0,1 0 0,-1 1 0,0 0 0,5 29 0,-5-27 0,0 0 0,0 0 0,0 0 0,0 0 0,1 1 0,0-1 0,-1 0 0,1 0 0,0 0 0,1 0 0,-1 0 0,0 0 0,1-1 0,3 6 0,0-6 0,0 1 0,-1-1 0,1 0 0,0-1 0,0 1 0,1-1 0,-1 0 0,0 0 0,0-1 0,1 1 0,-1-1 0,9-1 0,-2 0 0,-1-1 0,1 0 0,-1 0 0,20-7 0,43-30 0,-56 28 0,1 1 0,23-9 0,-42 19 1,1 0 0,0 0-1,0 0 1,-1 0 0,1 0 0,0 1 0,-1-1 0,1 0-1,0 0 1,-1 1 0,1-1 0,0 0 0,-1 1 0,1-1-1,0 1 1,-1-1 0,1 1 0,-1-1 0,1 1 0,-1-1-1,1 1 1,-1-1 0,0 1 0,1 0 0,-1-1 0,0 1-1,1 0 1,-1-1 0,0 1 0,0 0 0,0 0 0,1-1-1,-1 1 1,0 0 0,0-1 0,0 1 0,0 0-1,0 0 1,0-1 0,-1 2 0,1 0-13,1 0 1,-1 0-1,1 0 1,-1 0-1,1 0 1,-1 0-1,1-1 1,0 1-1,0 0 1,0 0-1,0-1 1,0 1-1,0 0 1,3 2-1,-1-3-244,0 1-1,0-1 1,0 0 0,0 0-1,0 0 1,0 0 0,1 0-1,-1-1 1,4 1 0,31-2-5841,-34 1 5100,36-4-9995</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7.772"/>
    </inkml:context>
    <inkml:brush xml:id="br0">
      <inkml:brushProperty name="width" value="0.025" units="cm"/>
      <inkml:brushProperty name="height" value="0.025" units="cm"/>
    </inkml:brush>
  </inkml:definitions>
  <inkml:trace contextRef="#ctx0" brushRef="#br0">4 0 15855,'0'0'5637,"2"69"-3298,-2-34-1154,0 4-801,0 1-64,-2-4-160,2-4-127,0-4-802,0-8-1762,0-10-1665,-4-5-1761</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8.222"/>
    </inkml:context>
    <inkml:brush xml:id="br0">
      <inkml:brushProperty name="width" value="0.025" units="cm"/>
      <inkml:brushProperty name="height" value="0.025" units="cm"/>
    </inkml:brush>
  </inkml:definitions>
  <inkml:trace contextRef="#ctx0" brushRef="#br0">1 77 14189,'0'0'2659,"8"-8"-374,-4 4-2025,0-1 3,0 1-1,0-1 0,1 1 1,-1 0-1,1 0 1,0 1-1,1-1 1,-1 1-1,0 0 0,1 1 1,0-1-1,0 1 1,8-2-1,12-1 409,0 1-1,0 1 1,0 1 0,0 1-1,0 2 1,0 1 0,45 8-1,-68-10-665,-1 1 0,1 0 0,-1-1 0,0 1 0,1 0 0,-1 0 0,0 1-1,0-1 1,0 0 0,0 1 0,0-1 0,0 1 0,0 0 0,0-1 0,0 1 0,-1 0-1,1 0 1,-1 0 0,1 0 0,-1 1 0,0-1 0,0 0 0,0 0 0,0 1 0,-1-1 0,1 1-1,0 2 1,-1-1 14,0-1-1,-1 1 0,1 0 0,-1 0 0,0-1 0,0 1 1,0-1-1,-1 1 0,1-1 0,-1 0 0,0 1 1,0-1-1,0 0 0,0 0 0,-1 0 0,1 0 0,-5 4 1,-2 0 30,-27 27 881,36-33-915,-1-1-1,0 1 0,1-1 1,-1 1-1,0 0 0,1-1 0,-1 1 1,1-1-1,-1 1 0,1 0 1,0 0-1,-1-1 0,1 1 1,0 0-1,-1 0 0,1-1 0,0 1 1,0 0-1,-1 0 0,1 0 1,0 0-1,0-1 0,0 1 0,0 0 1,0 0-1,1 0 0,-1 0 1,0-1-1,0 1 0,0 0 0,1 0 1,-1-1-1,0 1 0,1 0 1,-1 0-1,1-1 0,-1 1 0,1 0 1,-1-1-1,1 1 0,-1-1 1,1 1-1,0 0 0,0 0 1,17 6-186,0 0 1,26 5 0,-25-7-146,0 0 0,0 1 0,0 1 1,29 16-1,-44-21 283,-1 0 0,0 1 0,1-1 0,-1 1 0,0 0-1,0-1 1,0 1 0,-1 1 0,1-1 0,-1 0 0,0 1 0,0-1 0,0 1 0,0-1 0,-1 1-1,1 0 1,-1 0 0,0 0 0,0 0 0,0 0 0,-1 0 0,1 0 0,-1 0 0,0 0 0,0 0 0,-1 0-1,0 7 1,-1-5 168,0-1 0,0 0 0,-1 1 0,0-1-1,0 0 1,0 0 0,0-1 0,-1 1 0,1 0-1,-1-1 1,0 0 0,-1 0 0,1 0-1,-1-1 1,0 0 0,0 1 0,0-2 0,0 1-1,-8 3 1,0 0 232,-1-1 0,-1 0 0,1-1 0,0 0-1,-1-1 1,-22 1 0,29-3-365,-1-1 1,1-1-1,-1 1 1,1-1-1,0-1 1,-1 1-1,1-1 1,0-1-1,0 0 0,1 0 1,-14-7-1,17 7-32,0 1 0,1-1 0,-1 0 0,1 0 0,-1-1 0,1 1-1,0-1 1,1 1 0,-1-1 0,1 0 0,-1 0 0,1 0 0,0 0-1,0-1 1,1 1 0,0 0 0,-1-1 0,1 1 0,1-1 0,-1 1-1,1-1 1,0 0 0,0-4 0,0 8-238,0 0 0,0 0 1,0 0-1,0 0 0,0 0 0,1 0 0,-1 0 0,0 0 1,1 0-1,-1 0 0,1 0 0,-1 1 0,1-1 0,-1 0 1,1 0-1,-1 0 0,1 1 0,0-1 0,-1 0 0,1 1 1,0-1-1,0 0 0,0 1 0,1-1 0,15-6-8085,3 2-5340</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8.579"/>
    </inkml:context>
    <inkml:brush xml:id="br0">
      <inkml:brushProperty name="width" value="0.025" units="cm"/>
      <inkml:brushProperty name="height" value="0.025" units="cm"/>
    </inkml:brush>
  </inkml:definitions>
  <inkml:trace contextRef="#ctx0" brushRef="#br0">1 1 13773,'0'0'15375,"32"60"-14190,-32-20-385,0 5-447,-7 5-129,-1-1-160,3 0-64,3-7-256,2-7-1666,0-12-1826,0-11-1665</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8.920"/>
    </inkml:context>
    <inkml:brush xml:id="br0">
      <inkml:brushProperty name="width" value="0.025" units="cm"/>
      <inkml:brushProperty name="height" value="0.025" units="cm"/>
    </inkml:brush>
  </inkml:definitions>
  <inkml:trace contextRef="#ctx0" brushRef="#br0">5 0 18578,'0'0'704,"0"49"1282,0-14 0,-2 4-1377,2 8-97,-2 0-128,2 2-287,0-3-65,0-4-64,0-7-897,0-9-1313,0-12-1314,0-9-2658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9.278"/>
    </inkml:context>
    <inkml:brush xml:id="br0">
      <inkml:brushProperty name="width" value="0.025" units="cm"/>
      <inkml:brushProperty name="height" value="0.025" units="cm"/>
    </inkml:brush>
  </inkml:definitions>
  <inkml:trace contextRef="#ctx0" brushRef="#br0">0 84 16656,'0'0'5263,"7"-9"-3111,-1 3-1980,0 0 0,1 0 0,-1 1 0,1-1 1,1 1-1,-1 1 0,0 0 0,1 0 0,0 0 0,0 1 1,0 0-1,1 1 0,-1 0 0,1 0 0,9-1 0,12-1-65,0 0 0,1 2 0,37 2-1,-61 0-94,0 0 0,0 1 0,-1 0-1,1 0 1,0 0 0,0 1-1,-1 0 1,1 0 0,-1 1-1,0 0 1,1 0 0,-1 0-1,-1 1 1,1 0 0,0 0 0,-1 1-1,0-1 1,0 1 0,0 0-1,6 9 1,-10-12 79,1 1-1,-1-1 1,0 1-1,0-1 1,0 1-1,0 0 1,0-1-1,-1 1 1,1 0-1,-1 0 1,0-1-1,0 1 1,0 0-1,0 0 1,0-1-1,0 1 1,-1 0-1,1 0 1,-1-1-1,0 1 1,0 0-1,-2 3 1,1-2 64,-1 0 0,0 0 0,0-1 0,-1 1 0,1-1 0,-1 0 0,0 0 0,1 0 0,-2 0 0,1-1 0,0 1 0,-5 1 0,-1 0-75,0 0 1,-1 0 0,1-1 0,-1-1 0,1 0-1,-1 0 1,0-1 0,0 0 0,0-1 0,1 0-1,-13-2 1,22 2-227,0 0 0,0-1 0,1 1 0,-1 0 0,0-1 0,1 1 0,-1 0 0,0-1 0,1 1 0,-1-1 0,1 1 1,-1 0-1,0-1 0,1 0 0,-1 1 0,1-1 0,0 1 0,-1-1 0,1 0 0,-1 1 0,1-1 0,0 0 0,0 1 0,-1-1 0,1 0 0,0-1 0,0-12-8111,2-1-5094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09.728"/>
    </inkml:context>
    <inkml:brush xml:id="br0">
      <inkml:brushProperty name="width" value="0.025" units="cm"/>
      <inkml:brushProperty name="height" value="0.025" units="cm"/>
    </inkml:brush>
  </inkml:definitions>
  <inkml:trace contextRef="#ctx0" brushRef="#br0">1 109 7335,'0'0'17643,"13"-2"-16837,149-11 319,-137 12-590,1 2-1,-1 0 0,1 2 0,49 11 0,-52-5 520,-18-7-787,0 0 0,0-1-1,0 1 1,0-1-1,0 0 1,0 0-1,10 0 1,-5-2-260,-1 0-1,0 0 1,0-1-1,0 0 1,0-1-1,-1 1 1,1-2-1,11-5 1,-18 8-15,1 0 0,-1 0 0,0-1 0,0 1 0,0 0 0,1-1 0,-2 1 0,1-1 0,0 1 0,0-1 0,0 0 0,-1 0 1,1 0-1,-1 0 0,1 0 0,-1 0 0,0-1 0,0 1 0,0 0 0,0-1 0,-1 1 0,1 0 0,0-1 0,-1 1 0,0-1 0,1 1 0,-1-1 1,0 1-1,-1-1 0,1 1 0,0-1 0,-1 1 0,1-1 0,-1 1 0,0 0 0,-1-4 0,-17-15-5907,8 14-619</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0.210"/>
    </inkml:context>
    <inkml:brush xml:id="br0">
      <inkml:brushProperty name="width" value="0.025" units="cm"/>
      <inkml:brushProperty name="height" value="0.025" units="cm"/>
    </inkml:brush>
  </inkml:definitions>
  <inkml:trace contextRef="#ctx0" brushRef="#br0">0 0 21076,'0'0'4484,"17"49"-2082,-13-15-1537,-1 0-256,-1 5-129,2-4-288,1-3-127,2-3-33,1-7 0,-1-4-577,1-4-736,-3-6-1474,-22-19-22613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17.852"/>
    </inkml:context>
    <inkml:brush xml:id="br0">
      <inkml:brushProperty name="width" value="0.025" units="cm"/>
      <inkml:brushProperty name="height" value="0.025" units="cm"/>
    </inkml:brush>
  </inkml:definitions>
  <inkml:trace contextRef="#ctx0" brushRef="#br0">0 23 3459,'6'5'6506,"9"-3"-4668,20-2-2986,-27 0 1848,211 1 3338,294 13-3069,405-7 511,-764-8-1209,795-24-76,105-1 59,323 50 562,1212 8-982,-1777-31 76,906 58-585,-636-12-545,-771-42-2917,-150-5 48</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0.555"/>
    </inkml:context>
    <inkml:brush xml:id="br0">
      <inkml:brushProperty name="width" value="0.025" units="cm"/>
      <inkml:brushProperty name="height" value="0.025" units="cm"/>
    </inkml:brush>
  </inkml:definitions>
  <inkml:trace contextRef="#ctx0" brushRef="#br0">1 0 15471,'0'0'4420,"52"31"-1698,-12-22-1344,7-1-257,4-3-385,0 3-639,-3-6-450,-6 1-2369,-13-3-2820,-14 0-7526</inkml:trace>
  <inkml:trace contextRef="#ctx0" brushRef="#br0" timeOffset="1.14">66 247 17809,'0'0'2114,"57"5"737,-14-5-1218,10-1-1281,1-8-191,3-4-129,-4 2-1410,-8-3-3907,-7-2-7719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1.131"/>
    </inkml:context>
    <inkml:brush xml:id="br0">
      <inkml:brushProperty name="width" value="0.025" units="cm"/>
      <inkml:brushProperty name="height" value="0.025" units="cm"/>
    </inkml:brush>
  </inkml:definitions>
  <inkml:trace contextRef="#ctx0" brushRef="#br0">0 447 16912,'0'0'7084,"13"-12"-5867,107-98 317,-54 53-949,-2-4 1,-3-2-1,61-81 1,-123 170-730,-10 14 237,-21 57 0,19-62-36,2 0 0,-12 56 0,21-80-32,1 1 0,0 0 0,1-1 0,2 24 0,-1-34-173,-1 1-1,0-1 1,0 1-1,1-1 0,-1 1 1,1-1-1,-1 0 0,1 1 1,0-1-1,-1 0 1,1 1-1,0-1 0,0 0 1,0 0-1,0 0 0,0 0 1,0 0-1,0 0 1,3 2-1,-2-3-291,0 0 1,-1 1-1,1-1 1,0 0-1,0 0 0,0-1 1,0 1-1,-1 0 1,1-1-1,0 1 0,0-1 1,-1 1-1,1-1 1,0 0-1,-1 0 0,1 0 1,0 1-1,-1-2 1,0 1-1,1 0 0,1-2 1,18-18-11957</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1.474"/>
    </inkml:context>
    <inkml:brush xml:id="br0">
      <inkml:brushProperty name="width" value="0.025" units="cm"/>
      <inkml:brushProperty name="height" value="0.025" units="cm"/>
    </inkml:brush>
  </inkml:definitions>
  <inkml:trace contextRef="#ctx0" brushRef="#br0">202 1 14414,'0'0'14670,"29"66"-13005,-44-29-320,-8 1-672,-3 1-673,0-2 0,-2-3 0,5-4 0,0-4 0,5-7 0,6-6-801,-2-7-1761,5-6-1634,1 0-1281,3-15-2082</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1.827"/>
    </inkml:context>
    <inkml:brush xml:id="br0">
      <inkml:brushProperty name="width" value="0.025" units="cm"/>
      <inkml:brushProperty name="height" value="0.025" units="cm"/>
    </inkml:brush>
  </inkml:definitions>
  <inkml:trace contextRef="#ctx0" brushRef="#br0">133 29 16976,'-10'0'1831,"6"-1"-1624,-1 1-1,1 0 1,-1 1-1,1-1 1,-1 1-1,1 0 1,-1 0-1,1 0 0,0 0 1,-1 1-1,1 0 1,0 0-1,0 0 1,0 0-1,1 1 1,-1-1-1,0 1 1,1 0-1,0 0 1,-1 0-1,1 1 1,1-1-1,-1 1 1,0 0-1,1-1 1,0 1-1,-4 8 1,4-6 2,-1 1 0,0-1 1,1 1-1,1 0 1,-1 0-1,1 0 0,0 0 1,0 0-1,1 0 1,1 11-1,-1-16-146,1 1-1,-1-1 1,1 0 0,-1 1 0,1-1-1,0 0 1,0 0 0,0 0-1,1 0 1,-1 0 0,0 0 0,1 0-1,-1 0 1,1-1 0,0 1 0,-1 0-1,1-1 1,0 0 0,0 1 0,0-1-1,0 0 1,0 0 0,0 0-1,1 0 1,-1 0 0,0-1 0,0 1-1,1 0 1,-1-1 0,0 0 0,1 0-1,-1 0 1,4 0 0,0 0-6,0-1 0,0 0 1,0 0-1,-1 0 0,1-1 1,0 1-1,-1-2 0,1 1 0,-1 0 1,0-1-1,0 0 0,0 0 1,0-1-1,-1 1 0,1-1 1,-1 0-1,0-1 0,0 1 0,0 0 1,0-1-1,5-9 0,-5 6-38,1 0-1,-1 0 0,-1 0 0,1-1 1,-1 1-1,-1-1 0,0 0 0,0 0 1,0 0-1,-1 0 0,-1 0 0,0 0 1,-1-15-1,1 23-21,0 0 0,-1 0 0,1 0 0,-1 0 0,1 0 0,0 0 0,-1 0 0,0 0 0,1 0 0,-1 0 0,0 0 0,1 0 0,-1 0 0,0 0 0,0 1 0,0-1 0,0 0 0,1 1 0,-1-1 0,0 0 0,0 1 0,0-1 0,-1 1 0,1 0 0,0-1 0,0 1 0,0 0 0,0 0 0,0-1 0,0 1 0,0 0 0,-1 0 0,1 0 0,0 1 0,0-1 0,0 0 0,0 0 0,0 0 0,-2 1 0,-1 0-23,-1 1 0,1-1 0,-1 1 1,1-1-1,0 1 0,0 1 0,0-1 0,-7 6 1,2 0-195,1 1 0,0 0 0,1 0 0,0 1 0,0 0 1,1 1-1,0-1 0,1 1 0,1 0 0,-6 18 1,8-21-417,0 0 1,0 1-1,1-1 1,0 1-1,1-1 1,1 18-1,-1-21-154,1 0-1,0 0 0,1-1 0,-1 1 0,1 0 0,0 0 1,0-1-1,0 1 0,1-1 0,-1 1 0,1-1 1,5 5-1,21 19-9849</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2.169"/>
    </inkml:context>
    <inkml:brush xml:id="br0">
      <inkml:brushProperty name="width" value="0.025" units="cm"/>
      <inkml:brushProperty name="height" value="0.025" units="cm"/>
    </inkml:brush>
  </inkml:definitions>
  <inkml:trace contextRef="#ctx0" brushRef="#br0">91 129 14958,'0'0'12188,"-9"3"-10993,4-1-1047,1-1-49,-1 1 1,0-1-1,1 1 0,-1 0 0,1 1 0,-1-1 1,1 1-1,0 0 0,0 0 0,0 0 0,1 0 1,-1 1-1,1-1 0,0 1 0,-5 7 0,26-12 248,-12-2-336,-1 0 0,0-1 0,0 0 0,0 0 0,0 0 0,0-1 0,-1 1 0,0-1-1,0 0 1,0-1 0,-1 1 0,0 0 0,0-1 0,0 0 0,0 0 0,-1 0-1,0 0 1,0 0 0,-1 0 0,0 0 0,0-1 0,0 1 0,-1 0 0,0-1 0,-1-12-1,0 18-18,1-1 0,-1 0 0,1 1 0,-1-1 0,1 1-1,-1-1 1,0 0 0,0 1 0,0-1 0,0 1 0,0 0-1,0-1 1,0 1 0,0 0 0,-1 0 0,1 0 0,0 0 0,-1 0-1,1 0 1,-1 0 0,1 0 0,-1 0 0,0 1 0,1-1-1,-1 1 1,0-1 0,1 1 0,-1 0 0,0-1 0,1 1-1,-1 0 1,0 0 0,-2 0 0,1 1-51,1-1 1,-1 0-1,1 1 1,0-1-1,-1 1 1,1 0-1,-1 0 1,1 0-1,0 0 1,0 0-1,-1 0 1,1 1-1,0-1 1,0 1-1,0-1 1,1 1 0,-1 0-1,0 0 1,1 0-1,-1 0 1,1 0-1,-2 3 1,1-1-780,1 1 1,-1 0-1,1 0 1,0 0-1,1 0 1,-1 0-1,1 8 1,0 8-5948</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2.656"/>
    </inkml:context>
    <inkml:brush xml:id="br0">
      <inkml:brushProperty name="width" value="0.025" units="cm"/>
      <inkml:brushProperty name="height" value="0.025" units="cm"/>
    </inkml:brush>
  </inkml:definitions>
  <inkml:trace contextRef="#ctx0" brushRef="#br0">1 37 16976,'0'0'3780,"82"0"-1891,-41 0-1440,5 0-385,5 0-32,3-6-1762,-5-8-3010,-6-3-8040</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3.011"/>
    </inkml:context>
    <inkml:brush xml:id="br0">
      <inkml:brushProperty name="width" value="0.025" units="cm"/>
      <inkml:brushProperty name="height" value="0.025" units="cm"/>
    </inkml:brush>
  </inkml:definitions>
  <inkml:trace contextRef="#ctx0" brushRef="#br0">31 1 17649,'0'0'2082,"-10"71"-609,3-37-1153,2 6-159,-1-3-1,3 2-64,3-3-64,0-6-961,0-5-1826,0-7-3042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3.355"/>
    </inkml:context>
    <inkml:brush xml:id="br0">
      <inkml:brushProperty name="width" value="0.025" units="cm"/>
      <inkml:brushProperty name="height" value="0.025" units="cm"/>
    </inkml:brush>
  </inkml:definitions>
  <inkml:trace contextRef="#ctx0" brushRef="#br0">0 112 17232,'5'-9'2312,"-2"3"-1961,1 0 1,1 0-1,-1 1 1,1-1-1,0 1 0,0 0 1,1 0-1,0 1 1,-1 0-1,1 0 1,1 0-1,-1 1 1,0 0-1,1 0 0,0 0 1,0 1-1,8-2 1,8-2 42,1 0 1,0 1 0,0 2-1,46-1 1,-60 4-375,1 1-1,-1 0 1,0 1 0,0 0-1,0 0 1,13 6-1,-19-6-26,1 0 0,-1 0-1,1 1 1,-1-1-1,0 1 1,0 0 0,0 1-1,0-1 1,-1 1 0,1-1-1,-1 1 1,0 0-1,5 7 1,-6-7 35,1 1-1,-1-1 1,0 0-1,0 1 1,-1 0 0,1-1-1,-1 1 1,0 0-1,0 0 1,0-1-1,-1 1 1,0 0 0,0 0-1,0 0 1,0 0-1,-1 0 1,0 0-1,0-1 1,0 1 0,0 0-1,-1-1 1,0 1-1,0-1 1,0 1-1,-1-1 1,1 0 0,-1 0-1,0 0 1,0 0-1,-1-1 1,-6 7-1,1-3 154,1-1-1,-1 0 0,0-1 0,-1 0 1,1 0-1,-1-1 0,0 0 0,0-1 1,-1 0-1,1-1 0,0 0 0,-1 0 1,-17 0-1,19-2-3997,22 0-315,24 1-3769,-8 4 59</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3.745"/>
    </inkml:context>
    <inkml:brush xml:id="br0">
      <inkml:brushProperty name="width" value="0.025" units="cm"/>
      <inkml:brushProperty name="height" value="0.025" units="cm"/>
    </inkml:brush>
  </inkml:definitions>
  <inkml:trace contextRef="#ctx0" brushRef="#br0">32 1 14125,'0'0'9551,"-5"9"-7827,-17 29-170,22-38-1511,-1 1 1,1-1 0,-1 1 0,1-1 0,0 1 0,-1-1 0,1 1 0,0-1 0,0 1 0,0 0 0,-1-1 0,1 1 0,0-1 0,0 1 0,0 0 0,0-1 0,0 1 0,0-1 0,0 1 0,0 0 0,0-1 0,0 1 0,0-1 0,1 1 0,-1 0 0,0-1 0,0 1 0,1-1 0,-1 1 0,0-1 0,0 1 0,1-1 0,-1 1 0,1-1 0,-1 1 0,1-1 0,-1 0 0,0 1 0,1-1 0,-1 1 0,1-1 0,0 0 0,-1 0 0,1 1 0,-1-1 0,1 0 0,-1 0 0,1 0 0,1 1 0,32-2 515,-26 1-328,10-2-152,0-1 0,0 0 0,0-1 0,-1-1 0,30-12 0,-30 10-83,0 1 1,0 0-1,0 2 0,1 0 1,-1 1-1,21-1 0,-37 4 0,-1 0-1,1-1 1,0 2-1,-1-1 0,1 0 1,0 0-1,0 0 0,-1 0 1,1 0-1,0 1 1,-1-1-1,1 0 0,-1 0 1,1 1-1,0-1 0,-1 1 1,1-1-1,-1 0 1,1 1-1,-1-1 0,1 1 1,-1-1-1,1 1 1,-1-1-1,0 1 0,1 0 1,-1-1-1,0 1 0,1 0 1,-1-1-1,0 1 1,0 0-1,0-1 0,1 1 1,-1 0-1,0-1 0,0 1 1,0 0-1,0-1 1,0 1-1,0 0 0,-1-1 1,1 1-1,0 1 0,0-2-73,-1 1 0,1 0-1,0 0 1,0 0 0,0-1-1,0 1 1,0 0 0,0 0-1,0 0 1,0 0 0,1-1-1,-1 1 1,0 0 0,0 0-1,1 0 1,-1-1 0,0 1-1,1 0 1,-1-1 0,1 1-1,-1 0 1,1-1 0,-1 1-1,1 0 1,0-1 0,-1 1-1,1-1 1,0 1 0,-1-1-1,1 1 1,0-1 0,-1 0-1,1 1 1,0-1 0,0 0-1,0 0 1,-1 1 0,1-1-1,0 0 1,0 0-1,0 0 1,0 0 0,-1 0-1,1 0 1,1 0 0,3 0-879,1-1 1,0 1-1,-1-1 0,1 1 1,-1-2-1,1 1 0,-1-1 1,0 1-1,10-6 0,15-9-5454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6:14.335"/>
    </inkml:context>
    <inkml:brush xml:id="br0">
      <inkml:brushProperty name="width" value="0.025" units="cm"/>
      <inkml:brushProperty name="height" value="0.025" units="cm"/>
    </inkml:brush>
  </inkml:definitions>
  <inkml:trace contextRef="#ctx0" brushRef="#br0">101 98 15599,'0'0'10196,"-4"10"-9304,-61 186 1456,59-183-2199,1-2-55,1 1 0,0-1 0,0 1 0,2 0 0,-1 0 0,0 13 0,3-24-87,0-1 0,1 1 0,-1 0 0,1 0 1,-1-1-1,1 1 0,-1 0 0,1-1 0,0 1 1,-1-1-1,1 1 0,0 0 0,-1-1 0,1 0 1,0 1-1,-1-1 0,1 1 0,0-1 0,0 0 1,0 1-1,0-1 0,-1 0 0,1 0 1,0 0-1,0 0 0,0 0 0,0 0 0,0 0 1,-1 0-1,1 0 0,0 0 0,0 0 0,0 0 1,0-1-1,-1 1 0,1 0 0,0-1 0,0 0 1,38-11 159,-23 1-384,-1 0 1,0-2-1,-1 0 0,0 0 1,0-2-1,-2 1 0,0-2 1,-1 1-1,0-2 0,-1 1 1,9-23-1,-42 88-485,17-39 574,0 1-1,1 0 0,0 0 0,1 0 0,0 0 1,0 1-1,2 0 0,-1 0 0,1 0 0,1 0 1,0 12-1,2-23 53,0 0 0,0 0 0,-1 0 0,1 0 0,0 0 0,0 0 0,0 0 0,0 0 0,0-1 0,0 1 0,1 0 0,-1-1 0,0 1 1,0-1-1,0 1 0,1-1 0,-1 0 0,0 1 0,1-1 0,-1 0 0,0 0 0,0 0 0,1 0 0,-1 0 0,0 0 0,1 0 0,-1-1 0,2 1 0,40-8-1597,-31 3 1321,1-2 1,-1 0-1,0 0 0,-1-1 0,1 0 0,-2-1 1,1 0-1,8-11 0,75-93 953,-72 84-625,20-21 242,28-37 14,-37 27 3044,-40 61-745,-1 4-2428,1 1 1,-1 0-1,1 0 1,0 1 0,1 0-1,0 0 1,0 0-1,1 1 1,-1 0 0,2 0-1,-1 0 1,-6 18-1,1 1 125,0 2-1,-10 53 0,13-37-405,3 0 0,2 64 0,20-145 178,-14 19-231,-1 0-1,-1-1 0,0-18 1,-1 32 281,-1-1 1,0 0 0,0 1 0,-1-1-1,1 0 1,-1 1 0,0-1 0,0 1-1,-1-1 1,1 1 0,-1-1 0,0 1-1,0 0 1,-1 0 0,1 0-1,-5-5 1,8 18 1006,5 7-1046,-1-11-4,1 1 0,0-1 0,0 0 0,0 0 0,1 0 0,0-1 0,-1 0 0,1-1 0,1 1 0,-1-1 0,0-1 0,12 4 0,-6-3-42,1-1 0,-1 0 0,0 0-1,1-1 1,-1-1 0,22-2 0,-33 1 37,1 1-1,-1-1 1,0 0-1,0 1 1,0-1-1,0 0 1,0 0-1,0-1 1,0 1-1,0 0 1,-1-1-1,1 1 1,0-1-1,-1 1 1,1-1-1,-1 0 0,0 0 1,1 0-1,-1 0 1,0 0-1,0 0 1,0 0-1,0 0 1,-1 0-1,1 0 1,-1 0-1,1 0 1,0-5-1,-1 5-297,0 0 0,0 0 0,0 0 0,0 0 0,-1-1 0,1 1 0,0 0 0,-1 0 0,0 0 0,1 0 0,-1 0 0,0 0 0,0 1 0,0-1 0,0 0 0,0 0 0,-1 0 0,1 1 0,-3-3 0,-11-7-5358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5:01.178"/>
    </inkml:context>
    <inkml:brush xml:id="br0">
      <inkml:brushProperty name="width" value="0.025" units="cm"/>
      <inkml:brushProperty name="height" value="0.025" units="cm"/>
    </inkml:brush>
  </inkml:definitions>
  <inkml:trace contextRef="#ctx0" brushRef="#br0">0 3 10762,'9'0'972,"647"-3"3662,545 3-1068,-597 30-3451,-129-3-81,736 8 35,-133-22 8,-295-7 685,508-17 1549,-1087 10-2205,-142 1-4061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5.087"/>
    </inkml:context>
    <inkml:brush xml:id="br0">
      <inkml:brushProperty name="width" value="0.025" units="cm"/>
      <inkml:brushProperty name="height" value="0.025" units="cm"/>
    </inkml:brush>
  </inkml:definitions>
  <inkml:trace contextRef="#ctx0" brushRef="#br0">90 2 9385,'-8'0'4794,"-36"0"-675,7 0 3672,48 5-4781,5 3-2823,28 0 199,1-2-1,78 1 1,18-14-3096,-134 6 2065,42-6-3358,-24-6-2928,-23 5 995</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5.427"/>
    </inkml:context>
    <inkml:brush xml:id="br0">
      <inkml:brushProperty name="width" value="0.025" units="cm"/>
      <inkml:brushProperty name="height" value="0.025" units="cm"/>
    </inkml:brush>
  </inkml:definitions>
  <inkml:trace contextRef="#ctx0" brushRef="#br0">0 37 15535,'0'0'11787,"84"21"-11499,-24-32-224,1 0-160,0-1-1569,-9 0-2115,-9 0-3331</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5.769"/>
    </inkml:context>
    <inkml:brush xml:id="br0">
      <inkml:brushProperty name="width" value="0.025" units="cm"/>
      <inkml:brushProperty name="height" value="0.025" units="cm"/>
    </inkml:brush>
  </inkml:definitions>
  <inkml:trace contextRef="#ctx0" brushRef="#br0">1 39 14286,'11'-4'1601,"19"-5"-661,-1 1-1,1 2 1,1 1-1,-1 2 1,1 0-1,0 3 1,31 2-1,-58-2-874,0 1-1,0-1 1,0 1-1,0 0 0,0 0 1,0 0-1,-1 0 0,1 1 1,0-1-1,-1 1 1,1 0-1,-1 0 0,0 1 1,0-1-1,0 0 0,0 1 1,0 0-1,0 0 1,-1 0-1,1 0 0,-1 0 1,0 1-1,0-1 0,2 6 1,-2-3 70,-1 0 0,1-1 0,-1 1 0,-1 0 0,0 0 0,1 0 0,-2 0 0,1 0 0,-1 0 0,0 0 0,0 0-1,0 0 1,-1-1 0,0 1 0,-5 10 0,-4 4 69,0-1-1,-2 0 0,0-1 1,-1 0-1,-1-1 0,-24 22 0,14-16-23,0-2-1,-2-1 1,-51 29-1,52-37-2549,12-11-3145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6.159"/>
    </inkml:context>
    <inkml:brush xml:id="br0">
      <inkml:brushProperty name="width" value="0.025" units="cm"/>
      <inkml:brushProperty name="height" value="0.025" units="cm"/>
    </inkml:brush>
  </inkml:definitions>
  <inkml:trace contextRef="#ctx0" brushRef="#br0">35 1 17457,'0'0'8226,"1"12"-7174,0 21-393,-1 0-1,-3 0 1,-11 63 0,6-49 15,-3 78-1,11-124-647,-1 1 0,1 0 0,0-1 0,0 1 0,0-1 0,0 1 1,1 0-1,-1-1 0,0 1 0,1-1 0,-1 1 0,1-1 0,-1 1 0,1-1 0,0 1 0,-1-1 0,1 0 0,0 1 0,0-1 0,0 0 1,0 0-1,0 0 0,0 0 0,1 1 0,-1-1 0,0-1 0,0 1 0,1 0 0,-1 0 0,1 0 0,-1-1 0,1 1 0,-1-1 0,1 1 1,-1-1-1,1 0 0,-1 0 0,1 1 0,0-1 0,-1 0 0,1 0 0,2-1 0,2 0 77,1 0 1,0-1-1,-1 0 0,1 0 0,-1-1 0,1 1 1,-1-2-1,11-6 0,20-16-157,-1-1-1,-2-1 1,0-3 0,-2 0 0,48-63-1,-63 66-2054,-14 13-2081,-3 14 3851,0 1 1,0 0 0,0-1-1,-1 1 1,1 0 0,0-1-1,0 1 1,0 0-1,0-1 1,-1 1 0,1 0-1,0-1 1,0 1 0,-1 0-1,1-1 1,0 1-1,-1 0 1,1 0 0,0-1-1,-1 1 1,1 0 0,0 0-1,-1 0 1,1 0-1,0-1 1,-1 1 0,1 0-1,-1 0 1,1 0 0,-1 0-1,-15-1-14128</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6.502"/>
    </inkml:context>
    <inkml:brush xml:id="br0">
      <inkml:brushProperty name="width" value="0.025" units="cm"/>
      <inkml:brushProperty name="height" value="0.025" units="cm"/>
    </inkml:brush>
  </inkml:definitions>
  <inkml:trace contextRef="#ctx0" brushRef="#br0">1 1 12332,'0'0'12107,"-1"49"-9737,19-41-736,10-4-897,4 0-577,6-2-352,0-1-2147,2-1-1216,-3 0-1378,-4-6-2658,1-7-1922</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6.846"/>
    </inkml:context>
    <inkml:brush xml:id="br0">
      <inkml:brushProperty name="width" value="0.025" units="cm"/>
      <inkml:brushProperty name="height" value="0.025" units="cm"/>
    </inkml:brush>
  </inkml:definitions>
  <inkml:trace contextRef="#ctx0" brushRef="#br0">111 1 17264,'0'0'5045,"-10"7"-2926,4-2-1874,-51 42 2069,54-43-2143,-1-1 1,0 1 0,1 0 0,0 0 0,0 1 0,0-1 0,1 1 0,0-1 0,-1 1 0,1 0-1,1 0 1,-1 0 0,-1 8 0,3-12-168,0 0 0,0 0 1,0-1-1,0 1 0,0 0 0,0-1 0,0 1 0,1 0 1,-1-1-1,0 1 0,0 0 0,1-1 0,-1 1 0,0-1 0,1 1 1,-1 0-1,0-1 0,1 1 0,-1-1 0,1 1 0,-1-1 0,1 1 1,-1-1-1,1 1 0,-1-1 0,1 0 0,-1 1 0,1-1 1,0 0-1,-1 0 0,1 1 0,1-1 0,29 0 66,30-18-464,2-17-1165,-51 27 1497,1 1 1,-1 0 0,1 0 0,1 1-1,-1 1 1,1 1 0,16-4-1,-29 8 127,0 0-1,0 1 1,-1-1-1,1 0 1,0 1-1,0-1 1,-1 1-1,1-1 1,0 1-1,0 0 1,-1-1-1,1 1 1,-1 0-1,1-1 1,-1 1-1,1 0 1,-1 0-1,1-1 1,-1 1-1,0 0 1,1 0-1,-1 0 1,0 0-1,0-1 1,1 1-1,-1 0 1,0 0-1,0 0 1,0 0-1,0 0 1,0 0-1,-1 0 1,1 0-1,0-1 1,-1 3-1,-3 40 1562,3-37-1276,0 0-163,0 23 593,1-28-770,0 0 1,0-1 0,1 1 0,-1 0 0,0-1 0,1 1-1,-1 0 1,0-1 0,1 1 0,-1 0 0,1-1 0,-1 1-1,1-1 1,-1 1 0,1-1 0,0 1 0,-1-1-1,1 1 1,0-1 0,-1 0 0,1 1 0,0-1 0,-1 0-1,1 1 1,0-1 0,0 0 0,-1 0 0,1 0 0,0 0-1,0 0 1,1 0 0,13-1-11,0 0 0,-1-1 0,1-1 0,0 0 0,-1-1 0,0-1 0,0 0 0,0-1 0,25-15 0,-15 9 0,46-16 0,-70 27 0,1 1 0,-1 0 0,1-1 0,-1 1 0,1 0 0,-1 0 0,1-1 0,-1 1 0,1 0 0,-1 0 0,1 0 0,-1-1 0,1 1 0,0 0 0,-1 0 0,1 0 0,-1 0 0,1 0 0,0 0 0,-1 0 0,1 1 0,-1-1 0,1 0 0,-1 0 0,1 0 0,-1 0 0,1 1 0,-1-1 0,1 0 0,-1 1 0,1-1 0,-1 0 0,1 1 0,-1-1 0,1 1 0,-1-1 0,0 0 0,1 1 0,-1-1 0,0 1 0,1-1 0,-1 1 0,0-1 0,0 1 0,1 0 0,-1-1 0,0 1 0,0-1 0,0 1 0,0-1 0,0 1 0,0 0 0,0 0 0,-12 40 0,4-12 0,8-28 1,0-1 0,0 1-1,1-1 1,-1 0 0,0 1 0,1-1-1,-1 1 1,0-1 0,1 0 0,-1 1-1,0-1 1,1 0 0,-1 0 0,1 1-1,-1-1 1,1 0 0,-1 0 0,1 1-1,-1-1 1,1 0 0,-1 0 0,1 0-1,-1 0 1,1 0 0,-1 0 0,1 0-1,-1 0 1,1 0 0,-1 0 0,1 0-1,0-1 1,20-1-505,-6-3-1207,-1 0 1,0-1 0,0-1 0,0 0 0,0-1-1,22-18 1,-14 10-2195,18-11-6355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7.189"/>
    </inkml:context>
    <inkml:brush xml:id="br0">
      <inkml:brushProperty name="width" value="0.025" units="cm"/>
      <inkml:brushProperty name="height" value="0.025" units="cm"/>
    </inkml:brush>
  </inkml:definitions>
  <inkml:trace contextRef="#ctx0" brushRef="#br0">91 1 13741,'0'0'5269,"-11"10"-1500,5-4-3158,-39 37 1882,42-40-2065,0 0 1,1 1 0,-1-1 0,0 1 0,1 0 0,0-1-1,0 1 1,0 0 0,1 1 0,-1-1 0,1 0 0,0 0-1,-1 6 1,3-9-403,0 0-1,0 0 0,0 0 1,0 0-1,0 0 0,1 0 1,-1 0-1,0-1 0,0 1 1,1 0-1,-1-1 0,0 1 1,1-1-1,-1 1 1,1-1-1,-1 0 0,1 0 1,-1 0-1,0 1 0,1-1 1,-1-1-1,1 1 0,-1 0 1,1 0-1,-1 0 0,3-2 1,46-4 170,-29-1-653,0 0-1,28-15 1,-33 15 81,1-1 0,-1 2 0,1 0 1,30-6-1,-47 12 388,1 0 0,-1 0 0,1 0 0,0 0 1,-1 0-1,1 0 0,0 0 0,-1 0 0,1 0 0,-1 0 0,1 0 1,0 0-1,-1 0 0,1 0 0,-1 1 0,1-1 0,0 0 0,-1 0 0,1 1 1,-1-1-1,1 1 0,-1-1 0,1 0 0,-1 1 0,1-1 0,-1 1 1,0-1-1,1 1 0,0 0 0,0 21 937,-19 30 865,14-41-1738,2-6-45,0 0 1,1 0-1,-1 0 1,1 1-1,1-1 0,-1 0 1,1 0-1,0 9 1,0-12-111,1-1-1,-1 0 1,0 0 0,1 0 0,-1 1 0,1-1 0,-1 0 0,1 0 0,0 0 0,0 0-1,-1 0 1,1 0 0,0 0 0,0 0 0,0 0 0,0 0 0,0-1 0,0 1 0,0 0-1,0-1 1,0 1 0,1 0 0,-1-1 0,0 0 0,0 1 0,1-1 0,-1 0 0,0 1-1,0-1 1,1 0 0,-1 0 0,0 0 0,0 0 0,1 0 0,-1-1 0,0 1 0,1 0-1,1-1 1,17-4-6871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8.049"/>
    </inkml:context>
    <inkml:brush xml:id="br0">
      <inkml:brushProperty name="width" value="0.025" units="cm"/>
      <inkml:brushProperty name="height" value="0.025" units="cm"/>
    </inkml:brush>
  </inkml:definitions>
  <inkml:trace contextRef="#ctx0" brushRef="#br0">123 199 9673,'0'0'16453,"-5"-9"-15161,5 8-1264,-2-3 83,0 0 1,0 0-1,-1 1 0,1-1 1,-1 1-1,0-1 1,-5-4-1,7 8-95,0-1 0,0 0 1,-1 0-1,1 0 0,0 1 1,-1-1-1,1 1 0,-1-1 1,1 1-1,-1 0 0,1-1 0,-1 1 1,1 0-1,-1 0 0,1 0 1,-1 0-1,1 0 0,-1 0 1,1 1-1,-1-1 0,1 0 0,0 1 1,-1-1-1,1 1 0,-1-1 1,1 1-1,0 0 0,-1 0 1,1 0-1,0-1 0,0 1 0,0 0 1,0 0-1,-2 2 0,-2 2 69,1 0 1,0 1-1,-1-1 0,2 1 0,-1 0 0,-5 11 0,7-14-37,1 0 0,0 0 0,0 0 0,0 0-1,0 0 1,0 0 0,1 0 0,-1 1 0,1-1 0,0 0 0,0 0-1,0 1 1,0-1 0,1 0 0,-1 0 0,2 5 0,-1-7-28,0 0 1,0 0 0,1 0 0,-1 1 0,0-1-1,0 0 1,1 0 0,-1-1 0,0 1 0,1 0-1,-1 0 1,1-1 0,-1 1 0,1 0 0,-1-1-1,1 0 1,-1 1 0,1-1 0,0 0 0,-1 0-1,1 0 1,2 0 0,38-4 403,-26 0-361,1-1 0,-1 0 0,-1-2 0,1 0 0,-1 0 0,0-1 0,-1-1 0,19-15 0,-4 1-90,-2-1 0,46-51 0,-66 68 16,-1 0 0,1-1 1,-2 0-1,1 0 0,-1-1 1,0 0-1,5-13 0,-13 18-32,-6 9-43,-8 9-36,8-2 216,-1 1-1,2 0 0,0 0 0,0 1 1,1 0-1,1 1 0,0-1 0,1 1 1,1 0-1,0 1 0,1-1 0,1 0 1,0 1-1,1 25 0,1-39-93,0 1 0,1-1 0,-1 1 0,1-1 0,-1 0 0,1 1 0,0-1 0,0 0 0,0 0 0,0 0 0,1 0 0,-1 1 0,0-2 0,1 1 0,0 0 0,-1 0 0,1 0 0,0-1 0,0 1 0,2 1 0,0-1 0,0 0 0,1-1 0,-1 1 0,0-1 0,0 0 0,1 0 0,-1 0 0,1 0 0,-1-1 0,7 0 0,0 0 0,-1-1 0,1-1 0,-1 0 0,0 0 0,1-1 0,-1 0 0,0-1 0,18-9 0,-18 7 0,-1 0 0,1-1 0,-1 0 0,0-1 0,-1 0 0,0 0 0,0-1 0,-1 0 0,0 0 0,0-1 0,-1 0 0,0 0 0,-1 0 0,-1-1 0,5-13 0,-9 24 0,0 0 0,0 0 0,0 0 0,0 0 0,-1 0 0,1 0 0,0 0 0,0 0 0,0 0 0,0 0 0,-1 1 0,1-1 0,0 0 0,0 0 0,0 0 0,0 0 0,-1 0 0,1 0 0,0 0 0,0 0 0,0 0 0,-1-1 0,1 1 0,0 0 0,0 0 0,0 0 0,0 0 0,-1 0 0,1 0 0,0 0 0,0 0 0,0 0 0,0-1 0,0 1 0,-1 0 0,1 0 0,0 0 0,0 0 0,0 0 0,0-1 0,0 1 0,0 0 0,0 0 0,0 0 0,-1 0 0,1-1 0,0 1 0,0 0 0,0 0 0,0 0 0,0-1 0,0 1 0,-4 7 0,-1 0 0,2 0 0,-1 0 0,1 0 0,0 1 0,0-1 0,0 1 0,1 0 0,-1 9 0,3-14 0,-1-1 0,1 1 0,-1-1 0,1 1 0,0 0 0,0-1 0,0 1 0,0-1 0,0 1 0,1 0 0,-1-1 0,1 1 0,0-1 0,0 1 0,0-1 0,0 0 0,0 1 0,0-1 0,1 0 0,-1 0 0,1 0 0,-1 1 0,1-2 0,0 1 0,0 0 0,0 0 0,0-1 0,0 1 0,0-1 0,1 1 0,-1-1 0,3 1 0,7 1 0,0-1 0,1 0 0,-1-1 0,1 0 0,-1-1 0,1-1 0,-1 0 0,1 0 0,-1-1 0,1-1 0,-1 0 0,0 0 0,0-2 0,-1 1 0,1-2 0,-1 1 0,0-1 0,0-1 0,-1 0 0,0-1 0,0 0 0,-1 0 0,11-13 0,-18 19 0,-1 1 0,0-1 0,1 0 0,-1 0 0,0 0 0,0 0 0,0 0 0,0 0 0,-1 0 0,1 0 0,0 0 0,-1 0 0,0 0 0,1 0 0,-1 0 0,0-5 0,0 6 0,-1 0 0,1 0 0,-1 0 0,1 0 0,-1 1 0,1-1 0,-1 0 0,1 0 0,-1 0 0,0 0 0,0 0 0,1 1 0,-1-1 0,0 0 0,0 1 0,0-1 0,0 1 0,0-1 0,0 1 0,0-1 0,0 1 0,0-1 0,-1 1 0,-3-1 0,1 0 0,0 1 0,0 0 0,0 0 0,0 0 0,0 0 0,0 1 0,0-1 0,-1 1 0,1 0 0,1 0 0,-1 1 0,0-1 0,0 1 0,-7 4 0,6-2 0,0-1 0,1 2 0,-1-1 0,1 0 0,0 1 0,0 0 0,1 0 0,-1 0 0,1 0 0,0 1 0,-3 7 0,5-11 0,1 0 0,-1 0 0,0 0 0,1 1 0,-1-1 0,1 0 0,0 0 0,-1 0 0,1 0 0,0 0 0,0 1 0,1-1 0,-1 0 0,0 0 0,1 0 0,-1 0 0,1 0 0,0 0 0,-1 0 0,1 0 0,0 0 0,0 0 0,1 0 0,-1 0 0,0-1 0,1 1 0,-1 0 0,1-1 0,-1 1 0,1-1 0,0 0 0,-1 0 0,1 1 0,4 1 0,3 1-150,1-1 0,1 0 0,-1 0 1,0-1-1,1 0 0,13 1 0,-17-2-247,1-1 1,-1 0-1,0 0 0,0-1 0,0 0 1,0 0-1,0 0 0,0-1 0,0 0 1,8-4-1,9-14-7451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8.395"/>
    </inkml:context>
    <inkml:brush xml:id="br0">
      <inkml:brushProperty name="width" value="0.025" units="cm"/>
      <inkml:brushProperty name="height" value="0.025" units="cm"/>
    </inkml:brush>
  </inkml:definitions>
  <inkml:trace contextRef="#ctx0" brushRef="#br0">0 0 20948,'0'0'7975</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8.846"/>
    </inkml:context>
    <inkml:brush xml:id="br0">
      <inkml:brushProperty name="width" value="0.025" units="cm"/>
      <inkml:brushProperty name="height" value="0.025" units="cm"/>
    </inkml:brush>
  </inkml:definitions>
  <inkml:trace contextRef="#ctx0" brushRef="#br0">26 53 11082,'0'0'6625,"5"-10"-2712,15-32-774,-20 42-3075,0 0-1,0 0 0,0 1 0,0-1 0,0 0 0,1 0 0,-1 0 0,0 0 0,0 0 0,0 0 0,0 0 0,0 0 0,0 1 1,0-1-1,0 0 0,0 0 0,0 0 0,1 0 0,-1 0 0,0 0 0,0 0 0,0 0 0,0 0 0,0 0 0,0 0 1,0 0-1,1 0 0,-1 0 0,0 0 0,0 0 0,0 0 0,0 0 0,0 0 0,0 0 0,0 0 0,1 0 0,-1 0 1,0 0-1,0 0 0,0 0 0,0 0 0,0 0 0,0 0 0,1 0 0,-1 0 0,0 0 0,0 0 0,0 0 0,0 0 1,0-1-1,0 1 0,0 0 0,0 0 0,0 0 0,0 0 0,0 0 0,1 0 0,-1 0 0,0-1 0,0 1 0,0 0 1,0 0-1,0 0 0,0 0 0,0 0 0,0 0 0,0-1 0,3 18 961,-2 19-540,-5-6-102,-1-1 0,-17 56 0,15-63-230,1 0 0,1 0 0,1 0 0,0 1 0,2 0 0,1 36 0,2-57-152,-1 1 0,1-1 0,0 1 0,0-1 0,0 0 0,1 0 0,-1 1 0,0-1 0,1 0 0,0 0 0,-1 0 0,1 0 0,0-1 0,0 1 0,0 0 0,0-1 0,0 1 0,1-1 0,-1 0 0,0 0 0,1 0 0,-1 0 0,0 0 0,1 0 0,-1-1 0,1 1 0,0-1 0,-1 0 0,1 0 0,2 0 0,12 2 0,0-2 0,0 0 0,21-4 0,-28 3-448,0-1 1,-1 0-1,1-1 0,10-4 0,-7 1-1218,-1 0 0,1-1 0,-1 0-1,17-13 1,0-4-6950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5:04.012"/>
    </inkml:context>
    <inkml:brush xml:id="br0">
      <inkml:brushProperty name="width" value="0.025" units="cm"/>
      <inkml:brushProperty name="height" value="0.025" units="cm"/>
    </inkml:brush>
  </inkml:definitions>
  <inkml:trace contextRef="#ctx0" brushRef="#br0">593 16 5477,'-593'-16'5723,"606"20"-3871,138 44 1087,-62-27-2433,180 19 0,854-17 2921,-199-59-3226,102-1 735,570 64-269,-143 1-474,-621-16-551,-557-12-6107,-142-3-1740</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9.191"/>
    </inkml:context>
    <inkml:brush xml:id="br0">
      <inkml:brushProperty name="width" value="0.025" units="cm"/>
      <inkml:brushProperty name="height" value="0.025" units="cm"/>
    </inkml:brush>
  </inkml:definitions>
  <inkml:trace contextRef="#ctx0" brushRef="#br0">115 0 18225,'0'0'3630,"-11"5"-315,2-1-2828,-1 1 176,0-1 0,0 2 0,0 0 0,-10 8 0,17-12-520,0 0 0,0 0-1,1 1 1,-1 0 0,1-1 0,0 1 0,0 0 0,0 0-1,0 0 1,0 0 0,1 1 0,-1-1 0,1 0 0,0 1 0,0-1-1,0 1 1,1-1 0,-1 1 0,1-1 0,0 5 0,0-6-135,0 0 0,1 0 1,-1-1-1,1 1 0,0 0 1,0 0-1,0-1 0,-1 1 1,1-1-1,1 1 0,-1-1 1,0 1-1,0-1 0,1 0 1,-1 1-1,0-1 0,1 0 1,-1 0-1,1 0 0,0 0 0,-1 0 1,1-1-1,0 1 0,-1 0 1,1-1-1,0 1 0,0-1 1,0 0-1,2 1 0,63 3-9,-57-4-13,-3 0-25,0-1-1,0 0 0,0 0 0,0-1 0,0 0 0,0 0 1,-1 0-1,1-1 0,-1 0 0,1 0 0,-1 0 0,0-1 1,0 0-1,-1-1 0,1 1 0,-1-1 0,0 0 0,0 0 1,-1-1-1,1 1 0,-1-1 0,0 0 0,-1 0 0,1 0 1,3-12-1,-7 18 43,0 0 1,0 1 0,0-1 0,-1 0-1,1 0 1,0 0 0,0 0-1,0 0 1,0 1 0,-1-1-1,1 0 1,0 0 0,0 0-1,0 0 1,-1 0 0,1 0-1,0 0 1,0 0 0,-1 0-1,1 0 1,0 0 0,0 0-1,0 0 1,-1 0 0,1 0-1,0 0 1,0 0 0,-1 0-1,1 0 1,0 0 0,0 0-1,0 0 1,-1 0 0,1 0-1,0 0 1,0 0 0,0-1-1,0 1 1,-1 0 0,1 0-1,0 0 1,0 0 0,0 0-1,0-1 1,-1 1 0,1 0-1,0 0 1,0 0 0,0-1-1,0 1 1,0 0 0,0 0-1,0 0 1,0-1 0,0 1-1,0 0 1,0 0 0,0-1-1,0 1 1,0 0 0,0 0-1,0 0 1,0-1 0,-16 14 199,11-9-149,0 1 0,0 0 0,1 1 0,0-1 0,0 1 0,0 0 0,1 0 0,0 0 0,0 1 0,0-1 0,1 1 0,0-1 0,0 1 0,1 0 0,0 0 0,-1 8 0,3-14-98,0 1 0,0 0 0,0-1 0,1 1 0,-1-1 0,0 1 1,1-1-1,-1 0 0,1 0 0,-1 0 0,1 1 0,0-1 0,-1-1 0,1 1 0,0 0 0,0 0 1,-1-1-1,1 1 0,0-1 0,0 1 0,0-1 0,0 0 0,0 0 0,0 0 0,0 0 1,0 0-1,3-1 0,55-4-5256,-52 3 3441,-1-1 1,1 0-1,-1 0 1,0-1-1,0 0 1,9-7-1,14-12-10360</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19.782"/>
    </inkml:context>
    <inkml:brush xml:id="br0">
      <inkml:brushProperty name="width" value="0.025" units="cm"/>
      <inkml:brushProperty name="height" value="0.025" units="cm"/>
    </inkml:brush>
  </inkml:definitions>
  <inkml:trace contextRef="#ctx0" brushRef="#br0">110 57 13677,'0'0'4169,"-10"6"-982,8-5-3153,-11 6 1167,2 1 0,-1-1 1,1 2-1,-18 16 0,27-24-1112,1 1 0,-1 0 1,0 0-1,0 0 0,1 0 0,-1 0 0,1 0 1,0 0-1,-1 0 0,1 0 0,0 1 0,0-1 1,1 0-1,-1 1 0,0-1 0,1 1 0,0-1 1,-1 1-1,1-1 0,0 1 0,0-1 0,0 1 0,1-1 1,-1 1-1,0-1 0,1 0 0,0 1 0,0-1 1,-1 1-1,1-1 0,1 0 0,-1 0 0,0 0 1,1 1-1,-1-1 0,1 0 0,-1-1 0,4 4 1,13 12-342,-1 1 1,0 1 0,-2 1-1,14 22 1,-25-36 222,0 0-1,-1 0 1,0 0-1,0 1 1,0 0-1,-1-1 0,0 1 1,0 0-1,-1 0 1,0 0-1,0 0 1,-1 0-1,1 0 1,-2 1-1,1-1 1,-1 0-1,0 0 1,0 0-1,-3 8 0,1-11 179,1 0 0,-1 0 0,0 0 0,0-1 0,0 1 0,0-1-1,-1 1 1,1-1 0,-1 0 0,0 0 0,0-1 0,0 1 0,-5 1-1,8-3-104,-1 0 0,1 0 0,0 0 0,-1-1 0,1 1-1,-1 0 1,1-1 0,0 1 0,-1-1 0,0 0-1,1 1 1,-1-1 0,1 0 0,-1 0 0,1 0-1,-1 0 1,1 0 0,-1-1 0,0 1 0,1 0-1,-1-1 1,1 1 0,0-1 0,-1 1 0,1-1-1,-1 0 1,1 0 0,0 0 0,-1 1 0,1-1-1,0-1 1,0 1 0,0 0 0,0 0 0,0 0-1,0 0 1,0-1 0,0 1 0,0 0 0,1-1-1,-2-2 1,1 0-53,0-1 1,0 0-1,0 0 0,1 0 0,-1 0 0,1 0 0,0 1 0,1-1 1,-1 0-1,1 0 0,0 0 0,1 0 0,-1 1 0,1-1 1,-1 1-1,1-1 0,1 1 0,-1-1 0,1 1 0,-1 0 0,1 0 1,6-6-1,8-7-181,0 1 1,1 0-1,30-20 1,-18 14-51,14-11-209,-17 14 338,-2-1 0,0-1 0,-1-1 0,22-25 0,-45 45 112,1 1 0,-1 0 0,0-1 0,1 0-1,-1 1 1,0-1 0,0 0 0,0 1 0,0-1 0,-1 0-1,1 0 1,0 0 0,-1 0 0,1 0 0,-1 0-1,0 0 1,0 0 0,0 0 0,0 0 0,0 0-1,0 0 1,-1-3 0,0 3 9,0 1 0,-1-1 0,1 1 0,0 0 1,-1 0-1,1 0 0,-1 0 0,1 0 0,-1 0 0,0 0 0,0 0 0,1 1 0,-1-1 0,0 1 1,0-1-1,1 1 0,-1 0 0,0 0 0,0-1 0,0 1 0,0 1 0,-2-1 0,-7 0 108,1 0-1,0 1 0,0 0 0,-1 1 1,-12 4-1,21-6-81,-1 1 0,1 0 0,0 0-1,0 0 1,-1 0 0,1 0 0,0 0 0,0 1 0,0-1 0,0 1 0,0-1-1,1 1 1,-1 0 0,0 0 0,1 0 0,0 0 0,-1 0 0,1 0 0,0 0 0,0 0-1,0 1 1,0-1 0,0 0 0,1 1 0,-1-1 0,1 0 0,-1 5 0,1-6-31,0 0 1,1 1 0,-1-1-1,0 0 1,1 0 0,-1 0-1,1 0 1,-1 1 0,1-1-1,0 0 1,-1 0 0,1 0-1,0 0 1,0 0 0,-1-1-1,1 1 1,0 0 0,0 0-1,0-1 1,0 1 0,0 0-1,1-1 1,-1 1 0,0-1 0,0 1-1,0-1 1,0 0 0,1 1-1,1-1 1,42 6 22,-41-6-29,6 1 10,131 3-1814,-121-4 1517,0-1 0,1-1 1,-1-1-1,35-10 0,-54 12 308,-1 1 0,1 0 0,0 0 0,-1 0 0,1 0 0,0-1 0,-1 1 0,1 0 0,-1 0 0,1-1 0,-1 1 0,1-1 0,-1 1 0,1 0 0,-1-1 0,1 1 0,-1-1-1,0 1 1,1-1 0,-1 1 0,0-1 0,1 0 0,-1 1 0,0-1 0,0 1 0,1-1 0,-1 0 0,0 1 0,0-1 0,0 1 0,0-1 0,0 0 0,0 1 0,0-1 0,0 0 0,0 1 0,0-1 0,0 1 0,0-1 0,-1 0 0,1 1 0,0-1 0,0 1 0,-1-1-1,1 0 1,0 1 0,-1-1 0,0 0 0,-28-31 1704,10 11-1004,19 20-720,-1 1 1,1-1-1,0 0 1,-1 1-1,1-1 1,0 0-1,0 0 1,-1 0-1,1 1 1,0-1-1,0 0 1,0 0-1,0 0 1,0 1-1,0-1 1,0 0-1,1 0 1,-1 0-1,0 1 1,0-1-1,1 0 1,-1 0-1,0 1 1,1-1-1,-1 0 1,1 0-1,-1 1 1,0-1-1,1 1 1,0-1-1,-1 0 0,1 1 1,-1-1-1,1 1 1,0-1-1,-1 1 1,1 0-1,0-1 1,0 1-1,-1 0 1,1-1-1,0 1 1,0 0-1,0 0 1,-1 0-1,2 0 1,46-3-57,-36 3-7,82-5-3228,-29-4-6155,-4-4-9847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0.312"/>
    </inkml:context>
    <inkml:brush xml:id="br0">
      <inkml:brushProperty name="width" value="0.025" units="cm"/>
      <inkml:brushProperty name="height" value="0.025" units="cm"/>
    </inkml:brush>
  </inkml:definitions>
  <inkml:trace contextRef="#ctx0" brushRef="#br0">22 0 14542,'0'0'12502,"4"9"-10783,-1-3-1514,-1 0 1,0 0-1,0 1 0,-1-1 0,0 1 0,0-1 1,-1 1-1,1-1 0,-2 12 0,-14 71 855,10-68-903,-10 52 333,14-67-466,0 0 1,0-1-1,1 1 1,0 0-1,1 0 1,-1 0-1,1 0 1,0 0-1,3 8 1,-3-12-25,0 0 0,1 0 0,-1-1 0,1 1 0,-1-1 0,1 1 0,0-1 0,0 1 0,0-1 0,0 0 0,0 0 0,0 0 0,0 0 0,0 0 0,0-1 0,0 1 0,0-1 0,0 1 0,1-1 0,-1 0 0,0 0 0,4 0 0,3 0 0,-1 0 0,1 0 0,-1-1 0,0 0 0,9-3 0,3-4 0,0 0 0,0-2 0,-1 0 0,0-2 0,-1 0 0,-1 0 0,0-2 0,0 0 0,-2-1 0,0-1 0,0 0 0,13-20 0,-27 33-484,1 1 0,-1 0 0,1-1 0,-1 1 1,0-1-1,1 0 0,-2 1 0,1-1 0,0 0 0,0 0 0,-1 1 0,1-1 0,-1-5 1,0-1-6740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0.655"/>
    </inkml:context>
    <inkml:brush xml:id="br0">
      <inkml:brushProperty name="width" value="0.025" units="cm"/>
      <inkml:brushProperty name="height" value="0.025" units="cm"/>
    </inkml:brush>
  </inkml:definitions>
  <inkml:trace contextRef="#ctx0" brushRef="#br0">13 26 17649,'0'0'9961,"-13"55"-7879,23-51-705,11-3-736,9-1-481,4 0-64,2-5-672,0-8-994,-3 0-1152,-5-1-65,-2 1-1313,-3 3 577,-4 0-2915,-2 3-225</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1.012"/>
    </inkml:context>
    <inkml:brush xml:id="br0">
      <inkml:brushProperty name="width" value="0.025" units="cm"/>
      <inkml:brushProperty name="height" value="0.025" units="cm"/>
    </inkml:brush>
  </inkml:definitions>
  <inkml:trace contextRef="#ctx0" brushRef="#br0">83 1 6887,'0'0'13458,"-10"4"-11553,7-4-1598,-35 14 1292,36-13-1372,0 0 1,0 0-1,0 0 1,0 0 0,0 0-1,0 0 1,1 0 0,-1 1-1,0-1 1,1 1-1,-1-1 1,1 1 0,0-1-1,-1 1 1,1 0-1,0 0 1,0 0 0,-1 2-1,2-3-202,0-1-1,0 1 0,0-1 1,1 1-1,-1-1 1,0 0-1,0 1 0,1-1 1,-1 1-1,0-1 1,0 0-1,1 1 0,-1-1 1,0 0-1,1 1 1,-1-1-1,1 0 0,-1 0 1,0 1-1,1-1 1,-1 0-1,1 0 0,-1 0 1,0 0-1,1 1 1,-1-1-1,1 0 0,-1 0 1,1 0-1,-1 0 0,1 0 1,-1 0-1,1 0 1,0 0-1,23 0 211,-18 0-133,57-3 3,79-14 0,-78 8-328,80-2 1,-143 11 235,0 0 0,0 0 0,0 0 0,0 0 0,0 0-1,0 0 1,0 0 0,0 1 0,0-1 0,-1 0 0,1 1 0,0-1 0,0 0 0,0 1 0,0-1 0,0 1 0,0-1 0,-1 1 0,1-1-1,0 1 1,0 0 0,-1 0 0,1-1 0,0 1 0,-1 0 0,1 0 0,-1-1 0,1 3 0,1 27 1349,-1-1 173,0-28-1531,0 0 0,1 0 0,-1 0 0,0 0 0,1-1-1,-1 1 1,0-1 0,1 1 0,-1-1 0,1 1 0,-1-1 0,1 0-1,-1 0 1,1 0 0,-1 0 0,1 0 0,-1 0 0,3-1 0,30-1-19,75-25-2348,-81 19 1184,0 0 0,1 2 0,-1 2 0,42-3 0,-44 1-5831,-8-4-367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1.792"/>
    </inkml:context>
    <inkml:brush xml:id="br0">
      <inkml:brushProperty name="width" value="0.025" units="cm"/>
      <inkml:brushProperty name="height" value="0.025" units="cm"/>
    </inkml:brush>
  </inkml:definitions>
  <inkml:trace contextRef="#ctx0" brushRef="#br0">56 1 18642,'0'0'9934,"-3"13"-8871,-13 49-542,2 1 0,4 1 1,2 0-1,4 0 1,5 115-1,-1-178-521,0-1 0,0 0 0,0 0 0,0 0 0,0 1 0,0-1 0,0 0 0,0 0 0,0 0 0,0 1 0,0-1 0,0 0 0,0 0 0,0 0 0,0 0 0,0 1 0,0-1 0,0 0 0,0 0 0,0 0 0,0 1 0,0-1 0,1 0 0,-1 0 0,0 0 0,0 0 0,0 0 0,0 1 0,0-1 0,1 0 0,-1 0 0,0 0 0,0 0 0,0 0 0,0 0 0,1 0 0,-1 0 0,0 0 0,0 0 0,0 1 0,1-1 0,-1 0 0,0 0 0,0 0 0,0 0 0,1 0 0,-1 0 0,0-1 0,10-8 0,5-15 0,21-114-465,-25 90-78,22-65-1,-27 98 471,0 1 0,1 0 0,0 1 0,1 0 0,0 0-1,1 1 1,1 0 0,19-20 0,-26 29 63,1 0 0,-1-1 0,1 1 0,0 1 1,0-1-1,0 1 0,1-1 0,-1 1 0,0 0 0,1 1 0,-1-1 0,1 1 1,0 0-1,0 0 0,-1 0 0,1 1 0,0-1 0,0 1 0,8 1 0,-12 0 7,0-1 0,0 1 0,1-1 0,-1 1 0,0 0 0,0 0 0,0-1 0,0 1 0,0 0 0,0 0 0,0 0 0,0 0 0,0 0 0,0 0 0,-1 0 0,1 1-1,0-1 1,-1 0 0,1 0 0,-1 1 0,1-1 0,-1 0 0,0 1 0,1-1 0,-1 0 0,0 1 0,0-1 0,0 0 0,0 1 0,0-1 0,0 1 0,0-1 0,-1 0 0,0 3-1,0 0 7,1 0 0,-1 1 0,-1-1-1,1 0 1,-1 0 0,1 0-1,-1 0 1,-1-1 0,-3 8-1,-3-4 155,1 1-1,-1-1 1,0-1-1,0 0 1,-1 0-1,1-1 1,-21 8-1,24-11-73,0 0-1,0 0 0,-1 0 1,1 0-1,0-1 1,-1 0-1,0-1 0,1 0 1,-1 1-1,1-2 0,-1 1 1,1-1-1,-1 0 1,-10-4-1,15 4-216,0 0 1,0 0-1,1 0 1,-1 0-1,0 0 1,1 0-1,-1-1 0,1 1 1,-1-1-1,1 1 1,0-1-1,0 1 1,-1-1-1,0-3 1,1 3-140,0 0 0,0 0 0,1 1 0,-1-1 0,1 0 0,-1 0 0,1 0 0,0 0 1,0 0-1,0 0 0,0 1 0,0-1 0,0 0 0,0 0 0,1 0 0,-1 0 0,0 0 1,1 0-1,0 1 0,0-1 0,-1 0 0,1 1 0,0-1 0,0 0 0,0 1 1,1-1-1,-1 1 0,0 0 0,1-1 0,-1 1 0,0 0 0,1 0 0,0 0 0,-1 0 1,1 0-1,-1 0 0,1 0 0,0 0 0,2 0 0,26-5-6507</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2.869"/>
    </inkml:context>
    <inkml:brush xml:id="br0">
      <inkml:brushProperty name="width" value="0.025" units="cm"/>
      <inkml:brushProperty name="height" value="0.025" units="cm"/>
    </inkml:brush>
  </inkml:definitions>
  <inkml:trace contextRef="#ctx0" brushRef="#br0">79 400 12940,'0'0'14083,"-11"7"-12332,-31 25-454,40-31-1214,0 0-1,0 0 0,0 1 1,0 0-1,1-1 1,-1 1-1,1 0 0,-1-1 1,1 1-1,-1 0 1,1 0-1,0 0 0,0 1 1,0-1-1,0 0 1,0 3-1,1-4-58,0 0 0,0 0 0,0 0 0,1-1 0,-1 1 0,0 0 0,1 0-1,-1 0 1,1-1 0,-1 1 0,1 0 0,-1-1 0,1 1 0,-1 0 0,1-1 0,0 1 0,-1-1 0,1 1 0,0-1 0,0 1 0,-1-1 0,1 1-1,0-1 1,0 0 0,0 0 0,0 1 0,1-1 0,6 2 22,1-1 1,-1 1-1,1-2 0,0 1 1,15-2-1,-9-2-114,1 0 1,-1-1-1,0-1 0,0 0 1,27-15-1,39-12-289,-81 32 360,0 0 0,0 0 0,1 0 1,-1 0-1,0 0 0,0 0 0,0 0 0,1 0 1,-1 0-1,0 0 0,0 0 0,1 0 1,-1 0-1,0 0 0,0 0 0,1 0 0,-1 0 1,0 0-1,0 1 0,0-1 0,1 0 1,-1 0-1,0 0 0,0 0 0,0 0 0,0 1 1,1-1-1,-1 0 0,0 0 0,0 0 1,0 0-1,0 1 0,0-1 0,0 0 0,1 0 1,-1 0-1,0 1 0,0-1 0,0 0 1,0 0-1,0 1 0,0-1 0,0 0 0,0 17 308,1 9 133,-1-25-437,0-1 0,0 1 1,1 0-1,-1-1 0,0 1 0,1 0 0,-1-1 0,0 1 0,1 0 0,-1-1 1,1 1-1,-1-1 0,1 1 0,-1-1 0,1 1 0,-1-1 0,1 1 0,-1-1 1,1 1-1,0-1 0,-1 0 0,1 1 0,0-1 0,-1 0 0,1 0 0,0 0 1,-1 1-1,1-1 0,1 0 0,17 0-1066,-1-1 0,1-1-1,-1-1 1,1 0 0,-1-1 0,0-1 0,-1-1-1,33-15 1,-18 8-957,43-12 0,-74 25 1995,-1 3 2839,0-2-2687,0-1 1,0 1 0,-1-1 0,1 1 0,0-1-1,0 1 1,0-1 0,0 1 0,0-1 0,0 1-1,0-1 1,0 1 0,0-1 0,0 1-1,0-1 1,1 1 0,-1-1 0,0 1 0,0-1-1,0 1 1,1-1 0,-1 1 0,0-1 0,0 0-1,1 1 1,-1-1 0,0 0 0,1 1-1,-1-1 1,1 0 0,-1 1 0,0-1 0,1 0-1,-1 1 1,1-1 0,-1 0 0,1 0 0,-1 0-1,1 0 1,0 1 0,10-2-155,0 0-1,0-1 1,-1 0 0,1-1-1,0 0 1,-1-1 0,19-9-1,-5 1-858,-1-2-1,26-19 0,-63 82 3734,14-47-2752,0-1 1,0 1-1,0-1 0,0 1 1,0-1-1,0 1 0,1-1 0,-1 1 1,0-1-1,1 1 0,-1-1 1,1 1-1,-1-1 0,1 0 1,0 1-1,0-1 0,-1 0 1,1 1-1,0-1 0,0 0 1,0 0-1,0 0 0,2 1 1,0 0-41,-1-1 1,1 0 0,-1 0 0,1 0-1,0 0 1,0 0 0,-1 0 0,1-1-1,0 0 1,0 1 0,5-1 0,1-1-52,-1 0 0,0 0 1,1 0-1,-1-1 1,0 0-1,0-1 0,0 0 1,10-5-1,-2-3-73,0 0-1,-1-1 0,0 0 0,-1-2 1,0 1-1,-1-2 0,-1 0 1,0 0-1,16-31 0,-14 21-275,-1-1-1,-1 0 0,-1-1 1,-2-1-1,11-52 1,-19 79 361,0 0 0,-1 0 0,0 0 0,1-1 0,-1 1 0,0 0 0,0 0 0,1-1 0,-1 1 0,0 0 0,0 0 0,0-1 0,-1 1 0,1 0 0,0 0 0,0 0 0,-1-1 0,1 1 0,0 0 0,-2-2 0,-13 19 491,-16 41 186,23-37-600,1 0 0,0 0 0,2 0 0,1 1-1,0 0 1,2 0 0,0 0 0,1 0 0,2 0 0,0 0 0,1 0 0,5 24 0,7-9-442,-14-35 350,0-1 0,1 1 0,-1 0 0,0 0 0,1 0 0,-1 0 0,1-1 0,-1 1-1,1 0 1,0 0 0,-1-1 0,1 1 0,0 0 0,-1-1 0,1 1 0,0-1 0,0 1 0,-1-1 0,1 1 0,0-1 0,0 0 0,0 1 0,0-1 0,0 0 0,0 0 0,0 1 0,-1-1 0,1 0 0,0 0 0,0 0 0,0 0 0,0 0 0,2-1 0,-2-2 130,1 0 0,-1 0 0,0-1 0,0 1 1,0 0-1,0-1 0,-1 1 0,1-1 0,-1 1 1,0-1-1,0 1 0,0-1 0,-2-5 0,2 1-4,0-9-67,-3-48 16,38 82-80,-17-10-21,0-1 0,0-1 1,1 0-1,0-1 0,0-1 0,0-1 0,0 0 0,1-2 1,31-3-1,-46 2 29,0 0-1,0 0 1,-1-1 0,1 1-1,0-1 1,-1 0 0,0-1-1,1 1 1,-1-1 0,0 0-1,-1 0 1,6-5 0,-7 7-5,0-1 1,-1 1-1,1-1 1,-1 1-1,1-1 1,-1 0-1,0 0 1,0 0-1,0 0 1,0 1-1,0-1 1,0 0-1,-1-1 1,1 1-1,0 0 1,-1 0-1,0 0 1,1 0-1,-1 0 1,0 0-1,0-1 1,0 1-1,-1 0 1,1 0-1,0 0 1,-1 0-1,0 0 1,1 0-1,-1 0 1,-1-3-1,0 3-3,-1 0 0,1 0 0,0 0 0,0 1 0,-1-1 0,1 1 0,0 0 0,-1 0 0,1 0 0,-1 0 0,0 0 0,1 0 0,-1 1 0,0-1 0,0 1 0,1 0 0,-1 0 0,0 0 0,0 0 0,1 0 0,-1 1 0,-3 0 0,1 0 0,-1 0 0,0 0 0,1 0 0,0 1 0,-1-1 0,1 1 0,0 1 0,0-1 0,0 1 0,-5 3 0,8-4 0,0-1 0,0 1 0,0-1 0,0 1 0,1 0 0,-1-1 0,1 1 0,-1 0 0,1 0 0,-1 0 0,1 0 0,0 1 0,0-1 0,0 0 0,0 0 0,1 1 0,-1-1 0,1 0 0,-1 1 0,1-1 0,0 1 0,0-1 0,0 0 0,0 1 0,0-1 0,0 1 0,1-1 0,-1 1 0,1-1 0,0 0 0,0 0 0,0 1 0,0-1 0,1 3 0,2-1 0,0 1 0,1-1 0,-1 0 0,1 0 0,0 0 0,0 0 0,0-1 0,0 0 0,0 0 0,1-1 0,0 1 0,8 2 0,56 9-1953,1-11-5676,-20-3-6748</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4.505"/>
    </inkml:context>
    <inkml:brush xml:id="br0">
      <inkml:brushProperty name="width" value="0.025" units="cm"/>
      <inkml:brushProperty name="height" value="0.025" units="cm"/>
    </inkml:brush>
  </inkml:definitions>
  <inkml:trace contextRef="#ctx0" brushRef="#br0">254 23 865,'0'0'24321,"-11"-5"-23125,4 1-1008,4 2-126,1 1-1,-1-1 1,0 1 0,1-1-1,-1 1 1,0 0-1,0 0 1,0 0-1,0 1 1,0-1 0,0 1-1,0-1 1,0 1-1,0 0 1,0 0-1,0 1 1,0-1-1,0 0 1,0 1 0,0 0-1,0 0 1,0 0-1,-4 2 1,-13 8 561,13-8-472,-1 1 0,1-1 0,0 2 0,1-1 0,-1 1 0,1 0 0,0 0-1,0 0 1,0 1 0,1 0 0,-6 8 0,11-13-150,-1-1-1,1 1 0,0-1 1,0 1-1,0 0 0,0-1 1,0 1-1,0-1 1,0 1-1,0 0 0,0-1 1,0 1-1,0-1 1,0 1-1,1-1 0,-1 1 1,0 0-1,0-1 1,1 1-1,-1-1 0,0 1 1,1-1-1,-1 1 0,0-1 1,1 0-1,-1 1 1,1-1-1,-1 1 0,1-1 1,-1 0-1,1 1 1,-1-1-1,1 0 0,-1 0 1,1 1-1,-1-1 0,1 0 1,-1 0-1,1 0 1,0 0-1,0 1 0,32 3-28,-24-4-8,41 4-418,41 4-863,-83-7 1219,-1 1 1,0 0-1,1 0 0,-1 0 0,0 1 0,-1 0 0,1 0 1,0 1-1,7 5 0,-12-8 131,-1 1 1,1-1 0,-1 0-1,0 0 1,0 1-1,1-1 1,-1 1-1,0-1 1,0 1-1,0 0 1,-1-1-1,1 1 1,0 0 0,-1-1-1,1 1 1,-1 0-1,1 0 1,-1 0-1,0-1 1,0 1-1,0 0 1,0 0-1,0 0 1,0 0 0,0 0-1,-1-1 1,1 1-1,-1 0 1,1 0-1,-1-1 1,0 1-1,0 0 1,0-1-1,0 1 1,0 0 0,0-1-1,0 0 1,0 1-1,0-1 1,-2 2-1,-5 5 366,0-1 0,0 1 0,-1-1 0,0-1 0,-12 7 0,8-5-298,-1 0 0,0-1 0,-1-1 0,1 0 0,-1-1 0,-1-1 0,1 0 0,0-1 0,-1-1 0,0 0 0,0-1 0,-26-2 0,39 1-207,1 0-1,0-1 1,-1 0-1,1 1 1,-1-1-1,1 0 1,0 0-1,0 0 1,-1 0-1,1 0 1,0-1-1,0 1 1,0-1 0,0 1-1,1-1 1,-1 0-1,0 0 1,1 0-1,-1 0 1,1 0-1,0 0 1,-1 0-1,1 0 1,0-1 0,0 1-1,1 0 1,-1-1-1,0 1 1,1 0-1,-1-1 1,1 1-1,0-1 1,0 1-1,0-1 1,0 1-1,0-1 1,1 1 0,-1-1-1,1 1 1,0 0-1,-1-1 1,1 1-1,0 0 1,0-1-1,1 1 1,-1 0-1,0 0 1,1 0-1,-1 0 1,1 0 0,3-2-1,5-2-2030,1 0 0,1 1 0,-1 0 1,1 1-1,0 0 0,22-3 0,6-2-7862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4.842"/>
    </inkml:context>
    <inkml:brush xml:id="br0">
      <inkml:brushProperty name="width" value="0.025" units="cm"/>
      <inkml:brushProperty name="height" value="0.025" units="cm"/>
    </inkml:brush>
  </inkml:definitions>
  <inkml:trace contextRef="#ctx0" brushRef="#br0">0 126 13773,'0'0'6225,"9"-1"-3599,7-2-1672,-1 0 0,0-1 0,0 0 0,15-7 0,-21 7-801,-1 1-1,0-1 1,-1 0-1,1-1 1,-1 1 0,0-2-1,0 1 1,0-1 0,-1 0-1,8-9 1,-13 14-133,0 0-1,0 0 1,-1-1 0,1 1-1,0 0 1,0-1 0,-1 1 0,1-1-1,-1 1 1,1 0 0,-1-1 0,0 1-1,1-1 1,-1 1 0,0-1 0,0 0-1,0-2 1,0 4-3,-1-1 0,1 0 0,-1 1 0,1-1 1,0 1-1,-1-1 0,1 1 0,-1-1 0,1 1 0,-1-1 0,1 1 0,-1-1 1,0 1-1,1-1 0,-1 1 0,0 0 0,1 0 0,-1-1 0,0 1 0,1 0 0,-1 0 1,0 0-1,1-1 0,-1 1 0,-1 0 0,-1 0 13,-1 0 0,1 1 0,-1-1 0,1 1 0,0-1 0,-1 1 0,1 0-1,0 0 1,0 0 0,0 1 0,0-1 0,0 1 0,0 0 0,-4 2 0,-1 3 75,1 1-1,-1-1 1,1 1 0,1 1-1,-1-1 1,2 1 0,-1 0 0,1 0-1,0 1 1,1 0 0,0 0-1,1 0 1,0 0 0,0 0-1,1 1 1,1-1 0,-1 14-1,2-22-87,0-1-1,0 1 0,0 0 0,0-1 0,1 1 0,-1 0 0,0-1 1,1 1-1,0 0 0,-1-1 0,1 1 0,0-1 0,0 1 0,0-1 1,0 1-1,0-1 0,0 0 0,0 1 0,0-1 0,0 0 0,1 0 0,-1 0 1,1 0-1,1 1 0,1 0 6,0-1 0,0 1 0,0-1 1,0 0-1,0 0 0,0 0 0,1-1 0,-1 0 1,8 0-1,0-1-269,1 0 1,-1-1 0,1 0-1,-1-1 1,0-1-1,14-5 1,-12 2-1202,0-1 1,0 0-1,20-16 1,-25 17-269,-1 0-1,-1-1 1,1 0 0,-1 0 0,-1-1-1,9-13 1,3-15-7423</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5.290"/>
    </inkml:context>
    <inkml:brush xml:id="br0">
      <inkml:brushProperty name="width" value="0.025" units="cm"/>
      <inkml:brushProperty name="height" value="0.025" units="cm"/>
    </inkml:brush>
  </inkml:definitions>
  <inkml:trace contextRef="#ctx0" brushRef="#br0">70 0 11755,'0'0'9118,"-9"11"-7362,3-4-1380,0 1-1,0 0 1,1 0-1,0 1 1,1-1-1,0 1 1,0 0-1,1 0 1,0 0-1,0 1 1,-1 10-1,2 1 253,0-5-241,0-1-1,1 0 0,1 1 0,3 29 1,-3-42-368,0 0 1,1-1 0,0 1 0,0 0-1,-1-1 1,1 1 0,1-1-1,-1 1 1,0-1 0,1 0 0,-1 1-1,1-1 1,0 0 0,0 0-1,-1 0 1,1 0 0,1-1-1,-1 1 1,0 0 0,0-1 0,1 1-1,-1-1 1,1 0 0,-1 0-1,1 0 1,-1 0 0,1 0 0,0-1-1,-1 1 1,1-1 0,0 0-1,0 0 1,3 0 0,0 0-14,-1 0 0,0-1 0,0 0 1,0 0-1,0-1 0,0 1 0,0-1 1,0 0-1,-1 0 0,1-1 0,4-2 1,33-14-371,-41 19 371,0 0 0,-1 0 0,1 0 0,0 0 0,-1 0 0,1 0 0,0 0 0,-1 0 0,1 0 0,0 0 1,-1 0-1,1 1 0,0-1 0,-1 0 0,1 1 0,-1-1 0,1 0 0,-1 1 0,1-1 0,0 1 0,-1-1 0,0 1 0,1-1 0,-1 1 0,1-1 0,-1 1 0,0-1 0,1 1 0,-1 0 0,12 28 229,-11-26-224,0 0-1,-1 0 1,1 0 0,0 0 0,0-1-1,1 1 1,-1 0 0,1-1-1,-1 1 1,1-1 0,0 1 0,0-1-1,0 0 1,0 0 0,0 0 0,4 4-1,-5-6-1,0 0 0,0 0 0,0 0-1,0 0 1,-1 0 0,1 1 0,0-1 0,0-1-1,0 1 1,0 0 0,-1 0 0,1 0-1,0 0 1,0 0 0,0-1 0,-1 1 0,1 0-1,0-1 1,0 1 0,-1-1 0,1 1-1,0-1 1,-1 1 0,1-1 0,0 1-1,-1-1 1,1-1 0,10-26 54,-7-31 100,-5 55-78,0 0 0,-1 1 0,1-1 0,-1 0 0,1 1 0,-1 0 0,0-1 0,-1 1 0,1 0 0,0 0 0,-1 0 0,0 0 0,0 1 0,-4-4 0,2 1 167,66 8-791,44 1-3224,-93-4 2555,1-1 0,-1 0 0,0-1 0,0-1 1,0 0-1,14-6 0,22-15-18171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5.985"/>
    </inkml:context>
    <inkml:brush xml:id="br0">
      <inkml:brushProperty name="width" value="0.025" units="cm"/>
      <inkml:brushProperty name="height" value="0.025" units="cm"/>
    </inkml:brush>
  </inkml:definitions>
  <inkml:trace contextRef="#ctx0" brushRef="#br0">283 2 6374,'0'0'21087,"-8"-1"-20180,4 1-851,-1-1 1,1 2-1,-1-1 0,1 1 1,-1-1-1,1 1 0,-1 0 1,1 1-1,0-1 0,-1 1 1,1 0-1,-6 4 0,-1 0-2,1 1 1,1 1-1,-1 0 0,-11 13 1,-6 9-32,2 2 0,-21 35 0,38-53-12,0 0 1,0 1-1,1-1 0,1 2 0,-4 16 1,8-27-10,1 0 1,0 1 0,0-1-1,1 1 1,0-1 0,0 1-1,0-1 1,1 9 0,0-12-4,0 1 1,0-1-1,-1 1 0,1-1 1,1 0-1,-1 1 1,0-1-1,0 0 0,1 0 1,-1 0-1,1 0 1,0 0-1,0 0 0,0 0 1,0-1-1,0 1 0,0-1 1,4 3-1,5 1-380,0 0 0,1-1-1,0-1 1,-1 1-1,2-2 1,-1 0 0,15 1-1,1-2-2298,1 0-1,29-5 0,-7-5-3832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6.723"/>
    </inkml:context>
    <inkml:brush xml:id="br0">
      <inkml:brushProperty name="width" value="0.025" units="cm"/>
      <inkml:brushProperty name="height" value="0.025" units="cm"/>
    </inkml:brush>
  </inkml:definitions>
  <inkml:trace contextRef="#ctx0" brushRef="#br0">125 88 9769,'-23'5'1341,"13"-3"-81,1-1 1,-1 2-1,1-1 0,0 2 1,-1-1-1,2 1 1,-1 0-1,-13 9 0,21-13-1177,1 1-1,-1-1 0,1 0 0,0 1 1,-1-1-1,1 0 0,0 1 0,0-1 1,-1 1-1,1-1 0,0 0 0,0 1 1,-1-1-1,1 1 0,0-1 0,0 1 1,0-1-1,0 1 0,0-1 0,0 0 1,0 1-1,0-1 0,0 1 0,0-1 1,0 1-1,0-1 0,0 1 0,0-1 1,0 1-1,0-1 0,0 1 0,1-1 1,-1 0-1,0 1 0,0-1 0,0 1 1,1-1-1,-1 0 0,0 1 0,1-1 1,-1 0-1,0 1 0,1-1 0,-1 0 1,1 1-1,-1-1 0,0 0 1,1 0-1,-1 1 0,1-1 0,-1 0 1,1 0-1,-1 0 0,1 0 0,25 7 1287,-26-7-1368,37 4 735,1-1 1,-1-2-1,59-6 1,113-26-399,-71 9 3,198-19 56,370 4 1,-709 37-395,2 1-120,0-1-1,-1 0 1,1 1 0,0-1-1,0 0 1,0 0 0,0 0-1,-1 0 1,1 0-1,0 0 1,0 0 0,0 0-1,0-1 1,-1 1 0,1 0-1,0-1 1,0 1 0,0-1-1,0 1 1,0-1 0,0 0-1,0 1 1,0-1-1,0 0 1,-1-1 0,-12-18-6796</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7.595"/>
    </inkml:context>
    <inkml:brush xml:id="br0">
      <inkml:brushProperty name="width" value="0.025" units="cm"/>
      <inkml:brushProperty name="height" value="0.025" units="cm"/>
    </inkml:brush>
  </inkml:definitions>
  <inkml:trace contextRef="#ctx0" brushRef="#br0">1 27 13677,'0'0'9700,"4"9"-7271,1 5-1849,-1 0 0,-1 0 0,0 0 0,0 0 0,-2 1 0,0-1 0,0 0 1,-1 1-1,-1-1 0,-1 1 0,-5 22 0,8-40-580,7-33 0,4-59 0,-12 45 0,2 51 0,0 0 0,0 0 0,0 0 0,0 0 0,0 0 0,0 1 0,0-1 0,0 1 0,0 0 0,-1-1 0,3 4 0,1-1 0,3 1 0,0 0 0,1 0 0,-1 0 0,1-2 0,1 1 0,-1-1 0,0 0 0,1-1 0,-1 0 0,1 0 0,0-1 0,-1-1 0,1 1 0,0-2 0,16-1 0,-16 1 0,-1 0 0,1-1 0,-1 0 0,1-1 0,-1 0 0,0 0 0,0-1 0,0 0 0,-1 0 0,1-1 0,-1 0 0,0-1 0,-1 0 0,1 0 0,10-13 0,-17 19 0,0-1 0,0 0 0,0 0 0,-1 0 0,1 0 0,0 0 0,-1 0 0,1 0 0,-1 0 0,1 0 0,-1-1 0,1 1 0,-1 0 0,0 0 0,0 0 0,1-1 0,-1 1 0,0 0 0,0 0 0,0 0 0,-1-2 0,1 3 0,-1-1 0,1 0 0,-1 1 0,1-1 0,-1 1 0,1-1 0,-1 1 0,0-1 0,1 1 0,-1 0 0,0-1 0,1 1 0,-1 0 0,0 0 0,0-1 0,1 1 0,-1 0 0,0 0 0,0 0 0,1 0 0,-1 0 0,0 0 0,-1 0 0,-2 0 0,0 1 0,0-1 0,0 1 0,0 0 0,0 0 0,0 0 0,0 0 0,0 1 0,1 0 0,-1 0 0,-4 3 0,1 1 0,1 2 0,-1-1 0,1 1 0,0 0 0,1 0 0,0 1 0,0-1 0,1 1 0,0 0 0,1 0 0,0 1 0,0-1 0,1 1 0,0 0 0,1-1 0,0 1 0,1 12 0,0-19 0,0-1 0,0 1 0,1-1 0,0 1 0,-1-1 0,1 1 0,0-1 0,0 1 0,0-1 0,0 0 0,1 0 0,-1 0 0,1 0 0,-1 0 0,1 0 0,0 0 0,0 0 0,0 0 0,0-1 0,0 1 0,0-1 0,0 0 0,0 1 0,1-1 0,-1 0 0,0 0 0,1 0 0,-1-1 0,1 1 0,-1-1 0,1 1 0,3-1 0,12 2 0,0 0 0,0-2 0,28-2 0,-31 1 0,44-8-2109,-51 6 861,0 0 0,0 0 0,0 0 0,14-10 0,3-6-8532</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7.921"/>
    </inkml:context>
    <inkml:brush xml:id="br0">
      <inkml:brushProperty name="width" value="0.025" units="cm"/>
      <inkml:brushProperty name="height" value="0.025" units="cm"/>
    </inkml:brush>
  </inkml:definitions>
  <inkml:trace contextRef="#ctx0" brushRef="#br0">67 1 19218,'0'0'8755,"-4"10"-6967,-9 24-1454,1 1 0,2 0 0,1 1 0,2 0 0,1 1 0,3-1 0,0 1 0,4 47 0,0-77-878,1 0 1,0 0-1,0 0 0,1 0 1,-1 0-1,2 0 0,5 10 1,-8-16 228,1 1 0,-1 0 0,0 0 0,1-1 1,-1 1-1,1-1 0,-1 1 0,1-1 1,0 0-1,-1 0 0,1 1 0,0-1 0,3 1 1,-4-2 122,1 0 1,-1 0-1,0 0 1,0 0-1,1 0 1,-1 0-1,0 0 1,0 0-1,1-1 1,-1 1-1,0 0 1,0-1-1,0 1 1,0-1-1,0 1 1,0-1-1,1 0 0,-1 1 1,-1-1-1,1 0 1,0 0-1,0 0 1,0 0-1,0 0 1,1-2-1,7-12-11985</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8.390"/>
    </inkml:context>
    <inkml:brush xml:id="br0">
      <inkml:brushProperty name="width" value="0.025" units="cm"/>
      <inkml:brushProperty name="height" value="0.025" units="cm"/>
    </inkml:brush>
  </inkml:definitions>
  <inkml:trace contextRef="#ctx0" brushRef="#br0">0 93 11275,'0'0'18412,"10"3"-17788,-4-2-568,1 1-1,-1-2 1,1 1 0,-1-1-1,1 0 1,-1 0-1,0 0 1,1-1-1,-1 0 1,8-2 0,-11 2-41,0 0 1,-1 0-1,1 0 1,0 0-1,-1-1 1,1 1 0,-1-1-1,1 0 1,-1 1-1,0-1 1,0 0-1,0 0 1,0 0 0,0-1-1,0 1 1,0 0-1,-1-1 1,1 1-1,-1-1 1,0 0 0,0 1-1,0-1 1,0 0-1,0 0 1,0 0-1,-1 1 1,0-1 0,1 0-1,-1-5 1,0 7-12,0 0 0,0 0 0,0 0 0,0 0 0,0 0 0,0 0 0,0 0 0,0 0 1,-1 0-1,1 0 0,0 0 0,-1 1 0,1-1 0,0 0 0,-1 0 0,1 0 0,-1 0 0,0 0 0,1 1 1,-1-1-1,0 0 0,1 0 0,-1 1 0,0-1 0,0 0 0,1 1 0,-3-1 0,2 0-3,-1 1-1,0 0 1,0 0-1,0-1 0,1 1 1,-1 1-1,0-1 1,0 0-1,0 0 0,0 1 1,1-1-1,-1 1 1,-3 1-1,-1 0 20,0 1 1,0 0-1,1 0 0,-1 1 1,1 0-1,0 0 0,-8 8 1,7-4 52,1 1 0,0 0 0,0 1-1,1-1 1,0 1 0,1 0 0,0 0 0,1 0 0,-1 0 0,2 0 0,0 0 0,0 1 0,1-1 0,1 12 0,-1-20-73,0 0 1,0 0-1,1 0 0,-1 0 1,1 1-1,0-1 0,-1 0 0,1 0 1,0 0-1,0 0 0,0-1 1,1 1-1,-1 0 0,0 0 1,1-1-1,-1 1 0,1-1 0,-1 1 1,4 2-1,-1-2 1,1 0-1,-1 0 1,0 0 0,1 0-1,-1-1 1,1 0 0,-1 0-1,10 1 1,0-1-11,-1-1 0,1 0 0,0-1 0,-1-1 0,23-5 0,-24 4-883,0-2 1,-1 1-1,0-1 1,20-12-1,1-5-6511</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9.120"/>
    </inkml:context>
    <inkml:brush xml:id="br0">
      <inkml:brushProperty name="width" value="0.025" units="cm"/>
      <inkml:brushProperty name="height" value="0.025" units="cm"/>
    </inkml:brush>
  </inkml:definitions>
  <inkml:trace contextRef="#ctx0" brushRef="#br0">1 127 9737,'0'0'12092,"6"-11"-9989,-2 4-1822,0 0 0,1 0 1,0 0-1,0 1 0,1 0 0,0 0 1,0 0-1,0 1 0,1-1 0,0 2 1,0-1-1,0 1 0,0 0 0,1 0 1,0 1-1,-1 0 0,1 1 0,14-3 1,-18 4-218,0 0 1,0 0 0,0 1 0,0 0-1,1-1 1,-1 2 0,0-1 0,0 0-1,0 1 1,0 0 0,1 0 0,5 2-1,-9-2-32,1 1 0,0-1-1,-1 1 1,1 0 0,-1-1 0,0 1-1,1 0 1,-1 0 0,0 0-1,0 0 1,0 0 0,0 0-1,-1 0 1,1 0 0,0 0-1,-1 0 1,0 0 0,1 1-1,-1-1 1,0 0 0,0 0-1,0 1 1,0-1 0,-2 4-1,1 5 97,-1 0-1,-1 0 0,0 0 1,0-1-1,-9 19 0,7-20-58,1 1 0,0-1-1,1 1 1,0 0 0,1 0-1,0 0 1,-1 14-1,3-22-57,1-1-1,-1 0 0,0 0 0,1 1 0,-1-1 0,1 0 0,0 0 0,-1 0 1,1 0-1,0 0 0,0 0 0,-1 0 0,1 0 0,0 0 0,0 0 0,0 0 1,0-1-1,0 1 0,0 0 0,1 0 0,-1-1 0,0 1 0,0-1 0,0 1 0,1-1 1,-1 0-1,0 0 0,0 1 0,1-1 0,-1 0 0,0 0 0,0 0 0,3 0 1,50-3 188,-52 3-198,13-2-1,-1-2 0,1 0 0,-1 0 0,0-1 0,0-1 0,-1 0 0,0-1 0,0-1 0,13-9 0,-18 12 0,-1-1 0,1 1 0,-1-2 0,-1 1 0,1-1 0,-1 0 0,0 0 0,-1 0 0,0-1 0,0 0 0,0 0 0,-1 0 0,0-1 0,-1 0 0,4-15 0,-6 21-1,-1 1 1,0-1-1,0 1 0,0-1 1,0 1-1,-1-1 0,1 1 1,0-1-1,-1 1 0,0-1 1,0 1-1,0 0 0,0-1 1,0 1-1,0 0 0,0 0 1,-1 0-1,1 0 0,-1 0 1,0 0-1,1 0 0,-1 0 1,0 1-1,-2-2 0,0 0-8,-1 0 0,1 1-1,-1 0 1,0 0-1,1 0 1,-1 0 0,0 1-1,0 0 1,0 0-1,0 0 1,-9 0 0,9 1-13,1 0 0,0 1 1,0-1-1,-1 1 0,1-1 1,0 1-1,0 1 0,0-1 1,0 0-1,0 1 1,0 0-1,0 0 0,-6 4 1,8-4-2,1 0 0,-1-1 1,0 1-1,1 0 1,-1 0-1,1 0 0,0 0 1,-1 0-1,1 0 1,0 1-1,1-1 1,-1 0-1,0 0 0,0 1 1,1-1-1,0 1 1,-1-1-1,1 0 0,0 1 1,0-1-1,0 1 1,1-1-1,-1 1 1,0-1-1,2 4 0,-1-3-343,0-1 0,0 1 0,1 0 0,-1-1 0,0 1-1,1-1 1,0 0 0,0 1 0,0-1 0,0 0 0,0 0 0,0 0-1,0 0 1,0-1 0,1 1 0,-1-1 0,1 1 0,4 1 0,1 0-1307,0 0 0,0-1 1,0 1-1,0-2 1,11 2-1,19-1-8534</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29.893"/>
    </inkml:context>
    <inkml:brush xml:id="br0">
      <inkml:brushProperty name="width" value="0.025" units="cm"/>
      <inkml:brushProperty name="height" value="0.025" units="cm"/>
    </inkml:brush>
  </inkml:definitions>
  <inkml:trace contextRef="#ctx0" brushRef="#br0">82 166 14318,'0'0'11787,"-10"6"-9764,1-1-1616,1 0 0,0 1 0,0 0 0,-9 9-1,15-13-320,1 0-1,-1-1 1,0 1-1,1 0 0,-1 0 1,1 0-1,-1 0 1,1 0-1,0 0 0,0 0 1,0 0-1,0 1 1,0-1-1,0 0 0,1 1 1,-1-1-1,1 1 1,0-1-1,0 0 0,0 1 1,0-1-1,0 1 1,0-1-1,1 1 0,-1-1 1,1 0-1,-1 1 1,1-1-1,1 3 0,0-3-82,1-1 0,-1 1 0,0-1 0,0 0 0,0 0 0,1 0 0,-1 0 0,1-1 0,-1 1 0,0-1 0,1 1 0,-1-1 0,1 0 0,-1 0 0,1 0 0,-1 0 0,5-1 0,46-6-14,-40 3-298,-1-1 0,1-1 0,-1 0 0,13-9 0,-13 8-32,0 0 0,1 0 0,17-5 0,-29 16 405,1 1 1,-1 0 0,0-1 0,-1 1 0,1-1 0,-1 1 0,0 0 0,-1 8 0,1-9-52,0-2-5,0-1 0,0 0 0,0 0-1,1 1 1,-1-1 0,0 0-1,1 0 1,-1 1 0,1-1-1,-1 0 1,1 0 0,-1 0-1,1 0 1,0 0 0,0 0-1,0 0 1,-1 0 0,1 0 0,0 0-1,0-1 1,0 1 0,0 0-1,2 0 1,1 1 6,-1 0 0,1-1 0,0 1 1,0-1-1,0 0 0,0-1 0,6 2 0,3-2 5,0 1-1,0-2 0,0 0 1,13-3-1,-12 1-500,-1-1-1,0-1 1,0 0 0,0-1-1,0-1 1,-1 0-1,0 0 1,-1-1 0,0 0-1,0-1 1,-1-1-1,0 1 1,0-2 0,-1 1-1,-1-1 1,1-1-1,-2 0 1,10-20 0,-12 22 530,0-1 0,-1-1 0,-1 1 0,0 0 0,0-1 0,-1 0 0,0 1 0,-1-15 0,-1 26 3,0-1 1,0 1-1,0 0 1,0 0-1,0-1 0,0 1 1,0 0-1,0 0 1,0-1-1,0 1 1,-1 0-1,1 0 1,0-1-1,0 1 1,0 0-1,0 0 1,0 0-1,-1-1 1,1 1-1,0 0 1,0 0-1,0 0 1,-1-1-1,1 1 1,0 0-1,0 0 1,-1 0-1,1 0 1,0 0-1,0 0 1,-1 0-1,1 0 1,0 0-1,0-1 0,-1 1 1,1 0-1,0 0 1,0 0-1,-1 0 1,1 1-1,0-1 1,0 0-1,-1 0 1,1 0-1,0 0 1,0 0-1,-1 0 1,1 0-1,-1 1 1,-10 8 304,10-7-391,0 1 0,0-1 0,1 1 0,-1-1 0,1 1 0,-1-1 0,1 1 0,0 0 0,0-1 0,0 1 0,1-1 0,-1 1 0,0 0 0,1-1 0,0 1 0,0-1 0,-1 1 0,1-1 0,1 0 0,-1 1 0,0-1 0,1 0 0,-1 0 0,1 0 0,-1 0 0,4 3 0,-4-4 23,0 1-1,0 0 0,-1-1 0,1 1 0,-1 0 0,1 0 0,-1 0 1,1-1-1,-1 1 0,0 0 0,0 0 0,0 0 0,0 0 0,0 0 1,0-1-1,-1 1 0,1 0 0,0 0 0,-2 2 0,-16 39 404,8-21 234,7-14-243,0 0 1,0 0-1,1 1 1,0-1-1,1 1 1,0-1 0,0 1-1,1 16 1,1-25-379,-1 1-1,0 0 1,1-1 0,-1 1 0,1 0 0,-1-1-1,1 1 1,-1 0 0,1-1 0,-1 1 0,1-1-1,-1 1 1,1-1 0,0 0 0,-1 1 0,1-1 0,0 1-1,-1-1 1,1 0 0,0 0 0,0 1 0,-1-1-1,1 0 1,0 0 0,0 0 0,-1 0 0,1 0-1,0 0 1,0 0 0,0 0 0,-1 0 0,1 0-1,0-1 1,0 1 0,-1 0 0,1 0 0,0-1-1,-1 1 1,2-1 0,-2 1-12,1 0 1,0 0-1,-1 0 0,1-1 1,-1 1-1,1 0 0,-1 0 1,0 0-1,1-1 0,-1 1 0,1 0 1,-1-1-1,1 1 0,-1 0 1,0-1-1,1 1 0,-1 0 1,0-1-1,1 1 0,-1-1 0,0 1 1,1-1-1,-1 1 0,0-1 1,0 1-1,0-1 0,0 1 1,1-1-1,-1 1 0,0-1 0,0 1 1,0-1-1,0 1 0,0-1 1,0 1-1,0-1 0,-1 1 1,1-1-1,0 0 0,0 1 0,0-1 1,0 1-1,-1 0 0,1-1 1,0 1-1,0-1 0,-1 1 1,1-1-1,0 1 0,-1 0 0,1-1 1,0 1-1,-1-1 0,1 1 1,-1 0-1,1 0 0,-1-1 1,1 1-1,-1-1 0,-10-4-10,0-1-1,1 1 1,-2 1-1,1 0 1,-16-4-1,16 6 170,0-1 0,1 0-1,0-1 1,0 0 0,0-1-1,0 0 1,-12-9 0,22 14-99,-1 0 0,1 0 0,-1-1 0,1 1 0,0 0 0,-1 0 0,1-1 0,-1 1 0,1 0 0,0-1 0,-1 1 0,1 0 1,0-1-1,0 1 0,-1-1 0,1 1 0,0 0 0,0-1 0,-1 1 0,1-1 0,0 1 0,0-1 0,0 1 0,0-1 0,0 1 1,0-1-1,0 1 0,0-1 0,0 1 0,0-1 0,0 1 0,0-1 0,0 1 0,0 0 0,0-1 0,0 1 0,1-1 0,19-8 713,33 5-504,-49 4-169,70 2 47,38-2-1282,-100-1-627,-1-1 1,1 0-1,21-6 0,2-8-7337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1.051"/>
    </inkml:context>
    <inkml:brush xml:id="br0">
      <inkml:brushProperty name="width" value="0.025" units="cm"/>
      <inkml:brushProperty name="height" value="0.025" units="cm"/>
    </inkml:brush>
  </inkml:definitions>
  <inkml:trace contextRef="#ctx0" brushRef="#br0">32 48 11787,'2'-48'14325,"-2"74"-13115,-26 419 4235,20-341-5445,6-104 0,0 1 0,0-1 0,-1 1 0,1-1 0,0 0 0,0 1 0,0-1 0,0 1 0,0-1 0,0 1 0,0-1 0,0 0 0,0 1 0,0-1 0,0 1 0,0-1 0,0 1 0,0-1 0,0 0 0,0 1 0,1-1 0,-1 1 0,0-1 0,0 0 0,0 1 0,1-1 0,-1 1 0,0-1 0,0 0 0,1 0 0,-1 1 0,0-1 0,1 0 0,-1 1 0,1-1 0,-1 0 0,0 0 0,1 0 0,-1 1 0,1-1 0,-1 0 0,0 0 0,1 0 0,-1 0 0,1 0 0,-1 0 0,1 0 0,-1 0 0,0 0 0,1 0 0,-1 0 0,1 0 0,-1 0 0,1 0 0,-1 0 0,0 0 0,1-1 0,18-19 0,-14 8 0,0 0 0,-1 0 0,-1-1 0,0 0 0,0 0 0,1-25 0,-5-86 0,0 61 0,6 72 0,1 1 0,0-1 0,0 0 0,1 0 0,0 0 0,1-1 0,0 0 0,0-1 0,15 11 0,-18-16 0,1 1 0,-1-1 0,1 0 0,0 0 0,0-1 0,-1 0 0,1 0 0,0 0 0,0 0 0,0-1 0,0 0 0,0-1 0,0 1 0,0-1 0,0 0 0,0-1 0,-1 1 0,1-1 0,8-4 0,-10 4 0,0-1 0,0 1 0,0-1 0,0 0 0,0-1 0,-1 1 0,0-1 0,1 1 0,-1-1 0,-1 0 0,1 0 0,0 0 0,-1-1 0,0 1 0,0 0 0,0-1 0,-1 0 0,1 1 0,-1-1 0,0 0 0,-1 0 0,1 0 0,-1-9 0,0 14 0,1 0 0,-1 0 0,0 0 0,0 0 0,0-1 0,0 1 0,0 0 0,0 0 0,0-1 0,0 1 0,0 0 0,0 0 0,0 0 0,0-1 0,0 1 0,0 0 0,0 0 0,0-1 0,0 1 0,0 0 0,0 0 0,0 0 0,0-1 0,0 1 0,0 0 0,0 0 0,0 0 0,-1-1 0,1 1 0,0 0 0,0 0 0,0 0 0,0 0 0,0-1 0,-1 1 0,1 0 0,0 0 0,0 0 0,0 0 0,-1 0 0,1 0 0,0 0 0,0-1 0,0 1 0,-1 0 0,1 0 0,0 0 0,-1 0 0,-7 11 0,-7 23 0,13-29 0,1 2 0,0-1 0,0 0 0,0 0 0,0 0 0,1 0 0,0 0 0,1 1 0,-1-1 0,1 0 0,3 10 0,-3-14 0,1 1 0,-1-1 0,1 0 0,-1 1 0,1-1 0,0 0 0,0 0 0,0 0 0,0 0 0,0 0 0,1-1 0,-1 1 0,1-1 0,-1 1 0,1-1 0,-1 0 0,1 0 0,0 0 0,-1-1 0,1 1 0,0 0 0,0-1 0,-1 0 0,1 0 0,0 1 0,0-2 0,3 1 0,2 0 0,-1-1 0,0 0 0,1 0 0,-1-1 0,0 1 0,0-2 0,0 1 0,0-1 0,0 0 0,-1 0 0,1-1 0,-1 0 0,0 0 0,0 0 0,0-1 0,-1 0 0,1 0 0,-1 0 0,0-1 0,-1 0 0,0 0 0,1 0 0,-2 0 0,1-1 0,3-9 0,-8 25 0,0-1 0,0 1 0,1 0 0,0-1 0,1 1 0,2 14 0,-2-21 0,0 1 0,-1-1 0,1 0 0,0 0 0,0 1 0,1-1 0,-1 0 0,0 0 0,1 0 0,-1-1 0,1 1 0,-1 0 0,1 0 0,0-1 0,0 1 0,0-1 0,0 0 0,0 1 0,0-1 0,0 0 0,0 0 0,1 0 0,-1-1 0,0 1 0,0 0 0,1-1 0,2 1 0,-2-1 0,1 1 0,-1-1 0,0 0 0,0 0 0,1 0 0,-1-1 0,0 1 0,0-1 0,1 1 0,-1-1 0,0 0 0,0 0 0,0-1 0,0 1 0,0-1 0,0 1 0,-1-1 0,1 0 0,4-4 0,-4 2 0,0 1 0,0-1 0,0 0 0,0-1 0,-1 1 0,0 0 0,0-1 0,0 0 0,0 1 0,-1-1 0,0 0 0,0 0 0,0 0 0,-1 1 0,1-1 0,-1 0 0,0 0 0,0 0 0,-1 0 0,0 0 0,0 0 0,0 0 0,-2-4 0,6 7-299,-1 1 0,1 0 0,0 0 0,0 0 0,0 1 0,-1-1 0,1 1 0,0 0 1,0-1-1,0 1 0,0 0 0,0 1 0,4 0 0,12-2-2771,-9-4-2605,-6-5-2951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1.409"/>
    </inkml:context>
    <inkml:brush xml:id="br0">
      <inkml:brushProperty name="width" value="0.025" units="cm"/>
      <inkml:brushProperty name="height" value="0.025" units="cm"/>
    </inkml:brush>
  </inkml:definitions>
  <inkml:trace contextRef="#ctx0" brushRef="#br0">0 1 17424,'0'0'6951,"66"25"-6663,-27-21-256,0-4-928,0 0-5126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4.037"/>
    </inkml:context>
    <inkml:brush xml:id="br0">
      <inkml:brushProperty name="width" value="0.025" units="cm"/>
      <inkml:brushProperty name="height" value="0.025" units="cm"/>
    </inkml:brush>
  </inkml:definitions>
  <inkml:trace contextRef="#ctx0" brushRef="#br0">55 313 4869,'0'0'6699,"8"-6"-6469,1 1 242,39-29-1036,-21 3 6379,-26 30-5529,-1 1 0,1-1 0,-1 0 0,1 0 0,-1 0 0,0 0 0,1 0 0,-1 0 0,0 0 0,1 0 0,-1 0 0,0 0 0,0 0 0,0 0 0,0 0 0,0 0 0,0 0 0,0 0 0,0 0 0,-1 0 0,1 0 0,0 0 0,-1-1 0,0 1-137,0 1 0,1-1 1,-1 1-1,0-1 0,0 1 1,0-1-1,0 1 0,0 0 1,1 0-1,-1-1 0,0 1 1,0 0-1,0 0 0,0 0 1,0 0-1,0 0 0,0 0 1,0 0-1,-1 0 0,-3 1-74,1 0 0,0 0-1,-1 0 1,1 1-1,0-1 1,0 1-1,0 0 1,0 0 0,-4 4-1,-46 50 41,51-52 30,-1 1-1,1-1 1,0 1 0,0 0 0,1 0 0,-1 0 0,1 0-1,0 0 1,0 1 0,1-1 0,-2 9 0,3-13-125,1 0 0,-1-1 0,0 1 1,1 0-1,-1-1 0,0 1 1,1-1-1,-1 1 0,1-1 0,-1 1 1,1-1-1,-1 1 0,1-1 0,-1 1 1,1-1-1,-1 0 0,1 1 1,0-1-1,-1 0 0,1 1 0,0-1 1,-1 0-1,1 0 0,0 0 0,-1 0 1,1 0-1,0 1 0,-1-1 1,1 0-1,0-1 0,-1 1 0,1 0 1,0 0-1,0 0 0,30-4 173,-18-1-158,1 0 0,-1 0 0,-1-1 0,1-1 0,-1 0 0,0-1 0,20-17 0,-9 5-102,-1-1 1,32-39-1,-37 39-19,25-41 0,-38 54 87,0 0 0,0 0-1,-1 0 1,0 0-1,0 0 1,-1 0 0,0-1-1,0 1 1,0-15-1,-2 23 5,0-1 0,0 1 0,0-1 0,0 1 0,0 0-1,0-1 1,0 1 0,-1-1 0,1 1 0,0 0 0,0-1-1,0 1 1,-1 0 0,1-1 0,0 1 0,0 0 0,-1-1-1,1 1 1,0 0 0,0 0 0,-1-1 0,1 1-1,0 0 1,-1 0 0,1 0 0,-1-1 0,1 1 0,0 0-1,-1 0 1,1 0 0,0 0 0,-1 0 0,1 0 0,-1 0-1,1 0 1,0 0 0,-1 0 0,1 0 0,-1 0 0,1 0-1,0 0 1,-1 0 0,1 0 0,-1 0 0,1 0 0,0 1-1,-1-1 1,1 0 0,0 0 0,-1 0 0,1 1 0,0-1-1,-1 0 1,1 1 0,0-1 0,-1 1 0,-21 14 259,12-4-206,1 1 0,0-1 1,0 1-1,2 1 1,-1 0-1,1 0 0,1 0 1,1 1-1,0 0 1,0 0-1,1 0 0,1 0 1,1 1-1,0-1 0,0 30 1,2-41-50,1-1 0,-1 1 1,1 0-1,0 0 0,0-1 0,0 1 1,0 0-1,0-1 0,0 1 0,1-1 1,0 0-1,-1 1 0,1-1 1,0 0-1,0 0 0,0 0 0,0 0 1,0 0-1,0-1 0,1 1 0,-1-1 1,1 1-1,-1-1 0,1 0 0,-1 0 1,1 0-1,0 0 0,0-1 0,-1 1 1,1-1-1,0 1 0,5-1 0,-1 0 8,1 1 0,0-1 0,-1-1 0,1 0-1,0 0 1,-1 0 0,1-1 0,-1 0 0,1-1-1,-1 0 1,8-3 0,-3-2-17,0-1 0,0 1 0,-1-2 0,0 0 0,14-17 0,-20 22 0,-1 0 0,0-1 0,1 0 0,-2 0 0,1 0 0,-1 0 0,0 0 0,0-1 0,-1 0 0,1 1 0,-2-1 0,1 0 0,0-9 0,-2 16 0,0 0 0,0-1 0,0 1 0,0 0 0,0 0 0,0 0 0,0 0 0,0 0 0,0-1 0,0 1 0,0 0 0,0 0 0,-1 0 0,1 0 0,0 0 0,0-1 0,0 1 0,0 0 0,0 0 0,0 0 0,-1 0 0,1 0 0,0 0 0,0 0 0,0 0 0,0 0 0,-1-1 0,1 1 0,0 0 0,0 0 0,0 0 0,0 0 0,-1 0 0,1 0 0,0 0 0,0 0 0,0 0 0,0 0 0,-1 0 0,1 1 0,0-1 0,0 0 0,0 0 0,0 0 0,-1 0 0,1 0 0,0 0 0,0 0 0,0 0 0,0 0 0,0 0 0,0 1 0,-1-1 0,1 0 0,0 0 0,0 0 0,0 0 0,0 0 0,0 1 0,0-1 0,0 0 0,0 0 0,0 0 0,0 0 0,-1 1 0,1-1 0,0 0 0,-5 7 0,0 1 0,0 0 0,1 0 0,0 0 0,1 0 0,-1 0 0,2 1 0,-1 0 0,1-1 0,0 1 0,1 0 0,0 0 0,0 0 0,2 13 0,-1-20 0,0-1 0,0 1 0,0 0 0,1 0 0,-1 0 0,1 0 0,0 0 0,-1 0 0,1-1 0,0 1 0,0 0 0,0-1 0,0 1 0,0 0 0,1-1 0,-1 0 0,0 1 0,1-1 0,-1 0 0,4 3 0,-1-2 0,0 0 0,0 0 0,0 0 0,1 0 0,-1-1 0,1 0 0,0 0 0,7 1 0,0-1 0,1-1 0,-1 0 0,1-1 0,-1 0 0,0-1 0,14-3 0,-17 2 0,0 0 0,0-1 0,0-1 0,0 1 0,-1-2 0,1 1 0,-1-1 0,0 0 0,-1 0 0,13-14 0,-15 14 0,0 0 0,-1 0 0,1-1 0,-1 1 0,0-1 0,-1 0 0,0 0 0,0 0 0,0 0 0,-1-1 0,0 1 0,0-1 0,-1 0 0,1-10 0,-2 17 0,0 0 0,0 0 0,0-1 0,0 1 0,0 0 0,0-1 0,-1 1 0,1 0 0,0 0 0,-1-1 0,1 1 0,-1 0 0,1 0 0,-1 0 0,0-1 0,1 1 0,-1 0 0,0 0 0,0 0 0,0 0 0,0 0 0,0 1 0,0-1 0,0 0 0,0 0 0,0 1 0,-1-2 0,-1 2 0,1-1 0,-1 0 0,0 1 0,1 0 0,-1 0 0,0 0 0,1 0 0,-1 0 0,0 0 0,0 1 0,1-1 0,-5 2 0,-1 1 0,0 0 0,1 0 0,-1 0 0,1 1 0,-1 0 0,1 1 0,1 0 0,-8 6 0,6-3 0,1 1 0,0 0 0,0 1 0,1-1 0,1 1 0,-7 14 0,11-21 0,0-1 0,0 0 0,0 0 0,0 0 0,0 1 0,1-1 0,-1 0 0,1 1 0,-1-1 0,1 0 0,0 1 0,0-1 0,0 1 0,0-1 0,0 0 0,1 1 0,-1-1 0,1 1 0,-1-1 0,1 0 0,0 0 0,0 1 0,0-1 0,0 0 0,1 0 0,-1 0 0,0 0 0,1 0 0,0-1 0,-1 1 0,1 0 0,0-1 0,0 1 0,0-1 0,3 3 0,9 1-214,0 0 1,1-1-1,-1-1 1,1 0-1,0-1 1,-1-1-1,1 0 1,0 0-1,0-2 1,0 0-1,0-1 1,0 0-1,18-6 1,-8-8-4320,-7-8-1686</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4.379"/>
    </inkml:context>
    <inkml:brush xml:id="br0">
      <inkml:brushProperty name="width" value="0.025" units="cm"/>
      <inkml:brushProperty name="height" value="0.025" units="cm"/>
    </inkml:brush>
  </inkml:definitions>
  <inkml:trace contextRef="#ctx0" brushRef="#br0">1 0 10122,'0'0'17168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6.328"/>
    </inkml:context>
    <inkml:brush xml:id="br0">
      <inkml:brushProperty name="width" value="0.025" units="cm"/>
      <inkml:brushProperty name="height" value="0.025" units="cm"/>
    </inkml:brush>
  </inkml:definitions>
  <inkml:trace contextRef="#ctx0" brushRef="#br0">103 1 15439,'0'0'8680,"-42"77"-6854,24-41-609,1 4-545,1 1-479,8-5-129,6-2-32,2-7-577,0-3-1217,8-5-608,-4-3-673,-1-6-1345,-3-5-2915</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6.311"/>
    </inkml:context>
    <inkml:brush xml:id="br0">
      <inkml:brushProperty name="width" value="0.025" units="cm"/>
      <inkml:brushProperty name="height" value="0.025" units="cm"/>
    </inkml:brush>
  </inkml:definitions>
  <inkml:trace contextRef="#ctx0" brushRef="#br0">310 63 15855,'0'0'2936,"-3"-9"-16,2 6-2754,1 0 0,-1 0 0,0 1-1,0-1 1,0 0 0,-1 1 0,1-1 0,-1 1-1,1 0 1,-1-1 0,0 1 0,1 0 0,-1 0-1,0 0 1,-1 0 0,1 0 0,0 1 0,0-1-1,-1 1 1,1-1 0,-1 1 0,0 0 0,1 0-1,-1 0 1,0 0 0,1 1 0,-1-1 0,0 1 0,0-1-1,0 1 1,0 0 0,1 0 0,-6 1 0,-3 1-43,1 0 1,0 0 0,0 1 0,0 1 0,0 0 0,1 0 0,0 1 0,0 0-1,0 0 1,0 1 0,1 0 0,0 1 0,0 0 0,1 0 0,-1 1-1,2 0 1,-1 0 0,-5 9 0,4-5 65,1-1 0,0 1-1,0 1 1,1-1 0,1 1 0,0 0 0,1 0-1,0 0 1,1 1 0,1 0 0,0-1 0,1 1-1,0 16 1,2-26-177,-1 0-1,1 0 0,0 0 1,1 0-1,-1 0 0,0-1 1,1 1-1,0 0 0,0-1 1,0 1-1,1-1 0,-1 0 1,1 1-1,0-1 0,0-1 1,0 1-1,0 0 0,0-1 1,0 1-1,1-1 1,-1 0-1,1 0 0,0 0 1,0-1-1,6 3 0,-1-2 1,0 1-1,0-2 1,0 1-1,0-1 1,0 0-1,1-1 1,-1 0-1,0 0 1,0-1-1,16-4 1,-22 4-12,0 0 0,1 0 0,-1-1 0,0 1 0,0-1 0,0 0 0,0 0 0,-1 0 0,1-1 0,0 1 0,-1-1 0,0 1 0,1-1 0,-1 0 0,0 0 0,0 0 0,-1 0 0,1 0 0,2-6 0,-4 7 0,1 1 0,-1-1 0,0 1 0,1-1 0,-1 0 0,0 1 0,0-1 0,0 0 0,0 1 0,0-1 0,0 1 0,-1-1 0,1 0 0,-1 1 0,1-1 0,-1 1 0,1-1 0,-1 1 0,0-1 0,0 1 0,0 0 0,0-1 0,0 1 0,0 0 0,0 0 0,0 0 0,0 0 0,0 0 0,-1 0 0,1 0 0,0 0 0,-1 0 0,1 0 0,-1 1 0,1-1 0,-1 1 0,1-1 0,-1 1 0,0-1 0,1 1 0,-1 0 0,1 0 0,-3 0 0,-13-3 0,15 3 0,38-4 0,-22-1 0,1 0 0,-1-1 0,14-8 0,40-14 0,-68 28 0,1 0 0,-1 0 0,0 0 0,1 0 0,-1 0 0,0 0 0,1 0 0,-1 0 0,0 0 0,0 1 0,1-1 0,-1 0 0,0 0 0,1 0 0,-1 1 0,0-1 0,0 0 0,1 0 0,-1 1 0,0-1 0,0 0 0,0 0 0,0 1 0,1-1 0,-1 0 0,0 1 0,0-1 0,0 0 0,0 1 0,0-1 0,0 0 0,0 1 0,0-1 0,0 0 0,0 1 0,0-1 0,0 0 0,0 1 0,0-1 0,0 20 0,0-15 0,-2 14 0,-1-1 0,0 1 0,-1-1 0,-9 26 0,6-24 0,2-1 0,0 1 0,-3 31 0,8-51-9,0 1-1,-1-1 1,1 1-1,0-1 1,0 1-1,0-1 1,0 1-1,0-1 1,0 1-1,0-1 1,0 1-1,0-1 1,0 1-1,0 0 1,0-1-1,0 1 1,1-1-1,-1 1 1,0-1-1,0 1 1,0-1-1,1 0 1,-1 1-1,0-1 1,1 1-1,-1-1 1,0 1-1,1-1 1,-1 0-1,1 1 1,-1-1-1,0 0 1,1 1-1,-1-1 1,1 0 0,-1 0-1,1 0 1,-1 1-1,1-1 1,-1 0-1,1 0 1,-1 0-1,1 0 1,-1 0-1,1 0 1,-1 0-1,1 0 1,0 0-1,-1 0 1,1 0-1,-1 0 1,1 0-1,-1 0 1,1-1-1,0 1 1,1-1-206,0 0 1,0 0-1,0 0 1,0 0-1,-1-1 0,1 1 1,0 0-1,-1-1 1,1 1-1,-1-1 1,1 0-1,1-2 1,8-23-6449,-1-7-4398</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6.672"/>
    </inkml:context>
    <inkml:brush xml:id="br0">
      <inkml:brushProperty name="width" value="0.025" units="cm"/>
      <inkml:brushProperty name="height" value="0.025" units="cm"/>
    </inkml:brush>
  </inkml:definitions>
  <inkml:trace contextRef="#ctx0" brushRef="#br0">0 92 19731,'0'0'11541,"12"8"-10281,41 23-1025,-49-29-235,0-1 0,0 0 0,0 0 0,0 0 0,0-1 0,0 1 0,1-1 0,-1 0 0,0 0 0,0-1 0,0 1 0,0-1 0,0 0 0,0 0 0,0 0 0,0 0 0,0-1 0,0 0 0,0 1 0,6-6 0,-3 3 0,-1-1 0,0 0 0,0 0 0,0 0 0,0-1 0,-1 0 0,0 0 0,0 0 0,4-9 0,-7 13 0,-1 0 0,0 0 0,0-1 0,0 1 0,0-1 0,-1 1 0,1-1 0,0 1 0,-1-1 0,0 1 0,0-1 0,0-3 0,0 5 0,0 0 0,0 0 0,-1 0 0,1 0 0,0 0 0,-1 0 0,1 0 0,-1 0 0,1 0 0,-1 0 0,1 1 0,-1-1 0,0 0 0,1 0 0,-1 0 0,0 1 0,0-1 0,0 0 0,1 1 0,-1-1 0,-2 0 0,1 0 0,-1 1 0,0-1 0,0 1 0,0-1 0,0 1 0,1 0 0,-1 0 0,0 0 0,0 1 0,0-1 0,0 1 0,0-1 0,1 1 0,-1 0 0,0 0 0,1 0 0,-1 0 0,0 1 0,1-1 0,-4 4 0,-8 5 0,2 1 0,-1 0 0,1 1 0,1 0 0,0 1 0,-9 15 0,13-19 0,0 1 0,1 1 0,1-1 0,0 1 0,0 0 0,1 0 0,0 0 0,1 1 0,-2 15 0,4-25-30,1 0 0,0-1 0,0 1 0,0-1 0,0 1 1,0-1-1,0 1 0,1-1 0,-1 1 0,0-1 0,1 1 0,-1-1 0,1 1 0,0-1 0,-1 0 1,1 1-1,0-1 0,0 0 0,0 0 0,0 1 0,0-1 0,0 0 0,2 1 0,-1 0-108,1-1-1,-1 0 0,1 0 1,-1-1-1,1 1 1,-1 0-1,1-1 0,-1 0 1,1 1-1,-1-1 0,1 0 1,-1 0-1,4-1 0,3 0-645,-1-1-1,1 0 0,0 0 1,-1-1-1,1 0 0,-1 0 0,12-8 1,20-17-7416</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7.033"/>
    </inkml:context>
    <inkml:brush xml:id="br0">
      <inkml:brushProperty name="width" value="0.025" units="cm"/>
      <inkml:brushProperty name="height" value="0.025" units="cm"/>
    </inkml:brush>
  </inkml:definitions>
  <inkml:trace contextRef="#ctx0" brushRef="#br0">149 1 19314,'0'0'6705,"-11"3"-4415,7-2-2094,-48 18 1513,49-18-1647,0 0 1,0 0-1,0 1 0,0 0 0,0 0 1,0-1-1,1 2 0,-1-1 0,1 0 1,-1 0-1,1 1 0,0-1 0,0 1 0,0 0 1,0 0-1,-2 5 0,4-7-93,0 0 0,1-1 0,-1 1 0,0 0 0,0-1 0,1 1 0,-1 0 1,1-1-1,-1 1 0,1-1 0,-1 1 0,1 0 0,-1-1 0,1 1 0,-1-1 0,1 0 0,0 1 0,-1-1 0,1 1 0,0-1 0,0 0 0,-1 0 0,1 1 0,0-1 0,-1 0 0,1 0 0,0 0 0,0 0 0,1 0 0,34 7-178,-24-4 151,-1-1-12,0 1 0,-1 0-1,0 1 1,1 0 0,-1 1-1,17 11 1,-25-15 115,0 0 1,-1 0-1,1 1 1,0-1-1,-1 1 1,1-1-1,-1 1 1,0-1-1,1 1 1,-1 0-1,0 0 1,0 0-1,0 0 1,0 0-1,0 0 0,-1 0 1,1 0-1,-1 0 1,1 0-1,-1 0 1,0 0-1,1 0 1,-1 0-1,0 0 1,-1 1-1,1-1 1,0 0-1,0 0 1,-1 0-1,0 0 1,1 0-1,-1 0 0,0 0 1,0 0-1,0 0 1,0 0-1,0 0 1,0-1-1,-1 1 1,1 0-1,-1-1 1,-2 3-1,-4 4 32,1 0 0,-2-1-1,1 0 1,-1 0 0,0-1 0,0 0-1,-1 0 1,0-1 0,0-1 0,0 0-1,0 0 1,-1-1 0,1 0 0,-1-1-1,-21 2 1,31-4-156,0 1 1,0-1-1,0 0 0,0 0 1,0 0-1,1 0 0,-1 0 0,0 0 1,0-1-1,0 1 0,0 0 1,0 0-1,0-1 0,1 1 1,-1 0-1,0-1 0,0 1 1,0-1-1,1 1 0,-1-1 0,0 1 1,1-1-1,-1 0 0,0 1 1,1-1-1,-1 0 0,1 0 1,-1 1-1,1-1 0,-1 0 1,1 0-1,0 0 0,-1 1 1,1-1-1,0 0 0,0 0 0,-1 0 1,1 0-1,0 0 0,0 0 1,0 0-1,0 0 0,0 1 1,1-1-1,-1 0 0,0 0 1,0 0-1,0 0 0,1 0 0,-1 0 1,0 1-1,1-1 0,0-1 1,2-4-918,-1 1 0,1 0 1,0-1-1,1 2 1,-1-1-1,1 0 0,4-4 1,16-12-7419</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7.841"/>
    </inkml:context>
    <inkml:brush xml:id="br0">
      <inkml:brushProperty name="width" value="0.025" units="cm"/>
      <inkml:brushProperty name="height" value="0.025" units="cm"/>
    </inkml:brush>
  </inkml:definitions>
  <inkml:trace contextRef="#ctx0" brushRef="#br0">175 337 20179,'0'0'3086,"-9"0"-406,-1-1-2176,-1 2 0,1-1 0,0 1 1,0 1-1,0 0 0,0 0 0,-18 7 1,24-7-397,0 0 0,1-1 0,-1 1 0,0 1 0,0-1 0,1 0 1,-1 1-1,1 0 0,0 0 0,0 0 0,0 0 0,0 0 0,1 1 0,-1-1 0,1 1 1,0-1-1,0 1 0,0 0 0,0 0 0,1 0 0,0 0 0,0 0 0,0 1 1,-1 5-1,2-9-105,0 1 1,0-1-1,0 1 1,0-1-1,0 1 1,1-1 0,-1 1-1,0-1 1,1 1-1,-1-1 1,1 1-1,-1-1 1,1 0-1,0 1 1,0-1 0,0 0-1,-1 0 1,1 0-1,0 1 1,0-1-1,1 0 1,-1 0-1,2 1 1,0 0-2,1 0 0,-1-1 0,1 0 1,-1 1-1,1-1 0,0 0 0,-1-1 0,1 1 0,6 0 0,-3-1-4,1 0 0,-1 0 0,1-1 0,-1 1 0,0-2 0,1 1-1,-1-1 1,0 0 0,12-6 0,-6 0-40,-2-1 1,1-1-1,-1 0 0,19-23 1,2 0-18,-47 78 310,13-40-249,1-1 0,-1 1-1,1-1 1,0 1 0,0 0 0,0 0 0,0-1 0,1 1-1,0 0 1,1 7 0,-1-10-2,0-1 0,1 1 0,-1-1 0,1 1-1,0-1 1,0 1 0,-1-1 0,1 0 0,0 1 0,0-1 0,0 0 0,1 0-1,-1 1 1,0-1 0,0 0 0,1 0 0,-1 0 0,0-1 0,1 1 0,-1 0-1,1 0 1,-1-1 0,1 1 0,-1-1 0,1 0 0,-1 1 0,1-1 0,0 0-1,-1 0 1,1 0 0,0 0 0,1 0 0,6 0 0,0-1 0,0 0 0,0 0 0,0-1 0,0 0 0,0 0 0,-1-1 0,1-1 0,9-4 0,6-5 0,37-28 0,-50 33 0,-25 57 0,13-48 0,1 1 0,-1-1 0,1 0 0,0 1 0,-1-1 0,1 0 0,0 1 0,0-1 0,0 1 0,0-1 0,0 0 0,0 1 0,0-1 0,0 1 0,1-1 0,-1 0 0,1 1 0,-1-1 0,1 0 0,-1 0 0,1 1 0,0-1 0,-1 0 0,1 0 0,0 0 0,0 0 0,0 0 0,0 0 0,0 0 0,0 0 0,0 0 0,0 0 0,1 0 0,-1-1 0,0 1 0,0-1 0,3 2 0,1-2 0,1 1 0,0 0 0,0-1 0,-1 0 0,1-1 0,0 1 0,-1-1 0,9-2 0,51-21-110,-56 20 76,0-1-1,1 2 1,0-1 0,0 1-1,0 1 1,0-1 0,15 0 0,-21 14-186,-4-10 166,0 1 0,0-1 0,1 1 0,-1-1 0,0 0 0,1 0 0,-1 1 0,1-1 0,-1 0 0,1 0 0,0 1-1,-1-1 1,1 0 0,1 2 0,2-2-261,-1 0 0,0 0-1,1 0 1,-1 0 0,0-1-1,1 0 1,-1 1 0,1-1-1,-1 0 1,1 0 0,-1-1-1,1 1 1,-1-1 0,0 0-1,1 0 1,-1 0 0,0 0-1,0-1 1,1 1 0,-1-1-1,0 1 1,0-1 0,-1 0-1,1-1 1,4-3 0,7-6-1132,-1 0 0,-1-1 0,18-23 0,-6 2 921,-1-1 0,-1-1 0,-3-1 1,19-48-1,-23 45 2907,-2 1 1,9-46 0,-29 109 3147,-2 5-3342,1-5-1923,1 0 1,-5 30-1,8-25-289,1 0 0,2 1 0,1-1 0,1 0 0,1 0 0,2 0 0,1 0 0,1 0 0,10 28 0,-13-51 18,1-2-3825,-4-4 3640,0 0 0,0 0 1,0 0-1,0 1 0,0-1 0,1 0 0,-1 0 1,0 0-1,0 0 0,0 0 0,0 0 0,0 0 1,1 0-1,-1 0 0,0 0 0,0 0 0,0 0 1,0 0-1,0 0 0,1 0 0,-1 0 0,0 0 1,0 0-1,0-1 0,0 1 0,0 0 1,1 0-1,-1 0 0,0 0 0,0 0 0,0 0 1,0 0-1,0 0 0,0-1 0,0 1 0,1 0 1,-1 0-1,0 0 0,0 0 0,0 0 0,0 0 1,0-1-1,0 1 0,0 0 0,0 0 1,0 0-1,0 0 0,0-1 0,0 1 0,0 0 1,0 0-1,0 0 0,0 0 0,0 0 0,0-1 1,0 1-1,0 0 0,0 0 0,0 0 0,0 0 1,0 0-1,0-1 0,0 1 0,-1 0 0,1 0 1,0 0-1,0 0 0,0 0 0,0-15-7271</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8.213"/>
    </inkml:context>
    <inkml:brush xml:id="br0">
      <inkml:brushProperty name="width" value="0.025" units="cm"/>
      <inkml:brushProperty name="height" value="0.025" units="cm"/>
    </inkml:brush>
  </inkml:definitions>
  <inkml:trace contextRef="#ctx0" brushRef="#br0">141 156 4901,'0'0'4388,"-57"-46"-1313,27 23 320,6 1 96,5 4-704,9 3 256,10 4 416,0 5-1345,17 2-801,12 3-512,5 1-801,3 0 0,-1 0 0,0 0 0,-8 0-577,-1 0-2305,-7-2-2884,-3-6-4515</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8.542"/>
    </inkml:context>
    <inkml:brush xml:id="br0">
      <inkml:brushProperty name="width" value="0.025" units="cm"/>
      <inkml:brushProperty name="height" value="0.025" units="cm"/>
    </inkml:brush>
  </inkml:definitions>
  <inkml:trace contextRef="#ctx0" brushRef="#br0">80 0 17360,'0'0'8563,"9"0"-6294,-7 0-2219,3 0 189,0 0-1,-1 0 1,1 1 0,0-1 0,-1 1 0,1 0 0,7 3 0,-11-3-166,1 0 0,-1-1 0,1 1 0,-1 0 0,0 0-1,0 1 1,0-1 0,1 0 0,-1 0 0,0 0 0,0 1 0,-1-1 0,1 1 0,0-1 0,0 1-1,-1-1 1,1 1 0,-1-1 0,1 1 0,-1-1 0,0 1 0,1 0 0,-1-1 0,0 1 0,0-1-1,0 1 1,0 0 0,-1-1 0,1 1 0,0 0 0,-1-1 0,0 3 0,-3 5-56,0-1 1,-1 0-1,1 0 1,-2 0-1,1-1 1,-1 0-1,0 0 1,-1 0-1,0 0 1,0-1-1,-11 7 1,-16 18-20,28-26 2,1 1 0,1 0 0,-1 0 0,1 0 0,0 1 0,-6 11 0,10-16 0,-1-1 0,1 0 0,0 0 0,-1 0 0,1 0 0,0 1 0,0-1 0,0 0 0,0 0 0,0 0 0,0 1 0,0-1 0,0 0 0,0 0 0,1 0 0,-1 1 0,0-1 0,1 0 0,0 2 0,0-2 0,0 0 0,1 0 0,-1 0 0,0 0 0,1 0 0,-1 0 0,0 0 0,1-1 0,-1 1 0,1-1 0,-1 1 0,1-1 0,0 1 0,-1-1 0,1 0 0,-1 0 0,1 1 0,0-1 0,1-1 0,12 2-615,0-1-1,-1-1 1,1-1-1,0 0 1,23-7-1,-34 9 341,-1-1 0,1-1 0,-1 1 0,1 0-1,-1-1 1,0 0 0,1 1 0,-1-1 0,0-1 0,0 1-1,0 0 1,-1-1 0,1 1 0,0-1 0,-1 0 0,0 0-1,0 0 1,0 0 0,0 0 0,0-1 0,0 1 0,-1-1-1,0 1 1,0-1 0,0 1 0,0-1 0,1-7 0,-2-8-8891</inkml:trace>
  <inkml:trace contextRef="#ctx0" brushRef="#br0" timeOffset="1">21 85 14478,'0'0'14477,"66"15"-14220,-34-15-161,1 0-96,-2 0-1121,-2 0-3267,-2-4-4613</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8.912"/>
    </inkml:context>
    <inkml:brush xml:id="br0">
      <inkml:brushProperty name="width" value="0.025" units="cm"/>
      <inkml:brushProperty name="height" value="0.025" units="cm"/>
    </inkml:brush>
  </inkml:definitions>
  <inkml:trace contextRef="#ctx0" brushRef="#br0">69 16 17104,'0'0'2878,"-8"9"74,4-6-2756,-36 43 3410,38-44-3492,0 1 1,0-1-1,1 1 0,-1-1 1,1 1-1,0 0 1,0-1-1,0 1 0,0 0 1,0 0-1,1 0 0,-1 0 1,1 0-1,0 0 0,0 0 1,0 0-1,0 0 1,0 0-1,1 0 0,0-1 1,-1 1-1,2 3 0,-1-4-110,0-1-1,0 0 1,-1 0-1,1 1 1,0-1-1,0 0 1,1 0-1,-1 0 1,0 0-1,0 0 1,0-1-1,1 1 0,-1 0 1,0 0-1,1-1 1,-1 1-1,1-1 1,-1 0-1,0 1 1,1-1-1,-1 0 1,1 0-1,-1 1 1,1-1-1,-1-1 0,1 1 1,-1 0-1,1 0 1,-1 0-1,1-1 1,-1 1-1,1-1 1,-1 1-1,0-1 1,3-1-1,2 0-99,-1-1-1,1-1 1,0 1 0,-1-1-1,0 0 1,9-8 0,32-44-2187,-42 52 2166,-1-1 0,0 0 0,0 0-1,-1 0 1,1 0 0,-1 0 0,0-1 0,0 1 0,-1-1-1,2-9 1,-23 43 2797,14-18-2518,1 1 0,0-1 0,1 1 0,0 0 0,0 0 0,2 0 0,-1 1 1,1-1-1,1 1 0,0-1 0,1 1 0,0-1 0,2 16 0,-1-26-218,-1 1 1,1 0-1,0-1 0,-1 1 1,1-1-1,0 1 0,0-1 1,0 0-1,0 0 0,0 1 1,1-1-1,-1 0 0,0 0 1,1 0-1,-1 0 0,0 0 1,1 0-1,-1 0 0,1-1 1,0 1-1,-1-1 0,1 1 1,-1-1-1,1 1 0,0-1 1,-1 0-1,1 0 0,2 0 1,-1 0-487,-1 0 1,1 0-1,0 0 1,0-1 0,0 1-1,0-1 1,0 0 0,-1 1-1,1-1 1,0-1-1,0 1 1,-1 0 0,1-1-1,-1 1 1,4-4 0,15-18-7045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9.256"/>
    </inkml:context>
    <inkml:brush xml:id="br0">
      <inkml:brushProperty name="width" value="0.025" units="cm"/>
      <inkml:brushProperty name="height" value="0.025" units="cm"/>
    </inkml:brush>
  </inkml:definitions>
  <inkml:trace contextRef="#ctx0" brushRef="#br0">74 0 9385,'-5'9'7276,"-5"8"-5576,1 1 0,0 0 0,2 1 0,0 0 0,1 0 0,-3 22 0,4-15-908,2 1-1,0 37 1,3-62-760,0-1-1,0 1 1,0 0 0,0 0 0,0-1-1,0 1 1,0 0 0,1 0-1,-1-1 1,1 1 0,-1 0 0,1-1-1,0 1 1,0-1 0,0 1-1,0-1 1,0 1 0,1 1 0,-1-3 1,1 1 0,-1-1 0,0 0 0,1 1 0,-1-1 0,0 0 0,1 0 0,-1 0 0,0 0 0,1 0 1,-1 0-1,0 0 0,1-1 0,-1 1 0,0 0 0,1-1 0,-1 1 0,0-1 0,0 1 0,0-1 0,1 0 0,-1 1 0,0-1 1,0 0-1,1-2 0,23-17 25,-21 16-130,0 0 0,0 0-1,1 1 1,-1-1 0,1 1 0,0 0-1,0 0 1,0 1 0,0-1 0,0 1-1,0 0 1,7-1 0,-12 3 75,1 1 1,0 0-1,-1-1 1,1 1-1,-1 0 1,1 0 0,-1-1-1,1 1 1,-1 0-1,0 0 1,1 0-1,-1-1 1,0 1-1,0 0 1,1 0-1,-1 0 1,0 0-1,0 0 1,0-1 0,0 1-1,0 0 1,0 0-1,-1 0 1,1 1-1,-2 25 475,-3-8-289,0-1 0,-13 31 1,2-7-75,22-76-5012,0-4-3376,4 1 15</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39.610"/>
    </inkml:context>
    <inkml:brush xml:id="br0">
      <inkml:brushProperty name="width" value="0.025" units="cm"/>
      <inkml:brushProperty name="height" value="0.025" units="cm"/>
    </inkml:brush>
  </inkml:definitions>
  <inkml:trace contextRef="#ctx0" brushRef="#br0">4 1 17905,'0'0'12428,"19"76"-10506,-17-40-1410,-2 3-512,0 2 0,0 1 0,-2 0 0,-2-3 0,-2 0 0,1-1 0,1-5-1505,1-5-4069,3-9-7270</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1.241"/>
    </inkml:context>
    <inkml:brush xml:id="br0">
      <inkml:brushProperty name="width" value="0.025" units="cm"/>
      <inkml:brushProperty name="height" value="0.025" units="cm"/>
    </inkml:brush>
  </inkml:definitions>
  <inkml:trace contextRef="#ctx0" brushRef="#br0">225 142 11243,'0'0'10164,"-3"-9"-6902,1 6-3003,2 0-118,-1 1 1,1 0 0,-1 0-1,0 0 1,1 0 0,-1 0-1,0 0 1,0 0 0,-1 1-1,1-1 1,0 0 0,0 0-1,-1 1 1,1-1 0,-1 1-1,0-1 1,1 1 0,-1 0-1,0 0 1,0 0 0,0 0-1,0 0 1,0 0 0,0 0 0,0 1-1,0-1 1,0 1 0,0-1-1,0 1 1,0 0 0,-1 0-1,1 0 1,0 0 0,0 0-1,0 0 1,0 1 0,-3 0-1,-3 2-54,0 0 0,0 1-1,0 0 1,0 0 0,1 1-1,0 0 1,0 0 0,0 0-1,1 1 1,0 0 0,0 1-1,0-1 1,-6 11 0,5-8 20,1 1 1,0-1-1,1 1 1,0 0 0,0 0-1,1 0 1,0 1-1,1-1 1,1 1 0,-3 13-1,5-22-105,0-1 1,0 0-1,0 0 0,0 0 0,0 1 0,0-1 1,0 0-1,0 0 0,0 0 0,1 1 0,-1-1 0,1 0 1,-1 0-1,1 0 0,-1 0 0,1 0 0,-1 0 0,1 0 1,0 0-1,0 0 0,-1 0 0,1 0 0,0 0 1,0 0-1,0-1 0,2 2 0,-1-1-1,1 0 0,-1 0 0,1-1 1,-1 1-1,1-1 0,0 0 0,-1 0 0,1 0 0,-1 0 0,1 0 0,-1-1 1,4 0-1,5-2-4,0 0 1,0-1-1,-1 0 1,0-1-1,10-6 1,6-5 2,-1-2 0,-1 0 0,42-43 0,-55 49 0,0-1 0,-1 0 0,0 0 0,-1-1 0,0 0 0,-1-1 0,-1 0 0,10-29 0,-14 20 0,-3 24 0,0-1 0,0 1 0,0 0 0,0 0 0,0-1 0,0 1 0,0 0 0,0 0 0,0-1 0,-1 1 0,1 0 0,0 0 0,0 0 0,0-1 0,0 1 0,0 0 0,-1 0 0,1 0 0,0 0 0,0-1 0,0 1 0,-1 0 0,1 0 0,0 0 0,0 0 0,0 0 0,-1 0 0,1 0 0,0-1 0,0 1 0,-1 0 0,1 0 0,0 0 0,0 0 0,-1 0 0,1 0 0,0 0 0,0 0 0,-1 0 0,1 1 0,0-1 0,-3 1 0,1 0 0,0 1 0,0 0 0,-1-1 0,1 1 0,1 0 0,-1 0 0,0 0 0,0 0 0,1 1 0,-1-1 0,1 0 0,-2 4 0,-4 9 0,0 1 0,0 1 0,2-1 0,0 1 0,-3 21 0,6-29 0,1 0 0,0 0 0,1-1 0,0 1 0,0 0 0,0 0 0,1 0 0,1-1 0,0 1 0,0 0 0,0-1 0,5 11 0,-5-16 0,0 1 0,0-1 0,1 0 0,-1 0 0,0 0 0,1-1 0,0 1 0,0 0 0,0-1 0,0 0 0,0 0 0,0 0 0,0 0 0,1 0 0,-1-1 0,1 1 0,0-1 0,-1 0 0,1 0 0,0 0 0,-1-1 0,1 1 0,0-1 0,0 0 0,0 0 0,-1 0 0,1-1 0,0 1 0,0-1 0,4-1 0,-1 0 0,-1 0 0,1 0 0,-1-1 0,0 0 0,0 0 0,0-1 0,0 1 0,-1-1 0,1 0 0,-1-1 0,0 1 0,0-1 0,-1 0 0,1 0 0,-1-1 0,4-5 0,-4 0 0,1 1 0,-1 0 0,4-21 0,-7 27 0,0-1 0,0 1 0,0 0 0,-1-1 0,1 1 0,-1 0 0,-1-1 0,1 1 0,0 0 0,-1 0 0,0-1 0,-2-6 0,2 11 0,1-1 0,-1 0 0,1 1 0,-1-1 0,1 0 0,-1 1 0,1-1 0,-1 1 0,0-1 0,1 1 0,-1-1 0,0 1 0,0-1 0,1 1 0,-1 0 0,0-1 0,0 1 0,0 0 0,0 0 0,1 0 0,-1 0 0,0-1 0,0 1 0,0 0 0,0 1 0,1-1 0,-1 0 0,0 0 0,0 0 0,0 0 0,0 1 0,1-1 0,-1 0 0,0 1 0,0-1 0,1 0 0,-1 1 0,0-1 0,0 1 0,1-1 0,-1 1 0,0 1 0,-26 27 0,22-19 0,0 0 0,1 1 0,0-1 0,0 1 0,1 0 0,1 0 0,0 0 0,-1 14 0,3-22 0,-1 1 0,1-1 0,0 1 0,0-1 0,0 1 0,1-1 0,-1 1 0,1-1 0,0 1 0,0-1 0,0 0 0,0 1 0,1-1 0,-1 0 0,1 0 0,0 0 0,0 0 0,0 0 0,0 0 0,0-1 0,1 1 0,-1-1 0,1 1 0,0-1 0,-1 0 0,1 0 0,0 0 0,0-1 0,5 3 0,43 4-1463,2-10-3491,-18-7-3139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6.715"/>
    </inkml:context>
    <inkml:brush xml:id="br0">
      <inkml:brushProperty name="width" value="0.025" units="cm"/>
      <inkml:brushProperty name="height" value="0.025" units="cm"/>
    </inkml:brush>
  </inkml:definitions>
  <inkml:trace contextRef="#ctx0" brushRef="#br0">24 87 15118,'0'0'1927,"11"-10"273,-1 2-1665,-1 0 0,2 1 0,-1 0-1,1 1 1,-1-1 0,2 2 0,-1 0 0,1 0 0,23-5 0,-15 6 94,0 2 0,0 0 0,0 1 0,0 1 0,35 5 0,-53-5-622,-1 0 0,1 0-1,-1 0 1,0 0 0,1 1-1,-1-1 1,1 0 0,-1 1-1,1-1 1,-1 1 0,0 0 0,1-1-1,-1 1 1,0 0 0,0 0-1,0 0 1,0 0 0,0 0-1,0 0 1,0 0 0,0 0 0,0 1-1,0-1 1,0 0 0,-1 0-1,1 1 1,0-1 0,-1 1-1,1-1 1,-1 0 0,0 1 0,1-1-1,-1 1 1,0-1 0,0 1-1,0-1 1,0 1 0,0-1 0,0 1-1,-1-1 1,1 1 0,0-1-1,-1 0 1,1 1 0,-1-1-1,1 1 1,-1-1 0,0 0 0,-1 2-1,-2 5 86,-1 0 0,0-1-1,0 1 1,-1-1 0,0 0-1,-11 9 1,-12 7 1124,-50 30 0,31-23-685,84-30-1140,-21-1 308,0 1 1,-1 1-1,1 0 0,-1 1 0,1 0 0,20 6 0,-32-6 211,1-1 0,-1 1 0,1 0 0,-1 0 0,1 0 0,-1 1 0,0-1 0,0 1-1,0-1 1,0 1 0,-1 0 0,1 0 0,-1 1 0,0-1 0,1 0 0,-2 1 0,1-1-1,0 1 1,-1 0 0,1-1 0,-1 1 0,0 0 0,0 0 0,-1 0 0,1 0 0,-1 0-1,0 0 1,-1 7 0,0-5 143,0 0 0,-1 0-1,1 0 1,-1 0 0,-1-1 0,1 1-1,-1-1 1,0 0 0,0 1 0,-1-1-1,1-1 1,-1 1 0,0 0-1,-1-1 1,1 0 0,-1 0 0,1 0-1,-1-1 1,0 0 0,-8 4 0,-1 1 563,0 0 1,0-2-1,0 0 1,-1 0 0,0-1-1,-29 5 1,35-9-568,0 0 1,0-1-1,0 0 0,1 0 1,-1-1-1,0 0 1,0-1-1,-10-3 0,15 4-85,-1-1 0,1 1-1,0-1 1,0 0 0,0-1-1,1 1 1,-1 0 0,1-1-1,-1 0 1,1 0 0,0 0 0,0 0-1,0-1 1,0 1 0,1-1-1,-1 0 1,1 0 0,-2-4-1,4 8-141,0-1-1,0 1 1,0 0-1,0 0 1,0-1-1,0 1 1,0 0-1,0-1 1,1 1-1,-1 0 1,0 0-1,0-1 1,0 1-1,0 0 1,1 0-1,-1-1 1,0 1-1,0 0 1,0 0-1,1 0 1,-1 0-1,0-1 1,0 1-1,1 0 1,-1 0-1,0 0 1,0 0-1,1 0 1,-1 0-1,0 0 1,1-1-1,-1 1 1,0 0-1,0 0 1,1 0-1,-1 0 1,0 0-1,1 0 1,-1 1-1,0-1 1,1 0-1,-1 0 1,0 0-1,19 1-2354,-17-1 1929,24 3-3491,5 1-1638</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1.585"/>
    </inkml:context>
    <inkml:brush xml:id="br0">
      <inkml:brushProperty name="width" value="0.025" units="cm"/>
      <inkml:brushProperty name="height" value="0.025" units="cm"/>
    </inkml:brush>
  </inkml:definitions>
  <inkml:trace contextRef="#ctx0" brushRef="#br0">148 0 18417,'0'0'4559,"-10"5"-1147,7-3-3094,-65 35 3515,64-34-3674,-1 0 0,1 0 0,0 0 0,0 1 0,0-1 1,0 1-1,0 0 0,1 0 0,-1 0 0,1 1 0,1-1 1,-1 1-1,-3 7 0,7-11-159,0 0 0,0 0 0,1-1 0,-1 1 0,0-1 0,1 1 0,-1-1 0,0 0 0,1 1 0,-1-1 0,1 0 0,-1 0 0,0 0 0,1 0 0,-1 0 0,1 0 0,-1 0 0,2-1 0,1 1 0,51-2-57,-28 1-18,47 3-1,-73-2 78,0 0 0,0 0 0,0 0 0,0 0 0,1 0 0,-1 0 0,0 1 0,0-1 0,0 0 0,0 1 0,-1-1 0,1 1 0,0-1 0,0 1 0,0 0 0,0-1 1,0 1-1,-1 0 0,1-1 0,0 1 0,0 0 0,-1 0 0,1 0 0,-1 0 0,1 0 0,-1 0 0,1-1 0,-1 1 0,0 0 0,1 0 0,-1 1 0,0-1 0,0 0 0,0 0 0,1 0 0,-1 0 0,0 0 0,-1 0 0,1 0 1,0 0-1,0 0 0,0 0 0,-1 0 0,1 0 0,0 0 0,-1 0 0,1 0 0,-2 2 0,0 1 10,0 1 0,-1 0 0,0-1 0,0 1 0,0-1 0,0 0 0,0 0 0,-7 6 0,-4 0-111,0-1 0,-1 0 0,-23 11 0,32-17-201,-1-1 1,1 1 0,-1-1-1,0 0 1,0-1 0,0 1 0,0-1-1,0-1 1,0 1 0,0-1 0,-9-1-1,-1-6-8492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2.426"/>
    </inkml:context>
    <inkml:brush xml:id="br0">
      <inkml:brushProperty name="width" value="0.025" units="cm"/>
      <inkml:brushProperty name="height" value="0.025" units="cm"/>
    </inkml:brush>
  </inkml:definitions>
  <inkml:trace contextRef="#ctx0" brushRef="#br0">85 88 15983,'0'0'4516,"-9"6"-2204,3-1-2059,0 0 1,0 1-1,0 0 1,1 0-1,0 0 1,0 0-1,0 1 0,1 0 1,0 0-1,1 0 1,-1 0-1,1 1 1,0-1-1,1 1 0,0 0 1,0 0-1,1 0 1,-1 9-1,2-11-156,-1 2 121,1-1 0,-1 1 1,2 0-1,-1 0 0,2 10 0,-1-17-171,-1 1 0,1 0 0,0 0-1,-1-1 1,1 1 0,0 0 0,0-1 0,0 1 0,0-1-1,0 1 1,0-1 0,1 1 0,-1-1 0,0 0 0,1 0-1,-1 1 1,1-1 0,-1 0 0,1 0 0,0-1 0,-1 1-1,1 0 1,0-1 0,0 1 0,0-1 0,-1 1 0,4-1-1,6 1 53,0-1 0,0-1 0,0 0-1,0 0 1,-1-1 0,1-1-1,-1 0 1,1 0 0,-1-1 0,0 0-1,0-1 1,0 0 0,-1-1-1,0 0 1,0 0 0,11-11 0,-5 6-86,-2-2 1,1 0 0,-2 0-1,0-2 1,0 1 0,-2-1-1,0-1 1,0 0 0,6-17-1,-11 13-47,-16 41-17,4 1 57,1 1 1,1 0-1,-3 29 0,7-41-2,0-1-1,1 1 0,0-1 1,1 1-1,0-1 0,1 1 1,0-1-1,0 0 0,7 16 1,-8-23 5,0 0 1,0-1-1,1 1 1,-1 0-1,1-1 0,0 1 1,0-1-1,0 0 1,0 0-1,0 0 1,0 0-1,1 0 1,-1 0-1,1 0 1,-1-1-1,1 1 1,0-1-1,-1 0 0,1 0 1,0 0-1,0 0 1,0 0-1,0-1 1,0 1-1,0-1 1,0 0-1,0 0 1,0 0-1,0 0 1,0-1-1,0 1 0,0-1 1,3-1-1,1 0 14,0-1-1,-1 1 1,1-2-1,-1 1 0,0-1 1,0 0-1,0 0 1,-1-1-1,1 1 0,-1-1 1,0 0-1,-1-1 1,5-5-1,1-5-22,0 0 0,-2-1 0,0 1 0,0-1 0,-2-1 0,0 0 0,-1 0 0,-1 0 0,-1 0 0,0 0 0,-1-1 0,-1 1 0,-3-28 0,2 43-3,0 1 0,0-1 0,-1 1 0,1 0 0,-1-1-1,0 1 1,0 0 0,0 0 0,0-1 0,0 1 0,0 0 0,-1 0 0,1 0 0,-1 0 0,1 0-1,-1 1 1,0-1 0,1 0 0,-1 1 0,0-1 0,0 1 0,0 0 0,-1 0 0,-3-2 0,5 3-17,0-1 1,-1 1 0,1 0-1,0 0 1,-1 0 0,1 0-1,-1 0 1,1 1 0,0-1 0,-1 0-1,1 1 1,0-1 0,0 1-1,-1-1 1,1 1 0,0-1-1,0 1 1,-1 0 0,1 0-1,0 0 1,0-1 0,0 1 0,0 0-1,0 0 1,1 0 0,-1 1-1,0-1 1,0 0 0,1 0-1,-1 0 1,0 1 0,1-1-1,-1 0 1,1 1 0,0-1 0,-1 0-1,1 1 1,0-1 0,0 0-1,0 1 1,0-1 0,0 3-1,-1 62-10934,2-44 3854</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3.159"/>
    </inkml:context>
    <inkml:brush xml:id="br0">
      <inkml:brushProperty name="width" value="0.025" units="cm"/>
      <inkml:brushProperty name="height" value="0.025" units="cm"/>
    </inkml:brush>
  </inkml:definitions>
  <inkml:trace contextRef="#ctx0" brushRef="#br0">36 241 14189,'0'0'17478,"-6"10"-16768,-19 32-373,24-39-335,0 0 0,0-1 0,1 1 1,-1 0-1,1-1 0,0 1 0,0 0 0,0-1 1,0 1-1,0 0 0,0 0 0,1-1 1,-1 1-1,1 0 0,0-1 0,0 1 0,0-1 1,0 1-1,0-1 0,0 1 0,1-1 1,-1 0-1,1 0 0,0 0 0,0 0 0,0 0 1,0 0-1,0 0 0,3 2 0,-3-2-2,1 1-1,0-1 0,1 0 1,-1 0-1,0 0 0,1 0 0,-1 0 1,1-1-1,-1 1 0,1-1 1,0 0-1,0 0 0,-1-1 1,1 1-1,0-1 0,0 0 0,0 0 1,4 0-1,-5-2-184,0 0 1,-1 0-1,0 0 0,1-1 0,-1 1 1,0-1-1,0 1 0,0-1 1,1-3-1,16-17-1812,-5 11 624,-1 0-1,-1 0 0,18-23 0,-15 15 839,24-45 0,-20 27 1652,-3 0 1,22-72-1,-53 152 2344,-7 38-3549,10 39 969,11-109-809,1 0 0,1 0 1,0 0-1,0 0 0,0 0 0,2-1 0,-1 1 0,1-1 0,8 17 0,-11-25-78,0 0 0,0 0 0,1-1 0,-1 1 0,0 0 0,0-1 0,1 1 0,-1-1 0,1 1 0,-1 0 0,1-1-1,-1 1 1,1-1 0,-1 1 0,1-1 0,-1 0 0,1 1 0,0-1 0,-1 1 0,1-1 0,-1 0 0,1 0 0,0 1 0,1-1 0,2-14-327,-4 9 262,0 0 1,0 0 0,0-1-1,-1 1 1,0 0-1,-2-8 1,-9-7 97,0 1 0,-1 0 0,-20-23 0,-13-19 1899,45 61-1909,1-1 1,0 1-1,0 0 0,-1-1 1,1 1-1,0 0 0,0-1 1,0 1-1,0 0 0,0-1 0,0 1 1,0 0-1,-1-1 0,1 1 1,0-1-1,0 1 0,0 0 1,1-1-1,-1 1 0,0 0 1,0-1-1,0 1 0,0-1 1,0 1-1,0 0 0,0-1 1,1 1-1,-1 0 0,0 0 0,0-1 1,0 1-1,1 0 0,-1-1 1,0 1-1,0 0 0,1 0 1,-1-1-1,0 1 0,1 0 1,-1 0-1,0 0 0,1-1 1,-1 1-1,0 0 0,1 0 0,-1 0 1,0 0-1,1 0 0,0 0 1,32-4 377,37 11-2313,-58-3 399,-8-2-2363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3.487"/>
    </inkml:context>
    <inkml:brush xml:id="br0">
      <inkml:brushProperty name="width" value="0.025" units="cm"/>
      <inkml:brushProperty name="height" value="0.025" units="cm"/>
    </inkml:brush>
  </inkml:definitions>
  <inkml:trace contextRef="#ctx0" brushRef="#br0">0 3 11787,'0'0'13613,"71"-2"-19795,-35 16-1665</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3.845"/>
    </inkml:context>
    <inkml:brush xml:id="br0">
      <inkml:brushProperty name="width" value="0.025" units="cm"/>
      <inkml:brushProperty name="height" value="0.025" units="cm"/>
    </inkml:brush>
  </inkml:definitions>
  <inkml:trace contextRef="#ctx0" brushRef="#br0">145 0 13677,'0'0'17803,"-10"0"-17141,-2 0-548,0 1-1,0 0 0,-20 5 0,28-6-104,0 1 1,0 0 0,0 1-1,0-1 1,0 1-1,0-1 1,1 1-1,-1 0 1,1 1-1,0-1 1,-1 1 0,1-1-1,0 1 1,0 0-1,1 0 1,-1 0-1,-3 6 1,6-8-30,-1 0-1,1-1 1,0 1 0,0 0 0,0-1-1,0 1 1,0 0 0,0-1 0,0 1-1,0 0 1,0-1 0,0 1 0,0 0-1,0-1 1,0 1 0,1 0 0,-1-1-1,0 1 1,1-1 0,-1 1 0,0 0-1,1-1 1,-1 1 0,0-1 0,1 1-1,-1-1 1,1 1 0,-1-1 0,1 1-1,-1-1 1,1 0 0,0 1 0,-1-1-1,1 0 1,-1 1 0,1-1-1,0 0 1,-1 0 0,1 0 0,0 0-1,-1 1 1,1-1 0,0 0 0,-1 0-1,1 0 1,1-1 0,41 4-1622,-35-3 1279,14 0-643,-15 0 835,0 0-1,0 0 1,0 0 0,-1 1 0,1 0-1,0 1 1,7 2 0,-13-4 253,-1 0 0,1 0 0,-1 0 0,0 0 0,1 0-1,-1 1 1,0-1 0,1 0 0,-1 0 0,0 0 0,0 1 0,1-1 0,-1 0 0,0 0 0,0 1 0,1-1-1,-1 0 1,0 1 0,0-1 0,0 0 0,1 1 0,-1-1 0,0 0 0,0 1 0,0-1 0,0 0 0,0 1-1,0-1 1,0 0 0,0 1 0,0-1 0,0 1 0,0-1 0,0 0 0,0 1 0,0-1 0,0 1 0,-12 14 1271,-20 7-561,18-14-759,5-2-50,0 0 0,0-1-1,0 0 1,0-1 0,-1 0-1,0 0 1,0-1 0,-16 3-1,40-18-6386,-6 4 3840,18-11-4221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4.190"/>
    </inkml:context>
    <inkml:brush xml:id="br0">
      <inkml:brushProperty name="width" value="0.025" units="cm"/>
      <inkml:brushProperty name="height" value="0.025" units="cm"/>
    </inkml:brush>
  </inkml:definitions>
  <inkml:trace contextRef="#ctx0" brushRef="#br0">71 261 17008,'0'0'6054,"-8"9"-3881,6-6-2005,-8 9 908,0-1 0,-14 26 0,22-34-906,0 1-1,0 0 1,0 0-1,0 0 1,1 0 0,0 0-1,0 0 1,0 0-1,0 0 1,0 1-1,1-1 1,0 0-1,0 0 1,0 1 0,1-1-1,-1 0 1,3 7-1,-2-9-149,1 1-1,-1-1 1,1 0 0,0 0-1,0 0 1,0 0-1,0-1 1,0 1-1,0-1 1,0 1-1,1-1 1,-1 0 0,0 0-1,1 1 1,-1-2-1,1 1 1,0 0-1,-1-1 1,1 1-1,0-1 1,-1 1 0,1-1-1,0 0 1,-1-1-1,5 1 1,1-1 0,0 1-1,1-1 1,-1 0 0,0-1 0,0 0 0,0-1 0,9-3 0,-7 0-29,0 0 0,0-1 0,-1 0 1,0 0-1,0-1 0,-1-1 0,0 1 0,0-1 1,-1 0-1,-1-1 0,1 0 0,-1 0 1,-1-1-1,0 1 0,4-12 0,-4 8-7,-1-1 0,0 0-1,0 1 1,-2-1 0,0 0-1,-1-1 1,0 1 0,-1 0-1,-1 0 1,0 0 0,-4-18-1,4 29 19,0 0-1,0 0 1,-1 0-1,1 0 0,-1 0 1,0 0-1,0 1 1,0-1-1,0 1 1,0-1-1,-1 1 1,0 0-1,0 0 0,0 0 1,0 0-1,0 1 1,0-1-1,-1 1 1,1 0-1,-1 0 0,0 0 1,0 0-1,1 1 1,-1-1-1,0 1 1,0 0-1,0 0 1,-1 1-1,1-1 0,0 1 1,0 0-1,0 0 1,0 0-1,0 1 1,0-1-1,-1 1 0,1 0 1,0 0-1,0 1 1,1-1-1,-1 1 1,0 0-1,0 0 1,1 0-1,-1 0 0,1 0 1,0 1-1,0 0 1,0 0-1,0 0 1,-3 4-1,2-2 27,0 0 0,0 0 1,1 0-1,0 0 0,0 1 0,1-1 1,-1 1-1,1 0 0,0-1 0,1 1 1,0 0-1,-1 7 0,2-10-16,0 0-1,0 0 1,0 0-1,0 0 1,1 0-1,0 0 1,-1 0-1,1-1 1,0 1-1,0 0 1,1 0-1,-1-1 1,0 1-1,1-1 1,0 1-1,0-1 1,0 0-1,0 1 1,0-1-1,0 0 1,0 0-1,0-1 1,1 1-1,-1 0 1,1-1-1,3 2 1,58 19-318,-49-18 146,-1 0 0,0 1 0,-1 0 0,17 9 0,-27-12 138,0-1 1,-1 1-1,1 0 1,0 1-1,-1-1 1,1 0-1,-1 1 0,0-1 1,0 1-1,0 0 1,0 0-1,0 0 1,0 0-1,-1 0 1,1 0-1,-1 0 1,0 0-1,0 1 1,-1-1-1,1 0 1,0 1-1,-1 5 0,-4 41-1072,-9-20-7415</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5.211"/>
    </inkml:context>
    <inkml:brush xml:id="br0">
      <inkml:brushProperty name="width" value="0.025" units="cm"/>
      <inkml:brushProperty name="height" value="0.025" units="cm"/>
    </inkml:brush>
  </inkml:definitions>
  <inkml:trace contextRef="#ctx0" brushRef="#br0">178 332 12492,'0'0'15572,"-11"-6"-14152,5 3-1277,2 0-94,1 1 0,0 0 0,-1 0 0,0 0 0,1 0 0,-1 1 0,0-1 1,0 1-1,0 0 0,0 0 0,0 1 0,0-1 0,0 1 0,0 0 0,0 0 1,0 0-1,0 0 0,0 1 0,0-1 0,0 1 0,0 0 0,0 1 1,0-1-1,0 1 0,-4 2 0,2 1 31,-1-1-1,1 2 1,1-1-1,-1 1 1,-5 7 0,9-11-47,1 0 1,-1 0 0,1 0 0,0 0-1,0 0 1,0 0 0,0 0-1,0 1 1,0-1 0,0 0-1,1 1 1,-1-1 0,1 1-1,0-1 1,-1 0 0,1 1-1,0-1 1,1 1 0,-1-1-1,1 5 1,0-6-19,0 0-1,0-1 1,0 1 0,0 0-1,0 0 1,0-1-1,0 1 1,0 0 0,0-1-1,0 1 1,0-1 0,0 0-1,0 1 1,1-1-1,-1 0 1,0 0 0,0 1-1,0-1 1,1 0 0,-1 0-1,0-1 1,2 1-1,29-3 211,-19 0-211,-1-1 1,0 0-1,0 0 1,0-2-1,0 1 1,-1-1 0,0-1-1,12-9 1,-5 2-137,0-1-1,-1 0 1,27-32 0,-40 42 54,1-1 1,-1 0 0,0 0-1,0-1 1,0 1 0,-1-1-1,4-12 1,-9 16-109,-7 9 96,-8 13 42,12-10 82,0 0 0,1 1 0,1-1 0,0 1 0,0 0 0,0 0 0,1 0 0,1 1 0,0-1-1,0 0 1,1 0 0,2 18 0,-1-26-31,-1 0-1,1-1 1,0 1 0,0 0-1,-1 0 1,1-1-1,1 1 1,-1 0 0,0-1-1,0 1 1,1-1-1,-1 0 1,0 1-1,1-1 1,-1 0 0,1 0-1,0 0 1,-1 0-1,1 0 1,0 0 0,0-1-1,0 1 1,-1 0-1,1-1 1,0 1-1,0-1 1,0 0 0,0 0-1,0 0 1,0 0-1,0 0 1,0 0 0,0 0-1,2-1 1,3 0 20,0 0 0,-1-1-1,1 1 1,0-1 0,0-1 0,-1 1 0,1-1 0,6-4 0,4-6-61,0 0 0,0-1-1,-2-1 1,1 0 0,-2-1 0,0-1 0,12-20-1,-17 24 7,-1 0-1,-1 0 0,0 0 1,-1-1-1,-1 0 0,0 0 1,-1-1-1,0 1 0,-1-1 1,2-29-1,-5 44 20,0 0 1,0 0-1,0 0 1,0 0-1,0 0 1,0 0-1,0 0 1,0-1 0,0 1-1,0 0 1,0 0-1,0 0 1,0 0-1,0 0 1,0 0-1,0-1 1,0 1-1,0 0 1,0 0-1,0 0 1,0 0-1,0 0 1,0 0-1,0-1 1,0 1-1,0 0 1,0 0-1,0 0 1,0 0-1,0 0 1,0 0-1,0 0 1,-1 0-1,1 0 1,0-1-1,0 1 1,0 0-1,0 0 1,0 0-1,0 0 1,0 0-1,0 0 1,-1 0-1,1 0 1,0 0 0,0 0-1,0 0 1,0 0-1,0 0 1,0 0-1,-1 0 1,1 0-1,0 0 1,0 0-1,0 0 1,0 0-1,0 0 1,0 0-1,-1 0 1,1 0-1,0 0 1,0 0-1,0 0 1,0 0-1,0 0 1,0 0-1,0 1 1,0-1-1,-1 0 1,-9 12-51,-7 19 45,1 10 27,2 1 1,2 0-1,1 1 0,3 0 1,1 0-1,3 1 0,1 73 1,3-115-20,-1-1 0,1 1 0,0-1 0,0 1 1,0-1-1,0 1 0,1-1 0,-1 1 0,0-1 0,1 1 1,-1-1-1,0 0 0,1 1 0,0-1 0,-1 0 0,1 1 0,0-1 1,0 0-1,0 0 0,0 1 0,0-1 0,0 0 0,0 0 1,0 0-1,0 0 0,0-1 0,1 1 0,-1 0 0,0 0 0,1-1 1,-1 1-1,0-1 0,1 1 0,-1-1 0,1 0 0,2 1 1,-1-1 3,0-1 0,0 1 1,0-1-1,0 0 1,0 0-1,0 0 1,-1-1-1,1 1 0,0-1 1,0 1-1,-1-1 1,1 0-1,-1 0 1,0 0-1,0 0 0,1 0 1,1-3-1,15-22 3,0 0-1,-2-2 0,-1 0 0,-1 0 1,17-51-1,41-165 20,-66 216-26,2-4 39,-12 52 45,-15 53 39,-1-5-91,4 0 0,2 1 0,3 1 0,-1 92 0,13-157-32,2-10 0,3-14 0,-6 2-126,-1 0-1,0 0 1,-2-1-1,0 1 1,-1 1-1,-1-1 1,0 0-1,-1 1 1,-1 0-1,-1 0 1,-1 1-1,-12-21 1,13 18 515,10 13-52,26 12-1393,-16-2-440,37 5-8775,-23-9 1623</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5.566"/>
    </inkml:context>
    <inkml:brush xml:id="br0">
      <inkml:brushProperty name="width" value="0.025" units="cm"/>
      <inkml:brushProperty name="height" value="0.025" units="cm"/>
    </inkml:brush>
  </inkml:definitions>
  <inkml:trace contextRef="#ctx0" brushRef="#br0">113 9 7239,'0'0'21631,"-9"-4"-20227,4 3-1288,1 0 1,0 0 0,-1 1-1,1-1 1,-1 1-1,1 0 1,-1 0-1,1 0 1,-1 1-1,1-1 1,-1 1-1,-7 3 1,10-3-85,-1 0 1,1 0 0,0 0-1,0 1 1,0-1-1,0 1 1,0-1 0,0 1-1,0 0 1,0 0-1,0 0 1,1 0 0,-1 0-1,1 0 1,0 0-1,0 0 1,0 1 0,0-1-1,0 0 1,0 1 0,0-1-1,1 1 1,-1-1-1,1 1 1,0-1 0,0 1-1,0 0 1,0-1-1,1 5 1,-1-5-54,1-1 1,-1 0-1,1 0 0,0 0 0,0 0 1,0 0-1,0 0 0,-1 0 0,1 0 1,1 0-1,-1 0 0,0 0 0,0 0 1,0-1-1,0 1 0,0 0 0,1-1 1,-1 1-1,0-1 0,1 0 0,-1 1 1,0-1-1,1 0 0,-1 0 0,0 0 1,1 0-1,1 0 0,48 1-1005,-42-1 791,1 0 65,-1-1-43,0 1 0,0 0 0,0 1 0,0 0 0,0 0 0,0 1 0,0 0 0,17 6 0,-26-7 229,1-1 1,0 0-1,-1 0 0,1 1 1,-1-1-1,1 0 0,-1 1 1,1-1-1,-1 1 0,0-1 1,1 0-1,-1 1 1,1-1-1,-1 1 0,0-1 1,1 1-1,-1-1 0,0 1 1,0-1-1,1 1 0,-1 0 1,0-1-1,0 1 0,0-1 1,0 1-1,0-1 0,0 1 1,0 0-1,0-1 1,0 2-1,-13 13 1145,-33 7 960,42-21-2024,-14 7-183,0-1 1,0-1-1,-20 4 0,-2-8-8657,26-5-4037</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6.356"/>
    </inkml:context>
    <inkml:brush xml:id="br0">
      <inkml:brushProperty name="width" value="0.025" units="cm"/>
      <inkml:brushProperty name="height" value="0.025" units="cm"/>
    </inkml:brush>
  </inkml:definitions>
  <inkml:trace contextRef="#ctx0" brushRef="#br0">1 66 13132,'0'0'12337,"4"-8"-11498,-1 3-687,-1 0 0,1 1 0,1 0 1,-1 0-1,1 0 0,0 0 0,0 0 1,0 1-1,4-4 0,-5 6-72,-1-1 0,1 0 0,0 1-1,0 0 1,0 0 0,-1 0 0,1 0-1,0 0 1,0 0 0,0 1 0,1-1 0,-1 1-1,0 0 1,0 0 0,0 0 0,0 0-1,0 1 1,0-1 0,0 1 0,0 0 0,4 1-1,-6-1-58,-1 0-1,1 0 0,0-1 1,0 1-1,-1 0 0,1 0 0,-1 0 1,1 0-1,-1 0 0,1 0 1,-1 0-1,0 0 0,0 0 1,1 0-1,-1 0 0,0 0 1,0 0-1,0 0 0,0 0 1,0 0-1,0 0 0,0 1 0,0-1 1,-1 0-1,1 0 0,0 0 1,-1 0-1,1 0 0,-1 0 1,1 0-1,-1 0 0,1-1 1,-2 3-1,-18 32 282,7-19-247,-17 26 33,28-39-86,0 0-1,1-1 0,0 1 1,-1 0-1,1 0 0,0-1 0,0 1 1,1 0-1,-1 0 0,0 0 1,1 0-1,0 6 0,0-8 0,1-1 0,-1 1 0,1 0-1,-1-1 1,1 1 0,0-1-1,-1 1 1,1 0 0,0-1-1,-1 0 1,1 1 0,0-1 0,0 1-1,-1-1 1,1 0 0,0 1-1,0-1 1,0 0 0,-1 0-1,1 0 1,0 0 0,0 0 0,0 0-1,0 0 1,1 0 0,27 0 84,-23-1-60,11-1-15,-1 0 1,1-2 0,-1 0 0,1-1 0,-1-1-1,-1 0 1,1-1 0,-1-1 0,21-13 0,38-18-472,-81 74 7,5-31 479,0 0-1,1 0 1,-1 1-1,1-1 0,0 0 1,0 1-1,1-1 0,-1 1 1,1-1-1,0 1 0,0-1 1,1 0-1,0 6 0,0-8 37,0-1-1,0 1 0,0 0 1,0-1-1,0 1 0,1 0 1,-1-1-1,1 0 0,-1 1 1,1-1-1,-1 0 1,1 0-1,0 1 0,-1-1 1,1-1-1,0 1 0,0 0 1,0 0-1,0-1 0,0 1 1,0-1-1,0 1 0,0-1 1,0 0-1,0 0 0,0 0 1,0 0-1,0 0 0,3-1 1,3-1-30,-1 1 0,0-1 1,0-1-1,0 1 0,0-1 0,-1 0 1,1-1-1,-1 0 0,0 0 0,0 0 1,0-1-1,0 0 0,5-6 1,-7 8-27,-1 0 0,1 0 0,-1-1 0,0 1 0,0-1 0,-1 1 0,1-1 0,-1 0 1,0 0-1,0 0 0,0-1 0,0 1 0,-1 0 0,0-1 0,0 1 0,0-1 0,0 1 0,-1-1 1,1 1-1,-1-1 0,-1 0 0,0-6 0,-1 8-388,0 1-1,0-1 1,0 1-1,0-1 1,-1 1 0,1 0-1,-1 0 1,0 0-1,1 0 1,-1 1-1,0-1 1,0 1 0,-5-2-1,-2 0-3743,36 15 1333,21 1-5411,-20-10 1057</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6.730"/>
    </inkml:context>
    <inkml:brush xml:id="br0">
      <inkml:brushProperty name="width" value="0.025" units="cm"/>
      <inkml:brushProperty name="height" value="0.025" units="cm"/>
    </inkml:brush>
  </inkml:definitions>
  <inkml:trace contextRef="#ctx0" brushRef="#br0">103 8 14446,'0'0'11338,"-9"-1"-10590,6 1-676,-1 0 0,1 0 0,0 0 0,-1 0 0,1 0 0,0 1 0,-1 0 0,1-1 0,0 1 0,0 0 1,-1 1-1,1-1 0,0 1 0,0-1 0,0 1 0,1 0 0,-1 0 0,0 0 0,1 0 0,-1 1 0,1-1 0,0 1 0,-1-1 0,1 1 0,1 0 1,-1 0-1,0 0 0,1 0 0,-1 0 0,1 0 0,0 0 0,0 0 0,-1 6 0,1-7 25,0 1 0,0 0 0,0 0 0,0 0 0,1 1 0,-1-1 0,1 0 0,0 0 0,0 0 0,0 0 0,0 0 0,0 1 0,1-1-1,-1 0 1,1 0 0,0 0 0,2 5 0,-1-6-72,1 0-1,-1 0 0,0 0 1,0-1-1,1 1 0,-1-1 0,1 1 1,-1-1-1,1 0 0,-1 0 1,1 0-1,0-1 0,0 1 1,-1-1-1,1 1 0,0-1 1,0 0-1,0 0 0,5-1 1,-2 0-29,0 1 0,1-2 1,-1 1-1,0-1 0,0 0 1,0 0-1,0-1 1,0 1-1,0-1 0,-1-1 1,1 1-1,-1-1 1,0 0-1,0 0 0,4-5 1,-5 5-12,0 0-1,0-1 1,0 1 0,0-1 0,-1 0 0,0 1 0,0-2 0,0 1 0,-1 0-1,0 0 1,0-1 0,0 0 0,-1 1 0,1-1 0,-1 0 0,0-10 0,-1 16 13,0-1 1,0 1 0,0-1 0,-1 1 0,1 0 0,0-1 0,0 1-1,-1-1 1,1 1 0,0 0 0,0-1 0,-1 1 0,1 0 0,0-1-1,-1 1 1,1 0 0,0 0 0,-1-1 0,1 1 0,-1 0 0,1 0 0,-1 0-1,1-1 1,0 1 0,-1 0 0,1 0 0,-1 0 0,1 0 0,-1 0-1,1 0 1,-1 0 0,1 0 0,0 0 0,-1 0 0,1 0 0,-1 0-1,1 0 1,-1 1 0,1-1 0,-1 0 0,1 0 0,0 0 0,-1 1-1,1-1 1,0 0 0,-1 0 0,1 1 0,0-1 0,-1 0 0,1 1-1,0-1 1,-1 0 0,1 1 0,-22 17-55,18-10 73,0 0 0,0 0 0,1 0 0,0 0 0,1 1 0,-1-1-1,-1 16 1,4-21-131,0 1-1,0 0 0,0-1 0,0 1 0,0 0 0,1 0 1,0-1-1,0 1 0,1 4 0,-1-6-101,0 0 0,0-1 1,0 1-1,0-1 0,0 1 0,0-1 0,0 0 0,0 1 0,0-1 0,1 0 0,-1 0 1,1 0-1,-1 0 0,1 0 0,-1 0 0,1 0 0,-1-1 0,1 1 0,0 0 0,1 0 1,5 0-986,0 0 1,-1 0 0,1-1 0,-1 1 0,1-2 0,0 1-1,-1-1 1,1 0 0,-1-1 0,12-3 0,21-13-10064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0:16:18.701"/>
    </inkml:context>
    <inkml:brush xml:id="br0">
      <inkml:brushProperty name="width" value="0.025" units="cm"/>
      <inkml:brushProperty name="height" value="0.025" units="cm"/>
    </inkml:brush>
  </inkml:definitions>
  <inkml:trace contextRef="#ctx0" brushRef="#br0">1 556 15855,'0'0'11979,"34"-90"-10569,20 36-513,14-6-321,9-5-384,4 4-96,-1 4 0,-9 5-416,-8 7-1794,-14 6-3299,-9 6-4901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7.476"/>
    </inkml:context>
    <inkml:brush xml:id="br0">
      <inkml:brushProperty name="width" value="0.025" units="cm"/>
      <inkml:brushProperty name="height" value="0.025" units="cm"/>
    </inkml:brush>
  </inkml:definitions>
  <inkml:trace contextRef="#ctx0" brushRef="#br0">18 81 12620,'0'0'3523,"4"-9"-1030,-1 2-1885,-1 2-74,0-1 0,0 1 1,1 0-1,0 0 1,0 0-1,0 0 0,0 0 1,1 0-1,0 1 1,0 0-1,5-5 0,-8 9-484,-1-1-1,0 1 0,1 0 1,-1 0-1,0 0 1,1 0-1,-1 0 0,0 0 1,1 0-1,-1 0 1,0 0-1,1 0 0,-1 0 1,1 0-1,-1 0 0,0 0 1,1 0-1,-1 0 1,0 0-1,1 0 0,-1 0 1,0 1-1,0-1 1,1 0-1,-1 0 0,0 0 1,1 1-1,-1-1 0,0 0 1,0 0-1,1 1 1,-1-1-1,0 0 0,0 0 1,0 1-1,1-1 1,-1 0-1,0 1 0,0-1 1,0 0-1,0 1 0,0-1 1,0 0-1,0 1 1,0-1-1,1 0 0,-1 1 1,-1 0-1,2 22 133,-1-18-40,-3 43 164,-2 0 0,-2 0-1,-19 66 1,11-54-3186,-8 77 0,23-132-625,2-7 1014,5-19-461,10-34-1873,1-14-2799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7.151"/>
    </inkml:context>
    <inkml:brush xml:id="br0">
      <inkml:brushProperty name="width" value="0.025" units="cm"/>
      <inkml:brushProperty name="height" value="0.025" units="cm"/>
    </inkml:brush>
  </inkml:definitions>
  <inkml:trace contextRef="#ctx0" brushRef="#br0">51 0 18289,'0'0'8248,"-8"11"-6812,-26 33-592,34-43-832,-1 0 1,0 0 0,0 0-1,0 1 1,0-1 0,1 0-1,-1 0 1,1 1 0,-1-1-1,1 0 1,-1 1 0,1-1-1,0 1 1,0-1 0,0 0-1,-1 1 1,1-1 0,1 1-1,-1-1 1,0 0 0,0 1-1,1 2 1,0-3-7,0 0 0,0 0 0,0 0 0,0 0 0,0 0 0,0-1 1,0 1-1,0 0 0,0-1 0,1 1 0,-1 0 0,0-1 0,1 1 0,-1-1 0,0 0 0,0 0 0,1 1 0,1-1 0,4 0 16,1 1 0,-1-2 0,0 1 0,0-1 0,0 0 0,10-3 0,26-20 134,-39 21-152,0 0 1,1 0-1,-1 0 1,1 0-1,0 1 0,-1 0 1,1 0-1,0 0 0,0 0 1,1 1-1,8-1 0,-13 2-8,0 0-1,0 1 0,0-1 1,0 1-1,0 0 1,0-1-1,0 1 0,0 0 1,0-1-1,-1 1 0,1 0 1,0 0-1,-1 0 0,1 0 1,0 0-1,-1-1 0,1 1 1,-1 0-1,1 0 1,-1 1-1,0-1 0,1 0 1,-1 0-1,0 0 0,0 0 1,0 0-1,0 0 0,0 2 1,2 42 376,-1-33-129,-1-8-176,0 0 1,0 0-1,1 0 1,0 0-1,0 0 1,0 0-1,0 0 0,0-1 1,1 1-1,0 0 1,0-1-1,0 1 1,0-1-1,0 1 1,1-1-1,4 5 1,-4-7-24,-1 1 1,1 0-1,0-1 1,0 1 0,0-1-1,0 0 1,0 0-1,0 0 1,0 0 0,0-1-1,1 1 1,-1-1-1,0 0 1,0 0 0,0 0-1,1 0 1,-1 0-1,0-1 1,0 0 0,0 1-1,0-1 1,4-2 0,-3 2-25,0-1 1,-1 0-1,1-1 1,0 1 0,-1-1-1,1 1 1,-1-1-1,0 0 1,0 0 0,0 0-1,0-1 1,-1 1-1,0-1 1,1 0 0,-1 1-1,0-1 1,0 0-1,-1 0 1,0 0 0,2-7-1,3-29-5209,-1 39-703,10 1 2688,-12 0 1762,16 0-4932</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7.133"/>
    </inkml:context>
    <inkml:brush xml:id="br0">
      <inkml:brushProperty name="width" value="0.025" units="cm"/>
      <inkml:brushProperty name="height" value="0.025" units="cm"/>
    </inkml:brush>
  </inkml:definitions>
  <inkml:trace contextRef="#ctx0" brushRef="#br0">91 204 16688,'0'0'5221,"-9"7"-3497,2-1-1402,0 1 1,0 0-1,0-1 0,1 2 1,1-1-1,-1 1 0,1 0 0,0 0 1,1 0-1,0 1 0,0 0 1,1-1-1,0 1 0,1 1 1,-3 13-1,5-20-252,-1 0 1,1 1-1,0-1 0,-1 0 1,2 1-1,-1-1 0,0 0 1,1 1-1,-1-1 1,1 0-1,0 1 0,0-1 1,0 0-1,1 0 0,-1 0 1,1 0-1,0 0 0,3 4 1,-2-5-59,0 0 1,1 0-1,-1 0 1,1 0 0,-1-1-1,1 1 1,0-1-1,-1 0 1,1 0-1,0-1 1,0 1-1,0-1 1,0 1-1,0-1 1,6-1-1,-2 0-38,0 0 0,0-1 0,0 0 0,0-1 0,-1 1 0,1-1 0,-1-1-1,0 1 1,0-1 0,0-1 0,0 1 0,-1-1 0,1 0 0,-1-1 0,-1 0-1,1 1 1,-1-2 0,0 1 0,0-1 0,4-8 0,2-2-48,-2 0 1,0 0-1,0-2 1,-2 1-1,0-1 0,-2 0 1,5-23-1,-9 40 74,2-14 75,-1-1 0,0 1 0,-2-1 0,-1-26 0,1 41-64,0-1-1,0 1 1,0-1-1,-1 1 1,1 0-1,-1-1 1,1 1-1,-1-1 1,0 1-1,0 0 1,0 0-1,-1-1 1,1 1-1,0 0 1,-1 0-1,0 0 1,1 1-1,-1-1 1,0 0-1,0 0 1,0 1-1,0 0 1,0-1-1,0 1 1,0 0-1,0 0 1,-1 0-1,1 0 1,0 0 0,-1 0-1,1 1 1,-1-1-1,1 1 1,-1 0-1,1 0 1,-1 0-1,1 0 1,-1 0-1,-2 1 1,-2 1 1,0 0 1,1 0 0,-1 1 0,0 0 0,1 0-1,0 1 1,-1-1 0,1 1 0,1 1 0,-1-1-1,1 1 1,-1 0 0,-7 11 0,8-11 118,0 1 0,1 0 0,0 0 0,0 0 0,0 0-1,1 1 1,0-1 0,0 1 0,0 0 0,1 0 0,0 0 0,0 1 0,0 10 0,2-16-125,1 0-1,-1-1 1,1 1-1,0 0 0,0-1 1,0 1-1,0-1 1,0 1-1,0-1 0,0 1 1,0-1-1,0 0 1,1 1-1,-1-1 1,0 0-1,1 0 0,-1 0 1,1 0-1,0 0 1,-1-1-1,1 1 1,-1 0-1,1-1 0,0 1 1,2 0-1,58 12-926,-42-10 142,-13-1 570,12 1-817,-1 2-1,0 0 1,31 13-1,-45-16 1075,-1-1-1,1 1 0,0 0 1,-1 0-1,0 1 0,0-1 0,0 1 1,0-1-1,0 1 0,0 0 0,0 0 1,-1 0-1,0 1 0,1-1 0,-1 0 1,-1 1-1,1 0 0,0-1 0,-1 1 1,0 0-1,0 0 0,0 0 0,0 0 1,0 4-1,-3 37 2481,0-7-3791,17-42-8928,6-12-1335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7.476"/>
    </inkml:context>
    <inkml:brush xml:id="br0">
      <inkml:brushProperty name="width" value="0.025" units="cm"/>
      <inkml:brushProperty name="height" value="0.025" units="cm"/>
    </inkml:brush>
  </inkml:definitions>
  <inkml:trace contextRef="#ctx0" brushRef="#br0">133 1 6470,'0'0'20243,"-10"7"-18438,5-3-1613,-36 26 1346,39-28-1426,-1 0 0,1 0 0,0 0 0,0 0 0,0 1 0,0-1 0,0 1 0,1-1 0,-1 1 1,1 0-1,0 0 0,0 0 0,0 0 0,0-1 0,0 1 0,0 4 0,1-6-116,1 0-1,-1 0 1,1 0 0,0 0-1,-1 0 1,1 0 0,0 0-1,0 0 1,0-1 0,0 1-1,-1 0 1,1 0 0,0-1-1,0 1 1,0-1 0,1 1-1,-1-1 1,0 1 0,0-1-1,0 1 1,2-1 0,35 10-578,-27-7 159,2 1-22,-1 0 0,1 1-1,-1 0 1,15 9-1,-25-13 470,0 0 0,-1-1 1,1 1-1,-1 0 0,0 0 0,1 0 0,-1 0 0,0 0 0,1 1 0,-1-1 0,0 0 0,0 1 1,0-1-1,0 0 0,0 1 0,-1-1 0,1 1 0,0-1 0,-1 1 0,1 0 0,-1-1 0,1 1 1,-1 0-1,0-1 0,1 1 0,-1 0 0,0-1 0,0 1 0,-1 0 0,1-1 0,0 1 1,0 0-1,-1-1 0,1 1 0,-1 0 0,1-1 0,-1 1 0,0-1 0,0 1 0,0-1 0,0 1 1,0-1-1,0 0 0,0 1 0,0-1 0,-2 1 0,-5 5 178,0 0-1,-1-1 1,0 0 0,0-1-1,0 0 1,-1 0 0,0-1-1,0-1 1,-18 5 0,21-6-526,0 0 0,0-1 0,-1 0 0,1 0 0,0-1 0,-1 0 0,1 0 0,0-1 0,-8-2 1,2-6-6842,9-7-6656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8.534"/>
    </inkml:context>
    <inkml:brush xml:id="br0">
      <inkml:brushProperty name="width" value="0.025" units="cm"/>
      <inkml:brushProperty name="height" value="0.025" units="cm"/>
    </inkml:brush>
  </inkml:definitions>
  <inkml:trace contextRef="#ctx0" brushRef="#br0">46 0 13293,'0'0'13239,"0"8"-12599,-2 85 1763,-24 154-1,22-228-2134,3-15-221,0 0 1,0 0-1,0 1 1,0-1-1,1 0 1,0 1-1,0-1 1,0 1-1,0-1 1,2 7-1,-1-12-47,1 0 0,-1 0 0,0 1 0,0-1 0,0 0 0,0 0 0,0 0 0,0 0 0,0 0 0,0-1 0,0 1 0,0 0 0,0 0 0,-1 0 0,1-1 0,-1 1 0,2-3 0,1-7 0,0-1 0,-1 0 0,0 0 0,0 0 0,-1 0 0,-1 0 0,0 0 0,-1 0 0,0 0 0,-1 0 0,0 0 0,-1 0 0,-1 0 0,-7-18 0,11 29 0,0 1 0,0-1 0,0 1 0,-1-1 0,1 1 0,0-1 0,0 1 0,0-1 0,-1 1 0,1-1 0,0 1 0,-1-1 0,1 1 0,0-1 0,-1 1 0,1 0 0,-1-1 0,1 1 0,-1 0 0,1-1 0,-1 1 0,1 0 0,-1 0 0,1-1 0,-1 1 0,1 0 0,-1 0 0,1 0 0,-1 0 0,0 0 0,-4 15 0,7 27 0,0-38 0,0 1 0,0-1 0,1 0 0,0-1 0,0 1 0,0 0 0,0-1 0,0 0 0,1 1 0,0-1 0,0-1 0,-1 1 0,2 0 0,-1-1 0,0 0 0,0 0 0,1 0 0,-1-1 0,1 1 0,-1-1 0,1 0 0,0-1 0,6 1 0,3 1 0,0 0 0,0-1 0,0-1 0,1-1 0,-1 0 0,24-5 0,-32 4 0,0 1 0,0-1 0,0-1 0,-1 1 0,1-1 0,-1 0 0,0 0 0,1-1 0,-1 1 0,-1-1 0,1 0 0,-1-1 0,1 1 0,-1-1 0,-1 0 0,1 0 0,-1 0 0,1 0 0,-1-1 0,-1 1 0,3-8 0,-21 30 0,12-9 0,1 0 0,-1 0 0,2 0 0,-1 0 0,1 1 0,0-1 0,1 1 0,-1 10 0,2-17 0,0 1 0,0-1 0,0 0 0,0 0 0,1 0 0,-1 1 0,1-1 0,-1 0 0,1 0 0,0 0 0,0 0 0,0 0 0,0 0 0,0 0 0,0 0 0,1 0 0,-1-1 0,1 1 0,-1 0 0,1-1 0,-1 1 0,1-1 0,0 0 0,0 1 0,0-1 0,0 0 0,0 0 0,0 0 0,0 0 0,0-1 0,0 1 0,0-1 0,1 1 0,-1-1 0,4 1 0,4-1 0,0 0 0,-1 0 0,1-1 0,-1 0 0,1 0 0,-1-1 0,1-1 0,-1 1 0,15-8 0,4-3 0,43-30 0,-19 12 0,-52 30 0,1 0 0,-1 1 0,1-1 0,-1 1 0,1-1 0,0 1 0,-1 0 0,1-1 0,0 1 0,-1-1 0,1 1 0,0 0 0,-1 0 0,1-1 0,0 1 0,0 0 0,0 0 0,-1 0 0,1 0 0,0 0 0,0 0 0,-1 0 0,1 0 0,0 0 0,0 0 0,-1 1 0,1-1 0,0 0 0,0 0 0,-1 1 0,1-1 0,0 0 0,-1 1 0,1-1 0,0 1 0,-1-1 0,1 1 0,-1-1 0,1 1 0,0-1 0,-1 1 0,0 0 0,2 1 0,1 39 0,-1-7 0,-1-31 0,0 1 0,0-1 0,1 1 0,-1-1 0,1 0 0,-1 0 0,1 0 0,0 0 0,0 0 0,0 0 0,1 0 0,-1-1 0,1 1 0,0-1 0,-1 0 0,1 1 0,0-1 0,0-1 0,0 1 0,1 0 0,-1-1 0,0 1 0,1-1 0,-1 0 0,0 0 0,1-1 0,-1 1 0,1-1 0,0 1 0,-1-1 0,1 0 0,-1-1 0,1 1 0,5-2 0,12-2 0,0-1 0,0-1 0,0-1 0,31-15 0,-22 9 0,-16 7 0,-9 4 0,0-1 0,1 1 0,0 0 0,-1 1 0,1-1 0,0 1 0,7 0 0,-13 1 1,0 0 0,1 0 1,-1 0-1,0 0 0,0 1 0,1-1 0,-1 0 0,0 0 1,0 1-1,1-1 0,-1 0 0,0 0 0,0 1 0,0-1 1,0 0-1,1 1 0,-1-1 0,0 0 0,0 1 0,0-1 1,0 0-1,0 0 0,0 1 0,0-1 0,0 0 0,0 1 1,0-1-1,0 0 0,0 1 0,0-1 0,0 0 1,0 1-1,-1-1 0,1 1 0,0-1-7,0 0 0,0 1 0,0-1 0,0 1 0,-1-1 0,1 0 0,0 1-1,0-1 1,0 1 0,0-1 0,0 0 0,0 1 0,1-1 0,-1 1 0,0-1 0,0 0 0,0 1 0,0-1 0,0 0 0,0 1 0,1-1-1,-1 1 1,0-1 0,0 0 0,1 0 0,-1 1 0,0-1 0,0 0 0,1 1 0,-1-1 0,0 0 0,1 0 0,0 1 0,21-1-3541,12-5-6156,-11-2 2010</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8.895"/>
    </inkml:context>
    <inkml:brush xml:id="br0">
      <inkml:brushProperty name="width" value="0.025" units="cm"/>
      <inkml:brushProperty name="height" value="0.025" units="cm"/>
    </inkml:brush>
  </inkml:definitions>
  <inkml:trace contextRef="#ctx0" brushRef="#br0">163 6 5926,'0'0'20606,"-9"-3"-17942,2 2-2375,-1 0 1,1 0-1,-1 1 1,1 0-1,0 0 1,-1 1 0,1 0-1,-10 2 1,15-2-273,-1 0 0,0-1 0,0 1 0,1 0 0,-1 0 0,1 0 0,-1 1 0,1-1 0,0 1 0,-1-1 0,1 1 0,0 0 0,0 0 0,0 0 0,0 0 0,0 0 0,1 0 0,-1 0 0,1 1 0,-1-1 0,1 1 0,0-1 0,0 1 0,0 0 0,0-1 0,0 1 0,1 0 0,-1-1 0,1 1 0,0 4 0,0-6-46,0 0 0,0 0 0,0 0 0,1-1 0,-1 1 0,1 0 0,-1 0 0,1 0-1,-1-1 1,1 1 0,-1 0 0,1-1 0,-1 1 0,1 0 0,0-1 0,-1 1 0,1-1 0,0 1 0,0-1 0,0 1-1,-1-1 1,1 1 0,0-1 0,0 0 0,0 0 0,0 1 0,0-1 0,-1 0 0,1 0 0,0 0 0,0 0-1,1 0 1,40 0-1404,-29-1 682,12 0-868,-17 0 1195,0 0 1,-1 1-1,1 0 1,0 0-1,0 1 1,-1 0-1,10 3 1,-17-4 509,0 0 0,0 0 0,1 0 0,-1 0 0,0 0 0,1 0 0,-1 0 0,0 0 0,0 0 0,1 1 0,-1-1 0,0 0 0,0 0 0,1 0 0,-1 1 1,0-1-1,0 0 0,0 0 0,1 0 0,-1 1 0,0-1 0,0 0 0,0 1 0,0-1 0,0 0 0,0 0 0,1 1 0,-1-1 0,0 0 0,0 1 0,0-1 1,0 0-1,0 0 0,0 1 0,0-1 0,0 0 0,0 1 0,0-1 0,-1 0 0,1 0 0,0 1 0,0-1 0,-13 12 2424,-18 3-473,4-5-1820,-52 14 0,33-19-6507,40-5-1413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49.672"/>
    </inkml:context>
    <inkml:brush xml:id="br0">
      <inkml:brushProperty name="width" value="0.025" units="cm"/>
      <inkml:brushProperty name="height" value="0.025" units="cm"/>
    </inkml:brush>
  </inkml:definitions>
  <inkml:trace contextRef="#ctx0" brushRef="#br0">327 17 14350,'0'0'8904,"-11"-4"-6715,5 2-2034,1 0 0,-1 0 0,1 0 0,-1 1 0,0-1 0,1 1 0,-1 1 0,0-1 0,0 1 0,0 0 0,1 1 1,-1-1-1,0 1 0,0 0 0,1 1 0,-1-1 0,0 1 0,1 0 0,0 1 0,-6 2 0,-58 41 654,64-42-732,0 0-1,0 0 1,1 0-1,-1 1 0,1 0 1,0-1-1,0 2 1,1-1-1,0 0 0,-5 11 1,8-16-74,0 1 1,0 0-1,-1-1 1,1 1-1,0-1 1,0 1-1,0-1 1,0 1 0,0 0-1,0-1 1,0 1-1,1-1 1,-1 1-1,0-1 1,0 1-1,0 0 1,1-1-1,-1 1 1,0-1-1,0 1 1,1-1 0,-1 1-1,0-1 1,1 0-1,-1 1 1,1-1-1,-1 1 1,1-1-1,-1 0 1,1 1-1,-1-1 1,1 0-1,-1 0 1,1 1 0,-1-1-1,1 0 1,-1 0-1,1 0 1,-1 0-1,1 0 1,0 1-1,-1-1 1,2 0-1,31 0 50,-24 0-32,38-2-19,-32 0-40,0 2 1,-1-1-1,1 2 1,0-1-1,0 2 0,-1 0 1,28 8-1,-41-9 40,0-1 0,-1 0-1,1 0 1,0 1 0,0-1 0,-1 0-1,1 1 1,0-1 0,0 1-1,-1-1 1,1 1 0,0-1-1,-1 1 1,1-1 0,-1 1 0,1 0-1,-1-1 1,1 1 0,-1 0-1,1 0 1,-1-1 0,0 1-1,1 0 1,-1 0 0,0 0 0,0-1-1,0 1 1,1 0 0,-1 1-1,-1 0 38,1-1 0,-1 1 0,0-1 0,1 1 0,-1-1-1,0 0 1,0 1 0,0-1 0,0 0 0,0 1 0,0-1-1,-1 0 1,-1 2 0,-47 25 1096,21-16-1027,-1-3 1,0 0-1,0-2 0,-1-1 0,0-2 1,-56 2-1,87-6-125,0 0-1,0 0 1,0-1 0,0 1-1,1 0 1,-1 0 0,0 0 0,0 0-1,0 0 1,0 0 0,0-1-1,0 1 1,0 0 0,1 0-1,-1 0 1,0 0 0,0-1-1,0 1 1,0 0 0,0 0-1,0 0 1,0-1 0,0 1 0,0 0-1,0 0 1,0 0 0,0-1-1,0 1 1,0 0 0,0 0-1,0 0 1,0-1 0,0 1-1,0 0 1,0 0 0,0 0 0,-1 0-1,1-1 1,0 1 0,0 0-1,0 0 1,0 0 0,0 0-1,0 0 1,-1-1 0,1 1-1,0 0 1,0 0 0,0 0 0,0 0-1,-1 0 1,1 0 0,0 0-1,0 0 1,0 0 0,0 0-1,-1-1 1,1 1 0,0 0-1,0 0 1,0 0 0,-1 0-1,1 0 1,0 0 0,0 0 0,-1 1-1,15-12-2991,49-20-8533,-23 13 380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50.466"/>
    </inkml:context>
    <inkml:brush xml:id="br0">
      <inkml:brushProperty name="width" value="0.025" units="cm"/>
      <inkml:brushProperty name="height" value="0.025" units="cm"/>
    </inkml:brush>
  </inkml:definitions>
  <inkml:trace contextRef="#ctx0" brushRef="#br0">9 111 11050,'0'0'3753,"9"2"-854,18 3-996,-11-1-666,0-1 0,1 0 0,-1-2 1,0 0-1,20-1 0,-33 0-1097,0 0 0,1-1 0,-1 1 0,0-1-1,0 0 1,0 0 0,0 0 0,0 0 0,0 0 0,0-1 0,0 1 0,-1-1 0,1 0 0,0 0 0,-1 0-1,0 0 1,1 0 0,-1-1 0,0 1 0,0-1 0,0 0 0,-1 1 0,1-1 0,0 0 0,-1 0 0,0 0-1,0 0 1,0 0 0,0 0 0,0 0 0,-1 0 0,1-1 0,-1-4 0,0 6-130,0 1 0,0-1 1,0 0-1,0 0 0,0 0 0,0 0 1,-1 1-1,1-1 0,-1 0 1,1 0-1,-1 0 0,0 1 0,1-1 1,-1 1-1,0-1 0,0 0 1,-1 1-1,1 0 0,0-1 0,0 1 1,-1 0-1,-1-2 0,0 1 15,0 0-1,-1 0 1,1 1 0,-1-1-1,1 1 1,-1-1-1,0 1 1,1 1 0,-1-1-1,-6 0 1,4 0-3,-1 1 1,1 0-1,0 0 1,-1 1-1,1-1 1,-1 2-1,1-1 1,0 1-1,0-1 1,0 2-1,0-1 1,0 1-1,-6 3 1,5 1-22,0-1 0,0 1-1,1 1 1,0-1 0,0 1 0,1 0 0,0 0 0,0 0-1,1 1 1,0 0 0,0 0 0,1 0 0,1 0 0,-1 0-1,1 1 1,1-1 0,0 1 0,0 9 0,1-17 4,0 0 0,0-1 0,0 1 0,1 0 1,-1 0-1,1-1 0,-1 1 0,1 0 0,-1-1 0,1 1 1,0 0-1,0-1 0,0 1 0,0-1 0,0 1 0,0-1 1,0 0-1,1 1 0,-1-1 0,0 0 0,2 1 0,1 0 0,-1 0-1,1 0 0,0 0 0,0-1 0,0 1 1,0-1-1,0 0 0,8 1 0,0-1-11,-1-1 0,1 0 0,-1 0 0,0-1 0,1-1-1,13-3 1,-14 1-94,0 0-1,-1-1 0,0 0 0,0 0 0,0-1 1,0-1-1,13-11 0,-17 13 78,0 0 1,-1 0-1,0-1 1,0 1-1,-1-1 0,1 0 1,-1-1-1,0 1 1,-1-1-1,0 1 0,0-1 1,3-12-1,-12 36 284,1-8-110,1 0 1,0 1 0,1 0 0,0 0-1,-3 16 1,6-24-151,0-1 0,0 0 0,0 1 0,0-1 0,0 1 0,0-1 0,0 1 0,0-1 0,0 1 0,1-1 0,-1 1 0,1-1 0,-1 0 0,1 1 0,0-1 0,-1 0 0,1 1 0,0-1 0,0 0 0,0 0 0,0 0 0,0 0 0,0 0 0,0 0 0,0 0 0,2 1 0,-1-1 0,1 0 0,-1-1 0,1 1 0,0-1 0,-1 0 0,1 1 0,0-1 0,-1 0 0,1-1 0,-1 1 0,1 0 0,0-1 0,3-1 0,7-2 0,0-1 0,-1 0 0,0-1 0,20-12 0,-2-6 0,-24 18 0,0 1 0,1 0 0,-1 0 0,1 1 0,0 0 0,0 0 0,9-3 0,-15 9 0,0 1 0,0 0 0,0 0 0,-1 0 0,1 0 0,-1 0 0,0 0 0,0-1 0,0 1 0,0 0 0,0 0 0,-1 5 0,-3 12 0,-2 35 0,6-54 0,0 0 0,0 1 0,0-1 0,0 0 0,0 1 0,1-1 0,-1 0 0,1 0 0,-1 1 0,1-1 0,-1 0 0,1 0 0,0 0 0,-1 0 0,1 0 0,0 0 0,0 0 0,0 0 0,0 0 0,0 0 0,0 0 0,0 0 0,0 0 0,0-1 0,0 1 0,0-1 0,0 1 0,1-1 0,-1 1 0,0-1 0,0 1 0,1-1 0,-1 0 0,2 0 0,5 1 0,0-1 0,1-1 0,-1 0 0,0 0 0,0 0 0,0-1 0,0 0 0,0-1 0,0 0 0,12-6 0,6-6 0,41-30 0,11-6 0,-79 60 0,-5 3 0,-4 2 0,1 0 0,0 1 0,-11 27 0,18-47-1685,1-16-5252,1-3-808</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50.807"/>
    </inkml:context>
    <inkml:brush xml:id="br0">
      <inkml:brushProperty name="width" value="0.025" units="cm"/>
      <inkml:brushProperty name="height" value="0.025" units="cm"/>
    </inkml:brush>
  </inkml:definitions>
  <inkml:trace contextRef="#ctx0" brushRef="#br0">0 1 21428,'0'0'10122,"55"53"-19251,-43-44-2946</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51.146"/>
    </inkml:context>
    <inkml:brush xml:id="br0">
      <inkml:brushProperty name="width" value="0.025" units="cm"/>
      <inkml:brushProperty name="height" value="0.025" units="cm"/>
    </inkml:brush>
  </inkml:definitions>
  <inkml:trace contextRef="#ctx0" brushRef="#br0">1 20 30877,'0'0'1890,"59"-19"-7976</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51.475"/>
    </inkml:context>
    <inkml:brush xml:id="br0">
      <inkml:brushProperty name="width" value="0.025" units="cm"/>
      <inkml:brushProperty name="height" value="0.025" units="cm"/>
    </inkml:brush>
  </inkml:definitions>
  <inkml:trace contextRef="#ctx0" brushRef="#br0">78 1 15407,'0'0'14990,"-38"78"-14189,28-39-193,-3 6-288,5 5-31,3 2 63,2-2-352,3-3 0,0-3 0,3-5-480,4-11-2307,1-12-3011,0-8-4067</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51.877"/>
    </inkml:context>
    <inkml:brush xml:id="br0">
      <inkml:brushProperty name="width" value="0.025" units="cm"/>
      <inkml:brushProperty name="height" value="0.025" units="cm"/>
    </inkml:brush>
  </inkml:definitions>
  <inkml:trace contextRef="#ctx0" brushRef="#br0">1 1 14061,'0'0'9097,"15"50"-6471,-10-19-544,0 7-1089,-2 2-320,-3 0-481,2 0-128,-2-2-32,1 2-32,-1-4-544,0-1-2019,0 1-1889,0-3-2370,-7-3-5702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7.774"/>
    </inkml:context>
    <inkml:brush xml:id="br0">
      <inkml:brushProperty name="width" value="0.025" units="cm"/>
      <inkml:brushProperty name="height" value="0.025" units="cm"/>
    </inkml:brush>
  </inkml:definitions>
  <inkml:trace contextRef="#ctx0" brushRef="#br0">203 205 13933,'0'0'3443,"-6"9"-837,0 0-2161,0 0 1,1 0 0,0 0 0,1 0-1,-1 1 1,2 0 0,0 0 0,0 0-1,1 0 1,0 0 0,-1 11 0,3-13-534,0 0 1,-1 1-1,0-1 1,-1 0-1,0 0 1,0-1-1,-1 1 1,1 0-1,-2-1 1,1 0-1,-8 12 1,8-15 25,0-1 0,0 0 1,-1 0-1,1 0 1,-1 0-1,1-1 0,-1 1 1,0-1-1,0 0 1,0 0-1,0 0 1,0-1-1,0 0 0,-1 1 1,1-2-1,-1 1 1,1 0-1,0-1 1,-1 0-1,1 0 0,-1 0 1,-6-1-1,10 1 55,0-1 0,0 1 1,0 0-1,0-1 0,0 1 0,0 0 0,0-1 0,0 1 0,0-1 0,0 0 0,1 1 0,-1-1 1,0 0-1,0 0 0,1 1 0,-1-1 0,0 0 0,1 0 0,-1 0 0,0 0 0,1 0 0,0 0 1,-1 0-1,1 0 0,-1 0 0,1 0 0,0 0 0,0 0 0,0 0 0,0 0 0,-1 0 0,2 0 1,-1 0-1,0 0 0,0 0 0,0-1 0,0 1 0,1 0 0,-1 0 0,0 0 0,1 0 0,-1 0 0,1 0 1,-1 0-1,1 1 0,-1-1 0,1 0 0,0 0 0,0 0 0,-1 0 0,1 1 0,0-1 0,0 0 1,0 1-1,0-1 0,0 1 0,1-1 0,33-22 477,46-22 0,-45 26 961,51-34-1,-77 46-966,49-41 1662,-56 46-1979,0-1-1,-1 0 0,1 0 1,0 0-1,-1 0 1,0 0-1,0-1 0,0 1 1,0-1-1,0 0 1,-1 1-1,0-1 0,0 0 1,0 0-1,1-5 1,-3 8-143,1 0 0,-1 0 0,1 0 0,-1 0 0,0 0 0,0 0 1,1 0-1,-1 1 0,0-1 0,0 0 0,0 1 0,0-1 0,0 0 1,0 1-1,0-1 0,0 1 0,0 0 0,0-1 0,0 1 0,0 0 1,-1 0-1,1-1 0,0 1 0,0 0 0,0 0 0,0 0 1,0 0-1,-1 1 0,1-1 0,0 0 0,0 0 0,0 1 0,-1 0 1,-1-1-8,0 0 0,1 0 0,-1 1 0,0 0 0,1-1 0,-1 1 0,1 0 0,-1 0 0,1 0 0,-1 1 0,1-1 0,0 0 0,-1 1 0,-3 3 0,6-4-1,-1 0 0,1 0 0,0-1 0,-1 1 0,1 0 1,0 0-1,0 0 0,-1-1 0,1 1 0,0 0 0,0 0 1,0 0-1,0 0 0,0 0 0,0 0 0,0 0 0,0-1 1,0 1-1,1 0 0,-1 0 0,0 0 0,0 0 0,1-1 1,-1 1-1,1 0 0,-1 0 0,1-1 0,-1 1 0,1 0 1,-1 0-1,1-1 0,-1 1 0,1-1 0,0 1 0,0-1 1,-1 1-1,1-1 0,0 1 0,0-1 0,-1 0 0,1 1 0,0-1 1,0 0-1,0 1 0,0-1 0,0 0 0,1 0 1,49 6-226,-44-5 150,89-1-59,-62-1 167,-1 1 1,1 2-1,36 6 0,-80-85 1957,1-69-3854,9 146 1645,0-1 1,0 1-1,0-1 1,1 1 0,-1-1-1,0 1 1,0-1-1,1 1 1,-1-1 0,0 1-1,0-1 1,1 1-1,-1 0 1,1-1 0,-1 1-1,0-1 1,1 1-1,-1 0 1,1-1 0,-1 1-1,1 0 1,-1 0-1,1-1 1,-1 1 0,1 0-1,-1 0 1,1 0-1,-1 0 1,1 0 0,0 0-1,-1-1 1,1 1-1,-1 1 1,1-1 0,-1 0-1,1 0 1,-1 0-1,1 0 1,0 0 0,-1 0-1,1 1 1,5-1-3458,-2 0-3468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38:52.221"/>
    </inkml:context>
    <inkml:brush xml:id="br0">
      <inkml:brushProperty name="width" value="0.025" units="cm"/>
      <inkml:brushProperty name="height" value="0.025" units="cm"/>
    </inkml:brush>
  </inkml:definitions>
  <inkml:trace contextRef="#ctx0" brushRef="#br0">1 1 18930,'0'0'9545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04.684"/>
    </inkml:context>
    <inkml:brush xml:id="br0">
      <inkml:brushProperty name="width" value="0.025" units="cm"/>
      <inkml:brushProperty name="height" value="0.025" units="cm"/>
    </inkml:brush>
  </inkml:definitions>
  <inkml:trace contextRef="#ctx0" brushRef="#br0">0 362 4773,'0'0'651,"9"0"1329,20-4-1289,-1-1 0,-1-1 0,1-1-1,43-18 1,-31 12 66,1 2 0,1 1 1,44-4-1,129-2 1315,35-6-1445,71-34-538,157-21 596,1456-19 1045,-971 118-1570,-718-7-147,1189 43 44,-1194-58-53,1428 21 18,-277 11-1,-488-17-10,-311-4-5,1011 53 20,-231 19-175,2-57 31,-518-9 548,633-5-363,-1149-24 369,-82 3-5164,-237 8-1096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06.242"/>
    </inkml:context>
    <inkml:brush xml:id="br0">
      <inkml:brushProperty name="width" value="0.025" units="cm"/>
      <inkml:brushProperty name="height" value="0.025" units="cm"/>
    </inkml:brush>
  </inkml:definitions>
  <inkml:trace contextRef="#ctx0" brushRef="#br0">0 231 5477,'36'-2'4767,"18"-3"-3942,10-2-1057,264-16 402,337-13 4203,47 43-4126,-70 1-211,470-4 256,1558-18 1007,-765 2 280,-323 6-1765,-430-37 180,-358 10 33,-106 6-7,832-15 56,669 100 474,-1051-44-512,-900-14 31,94-13-98,-192-5-4394,-109 10 558,-31 8 3834,0 0 0,0 0 0,0 0 0,0 0 0,0 0 0,0 0 0,0 0 0,0 0 0,0 0 0,0 0 0,0 0 0,0 0 0,0 0 0,0-1 0,-1 1 0,1 0 0,0 0 0,0 0 0,0 0 0,0 0 0,0 0 0,0 0 0,0 0 0,0 0 0,0 0 0,0 0 0,0 0 0,0 0 0,0 0 0,0-1 0,0 1 0,0 0 0,0 0 0,0 0 0,0 0 0,0 0 0,0 0 0,0 0 0,0 0 0,0 0 0,0 0 0,0 0 0,0 0 0,0-1 0,0 1 0,0 0 0,0 0 0,0 0 0,0 0 0,0 0 0,1 0 0,-1 0 0,0 0 0,0 0 0,0 0 0,0 0 0,0 0 0,0 0 0,-20-2-841,-21 2-1445</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07.677"/>
    </inkml:context>
    <inkml:brush xml:id="br0">
      <inkml:brushProperty name="width" value="0.025" units="cm"/>
      <inkml:brushProperty name="height" value="0.025" units="cm"/>
    </inkml:brush>
  </inkml:definitions>
  <inkml:trace contextRef="#ctx0" brushRef="#br0">0 279 8392,'13'-1'576,"-1"-1"0,1 0 0,21-7 0,17-2-643,311-5 574,-205 14 214,1376-5 3456,-403 7-4014,2332-25 830,-496-4-664,-2400 22-301,680-20 110,495-3 883,955-59-1160,-2279 67 1845,464 35-1,-786-5-1662,170 37-1,-115-1-2999,-150-43 2469,5 0-978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08.875"/>
    </inkml:context>
    <inkml:brush xml:id="br0">
      <inkml:brushProperty name="width" value="0.025" units="cm"/>
      <inkml:brushProperty name="height" value="0.025" units="cm"/>
    </inkml:brush>
  </inkml:definitions>
  <inkml:trace contextRef="#ctx0" brushRef="#br0">201 0 21588,'0'0'1202,"-11"14"298,-10 12-924,-6 6 373,1 0 0,1 2 1,2 0-1,-18 38 0,40-71-948,1 0 0,-1 0-1,0 1 1,1-1 0,-1 0 0,1 0-1,-1 0 1,1 0 0,0 0 0,0 1 0,-1-1-1,1 0 1,0 0 0,0 1 0,0-1 0,0 0-1,0 0 1,0 0 0,1 1 0,-1-1-1,0 0 1,1 0 0,-1 0 0,1 0 0,-1 1-1,1-1 1,-1 0 0,1 0 0,0 0 0,-1 0-1,1 0 1,0 0 0,0-1 0,0 1-1,0 0 1,0 0 0,0-1 0,0 1 0,0 0-1,0-1 1,0 1 0,0-1 0,0 1-1,1-1 1,-1 0 0,0 1 0,0-1 0,0 0-1,1 0 1,-1 0 0,0 0 0,0 0 0,0 0-1,3-1 1,10 0-51,0 0-1,-1-1 0,27-8 1,-33 8 1,36-10-371,-22 5 65,0 1 1,0 1 0,0 1-1,0 1 1,32-1-1,-51 4 368,0 0 0,0 0 0,0 1 0,0-1 0,0 1 0,0-1 0,0 1 0,-1-1 0,1 1-1,0 0 1,0 0 0,0 0 0,-1 0 0,1 0 0,-1 0 0,1 1 0,-1-1 0,1 0-1,-1 1 1,0-1 0,0 1 0,1 0 0,-1-1 0,0 1 0,0 0 0,-1 0 0,1-1 0,0 1-1,-1 0 1,1 0 0,-1 0 0,1 0 0,-1 0 0,0 0 0,0 0 0,0 0 0,0 0 0,-1 3-1,1 2 194,-1 1-1,0-1 1,-1 1-1,0-1 0,0 0 1,-1 0-1,1 0 1,-2 0-1,-3 7 0,-8 6 53,0-1 0,-2 0 0,0-1 0,-1-1 0,-1 0 0,0-1 0,-1-2 0,-1 0-1,0-1 1,-1-1 0,0-1 0,-41 14 0,59-23-488,1-1 1,-1 0-1,1 0 1,-1 0-1,0 0 1,1-1-1,-1 0 1,0 1-1,0-1 1,1-1-1,-8 0 0,9 0-55,0 0-1,1 1 0,-1-1 0,1 0 0,0 0 0,-1-1 0,1 1 0,0 0 0,-1 0 0,1-1 0,0 1 1,0 0-1,0-1 0,0 1 0,1-1 0,-1 0 0,0 1 0,1-1 0,-1 0 0,1 1 0,-1-1 1,1 0-1,0 1 0,-1-1 0,1 0 0,1-3 0,-2-36-11885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09.245"/>
    </inkml:context>
    <inkml:brush xml:id="br0">
      <inkml:brushProperty name="width" value="0.025" units="cm"/>
      <inkml:brushProperty name="height" value="0.025" units="cm"/>
    </inkml:brush>
  </inkml:definitions>
  <inkml:trace contextRef="#ctx0" brushRef="#br0">0 68 21236,'0'0'10474,"50"-31"-9417,-26 26-1057,2 2 0,8-2 0,4 2 0,0 0 0,6-1-1441,0-3-3556,-3 0-3331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09.573"/>
    </inkml:context>
    <inkml:brush xml:id="br0">
      <inkml:brushProperty name="width" value="0.025" units="cm"/>
      <inkml:brushProperty name="height" value="0.025" units="cm"/>
    </inkml:brush>
  </inkml:definitions>
  <inkml:trace contextRef="#ctx0" brushRef="#br0">159 65 16656,'0'0'9828,"-10"0"-6887,5 0-2719,-1 0-1,1 1 1,-1 0-1,1 0 1,-1 0-1,1 1 1,0 0 0,0 0-1,-9 4 1,12-5-186,0 1 0,0-1 1,0 1-1,1-1 0,-1 1 1,0 0-1,1-1 0,-1 1 1,1 0-1,-1 0 0,1 0 1,0 0-1,0 0 0,0 1 1,0-1-1,0 0 0,0 1 1,1-1-1,-1 0 0,1 1 1,-1-1-1,1 0 0,0 1 1,0-1-1,0 1 0,0-1 1,1 1-1,-1-1 0,1 0 1,1 4-1,-1-3-53,0 0 1,1 0-1,-1 0 0,1-1 1,0 1-1,0 0 1,0-1-1,0 1 0,1-1 1,-1 0-1,1 0 0,-1 0 1,1 0-1,0 0 1,-1 0-1,1-1 0,5 2 1,59 20-557,-50-18 415,-3-1-42,0 0 0,0 1 0,-1 1 0,1 0 0,22 15 0,-33-19 202,0 1 0,0-1-1,0 0 1,-1 1 0,1 0 0,-1 0-1,0 0 1,1 0 0,-1 0 0,-1 0-1,1 0 1,0 1 0,-1-1-1,0 1 1,0-1 0,0 1 0,0-1-1,0 1 1,-1 0 0,0-1-1,0 1 1,0 0 0,0-1 0,0 1-1,-1 0 1,1-1 0,-1 1-1,0 0 1,-2 3 0,0 0 120,0 0 0,-1-1 0,0 1 0,-1-1 0,1 1 0,-1-1 0,0-1 0,-1 1 0,1-1 0,-1 0 0,-8 5 0,-8 6 224,-43 23 1,54-33-510,0 0 1,-1-1 0,1 0 0,-1-1-1,0 0 1,0-1 0,-1 0-1,1-1 1,-14 0 0,25-2-181,-1 0 0,1 0 0,0 0 0,-1 0 1,1 0-1,0 0 0,-1-1 0,1 1 0,0 0 1,-1-1-1,1 1 0,0-1 0,0 0 0,-1 1 0,1-1 1,0 0-1,0 0 0,0 0 0,0 0 0,0 0 0,0 0 1,0 0-1,0 0 0,1 0 0,-1 0 0,0 0 1,1-1-1,-1 1 0,0 0 0,1-1 0,-1-1 0,-8-29-12634</inkml:trace>
  <inkml:trace contextRef="#ctx0" brushRef="#br0" timeOffset="1">75 41 12107,'0'0'17425,"56"-38"-16272,-28 35-320,8 3-513,8 0-288,4 0-448,0 9-2019,1 0-3042,5-1-3555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09.946"/>
    </inkml:context>
    <inkml:brush xml:id="br0">
      <inkml:brushProperty name="width" value="0.025" units="cm"/>
      <inkml:brushProperty name="height" value="0.025" units="cm"/>
    </inkml:brush>
  </inkml:definitions>
  <inkml:trace contextRef="#ctx0" brushRef="#br0">310 0 12812,'0'0'9769,"-8"10"-6822,-22 28-1509,-48 46 0,-32 39 1531,97-108-2770,2 1 0,0 0 0,1 1 1,1 0-1,1 1 0,-8 22 0,14-35-484,1 0 0,0 1-1,0-1 1,1 0 0,0 0 0,0 10-1,0-14 220,0-1 1,0 1-1,0 0 0,0-1 0,0 1 0,0 0 0,1 0 0,-1-1 0,0 1 0,0 0 0,1-1 0,-1 1 0,0 0 0,1-1 0,-1 1 0,0 0 0,1-1 0,-1 1 0,1-1 0,-1 1 0,1-1 0,0 1 0,-1-1 0,1 1 0,-1-1 0,1 0 0,0 1 0,-1-1 0,1 0 0,0 1 0,0-1 1,-1 0-1,1 0 0,0 0 0,-1 0 0,1 0 0,0 0 0,0 0 0,-1 0 0,1 0 0,0 0 0,0 0 0,-1 0 0,1 0 0,0-1 0,-1 1 0,1 0 0,0-1 0,-1 1 0,1 0 0,0-1 0,-1 1 0,1-1 0,-1 1 0,2-1 0,0-2-668,1 1 1,-1 0-1,0-1 0,0 1 0,0-1 0,0 0 1,-1 0-1,1 0 0,-1 0 0,1 0 0,-1 0 0,1-4 1,9-28-7483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0.299"/>
    </inkml:context>
    <inkml:brush xml:id="br0">
      <inkml:brushProperty name="width" value="0.025" units="cm"/>
      <inkml:brushProperty name="height" value="0.025" units="cm"/>
    </inkml:brush>
  </inkml:definitions>
  <inkml:trace contextRef="#ctx0" brushRef="#br0">259 22 11275,'-9'-3'5418,"-4"-1"-3977,-1 0 0,1 1 1,-26-3-1,32 6-1067,0-1-1,1 1 1,-1 1 0,1-1 0,-1 1-1,0 0 1,1 1 0,0 0 0,-1 0-1,1 0 1,0 1 0,-6 3 0,1 0 94,1 1 1,0 0 0,-14 15 0,21-20-404,1 0 0,0 0 0,0 1 0,0-1 1,0 1-1,0 0 0,1-1 0,-1 1 0,1 0 0,0 0 0,0 0 0,0 0 0,0 0 0,0 0 0,0 0 0,1 0 0,0 0 0,-1 1 0,2 3 0,-1-6-51,1 0 1,0 0-1,-1 0 1,1 1-1,0-1 1,0 0-1,0 0 1,0 0-1,0 0 1,0 0-1,0 0 0,0-1 1,0 1-1,0 0 1,1 0-1,-1-1 1,0 1-1,1-1 1,-1 1-1,0-1 1,1 0-1,-1 1 1,0-1-1,1 0 1,-1 0-1,2 0 1,47 1 225,-39-1-182,0 0-98,0-1 1,0 0 0,1 0-1,-1-1 1,0-1 0,21-7 0,-29 9-39,0 0 1,0 0-1,0-1 1,0 1-1,-1-1 1,1 0-1,-1 0 1,1 0-1,-1 0 1,0 0-1,1 0 1,-1-1-1,0 1 1,0-1-1,-1 0 1,1 1-1,-1-1 1,1 0-1,-1 0 1,0 0-1,0 0 1,0 0-1,0 0 1,-1 0-1,1 0 1,-1-1-1,0 1 1,0 0-1,0-6 1,-1 7 10,0-1 1,0 1-1,0 0 1,0-1 0,0 1-1,-1 0 1,1 0-1,-1 0 1,1 0-1,-1 0 1,0 0 0,0 0-1,1 0 1,-1 1-1,-1-1 1,1 1 0,0-1-1,0 1 1,0 0-1,-1 0 1,1 0-1,-1 0 1,1 1 0,-4-2-1,4 2 24,0-1-1,0 1 1,1-1-1,-1 1 1,0 0-1,0-1 1,0 1-1,0 0 1,0 0-1,0 1 1,0-1-1,0 0 1,0 1-1,0-1 1,1 1-1,-1-1 1,0 1-1,0 0 1,0 0-1,1 0 1,-1 0-1,1 0 1,-1 0-1,1 0 1,-1 1-1,1-1 1,-1 1-1,1-1 0,0 1 1,0-1-1,0 1 1,-2 3-1,2-1-599,-1 1-1,1 0 0,0 0 1,1 0-1,-1-1 0,1 1 0,0 0 1,0 0-1,1 0 0,-1 0 1,2 5-1,9 11-5042</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0.627"/>
    </inkml:context>
    <inkml:brush xml:id="br0">
      <inkml:brushProperty name="width" value="0.025" units="cm"/>
      <inkml:brushProperty name="height" value="0.025" units="cm"/>
    </inkml:brush>
  </inkml:definitions>
  <inkml:trace contextRef="#ctx0" brushRef="#br0">160 1 14670,'-11'5'4682,"-6"3"-3197,-3 0 719,0 1 0,-19 13 1,35-20-1931,0 1 1,0-1-1,1 1 1,-1 0-1,1 0 1,-1 0-1,1 0 0,0 1 1,0-1-1,1 1 1,-1 0-1,1 0 1,0 0-1,0 0 1,0 0-1,-2 9 1,4-11-263,0 1 0,0-1 1,0 0-1,0 1 0,1-1 0,0 0 1,-1 0-1,1 0 0,0 1 0,0-1 1,0 0-1,0 0 0,0 0 1,0 0-1,1 0 0,-1-1 0,1 1 1,0 0-1,-1-1 0,1 1 1,0-1-1,0 1 0,0-1 0,0 0 1,0 0-1,0 0 0,0 0 0,0 0 1,0 0-1,1-1 0,-1 1 1,0-1-1,3 1 0,12 3 46,0-1 1,-1-1-1,22 0 0,-34-2-57,20 2-1,-1-2 0,0-1 0,1-1 0,31-7 0,-49 8 0,0-1 0,0 0 0,0 0 0,0-1 0,0 0 0,0 0 0,-1 0 0,1-1 0,5-5 0,-8 7 0,-1-1 0,1 1 0,-1-1 0,0 0 0,0 0 0,0 0 0,0-1 0,0 1 0,-1 0 0,0-1 0,0 1 0,0-1 0,0 1 0,0-1 0,0 1 0,-1-1 0,0-6 0,0 8-5,-1 0 0,1 0 0,-1 0 1,1 0-1,-1 1 0,0-1 0,0 0 0,0 0 0,0 0 0,0 1 0,0-1 1,-1 0-1,1 1 0,-1-1 0,1 1 0,-1 0 0,1 0 0,-1-1 0,0 1 1,1 0-1,-1 0 0,0 0 0,0 1 0,0-1 0,0 0 0,0 1 0,0-1 1,0 1-1,0 0 0,0-1 0,-3 1 0,-12-2-478,0 1 1,-30 1-1,31 0-374,-15 1-5736,3 2-5557</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8.146"/>
    </inkml:context>
    <inkml:brush xml:id="br0">
      <inkml:brushProperty name="width" value="0.025" units="cm"/>
      <inkml:brushProperty name="height" value="0.025" units="cm"/>
    </inkml:brush>
  </inkml:definitions>
  <inkml:trace contextRef="#ctx0" brushRef="#br0">1 36 11018,'0'0'7656,"55"-24"-5767,-5 20-735,8 4-674,7-2-384,-1 1-2082,7-4-8456</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1.185"/>
    </inkml:context>
    <inkml:brush xml:id="br0">
      <inkml:brushProperty name="width" value="0.025" units="cm"/>
      <inkml:brushProperty name="height" value="0.025" units="cm"/>
    </inkml:brush>
  </inkml:definitions>
  <inkml:trace contextRef="#ctx0" brushRef="#br0">1 134 8936,'0'0'6775,"11"-12"-2996,-11 12-3767,75-69 4339,-67 62-3786,0 1 0,0 0 1,1 1-1,0 0 0,0 1 0,0-1 1,1 2-1,-1-1 0,20-3 0,-28 7-542,0 0-1,-1 0 0,1-1 0,0 1 1,0 0-1,-1 0 0,1 0 0,0 1 1,-1-1-1,1 0 0,0 0 1,0 0-1,-1 0 0,1 1 0,0-1 1,-1 0-1,1 1 0,-1-1 0,1 0 1,0 1-1,-1-1 0,1 1 1,-1-1-1,1 1 0,-1-1 0,1 1 1,-1-1-1,0 1 0,1-1 0,-1 1 1,1 0-1,-1-1 0,0 1 1,0 0-1,1-1 0,-1 1 0,0 0 1,0 0-1,0-1 0,0 1 0,0 0 1,0-1-1,0 1 0,0 0 1,0-1-1,0 1 0,0 0 0,-1 0 1,1-1-1,0 1 0,0 0 0,-1-1 1,1 1-1,0-1 0,-1 2 0,-19 38 338,-41 37 437,45-59-696,0 1 0,2 1 0,0 0 1,1 1-1,-12 26 0,24-46-99,0 0-1,1 1 1,-1-1 0,1 0-1,0 1 1,-1-1 0,1 1-1,0-1 1,0 1-1,0-1 1,-1 0 0,2 1-1,-1-1 1,0 1 0,0-1-1,0 1 1,1-1 0,-1 0-1,1 1 1,-1-1 0,1 0-1,-1 1 1,1-1-1,1 1 1,-1 0-5,1 0-1,0-1 1,0 1-1,0-1 1,0 0-1,0 0 1,1 0-1,-1 0 1,0 0-1,0 0 1,1-1 0,-1 1-1,4 0 1,11 0-252,-1 0 1,1-1 0,26-3-1,-27 2-268,10-2-1463,-1-1 1,43-11-1,10-11-6978,-18 1-5225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1.525"/>
    </inkml:context>
    <inkml:brush xml:id="br0">
      <inkml:brushProperty name="width" value="0.025" units="cm"/>
      <inkml:brushProperty name="height" value="0.025" units="cm"/>
    </inkml:brush>
  </inkml:definitions>
  <inkml:trace contextRef="#ctx0" brushRef="#br0">193 57 14125,'-10'0'5195,"3"0"-4728,0 1 1,0 0-1,0 0 1,0 0 0,0 1-1,0-1 1,0 2-1,1-1 1,-1 1-1,1 0 1,0 0 0,0 1-1,0 0 1,0 0-1,0 0 1,-9 11-1,7-6-96,1 1-1,0-1 1,0 2-1,1-1 1,0 1-1,1 0 1,-6 17-1,10-26-338,0 1-1,0-1 0,0 0 1,1 1-1,-1-1 1,1 1-1,-1-1 0,1 1 1,0-1-1,0 1 0,0-1 1,0 1-1,1-1 1,-1 1-1,1-1 0,-1 0 1,1 1-1,0-1 1,0 0-1,0 1 0,0-1 1,0 0-1,1 0 1,-1 0-1,1 0 0,-1 0 1,1 0-1,0 0 0,-1-1 1,1 1-1,0-1 1,0 1-1,0-1 0,1 0 1,-1 1-1,0-1 1,0 0-1,1-1 0,-1 1 1,0 0-1,1-1 0,3 1 1,7 1 13,0 0 1,0-1-1,1 0 1,-1-2-1,0 1 1,0-2-1,1 1 1,-1-2-1,0 0 1,-1 0-1,1-2 1,-1 1-1,20-11 1,-26 12-34,0-1 1,0 0 0,0 0 0,-1 0 0,1-1 0,-1 0 0,0 0 0,-1 0 0,1-1 0,-1 1 0,0-1 0,-1 0-1,1 0 1,-1-1 0,0 1 0,-1-1 0,1 1 0,-1-1 0,-1 0 0,1 0 0,-1 0 0,0 0 0,-1 0 0,0 0-1,0 0 1,0 0 0,-2-9 0,1 12-6,0 1 0,0-1 0,0 0 0,-1 0 0,0 1 0,1-1 0,-1 1 1,0-1-1,0 1 0,-1 0 0,1 0 0,-1 0 0,0 0 0,1 0 0,-1 0 0,-1 1 0,1 0 0,-5-4 0,2 3-52,0 0 0,0 0 0,0 1-1,0 0 1,-1 0 0,1 0 0,-1 1 0,0 0-1,1 0 1,-9 0 0,14 1-73,0 0-1,0 0 1,1 0-1,-1 0 1,0 0-1,0 0 1,0 0-1,0 1 1,0-1-1,1 0 1,-1 1-1,0-1 1,0 0-1,1 1 1,-1-1 0,0 1-1,0-1 1,1 1-1,-1 0 1,1-1-1,-1 1 1,0-1-1,1 1 1,-1 0-1,1 0 1,-1-1-1,1 1 1,0 0-1,-1 0 1,1 0-1,0-1 1,0 1-1,-1 0 1,1 0-1,0 0 1,0 0-1,0-1 1,0 1 0,0 0-1,0 0 1,0 0-1,1 1 1,-1 0-266,0 0 1,1 0 0,-1 0-1,1 0 1,0 0-1,0 0 1,0 0 0,0 0-1,0 0 1,0-1-1,0 1 1,0 0 0,1-1-1,-1 1 1,1 0 0,-1-1-1,3 2 1,23 9-3824,6-3-1334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1.916"/>
    </inkml:context>
    <inkml:brush xml:id="br0">
      <inkml:brushProperty name="width" value="0.025" units="cm"/>
      <inkml:brushProperty name="height" value="0.025" units="cm"/>
    </inkml:brush>
  </inkml:definitions>
  <inkml:trace contextRef="#ctx0" brushRef="#br0">183 1 14638,'0'0'12940,"-31"76"-11146,-3-33-353,1 0-704,3 0-449,7-2-160,5-8-64,7-3-224,9-8-1057,2-10-1474,0-4-1697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2.256"/>
    </inkml:context>
    <inkml:brush xml:id="br0">
      <inkml:brushProperty name="width" value="0.025" units="cm"/>
      <inkml:brushProperty name="height" value="0.025" units="cm"/>
    </inkml:brush>
  </inkml:definitions>
  <inkml:trace contextRef="#ctx0" brushRef="#br0">152 0 12364,'-10'1'3651,"0"1"-3068,-1 0 0,1 1 1,0 0-1,0 1 0,0 0 0,1 0 0,-16 10 0,22-13-453,0 1-1,0 0 1,0 0-1,0 0 1,1 0-1,-1 0 0,0 0 1,1 1-1,0-1 1,0 1-1,0 0 1,0-1-1,0 1 0,0 0 1,1 0-1,-1 0 1,1 1-1,0-1 1,0 0-1,0 0 0,0 1 1,1-1-1,-1 1 1,1-1-1,0 0 1,0 1-1,0-1 0,0 1 1,1-1-1,0 0 1,-1 1-1,3 4 1,-1-5-75,1 1 0,-1-1 0,1 0 1,0 0-1,0 0 0,0 0 0,0-1 1,0 1-1,1-1 0,-1 0 1,1 0-1,-1 0 0,1 0 0,0-1 1,0 0-1,0 1 0,0-1 0,0-1 1,0 1-1,8 0 0,10 1 215,1-1 0,29-2-1,-39 0-115,0-1-1,-1 0 0,1-1 0,-1-1 0,1 0 0,-1 0 0,21-12 0,-28 13-59,-1 0 0,1 0 0,-1 0 0,1-1 0,-1 0 0,0 0-1,0 0 1,-1 0 0,5-7 0,-6 9 6,-1-1 0,0 1 0,0-1 0,0 0 0,0 0 0,0 0 0,0 0 0,-1 1 0,1-1-1,-1 0 1,0 0 0,0 0 0,0 0 0,0 0 0,-1 0 0,1 0 0,-1 0 0,-1-4 0,1 4-64,-1 1-1,0-1 1,1 1-1,-1-1 1,0 1-1,-1 0 1,1 0-1,0 0 1,-1 0-1,1 0 1,-1 0-1,1 1 1,-1-1 0,0 1-1,0 0 1,1 0-1,-1 0 1,0 0-1,0 0 1,0 1-1,0-1 1,-6 1-1,-2-2-35,-1 2 0,1-1 0,-1 1 0,1 1 0,-12 2 0,18-2-67,-1 1 0,1 0-1,0 0 1,0 0 0,0 0 0,0 1 0,0 0 0,1 0 0,-1 0 0,1 0 0,0 1 0,0 0-1,0 0 1,0 0 0,1 0 0,-1 0 0,1 1 0,0 0 0,0-1 0,1 1 0,0 0-1,0 0 1,0 1 0,0-1 0,1 0 0,0 1 0,-1 5 0,2-5-445,-1-1 0,1 0-1,1 1 1,-1-1 0,1 1 0,0-1 0,2 10 0,-1-10-349,0-1 0,0 1 0,1 0 0,-1-1 0,1 1 0,0-1 0,0 0 0,7 7 0,20 16-6773</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2.630"/>
    </inkml:context>
    <inkml:brush xml:id="br0">
      <inkml:brushProperty name="width" value="0.025" units="cm"/>
      <inkml:brushProperty name="height" value="0.025" units="cm"/>
    </inkml:brush>
  </inkml:definitions>
  <inkml:trace contextRef="#ctx0" brushRef="#br0">214 51 6022,'0'0'16138,"-9"8"-12684,-13 9-2040,-49 45 2342,66-58-3576,0 1 0,1 0 1,-1 0-1,1 1 0,0-1 1,1 1-1,-1 0 0,1 0 0,0 0 1,-4 13-1,7-19-180,0 1 0,0 0 0,0-1 0,0 1 0,0 0 0,0-1 0,0 1 0,0-1 0,0 1 0,0 0 0,0-1 0,0 1 0,0 0 0,1-1 0,-1 1 0,0-1 0,0 1 0,1-1 0,-1 1 0,1-1 0,-1 1 0,0-1 0,1 1 0,-1-1 0,1 1 0,-1-1 0,1 1 0,-1-1 0,1 0 0,-1 1 0,1-1 0,-1 0 0,2 1 0,27 0 0,-22-2 0,-1 0 0,1 0 0,-1-1 0,0 0 0,1 0 0,-1-1 0,6-3 0,-8 3-15,0-1 0,-1 0 0,1 1 0,-1-1 0,0 0 0,0-1 0,0 1 0,0-1 0,-1 1 0,0-1 0,0 0 0,0 1 0,-1-1 0,1 0 0,-1 0 0,0 0 0,-1-1 0,1 1 0,-1 0 0,0 0 0,0 0 0,-1 0 0,1-1 0,-2-4 0,1 6-48,0-1-1,-1 0 1,1 1-1,-1-1 1,0 1-1,0 0 1,0 0 0,-1 0-1,1 0 1,-1 0-1,0 0 1,0 1 0,-1-1-1,1 1 1,-1 0-1,1 0 1,-1 0-1,0 0 1,0 1 0,0 0-1,-1 0 1,1 0-1,0 0 1,-1 0 0,1 1-1,-8-1 1,4 1-1134,-1 0 1,0 0-1,0 1 0,0 1 1,0-1-1,-10 3 1,-20 13-5157</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2.972"/>
    </inkml:context>
    <inkml:brush xml:id="br0">
      <inkml:brushProperty name="width" value="0.025" units="cm"/>
      <inkml:brushProperty name="height" value="0.025" units="cm"/>
    </inkml:brush>
  </inkml:definitions>
  <inkml:trace contextRef="#ctx0" brushRef="#br0">1 63 6438,'0'0'11515,"12"0"-8616,47-2-294,-7 0 662,105 9 0,-153-6-3214,1 0-1,-1 0 1,0 0-1,0 1 1,1-1 0,-1 1-1,0 0 1,-1 0-1,1 1 1,0-1-1,-1 1 1,1 0 0,-1 0-1,0 0 1,0 0-1,0 0 1,0 1 0,2 4-1,-3-6 0,-1 1 0,0 0 0,0 0 0,0 0 0,0 0 0,0 0 0,-1 0 0,1 0 0,-1 0 0,0 0 0,0 0 0,0 0 0,0 0 0,-1 0 0,1 0 0,-1 0 1,0 0-1,0-1 0,0 1 0,0 0 0,0 0 0,0 0 0,-1-1 0,1 1 0,-1-1 0,0 1 0,-2 1 0,-5 6-14,-1 0 0,-1-2 0,1 1 0,-1-1 0,-1 0 0,1-1 0,-15 6 0,-10 7-43,60-21-2736,-11 2 1723,2-2-809,0-1 0,0-1 0,21-6 0,14-6-4862</inkml:trace>
  <inkml:trace contextRef="#ctx0" brushRef="#br0" timeOffset="1">704 16 19987,'0'0'3785,"-11"-1"-459,6 0-3155,0 1 0,-1 0 0,1 0 0,0 0 0,0 1 0,0-1 0,0 1 0,0 0 0,0 1 0,0-1 0,1 1 0,-1 0 0,0 0 0,1 0 1,-1 1-1,1 0 0,0 0 0,0 0 0,0 0 0,0 1 0,1-1 0,-6 7 0,3-2-62,0 1 0,0 0 0,1 0 1,0 1-1,1-1 0,0 1 0,0 0 0,1 0 0,-2 12 0,4-20-96,0 1-1,1 0 0,-1 0 0,1 0 0,0 0 1,0 0-1,0 0 0,0 0 0,1 0 0,-1-1 1,1 1-1,0 0 0,-1 0 0,1 0 0,1-1 1,-1 1-1,0 0 0,1-1 0,-1 1 0,1-1 1,0 0-1,-1 1 0,1-1 0,1 0 0,-1 0 1,0 0-1,0 0 0,1-1 0,-1 1 0,1-1 1,-1 1-1,1-1 0,0 0 0,-1 0 0,1 0 1,3 0-1,0 1-7,1 0 1,-1-1-1,1 0 1,-1-1-1,1 1 1,-1-1-1,1 0 0,-1-1 1,1 0-1,-1 0 1,1 0-1,-1-1 1,0 0-1,1 0 1,-1 0-1,0-1 1,0 0-1,-1 0 1,1-1-1,-1 1 0,6-6 1,-5 3-2,-1 0 0,1 0 1,-2 0-1,1-1 0,-1 0 0,0 0 1,0 0-1,0 0 0,-1-1 0,-1 0 1,1 1-1,-1-1 0,-1 0 0,1 0 1,-1 0-1,0-15 0,-1 16-236,0 0 0,0 1 0,-1-1 0,0 0 0,0 1 0,-2-8 0,2 12 123,1 0 0,-1 1 1,0-1-1,0 1 0,0-1 0,0 1 1,0-1-1,0 1 0,0 0 0,0-1 1,-1 1-1,1 0 0,0 0 0,-1 0 1,1 0-1,-1 0 0,1 0 0,-1 1 1,1-1-1,-1 0 0,0 1 0,1-1 1,-1 1-1,0-1 0,0 1 0,1 0 1,-1 0-1,-3 0 0,4 0-252,0 1-1,0-1 0,0 1 1,0-1-1,0 1 1,0-1-1,0 1 1,0 0-1,0-1 1,0 1-1,0 0 1,1 0-1,-1 0 0,0 0 1,0 0-1,1 0 1,-1 0-1,1 0 1,-1 0-1,1 0 1,-1 0-1,1 0 0,0 0 1,-1 0-1,1 0 1,0 0-1,0 1 1,0-1-1,0 0 1,0 0-1,0 0 0,0 0 1,0 1-1,0-1 1,1 2-1,-1 0-939,0 18-8047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3.327"/>
    </inkml:context>
    <inkml:brush xml:id="br0">
      <inkml:brushProperty name="width" value="0.025" units="cm"/>
      <inkml:brushProperty name="height" value="0.025" units="cm"/>
    </inkml:brush>
  </inkml:definitions>
  <inkml:trace contextRef="#ctx0" brushRef="#br0">239 0 17873,'0'0'11018,"-69"42"-9576,35-8-417,0 5-257,1 1-127,6-2-641,6-3 0,5-5 0,11-11 0,5-3 0,0-10-448,4-6-802,6 0-960,-2-7-1858,-2-13-2081,-1-8-8777</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3.655"/>
    </inkml:context>
    <inkml:brush xml:id="br0">
      <inkml:brushProperty name="width" value="0.025" units="cm"/>
      <inkml:brushProperty name="height" value="0.025" units="cm"/>
    </inkml:brush>
  </inkml:definitions>
  <inkml:trace contextRef="#ctx0" brushRef="#br0">172 24 17809,'-14'5'2141,"-3"1"-995,0 0 0,1 1 1,-1 1-1,-18 13 1,30-18-760,0 1 0,0 0 1,0 0-1,0 1 0,1-1 1,0 1-1,0 0 0,-4 8 1,6-10-277,1-1 0,-1 1 1,1 0-1,0 0 0,0 1 0,0-1 1,1 0-1,-1 0 0,1 0 1,0 0-1,0 1 0,0-1 0,0 0 1,0 0-1,1 0 0,-1 1 1,3 5-1,-1-6-89,-1 0-1,1 0 1,0 0 0,1 0 0,-1 0 0,0-1 0,1 1 0,-1-1-1,1 0 1,0 1 0,0-1 0,0 0 0,0-1 0,0 1-1,0 0 1,0-1 0,1 0 0,-1 0 0,0 0 0,1 0-1,4 0 1,10 2 76,0 0 0,32-1 0,-32-3-67,-1 0 0,1 0 1,0-2-1,-1 0 0,0-1 1,33-12-1,-45 14-14,1 0 0,-1 0-1,0-1 1,0 0 0,0 0 0,0 0 0,0 0 0,0-1 0,-1 0 0,0 0-1,0 0 1,0 0 0,0-1 0,-1 0 0,1 0 0,-1 0 0,-1 0-1,1 0 1,-1 0 0,1-1 0,-2 1 0,1-1 0,0 1 0,0-10-1,-2 12-8,0-1-1,0 1 0,0 0 0,-1 1 0,1-1 0,-1 0 0,0 0 0,0 0 0,0 0 1,0 0-1,0 1 0,-1-1 0,1 0 0,-1 1 0,0-1 0,0 1 0,0 0 0,0 0 1,-3-3-1,0 1 3,0 0 1,-1 0 0,1 1-1,-1 0 1,0 0 0,0 0-1,0 1 1,-12-3 0,9 3-144,1 0 1,0 0 0,-1 1 0,0 0-1,1 1 1,-1 0 0,1 0 0,-1 1-1,1 0 1,-1 1 0,1 0 0,-1 0-1,1 0 1,-10 6 0,12-4-135,1 0 0,1 0 0,-1 1 0,1 0 0,0 0 0,0 0 0,0 0 0,0 0 0,-3 9 0,6-11-96,-1 0 1,1 0-1,0 0 1,0 1-1,0-1 1,1 0-1,-1 0 1,1 1-1,0 3 1,0-6 3,0 1 0,0 0 1,0-1-1,1 1 0,-1-1 1,1 1-1,-1-1 0,1 1 1,-1-1-1,1 0 0,0 1 1,0-1-1,0 0 0,0 1 0,0-1 1,0 0-1,0 0 0,0 0 1,3 2-1,16 7-6442</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4.029"/>
    </inkml:context>
    <inkml:brush xml:id="br0">
      <inkml:brushProperty name="width" value="0.025" units="cm"/>
      <inkml:brushProperty name="height" value="0.025" units="cm"/>
    </inkml:brush>
  </inkml:definitions>
  <inkml:trace contextRef="#ctx0" brushRef="#br0">133 19 6182,'0'0'10655,"-12"11"-5610,1-2-4334,-54 56 4823,60-60-5154,0 1 0,1 0 0,0 0 0,0 0 0,0 1 0,1-1 0,0 1 0,0 0 0,1-1 0,-1 1 0,-1 12 0,4-17-377,0-1 0,0 1 1,0-1-1,0 1 0,0-1 0,0 1 0,0-1 1,1 1-1,-1-1 0,1 1 0,-1-1 0,1 0 1,-1 1-1,1-1 0,0 0 0,0 1 0,-1-1 1,1 0-1,0 0 0,0 0 0,0 0 0,1 0 1,-1 0-1,2 2 0,0-2-1,0 1 0,1-1-1,-1 0 1,0 0 0,1 0 0,-1 0 0,1 0 0,-1-1-1,1 0 1,4 0 0,2 0-4,0-1-1,0 0 1,-1-1-1,1 0 1,-1 0-1,0-1 1,13-5-1,-13 3 3,0-1 0,-1 0 0,1 0 0,-1 0 0,-1-1 0,1 0 0,-1-1 0,11-15 0,-15 19 0,0 0 0,0 0 0,-1-1 0,0 1 0,0-1 0,0 1 0,0-1 0,-1 1 0,0-1 0,0 0 0,0 0 0,0 0 0,-1 0 0,0 1 0,0-1 0,0 0 0,-1 0 0,1 0 0,-1 0 0,-3-9 0,3 12-83,0 0-1,-1-1 1,1 1 0,-1 0 0,1 0-1,-1 0 1,0 0 0,0 0-1,1 0 1,-1 0 0,-1 1 0,1-1-1,0 1 1,0 0 0,-1-1-1,1 1 1,0 0 0,-1 0 0,1 1-1,-1-1 1,1 0 0,-1 1 0,0-1-1,1 1 1,-1 0 0,0 0-1,1 0 1,-1 0 0,1 1 0,-1-1-1,-2 1 1,-10 2-1355,1 1 0,0 0 0,1 1 0,-16 7 0,26-10 995,-22 8-11072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44.556"/>
    </inkml:context>
    <inkml:brush xml:id="br0">
      <inkml:brushProperty name="width" value="0.025" units="cm"/>
      <inkml:brushProperty name="height" value="0.025" units="cm"/>
    </inkml:brush>
  </inkml:definitions>
  <inkml:trace contextRef="#ctx0" brushRef="#br0">15 8016 14253,'0'0'1970,"2"-5"-1900,6-18 261,-1 0-1,0-1 1,-2 1 0,-1-1 0,2-32 0,-3-131 761,-4 117-886,8-1711 963,-40 1063-552,4 191-609,72-1423 589,-1 1516-474,41-490 710,-70-142-240,-13 1022-720,0 30-127,1 0 0,-2 1 1,0-1-1,0 0 0,-2 1 0,1-1 1,-9-23-1,8 33-3878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29.282"/>
    </inkml:context>
    <inkml:brush xml:id="br0">
      <inkml:brushProperty name="width" value="0.025" units="cm"/>
      <inkml:brushProperty name="height" value="0.025" units="cm"/>
    </inkml:brush>
  </inkml:definitions>
  <inkml:trace contextRef="#ctx0" brushRef="#br0">28 122 8872,'0'0'2275,"2"-12"436,-1 3-2114,1-1-1,0 1 1,1 0-1,0 0 0,4-9 1,-6 15-296,1 0 0,-1 0 0,1 0 0,0 1 0,-1-1 0,1 1 0,0-1 0,1 1 0,-1 0 0,0 0 0,1 0 0,-1 0 0,1 0 0,-1 0 0,1 1 0,0-1 0,0 1 0,0 0 0,0 0 0,0 0 0,0 0 0,0 1 0,0-1 0,4 0 0,-6 2-218,0-1-1,0 0 1,1 0-1,-1 1 0,0-1 1,0 0-1,0 1 1,0-1-1,1 1 1,-1-1-1,0 1 1,0 0-1,0 0 0,0-1 1,-1 1-1,1 0 1,0 0-1,0 0 1,0 0-1,-1 0 0,1 0 1,0 0-1,-1 0 1,1 0-1,-1 0 1,1 1-1,-1-1 1,0 0-1,1 0 0,-1 0 1,0 1-1,0-1 1,0 1-1,1 51 1382,-1-44-1118,-3 19-59,-2 0 1,-1 0 0,-1 0 0,-1-1 0,-1-1-1,-2 1 1,-15 26 0,8-14 157,-24 77 0,39-98-445,9-28 0,9-27 0,10-79 0,-6 24 0,-16 92 0,2 11 0,0 12 0,-3-10 0,0 0 0,1-1 0,0 1 0,0-1 0,1 0 0,1 0 0,11 20 0,-14-28 0,1-1 0,-1 0 0,1 0 0,0 0 0,-1 0 0,2 0 0,-1-1 0,0 1 0,0-1 0,1 0 0,-1 0 0,1 0 0,-1-1 0,1 1 0,0-1 0,0 0 0,0 0 0,0 0 0,0 0 0,0-1 0,0 0 0,0 1 0,0-1 0,0-1 0,0 1 0,0-1 0,0 1 0,7-4 0,-4 2 0,0-1 0,-1 0 0,1 0 0,0-1 0,-1 0 0,0 0 0,0-1 0,0 0 0,-1 0 0,0 0 0,0 0 0,0-1 0,0 0 0,-1 0 0,0 0 0,0-1 0,-1 1 0,0-1 0,5-14 0,-23 74 0,10-41 0,1 1 0,1-1 0,-1 1 0,2 0 0,0 1 0,1-1 0,0 0 0,1 0 0,1 14 0,0-25 0,0-1 0,0 1 0,0-1 0,0 0 0,0 0 0,0 1 0,0-1 0,1 0 0,-1 0 0,0 0 0,1 0 0,-1 0 0,1 0 0,-1-1 0,1 1 0,-1 0 0,1-1 0,0 1 0,-1-1 0,1 0 0,0 1 0,-1-1 0,1 0 0,0 0 0,0 0 0,-1 0 0,1 0 0,3-1 0,2 0 0,-1 1 0,1-1 0,0-1 0,0 1 0,0-1 0,6-3 0,-5 1 0,-1-1 0,0 0 0,0 0 0,-1-1 0,0 0 0,0 0 0,0 0 0,0-1 0,-1 0 0,4-8 0,16-18 0,-25 33 0,0 0 0,1 0 0,-1 0 0,0 0 0,0 0 0,0 0 0,1 0 0,-1 0 0,0 0 0,0 0 0,0 0 0,1 0 0,-1 0 0,0 0 0,0 0 0,0 0 0,0 0 0,1 0 0,-1 0 0,0 0 0,0 0 0,0 0 0,1 0 0,-1 0 0,0 0 0,0 0 0,0 1 0,0-1 0,0 0 0,1 0 0,-1 0 0,0 0 0,0 0 0,0 1 0,0-1 0,0 0 0,0 0 0,0 0 0,1 0 0,-1 1 0,0-1 0,0 0 0,0 0 0,0 0 0,0 1 0,0-1 0,0 0 0,0 0 0,0 0 0,0 0 0,0 1 0,0-1 0,0 0 0,0 0 0,0 0 0,0 1 0,0-1 0,-1 0 0,1 0 0,0 0 0,0 0 0,0 1 0,2 27 0,-2-22 0,0-1 0,1 1 0,-1-1 0,1 0 0,0 1 0,3 7 0,-2-12 0,0 1 0,1-1 0,-1 1 0,1-1 0,-1 0 0,1 0 0,-1 0 0,1 0 0,0 0 0,0 0 0,-1-1 0,1 0 0,0 1 0,0-1 0,-1 0 0,1 0 0,0-1 0,0 1 0,0 0 0,-1-1 0,4-1 0,57-16 0,-63 18 0,7-3 0,7-2 0,1 0 0,0 1 0,25-5 0,-37 9 0,-1-1 0,1 1 0,0 0 0,0 0 0,-1 0 0,1 0 0,0 0 0,-1 0 0,1 1 0,0-1 0,-1 1 0,1 0 0,-1 0 0,1 0 0,-1 0 0,1 0 0,-1 1 0,0-1 0,1 1 0,-1-1 0,0 1 0,0 0 0,0 0 0,-1 0 0,1 0 0,0 0 0,2 4 0,-2 0 0,1 0 0,-1-1 0,1 0 0,1 1 0,-1-1 0,1-1 0,0 1 0,4 4 0,-4-7 0,-1 0 0,1 0 0,-1 0 0,1-1 0,0 0 0,0 1 0,0-1 0,0-1 0,-1 1 0,1-1 0,0 1 0,0-1 0,6-1 0,7 0 0,-1-1 0,1 0 0,-1-2 0,31-10 0,-33 9 0,-1 1 0,1 0 0,0 1 0,0 1 0,0 0 0,0 0 0,21 2 0,-34 0 0,0 1 0,1-1 1,-1 0-1,1 1 0,-1-1 0,0 1 0,1 0 1,-1-1-1,0 1 0,0 0 0,0 0 0,1 0 0,-1 0 1,0 0-1,0 0 0,0 0 0,0 0 0,-1 0 1,1 0-1,0 1 0,0-1 0,-1 0 0,1 1 1,-1-1-1,1 0 0,-1 1 0,1-1 0,-1 1 1,0-1-1,0 1 0,0-1 0,0 0 0,0 1 1,0 2-1,0-3-1,-1 1 0,1-1 0,0 1 0,0-1 0,1 1 0,-1-1 0,0 1 0,0-1 1,1 0-1,-1 1 0,1-1 0,-1 1 0,1-1 0,-1 0 0,1 1 0,0-1 0,0 0 0,0 0 1,0 1-1,0-1 0,0 0 0,0 0 0,0 0 0,0 0 0,0 0 0,1-1 0,-1 1 0,0 0 0,1 0 1,-1-1-1,0 1 0,1-1 0,-1 1 0,1-1 0,-1 0 0,3 1 0,14-2-1342,0-5-3512,3-11-5223</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1:10.908"/>
    </inkml:context>
    <inkml:brush xml:id="br0">
      <inkml:brushProperty name="width" value="0.025" units="cm"/>
      <inkml:brushProperty name="height" value="0.025" units="cm"/>
    </inkml:brush>
  </inkml:definitions>
  <inkml:trace contextRef="#ctx0" brushRef="#br0">89 101 5093,'0'0'6160,"-8"-7"-4825,-3-6-805,7 8-60,0 0-1,0 0 1,-1 1-1,1-1 1,-1 1-1,-10-6 1,14 10-382,1 0 0,-1-1 0,1 1-1,-1 0 1,1 0 0,-1 0 0,1 0 0,-1 0 0,1 0 0,-1 0 0,0 0 0,1 0-1,-1 0 1,1 1 0,-1-1 0,1 0 0,-1 0 0,1 0 0,-1 1 0,1-1 0,-1 0 0,1 0-1,-1 1 1,1-1 0,0 0 0,-1 1 0,1-1 0,-1 1 0,1-1 0,0 1 0,0-1 0,-1 1-1,1-1 1,0 1 0,0-1 0,-1 1 0,1-1 0,0 1 0,0-1 0,0 1 0,0-1-1,0 1 1,0-1 0,0 1 0,0-1 0,0 1 0,0 0 0,0-1 0,0 1 0,-4 38 47,4-32 289,-1-3-296,1 0 0,-1 0 0,1 0 0,0 0 1,0-1-1,1 1 0,-1 0 0,1 0 0,-1 0 0,1 0 0,1 0 1,-1-1-1,0 1 0,1 0 0,0-1 0,0 0 0,4 6 0,-3-6-81,1 0-1,-1-1 0,1 0 1,0 0-1,0 0 0,0 0 1,0 0-1,0-1 1,1 0-1,-1 0 0,0 0 1,1 0-1,-1-1 0,1 1 1,6-2-1,-9 2-40,0-1-1,-1 0 1,1 0-1,-1 0 1,1 0-1,0 0 1,-1 0-1,1 0 1,0-1 0,-1 1-1,1-1 1,-1 1-1,1-1 1,-1 1-1,1-1 1,-1 0-1,1 0 1,-1 0-1,0 0 1,1 0-1,-1 0 1,0 0 0,0 0-1,2-2 1,-2-1 65,1 0 1,-1 0 0,0 0 0,-1 0 0,1 0-1,-1 0 1,0-1 0,0-7 0,0 3 186,0 0 1,-1-1-1,0 1 1,0 0-1,-1 0 0,0 0 1,-1 0-1,-5-11 1,7 17-155,-1 0 0,0 0 0,1 0 0,-2 0-1,1 0 1,0 0 0,0 1 0,-1-1 0,0 1 0,1 0 0,-1 0 0,0 0 0,0 0 0,0 0 0,0 1 0,0-1 0,-1 1 0,1 0 0,0 0 0,-1 0 0,1 0 0,-1 1 0,1-1 0,0 1 0,-5 0 0,6 0-92,0 0 0,0 0 0,0 0 1,1 0-1,-1 0 0,0 1 0,0-1 1,1 0-1,-1 1 0,0-1 0,1 1 1,-1 0-1,0 0 0,1-1 0,-1 1 1,1 0-1,-1 0 0,1 1 0,0-1 0,-1 0 1,1 0-1,-2 3 0,2-1-20,-1 1 0,1-1 0,0 1 0,0-1 0,0 1-1,0 0 1,1-1 0,0 1 0,-1 0 0,2 5 0,-1-8-97,-1 0 0,1 0 0,0 0 0,0 0 0,1 0-1,-1-1 1,0 1 0,0 0 0,0 0 0,0 0 0,1 0 0,-1 0 0,1 0 0,-1 0 0,0 0 0,1-1 0,-1 1 0,1 0 0,0 0 0,-1-1 0,1 1 0,0 0 0,-1-1 0,1 1 0,0 0 0,0-1-1,-1 1 1,1-1 0,1 1 0,-1-1-232,0 0 0,0 0 0,0 0 0,0-1 0,0 1 0,0 0 0,0-1 0,0 1-1,-1 0 1,1-1 0,0 1 0,0-1 0,0 1 0,-1-1 0,1 1 0,0-1 0,-1 0 0,1 0-1,0 1 1,-1-1 0,1 0 0,-1 0 0,1 1 0,-1-1 0,0 0 0,1 0 0,-1 0 0,0 0 0,1 0-1,-1 0 1,0-1 0,7-29-12710</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58.666"/>
    </inkml:context>
    <inkml:brush xml:id="br0">
      <inkml:brushProperty name="width" value="0.025" units="cm"/>
      <inkml:brushProperty name="height" value="0.025" units="cm"/>
    </inkml:brush>
  </inkml:definitions>
  <inkml:trace contextRef="#ctx0" brushRef="#br0">0 1 3555,'0'1'2275,"10"-1"-7048</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3:06.883"/>
    </inkml:context>
    <inkml:brush xml:id="br0">
      <inkml:brushProperty name="width" value="0.025" units="cm"/>
      <inkml:brushProperty name="height" value="0.025" units="cm"/>
    </inkml:brush>
  </inkml:definitions>
  <inkml:trace contextRef="#ctx0" brushRef="#br0">0 83 5637,'0'0'7565,"36"-4"-4367,126 6-1279,237-9-96,-224-1-1358,188 18 0,-40 0 1007,639-1 300,-889-5-1690,0 3 0,109 26 0,-166-31-58,-1 0 1,1-1-1,17-1 0,-13-1-62,-20 1-10,-45 0 138,-507-17-148,240-19 66,-51-3-134,-623 26-877,657 29 1547,328-16-564,0 0-1,0 0 1,0 0-1,0 0 1,1 0 0,-1 0-1,0 0 1,0 0-1,0-1 1,0 1 0,1 0-1,-1 0 1,0-1-1,0 1 1,0 0 0,1-1-1,-1 1 1,0-1-1,1 1 1,-1-1 0,0 0-1,1 1 1,-2-2-1,2 1-397,0 0-1,-1-1 0,1 1 0,0 0 0,0 0 0,0-1 0,1 1 1,-1 0-1,0 0 0,0-1 0,1 1 0,-1 0 0,0 0 1,1 0-1,-1-1 0,1 1 0,1-1 0,13-21-14299</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3:08.779"/>
    </inkml:context>
    <inkml:brush xml:id="br0">
      <inkml:brushProperty name="width" value="0.025" units="cm"/>
      <inkml:brushProperty name="height" value="0.025" units="cm"/>
    </inkml:brush>
  </inkml:definitions>
  <inkml:trace contextRef="#ctx0" brushRef="#br0">0 131 6534,'6'-6'3345,"-5"5"-3011,0-1-1,0 1 0,0 0 0,0 0 0,0-1 1,0 1-1,1 0 0,-1 0 0,0 0 0,1 0 0,-1 1 1,3-2-1,187-6 1893,-87-6-2127,52-6-23,164-1 0,-124 21 2,496-4 794,-635 0 292,66-13 0,-68 8-265,78-3 1,-80 11-523,166 3-28,-207-1-339,0 1 0,0 0 0,0 1 0,17 7 0,-18-6 32,1 0 0,1-1 0,19 3 0,-32-5-53,1-1-1,-1 0 1,1 0-1,0 0 0,-1 0 1,1 1-1,-1-1 0,1 0 1,0 0-1,-1 0 0,1-1 1,-1 1-1,1 0 0,-1 0 1,1 0-1,0 0 1,-1 0-1,1-1 0,-1 1 1,1 0-1,-1 0 0,1-1 1,-1 1-1,1 0 0,-1-1 1,1 1-1,-1-1 0,1 0 1,0-10-4224,-1 6 2006,0-2-2789</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3:11.622"/>
    </inkml:context>
    <inkml:brush xml:id="br0">
      <inkml:brushProperty name="width" value="0.025" units="cm"/>
      <inkml:brushProperty name="height" value="0.025" units="cm"/>
    </inkml:brush>
  </inkml:definitions>
  <inkml:trace contextRef="#ctx0" brushRef="#br0">136 0 10858,'0'0'4949,"-8"3"-3625,5-2-1276,0 0 0,0 0-1,-1 1 1,1-1 0,1 1 0,-1-1 0,0 1 0,0 0-1,1 0 1,-1 0 0,1 1 0,-1-1 0,1 0 0,0 1-1,0 0 1,0-1 0,0 1 0,1 0 0,-1 0 0,1 0-1,0 0 1,0 0 0,0 1 0,-1 4 0,0-1-39,-51 248 2488,45-202-1733,3 0 1,1 99-1,4-148-955,1-1 0,-1 1 0,1-1 0,0 1 0,0-1 1,0 0-1,0 1 0,1-1 0,-1 0 0,1 0 0,0 0 0,0 0 0,0 0 1,2 2-1,0-1-362,-1-1 0,1 0 0,0 0 1,0 0-1,0-1 0,0 1 0,1-1 1,-1 0-1,0 0 0,1-1 0,0 1 1,-1-1-1,1 0 0,0 0 1,5 0-1,11-1-7439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3:12.427"/>
    </inkml:context>
    <inkml:brush xml:id="br0">
      <inkml:brushProperty name="width" value="0.025" units="cm"/>
      <inkml:brushProperty name="height" value="0.025" units="cm"/>
    </inkml:brush>
  </inkml:definitions>
  <inkml:trace contextRef="#ctx0" brushRef="#br0">37 0 13581,'0'0'5605,"-30"55"-4003,24-28-97,5 5-288,1 3-96,0 5-480,1 1-545,10-5-96,-1 0-64,3-7-513,0-2-1024,-8-12-1570,-1-9-3523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4.558"/>
    </inkml:context>
    <inkml:brush xml:id="br0">
      <inkml:brushProperty name="width" value="0.025" units="cm"/>
      <inkml:brushProperty name="height" value="0.025" units="cm"/>
    </inkml:brush>
  </inkml:definitions>
  <inkml:trace contextRef="#ctx0" brushRef="#br0">66 0 21620,'0'0'4837,"-5"12"-3006,1-4-1607,-1 1-2,0 0 1,1 1 0,0-1-1,1 1 1,0 0 0,1 0-1,-1 0 1,2 0 0,-1 19-1,2-28-213,1 0 0,-1 0 0,1 0-1,-1-1 1,1 1 0,0 0-1,0-1 1,-1 1 0,1 0 0,0-1-1,0 1 1,0-1 0,0 1-1,0-1 1,0 1 0,0-1 0,0 0-1,0 0 1,0 1 0,0-1-1,0 0 1,0 0 0,0 0 0,0 0-1,0 0 1,0 0 0,1-1-1,31-2 10,24-10-465,-46 9 302,0 1-1,0 0 1,0 1-1,1 0 1,-1 0-1,1 2 1,0-1-1,15 3 1,-24-1 149,0 0-1,-1 0 1,1 0 0,0 0 0,-1 0 0,1 1-1,-1-1 1,0 1 0,0 0 0,1-1 0,-1 1 0,0 0-1,0 1 1,-1-1 0,1 0 0,0 0 0,-1 1 0,1-1-1,-1 1 1,0-1 0,0 1 0,0 0 0,0-1 0,0 1-1,-1 0 1,1 0 0,-1 0 0,0-1 0,0 1 0,0 0-1,0 0 1,-1 3 0,1 2 245,0 0 0,-1 1 0,0-1 1,-1 0-1,0-1 0,0 1 0,-1 0 0,0 0 0,0-1 0,-7 10 0,2-6-158,-1 0-1,0-1 1,-1-1-1,0 0 1,0 0-1,-1-1 0,-20 13 1,25-18-101,0 1 1,0-1-1,-1 0 0,1-1 1,-1 1-1,1-1 0,-1-1 1,0 1-1,1-1 0,-1 0 1,0-1-1,0 1 0,0-1 1,0-1-1,0 1 1,1-1-1,-9-3 0,12 3-226,1 0 0,0 0 0,-1-1 0,1 1 0,0-1 0,0 1 0,0-1 0,0 0-1,0 0 1,1 0 0,-1 0 0,1 0 0,-1 0 0,1 0 0,-2-5 0,-12-39-9103,8 4-2422</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4.918"/>
    </inkml:context>
    <inkml:brush xml:id="br0">
      <inkml:brushProperty name="width" value="0.025" units="cm"/>
      <inkml:brushProperty name="height" value="0.025" units="cm"/>
    </inkml:brush>
  </inkml:definitions>
  <inkml:trace contextRef="#ctx0" brushRef="#br0">0 34 17649,'0'0'15118,"62"-28"-15118,-32 25 0,-3 2 0,6 0 0,0 1-1954,1 0-3075,3 0-2722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5.276"/>
    </inkml:context>
    <inkml:brush xml:id="br0">
      <inkml:brushProperty name="width" value="0.025" units="cm"/>
      <inkml:brushProperty name="height" value="0.025" units="cm"/>
    </inkml:brush>
  </inkml:definitions>
  <inkml:trace contextRef="#ctx0" brushRef="#br0">255 1 21781,'0'0'3299,"-55"32"160,21-7-1121,-2 3-1313,0 6-160,5 2-865,7 2 0,5-2 0,6-5 0,7-4 0,6-4 0,0-8 0,0-9-1121,3-5-1570,-1-1-1953,-1-8-1794,-1-14-8744</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15.619"/>
    </inkml:context>
    <inkml:brush xml:id="br0">
      <inkml:brushProperty name="width" value="0.025" units="cm"/>
      <inkml:brushProperty name="height" value="0.025" units="cm"/>
    </inkml:brush>
  </inkml:definitions>
  <inkml:trace contextRef="#ctx0" brushRef="#br0">230 12 15054,'-10'-2'3438,"-6"0"-1873,0 1 0,1 0 1,-22 1-1,31 1-1316,0 0 0,0 0-1,0 0 1,0 0 0,0 1 0,1 0 0,-1 0 0,1 1 0,-1 0-1,1 0 1,0 0 0,0 0 0,0 1 0,-5 5 0,5-4-170,1 0 1,-1 1 0,1 0 0,0 0-1,0 0 1,1 0 0,0 1 0,0-1-1,0 1 1,1 0 0,0 0 0,1 0-1,-1 0 1,1 0 0,0 0 0,1 9-1,0-13-40,0 1 0,1 0-1,-1-1 1,1 1 0,0-1-1,0 1 1,0-1-1,1 0 1,-1 1 0,1-1-1,0 0 1,0 0 0,0 0-1,0 0 1,0 0-1,1-1 1,-1 1 0,1-1-1,0 1 1,0-1 0,0 0-1,0 0 1,0 0-1,0-1 1,0 1 0,0-1-1,1 0 1,-1 0 0,1 0-1,-1 0 1,1 0 0,-1-1-1,6 1 1,5 0 2,0 0 1,0-1 0,0-1-1,0 0 1,-1 0-1,1-2 1,0 0 0,-1 0-1,1-1 1,14-7-1,-22 8-37,-1 1-1,1-1 1,-1-1-1,1 1 1,-1-1-1,0 0 1,0 0-1,-1 0 1,1-1-1,-1 0 1,0 0-1,0 0 1,-1 0-1,0-1 1,1 1-1,-2-1 0,1 0 1,-1 1-1,0-1 1,0-1-1,0 1 1,-1 0-1,0 0 1,0-10-1,-1 12-1,0 0 0,-1 1 0,0-1 0,1 0 0,-1 1 0,-1-1 0,1 0 0,0 1 0,-1 0 1,0-1-1,0 1 0,0 0 0,0 0 0,0 0 0,-1 0 0,1 0 0,-1 0 0,0 1 0,0-1 0,0 1 0,0 0 0,0 0 0,0 0 0,-1 0 0,1 1 0,-1-1 0,1 1 0,-1 0 0,1 0 0,-1 0 0,-5 0 0,5 0-20,-1 0 0,0 0 1,0 1-1,1 0 0,-1 0 0,0 0 1,0 0-1,0 1 0,1-1 0,-1 1 1,0 1-1,1-1 0,-1 1 0,1-1 1,-1 1-1,1 0 0,0 1 1,0-1-1,0 1 0,0 0 0,0 0 1,0 0-1,1 1 0,-6 6 0,5-3-246,0 1-1,0 1 1,1-1-1,0 0 1,0 1-1,1 0 0,1-1 1,-1 1-1,1 0 1,0 15-1,1-16-610,1 0-1,-1 0 1,1 0-1,1 0 1,-1-1 0,1 1-1,1 0 1,0-1-1,0 1 1,0-1-1,1 0 1,5 8-1,18 18-7857</inkml:trace>
  <inkml:trace contextRef="#ctx0" brushRef="#br0" timeOffset="1">674 465 17200,'0'0'12626,"-11"8"-10918,7-5-1559,-7 4 66,0 1 0,1 1 0,-14 14 1,21-20-203,0 1 0,0-1 0,0 1 0,1 0 0,-1 0 0,1 0 1,0 0-1,0 0 0,1 0 0,-1 1 0,1-1 0,0 0 0,0 1 1,0-1-1,1 1 0,0 8 0,0-12-13,0 0 0,0 0 0,0 0 0,1 0 0,-1 0 0,0 0 0,1 0 0,-1 0 0,0 0 0,1-1 0,0 1 0,-1 0 0,1 0 0,-1 0 0,1 0 0,0-1 0,0 1 0,-1 0 0,1-1 0,0 1 0,0 0 0,0-1 0,0 1 0,0-1 0,0 0 0,1 1 0,34 1 0,-27-3 0,0-1 0,-1 0 0,1-1 0,-1 0 0,15-7 0,-13 4 0,-1 0 0,-1-1 0,0-1 0,0 1 0,0-1 0,-1-1 0,0 1 0,0-1 0,-1 0 0,6-13 0,-8 15 0,-1 0 0,0 0 0,0 0 0,-1 0 0,0 0 0,0-1 0,-1 1 0,0-1 0,0 1 0,0-1 0,-1 1 0,-1-1 0,1 0 0,-1 1 0,-4-15 0,4 20-120,1 0 0,-1-1 0,-1 1 0,1 0 0,0 0 0,0 1 0,-1-1 0,1 0 0,-1 0 0,1 1 0,-1-1 0,0 1 0,0-1 0,0 1 0,0 0 0,0-1 0,0 1 0,0 0 0,-4-1 0,0 1-774,0-1 0,1 1 0,-1 0 0,0 0-1,0 1 1,-10 0 0,-11 3-8064</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0.060"/>
    </inkml:context>
    <inkml:brush xml:id="br0">
      <inkml:brushProperty name="width" value="0.025" units="cm"/>
      <inkml:brushProperty name="height" value="0.025" units="cm"/>
    </inkml:brush>
  </inkml:definitions>
  <inkml:trace contextRef="#ctx0" brushRef="#br0">55 0 14798,'-6'9'1723,"-1"0"0,2 0 0,-1 1 0,-7 18 0,9-16-774,0 1 0,1 0-1,1-1 1,0 1 0,1 0 0,0 19 0,0-31-908,1 0-1,0 0 0,0 0 1,1 0-1,-1 0 1,0 0-1,0 0 1,0 0-1,1 0 1,-1 0-1,1 0 1,-1 0-1,0 0 1,1 0-1,0 0 1,-1 0-1,1-1 0,-1 1 1,1 0-1,0 0 1,0-1-1,-1 1 1,1 0-1,0-1 1,0 1-1,0-1 1,2 1-1,-1 0 32,1 0 0,0-1 0,0 1 0,0-1 1,0 0-1,0 0 0,0 0 0,0 0 0,5-1 0,2-2 51,0 1-1,0-1 1,-1 0-1,0-1 1,11-6-1,17-14-11,-28 17-132,0 0 1,1 0 0,0 1 0,0 1 0,1 0-1,0 0 1,0 1 0,0 0 0,0 1-1,23-4 1,-34 7 12,1 0 0,0 0-1,0 0 1,0 0 0,0 1 0,-1-1-1,1 0 1,0 0 0,0 1 0,-1-1-1,1 1 1,0-1 0,0 1 0,-1-1-1,1 1 1,0-1 0,-1 1 0,1-1-1,-1 1 1,1 0 0,-1-1 0,1 1-1,-1 0 1,1 0 0,-1-1 0,0 1-1,1 0 1,-1 0 0,0 0-1,0-1 1,0 1 0,1 1 0,0 39 66,-1-38-31,-1 1 1,1 0-1,0 0 0,0 0 0,1 0 0,-1 0 1,1 0-1,0 0 0,0-1 0,2 7 1,-1-9-24,-1 1 0,1-1 0,0 0 0,0 1 0,0-1 0,0 0 0,0 0 0,0 0 0,0 0 1,0-1-1,0 1 0,1 0 0,-1-1 0,0 0 0,0 1 0,1-1 0,-1 0 0,0 0 1,1 0-1,-1-1 0,0 1 0,0-1 0,0 1 0,1-1 0,1 0 0,5-2 3,-1 0 1,0 0-1,0 0 0,0-1 0,7-6 0,-1 0-7,-10 7 0,0 0 0,0-1 0,0 2 0,0-1 0,1 0 0,-1 1 0,1-1 0,0 1 0,-1 1 0,1-1 0,0 1 0,0 0 0,0 0 0,0 0 0,0 0 0,6 1 0,-10 1-213,0 0 0,-1 0 1,1 0-1,-1 0 0,1 0 0,-1 0 1,1 0-1,-1 0 0,0 0 0,1 0 0,-1 0 1,0 0-1,0 0 0,0 0 0,0 0 1,0 0-1,0 1 0,0 0 0,1 12-4085,-1-13 4221,0-1 1,0 0 0,0 0 0,0 0-1,0 0 1,0 0 0,0 1-1,0-1 1,1 0 0,-1 0 0,0 0-1,0 0 1,0 0 0,0 1-1,0-1 1,0 0 0,0 0-1,0 0 1,0 0 0,0 0 0,1 0-1,-1 0 1,0 1 0,0-1-1,0 0 1,0 0 0,0 0-1,1 0 1,-1 0 0,0 0 0,0 0-1,0 0 1,0 0 0,0 0-1,1 0 1,-1 0 0,0 0-1,0 0 1,0 0 0,0 0 0,1 0-1,-1 0 1,0 0 0,0 0-1,0 0 1,0 0 0,0 0-1,1 0 1,-1 0 0,0 0 0,0 0-1,0-1 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2.905"/>
    </inkml:context>
    <inkml:brush xml:id="br0">
      <inkml:brushProperty name="width" value="0.025" units="cm"/>
      <inkml:brushProperty name="height" value="0.025" units="cm"/>
    </inkml:brush>
  </inkml:definitions>
  <inkml:trace contextRef="#ctx0" brushRef="#br0">109 42 9385,'-10'1'2082,"0"0"-1442,0-1 157,0 1 0,0 0 0,0 0 0,0 1 0,0 0 0,-17 8 0,26-6 1357,9-1-1464,12-1-187,418 11 3514,-213-8-3758,1210-42 1903,-390 8 2184,-1046 29-3883,-37-2-1428,-8-4-4304,16-7-1174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3.727"/>
    </inkml:context>
    <inkml:brush xml:id="br0">
      <inkml:brushProperty name="width" value="0.025" units="cm"/>
      <inkml:brushProperty name="height" value="0.025" units="cm"/>
    </inkml:brush>
  </inkml:definitions>
  <inkml:trace contextRef="#ctx0" brushRef="#br0">0 0 12492,'0'0'12107,"84"7"-10057,-31-7-608,8 0-482,6 0-543,2 0-353,-8 0 0,-8 0-64,-14 3-512,-12 4-481,-15 0-833,-12 7-576,-7 0-898,-22-1-1760,-9-1-2339</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4.056"/>
    </inkml:context>
    <inkml:brush xml:id="br0">
      <inkml:brushProperty name="width" value="0.025" units="cm"/>
      <inkml:brushProperty name="height" value="0.025" units="cm"/>
    </inkml:brush>
  </inkml:definitions>
  <inkml:trace contextRef="#ctx0" brushRef="#br0">0 1 13196,'0'0'10186,"67"13"-7399,-23-13-641,7 0-833,0 0-704,2 0-321,-5 0-96,-5 0-96,-10 0-64,-8 1-1569,-12 5-3716,-4-4-7079</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4.539"/>
    </inkml:context>
    <inkml:brush xml:id="br0">
      <inkml:brushProperty name="width" value="0.025" units="cm"/>
      <inkml:brushProperty name="height" value="0.025" units="cm"/>
    </inkml:brush>
  </inkml:definitions>
  <inkml:trace contextRef="#ctx0" brushRef="#br0">2 0 5733,'0'0'24109,"7"12"-22374,-4-7-1505,0-1-179,0 0-1,0 0 1,-1 1-1,1-1 1,-1 0-1,0 1 1,-1 0-1,1-1 1,-1 1-1,0 0 1,0 0-1,0 0 1,-1 0-1,0 0 1,0 0-1,0-1 1,0 1-1,-2 7 1,1-8-51,-8 26 0,1 1 0,2-1 0,1 1 0,1 0 0,2 0 0,2 45 0,2-71-2400,1-20-11503</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4.895"/>
    </inkml:context>
    <inkml:brush xml:id="br0">
      <inkml:brushProperty name="width" value="0.025" units="cm"/>
      <inkml:brushProperty name="height" value="0.025" units="cm"/>
    </inkml:brush>
  </inkml:definitions>
  <inkml:trace contextRef="#ctx0" brushRef="#br0">1 36 21781,'0'0'10794,"63"-20"-10602,-25 20-192,8 0 0,7-1 0,6 0 0,-3-3 0,-4-2 0,-6 2 0,-15 4-512,-8 0-1538,-15 0-1121,-8 11-1314,-5 1-1344,-18-1-4837</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5.236"/>
    </inkml:context>
    <inkml:brush xml:id="br0">
      <inkml:brushProperty name="width" value="0.025" units="cm"/>
      <inkml:brushProperty name="height" value="0.025" units="cm"/>
    </inkml:brush>
  </inkml:definitions>
  <inkml:trace contextRef="#ctx0" brushRef="#br0">36 43 18930,'0'0'9673,"73"4"-7367,-19-9-704,9-8-1346,4 2-256,-2 2 0,-8 2 0,-9 5 0,-15 2 0,-15 0-2530,-14 7-1602,-4 4-1762,-17 0-3683</inkml:trace>
  <inkml:trace contextRef="#ctx0" brushRef="#br0" timeOffset="1">0 259 15182,'0'0'13709,"73"35"-12171,-24-38-673,2-9-513,3 1-256,-3 2-64,-2 0-833,-10 3-2113,-6-2-2852,-8 2-4836</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5.577"/>
    </inkml:context>
    <inkml:brush xml:id="br0">
      <inkml:brushProperty name="width" value="0.025" units="cm"/>
      <inkml:brushProperty name="height" value="0.025" units="cm"/>
    </inkml:brush>
  </inkml:definitions>
  <inkml:trace contextRef="#ctx0" brushRef="#br0">354 1 18417,'0'0'12247,"-9"12"-10918,-274 299-555,280-308-1280,0 0-1,-1 0 1,1 0-1,0-1 1,-1 0-1,0 1 1,-6 2-1,9-5 310,0 0-1,1 0 0,-1 0 1,0 0-1,0 0 0,0 0 1,0 0-1,1 0 0,-1 0 1,0 0-1,0 0 0,0-1 1,1 1-1,-1 0 1,0 0-1,0-1 0,1 1 1,-1-1-1,0 1 0,1-1 1,-1 1-1,0-1 0,1 1 1,-1-1-1,1 1 0,-1-1 1,1 0-1,-1 1 1,1-1-1,-1 0 0,1 0 1,0 1-1,-1-1 0,1 0 1,0 0-1,0 0 0,0 1 1,-1-1-1,1 0 0,0 0 1,0 0-1,0 1 1,1-2-1,-5-28-10756</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5.920"/>
    </inkml:context>
    <inkml:brush xml:id="br0">
      <inkml:brushProperty name="width" value="0.025" units="cm"/>
      <inkml:brushProperty name="height" value="0.025" units="cm"/>
    </inkml:brush>
  </inkml:definitions>
  <inkml:trace contextRef="#ctx0" brushRef="#br0">0 0 20980,'0'0'6662,"61"41"-3651,-28-22-897,9 3-2114,0 1 0,0 2 0,-5-3 0,-5 2 0,-2-1 0,-7-3 0,-8-3-705,-5-7-5861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6.260"/>
    </inkml:context>
    <inkml:brush xml:id="br0">
      <inkml:brushProperty name="width" value="0.025" units="cm"/>
      <inkml:brushProperty name="height" value="0.025" units="cm"/>
    </inkml:brush>
  </inkml:definitions>
  <inkml:trace contextRef="#ctx0" brushRef="#br0">0 1 9385,'0'0'18834,"13"50"-17105,20-44-383,11-2-482,11-1-383,8-3-353,2 0-128,1-10-1377,-10-5-3043,-10-1-4261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6.618"/>
    </inkml:context>
    <inkml:brush xml:id="br0">
      <inkml:brushProperty name="width" value="0.025" units="cm"/>
      <inkml:brushProperty name="height" value="0.025" units="cm"/>
    </inkml:brush>
  </inkml:definitions>
  <inkml:trace contextRef="#ctx0" brushRef="#br0">96 0 14510,'0'0'9865,"-51"60"-7014,35-29-1154,3 1-223,3 4-161,5 0-640,5-1-481,0-2-160,8 2-128,2-4-1153,2-4-1378,-7-5-2145,-5-2-2243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0.402"/>
    </inkml:context>
    <inkml:brush xml:id="br0">
      <inkml:brushProperty name="width" value="0.025" units="cm"/>
      <inkml:brushProperty name="height" value="0.025" units="cm"/>
    </inkml:brush>
  </inkml:definitions>
  <inkml:trace contextRef="#ctx0" brushRef="#br0">0 38 19827,'0'0'8296,"54"-38"-25465</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6.976"/>
    </inkml:context>
    <inkml:brush xml:id="br0">
      <inkml:brushProperty name="width" value="0.025" units="cm"/>
      <inkml:brushProperty name="height" value="0.025" units="cm"/>
    </inkml:brush>
  </inkml:definitions>
  <inkml:trace contextRef="#ctx0" brushRef="#br0">0 591 9865,'0'0'18994,"60"21"-17072,-9-24-641,9-11-576,9-3-705,1-2 0,-3 2 0,-6-1 0,-7 4 0,-12 1-801,-9 1-832,-12 1-706,-7 1-2337,-7-4-1089,-7-3-5830</inkml:trace>
  <inkml:trace contextRef="#ctx0" brushRef="#br0" timeOffset="1">23 64 20467,'0'0'6118,"55"0"-3619,-5 0-770,12-2-512,11-5-672,4-2-353,-2 0-192,-5 0-160,-11 2-1314,-12-2-2497,-15-3-4677</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0:27.674"/>
    </inkml:context>
    <inkml:brush xml:id="br0">
      <inkml:brushProperty name="width" value="0.025" units="cm"/>
      <inkml:brushProperty name="height" value="0.025" units="cm"/>
    </inkml:brush>
  </inkml:definitions>
  <inkml:trace contextRef="#ctx0" brushRef="#br0">0 122 3587,'2'-10'12070,"-2"4"-10806,8-50 3977,-7 53-4706,-1 0-1,1 0 0,0 0 1,0 0-1,0 0 0,0 0 1,0 0-1,1 0 0,-1 0 0,1 1 1,0-1-1,0 1 0,0-1 1,0 1-1,0 0 0,5-4 1,-7 6-512,1 0 0,-1 0 0,1 1 1,-1-1-1,1 0 0,-1 0 1,1 0-1,-1 0 0,1 1 0,-1-1 1,1 0-1,-1 0 0,0 1 0,1-1 1,-1 0-1,1 1 0,-1-1 1,0 1-1,1-1 0,-1 0 0,0 1 1,1-1-1,-1 1 0,0-1 1,0 1-1,0-1 0,1 1 0,-1-1 1,0 1-1,0-1 0,0 1 0,0-1 1,0 1-1,0-1 0,0 1 1,0-1-1,0 1 0,0-1 0,0 1 1,0-1-1,-1 2 0,2 32 487,-2-28-476,-1 39-34,1-31 0,0 1 0,1-1 0,0 1 0,1-1 0,4 18 0,-5-31 0,1 0 0,-1 0 0,1 0 0,0 0 0,0 0 0,-1-1 0,1 1 0,0 0 0,0 0 0,0-1 0,0 1 0,0-1 0,0 1 0,0 0 0,0-1 0,0 0 0,0 1 0,0-1 0,0 0 0,0 1 0,0-1 0,0 0 0,1 0 0,-1 0 0,0 0 0,0 0 0,0 0 0,2-1 0,35-7 0,-19-3 0,0 0 0,-1-1 0,0-1 0,-1-1 0,23-23 0,37-28 0,-76 64 0,0 0 0,0 0 0,0 0 0,0 0 0,0 0 0,0 1 0,1-1 0,-1 1 0,0-1 0,1 1 0,-1-1 0,0 1 0,1 0 0,-1-1 0,0 1 0,1 0 0,-1 0 0,0 0 0,2 0 0,-2 1 0,0-1 0,-1 1 0,1-1 0,0 1 0,-1-1 0,1 1 0,-1 0 0,1-1 0,-1 1 0,1 0 0,-1-1 0,0 1 0,1 0 0,-1 0 0,0 0 0,0-1 0,1 1 0,-1 0 0,0 0 0,0 0 0,0-1 0,0 1 0,0 1 0,-1 11 0,0 0 0,-1 0 0,-4 18 0,0-2 0,6-27 0,-1 0 0,1 1 0,0-1 0,0 0 0,0 1 0,0-1 0,0 0 0,1 0 0,-1 1 0,1-1 0,-1 0 0,1 0 0,0 0 0,0 0 0,0 0 0,0 0 0,0 0 0,0 0 0,1 0 0,-1 0 0,3 2 0,-2-3 0,1 0 0,-1 0 0,1 0 0,-1 0 0,1 0 0,0-1 0,-1 1 0,1-1 0,0 0 0,0 0 0,-1 0 0,1 0 0,0 0 0,0 0 0,-1-1 0,1 1 0,0-1 0,2-1 0,4-2 0,0 0 0,0 0 0,0-1 0,0-1 0,-1 1 0,0-1 0,0-1 0,-1 1 0,0-1 0,12-14 0,-12 12 0,1 0 0,1 1 0,0 0 0,0 0 0,0 1 0,19-10 0,-27 16 0,-1 1 0,0 0 0,0 0 0,0 0 0,1 0 0,-1 0 0,0 0 0,0 0 0,1 0 0,-1-1 0,0 1 0,0 0 0,1 0 0,-1 0 0,0 0 0,0 0 0,1 0 0,-1 0 0,0 1 0,0-1 0,0 0 0,1 0 0,-1 0 0,0 0 0,0 0 0,1 0 0,-1 0 0,0 0 0,0 1 0,0-1 0,0 0 0,1 0 0,-1 0 0,0 0 0,0 1 0,0-1 0,0 0 0,1 0 0,-1 0 0,0 1 0,0-1 0,0 0 0,0 0 0,0 0 0,0 1 0,0-1 0,0 0 0,0 0 0,0 1 0,0-1 0,-1 20 0,-10 18 0,8-32 0,0 1 0,1 0 0,0 0 0,0 0 0,1 0 0,0 0 0,-1 8 0,2-15-36,0 1 0,1-1-1,-1 1 1,0-1 0,0 1 0,0-1-1,0 1 1,1-1 0,-1 1 0,0-1-1,0 0 1,1 1 0,-1-1 0,0 0-1,1 1 1,-1-1 0,0 0 0,1 1 0,-1-1-1,0 0 1,1 1 0,-1-1 0,1 0-1,-1 0 1,1 0 0,-1 1 0,1-1-1,-1 0 1,1 0 0,-1 0 0,0 0-1,1 0 1,-1 0 0,1 0 0,-1 0 0,1 0-1,-1 0 1,1 0 0,0-1 0,15-2-5556,10-8-8987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1:19.243"/>
    </inkml:context>
    <inkml:brush xml:id="br0">
      <inkml:brushProperty name="width" value="0.025" units="cm"/>
      <inkml:brushProperty name="height" value="0.025" units="cm"/>
    </inkml:brush>
  </inkml:definitions>
  <inkml:trace contextRef="#ctx0" brushRef="#br0">173 55 10250,'0'0'3555,"-9"-1"-2461,7 1-1023,0-1 0,-1 1-1,1 0 1,-1 0 0,1 0 0,0 0-1,-1 0 1,1 0 0,0 1-1,-1-1 1,1 1 0,0 0-1,0 0 1,-4 1 0,3 1 42,1-1 0,-1 1 0,1 0 0,0-1 0,0 1 0,1 0 0,-1 0 0,0 0 0,1 1 0,0-1 0,0 0 0,0 0 0,-1 7 0,-17 84 1140,-11 141 0,18-126-631,3-35-284,-22 293 830,35-416-980,1 0 0,24-95 0,-10 61-154,15-74 1,40-256 52,-70 362-67,-5 47-21,0 6-8,-5 26-43,-28 144 171,-50 328 2388,148-735-2128,50-268-7500,-111 547 2805,-5 43 501,-10 5-2244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1:20.379"/>
    </inkml:context>
    <inkml:brush xml:id="br0">
      <inkml:brushProperty name="width" value="0.025" units="cm"/>
      <inkml:brushProperty name="height" value="0.025" units="cm"/>
    </inkml:brush>
  </inkml:definitions>
  <inkml:trace contextRef="#ctx0" brushRef="#br0">250 1 8392,'0'0'6774,"-11"16"-5508,8-11-1171,-7 9 156,1 1 0,0 0 0,1 1 0,1 0 0,1 0 0,-9 30 0,-14 97 1007,5 1 0,-7 278 0,31-418-1256,4 63 27,-4-64-27,0 0 1,1 0-1,0 0 0,-1 0 1,1 0-1,0 0 0,0 0 0,1 0 1,-1 0-1,1-1 0,-1 1 1,1 0-1,0-1 0,0 0 1,0 1-1,0-1 0,1 0 1,2 2-1,-4-3-1,-1-1 0,1 0 0,-1 0 0,1 0-1,-1 0 1,1 1 0,-1-1 0,1 0 0,0 0 0,-1 0 0,1 0 0,-1 0 0,1 0 0,-1-1 0,1 1-1,-1 0 1,1 0 0,0 0 0,-1 0 0,1-1 0,-1 1 0,1 0 0,-1-1 0,0 1 0,1 0 0,-1-1-1,1 1 1,-1 0 0,1-1 0,-1 1 0,0-1 0,1 1 0,-1-1 0,0 1 0,0-1 0,1 1 0,-1-1-1,0 1 1,0-1 0,0 1 0,0-1 0,0 0 0,1 1 0,-1-1 0,0 1 0,0-1 0,4-36 117,-4 29-98,79-820-169,-73 750-6,-9 119 118,-1 0 0,-3-1-1,-11 43 1,0-3 58,-147 684 1767,159-739-1579,-1 23 239,9-73-479,1 1 0,1 0 1,13-45-1,-2 12-188,146-701-4051,-139 615 3955,-50 234 774,-25 119 144,-43 348 0,90-523-3469,1-29-4218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3.701"/>
    </inkml:context>
    <inkml:brush xml:id="br0">
      <inkml:brushProperty name="width" value="0.025" units="cm"/>
      <inkml:brushProperty name="height" value="0.025" units="cm"/>
    </inkml:brush>
  </inkml:definitions>
  <inkml:trace contextRef="#ctx0" brushRef="#br0">31 81 6054,'0'0'2343,"1"-9"-1243,-1-5-563,1-8-184,-1-5 5313,0 57-4166,15 331 2050,-15-361-2467,0-18 962,-3-363-342,-13 552-998,4-61-681,-5 82 1275,18-201-1249,0 1 0,1 0-1,0 0 1,0 1-1,1-1 1,3-7-1,6-19-91,1-30-1682,-8 22-4971,-5 30-821</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4.741"/>
    </inkml:context>
    <inkml:brush xml:id="br0">
      <inkml:brushProperty name="width" value="0.025" units="cm"/>
      <inkml:brushProperty name="height" value="0.025" units="cm"/>
    </inkml:brush>
  </inkml:definitions>
  <inkml:trace contextRef="#ctx0" brushRef="#br0">164 0 13805,'-1'13'3235,"-24"284"836,20 426-3049,-22 567-825,-52 149 1352,108-874 1061,-27-552-2589,-1 32-10,-1-45-99,-1 1 0,1-1 0,-1 0 1,1 0-1,-1 0 0,1 1 0,-1-1 0,1 0 0,-1 0 0,1 0 0,-1 0 1,1 0-1,-1 0 0,1 0 0,-1 0 0,1 0 0,-1 0 0,1 0 1,-1 0-1,1 0 0,-1-1 0,1 1 0,-1 0 0,1 0 0,-1-1 0,1 1 1,0 0-1,-1 0 0,1-1 0,-1 1 0,1 0 0,0-1 0,-1 1 0,1-1 1,0 1-1,-1-1 0,-16-14-3425,-8-10-3464</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5.327"/>
    </inkml:context>
    <inkml:brush xml:id="br0">
      <inkml:brushProperty name="width" value="0.025" units="cm"/>
      <inkml:brushProperty name="height" value="0.025" units="cm"/>
    </inkml:brush>
  </inkml:definitions>
  <inkml:trace contextRef="#ctx0" brushRef="#br0">49 103 4837,'0'0'4292,"-25"-53"-4292,13 26-609,0 4-1633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5.797"/>
    </inkml:context>
    <inkml:brush xml:id="br0">
      <inkml:brushProperty name="width" value="0.025" units="cm"/>
      <inkml:brushProperty name="height" value="0.025" units="cm"/>
    </inkml:brush>
  </inkml:definitions>
  <inkml:trace contextRef="#ctx0" brushRef="#br0">40 1 7399,'0'0'3283,"-5"9"-240,0 1-2184,1 1 0,-1-1-1,2 1 1,0 0 0,0 0 0,1 1 0,-2 21-1,2 55 2433,-1-28-2413,2 0 1,3 0-1,3 0 0,16 80 0,-20-135-879,1 0 1,-1 0-1,1 0 0,1 0 0,-1 0 0,1-1 0,5 9 0,-8-13-3,1 1 0,0 0 0,0 0 0,-1-1 0,1 1 0,0 0 0,0-1 0,0 1 0,0-1 0,0 1 0,0-1 0,0 1 0,0-1 0,0 0 0,0 0 0,0 1 0,1-1 0,-1 0 0,0 0 0,0 0 0,0 0 0,0 0 0,0 0 0,0-1 0,0 1 0,0 0 0,0 0 0,0-1 0,0 1 0,0-1 0,0 1 0,0-1 0,0 1 0,0-1 0,0 0 0,0 1 0,0-1 0,-1 0 0,1 0 0,0 0 1,0 1-1,-1-1 0,1 0 0,0-2 0,7-7 15,0-1 1,-1 0-1,-1-1 1,0 1-1,0-1 1,6-22-1,21-85-140,-24 81 39,-2 5 69,-7 25 19,2 1 1,-1-1-1,1 1 1,0-1-1,1 1 0,4-9 1,2 65-127,-6-14 299,-2 0 31,2 0 1,2 1 0,1-1 0,15 45 0,-20-77-190,0 0 1,0 0 0,0 0-1,1 0 1,-1 0 0,1 0-1,-1-1 1,1 1-1,0-1 1,0 1 0,0-1-1,1 0 1,-1 0 0,1 0-1,-1 0 1,1 0 0,-1 0-1,1-1 1,0 1-1,0-1 1,0 0 0,0 0-1,0 0 1,0 0 0,0-1-1,3 1 1,-1-1 11,0 0 0,0-1 0,0 0 0,0 0 1,0 0-1,-1-1 0,1 0 0,0 1 0,-1-2 0,0 1 0,1 0 1,-1-1-1,0 0 0,0 0 0,0 0 0,3-4 0,9-8 142,-2-1-1,1 0 0,-2-1 1,0 0-1,-1-1 0,-1-1 1,0 0-1,-2 0 1,0-1-1,-1 0 0,-1-1 1,-1 0-1,-1 0 0,-1 0 1,-1 0-1,-1-1 1,0-39-1,-3 57-167,0-1 1,0 1-1,0-1 0,-1 1 0,0 0 1,0-1-1,0 1 0,0 0 0,-1 0 1,0 0-1,1 1 0,-1-1 0,-1 1 1,1-1-1,0 1 0,-1 0 0,0 0 1,1 1-1,-1-1 0,0 1 0,-1 0 1,1 0-1,0 0 0,-1 0 0,1 1 1,-1 0-1,1 0 0,-1 0 0,1 0 1,-1 1-1,0 0 0,1 0 1,-1 0-1,0 0 0,-6 2 0,10-2-108,0 1 0,0-1-1,0 0 1,0 1-1,0-1 1,0 1 0,0-1-1,0 1 1,0 0 0,1-1-1,-1 1 1,0 0 0,1 0-1,-1-1 1,0 1 0,1 0-1,-1 0 1,1 0-1,-1 0 1,1 0 0,-1 0-1,1 0 1,0 0 0,0 0-1,-1 0 1,1 0 0,0 0-1,0 0 1,0 0-1,0 0 1,0 0 0,0 0-1,0 0 1,1 1 0,-1 1-519,1-1 1,-1 0 0,1 0 0,-1 1-1,1-1 1,0 0 0,0 0 0,0 0-1,0 0 1,0 0 0,0 0 0,1 0-1,-1-1 1,1 1 0,1 1 0,17 9-7616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6.137"/>
    </inkml:context>
    <inkml:brush xml:id="br0">
      <inkml:brushProperty name="width" value="0.025" units="cm"/>
      <inkml:brushProperty name="height" value="0.025" units="cm"/>
    </inkml:brush>
  </inkml:definitions>
  <inkml:trace contextRef="#ctx0" brushRef="#br0">17 1 21172,'0'0'4516,"-15"61"-1665,13-35-1570,2 0-736,0-2-385,6-3-160,5-3-352,-1-4-673,1-2-64,-4-2-353,-1-5-736,-1-4-1185,-3-10-9449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6.493"/>
    </inkml:context>
    <inkml:brush xml:id="br0">
      <inkml:brushProperty name="width" value="0.025" units="cm"/>
      <inkml:brushProperty name="height" value="0.025" units="cm"/>
    </inkml:brush>
  </inkml:definitions>
  <inkml:trace contextRef="#ctx0" brushRef="#br0">8 363 14382,'0'0'8899,"9"8"-8328,-4-4-571,0 0 0,0-1 0,0 0 0,1 0 0,-1 0 0,1 0 0,0-1 0,0 0-1,0 0 1,11 2 0,-14-4-22,1 0 0,-1 0-1,1 0 1,-1-1 0,0 1-1,1-1 1,-1 0 0,1 0-1,-1 0 1,0 0 0,0 0 0,0-1-1,0 0 1,0 1 0,0-1-1,0 0 1,0-1 0,-1 1-1,1 0 1,-1-1 0,0 1-1,0-1 1,0 0 0,0 0-1,0 0 1,1-3 0,0 0 86,0 0 1,-1 0 0,0-1-1,0 1 1,-1-1 0,0 1-1,0-1 1,-1 0 0,1 0-1,-2-8 1,1 13 10,0 1 0,0-1 1,0 1-1,0-1 0,0 1 0,0-1 0,0 1 0,-1-1 0,1 1 0,-1-1 1,1 1-1,-1-1 0,1 1 0,-1 0 0,0-1 0,0 1 0,0 0 1,0-1-1,0 1 0,0 0 0,0 0 0,0 0 0,0 0 0,0 0 0,-1 0 1,1 1-1,0-1 0,-1 0 0,1 0 0,-1 1 0,1-1 0,-1 1 1,1 0-1,-1-1 0,1 1 0,-1 0 0,1 0 0,-1 0 0,1 0 0,-1 0 1,1 0-1,-1 0 0,1 0 0,-1 1 0,1-1 0,-1 1 0,1-1 1,-1 1-1,-1 0 0,0 1-18,0 0 1,0 1 0,-1-1-1,2 1 1,-1-1 0,0 1-1,0 0 1,1 0-1,0 0 1,-1 1 0,1-1-1,0 0 1,1 1-1,-1-1 1,-2 8 0,-15 59 520,15-53-387,1 0 0,1 0 0,0 1-1,1-1 1,1 1 0,1-1 0,5 34 0,-6-49-187,0-1 0,1 1 0,-1 0 0,1 0 0,0 0 1,0 0-1,-1-1 0,1 1 0,0 0 0,0-1 0,1 1 0,-1-1 1,0 1-1,0-1 0,1 1 0,-1-1 0,1 0 0,-1 0 0,1 0 1,0 0-1,-1 0 0,1 0 0,0 0 0,0-1 0,-1 1 0,1 0 1,0-1-1,0 0 0,0 1 0,0-1 0,0 0 0,0 0 0,0 0 1,0 0-1,-1 0 0,1-1 0,0 1 0,0 0 0,0-1 0,0 0 1,0 1-1,-1-1 0,1 0 0,2-1 0,2-2-185,0 1 0,0-1 0,0 0 0,-1 0 0,0 0 0,0-1 0,0 0 0,0 0 0,-1 0 0,0-1 0,5-8 0,-4 5-1003,-1-1-1,0 0 1,0-1-1,-1 1 1,-1-1 0,3-15-1,-4-26-5957</inkml:trace>
  <inkml:trace contextRef="#ctx0" brushRef="#br0" timeOffset="1">39 0 17200,'0'0'5670,"-39"62"-3909,39-44-1216,0-3-481,18-6-160,1-6-2018,2-3-3876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1.246"/>
    </inkml:context>
    <inkml:brush xml:id="br0">
      <inkml:brushProperty name="width" value="0.025" units="cm"/>
      <inkml:brushProperty name="height" value="0.025" units="cm"/>
    </inkml:brush>
  </inkml:definitions>
  <inkml:trace contextRef="#ctx0" brushRef="#br0">138 303 512,'0'0'12663,"8"-5"-10725,-7 4-1931,11-7 1720,0-1 0,21-19 0,-29 24-1155,-1 1 0,0-1 0,0 1 0,0-1 0,0 0-1,-1 0 1,1-1 0,-1 1 0,0 0 0,-1-1 0,1 1 0,-1-1 0,0 1 0,0-1 0,1-8 0,-2 12-519,-1 0 1,1 0-1,0 0 1,-1 0-1,1 1 1,-1-1-1,1 0 0,-1 0 1,0 0-1,1 1 1,-1-1-1,0 0 1,1 0-1,-1 1 0,0-1 1,0 1-1,0-1 1,0 1-1,1-1 1,-1 1-1,0-1 1,0 1-1,0 0 0,0 0 1,0-1-1,0 1 1,0 0-1,0 0 1,0 0-1,0 0 1,0 0-1,0 0 0,0 0 1,0 1-1,0-1 1,0 0-1,-1 1 1,-43 10 8,31-5-56,1 2 0,0-1 0,1 2 1,-1-1-1,1 2 0,-17 17 0,23-21-9,1-1 0,0 1 0,0 0-1,0 0 1,1 0 0,0 1-1,0-1 1,1 1 0,0 0 0,0 0-1,0 1 1,1-1 0,0 0-1,-1 15 1,3-21 1,0 0 1,0-1-1,0 1 0,0-1 1,0 1-1,0 0 0,0-1 1,1 1-1,-1-1 0,0 1 0,1-1 1,-1 1-1,0-1 0,1 1 1,-1-1-1,0 1 0,1-1 1,-1 1-1,1-1 0,-1 0 0,1 1 1,-1-1-1,1 0 0,-1 1 1,1-1-1,0 0 0,-1 0 1,1 1-1,-1-1 0,2 0 0,27 1-25,27-15-58,-34 3-24,-1 0-1,0-2 1,0 0 0,-1-1 0,-1-1 0,0-1 0,29-33 0,-26 24 58,-1-2 1,-1 0 0,-1-2 0,-1 0-1,13-32 1,-23 40 15,-16 25-192,-19 36 94,17-22 295,1 0 1,0 1-1,2 0 0,0 1 1,1-1-1,1 2 0,0-1 0,2 0 1,-2 37-1,5-54-147,0 0-1,0 0 1,1 0-1,-1-1 0,1 1 1,-1 0-1,1 0 1,0 0-1,0 0 1,0-1-1,0 1 1,0-1-1,1 1 1,-1-1-1,1 1 1,0-1-1,0 0 1,0 1-1,0-1 1,0 0-1,0-1 1,0 1-1,1 0 1,-1-1-1,1 1 0,-1-1 1,1 0-1,0 1 1,-1-1-1,1-1 1,0 1-1,0 0 1,0-1-1,0 1 1,-1-1-1,5 0 1,0 0-2,0 0 1,0 0 0,1-1-1,-1 0 1,0 0-1,0-1 1,0 0 0,0 0-1,0 0 1,0-1-1,-1 0 1,1-1-1,10-7 1,-8 4-1,0-1 0,-1-1-1,1 1 1,-2-1 0,1-1 0,10-18 0,-14 22-46,-2 1 1,1 0 0,-1-1-1,0 0 1,0 0 0,0 1 0,-1-1-1,0 0 1,0 0 0,-1 0-1,1 0 1,-1-1 0,-1 1 0,1 0-1,-2-7 1,2 11 23,-1 1 0,1 0 0,0 0-1,0 0 1,-1 0 0,1 0 0,-1 0 0,1 0 0,-1 0 0,1 0-1,-1 0 1,0 0 0,0 0 0,1 0 0,-1 1 0,0-1 0,0 0-1,0 0 1,0 1 0,0-1 0,0 1 0,0-1 0,0 1 0,0-1 0,0 1-1,-1-1 1,0 1-1,-1 0 0,1 0 0,0 0 0,0 0 0,0 1 0,-1-1-1,1 1 1,0-1 0,0 1 0,0 0 0,0 0 0,-3 1 0,-3 3 11,1 0 1,0 0 0,0 0-1,0 1 1,-9 10 0,4-2 243,1 0 1,-13 24-1,21-34-200,1 0 0,0 1 0,0-1 0,0 0 0,0 1-1,1 0 1,0-1 0,0 1 0,0 0 0,0 0 0,1-1-1,0 1 1,0 0 0,1 7 0,0-10-45,0-1 0,0 1 0,1-1 0,-1 1 0,1-1 0,-1 0 0,1 1 0,-1-1 0,1 0 0,0 0 0,-1 0 0,1 0 0,0-1 0,0 1 0,0 0 0,-1-1 0,1 1 0,0-1 0,0 0 0,0 1 0,0-1 0,0 0 0,0 0 0,3-1 0,52-3 0,-38 0 1,0-1 0,0-2 1,18-8-1,-26 9-4,1 1 1,-1 0 0,1 1-1,0 1 1,0-1-1,1 2 1,-1 0 0,0 0-1,1 1 1,20 1 0,-32 0 1,0 1 1,-1-1-1,1 1 1,0-1-1,0 1 1,0-1-1,0 1 1,0-1 0,-1 1-1,1 0 1,0-1-1,0 1 1,-1 0-1,1 0 1,-1-1-1,1 1 1,-1 0-1,1 0 1,-1 0-1,1 0 1,-1 0 0,0 0-1,1 0 1,-1 0-1,0 0 1,0 0-1,0 1 1,1 37 22,0-12-10,-1-25-12,1 0 0,0 0 0,1 0 0,-1 0 0,0 0 0,1 0 0,-1 0 0,1 0 0,-1 0 0,1-1 0,0 1 0,0 0 0,0-1 0,0 0 0,0 1 0,0-1 0,0 0 0,0 0 0,1 0 0,-1-1 0,0 1 0,1 0 0,-1-1 0,0 1 0,1-1 0,-1 0 0,1 0 0,-1 0 0,5-1 0,4 1 0,0-1 0,0 0 0,1-1 0,-1 0 0,12-4 0,54-29 0,-64 28 0,1 0 0,1 0 0,-1 1 0,1 1 0,30-6 0,-45 11-7,1-1 0,-1 1 0,1 0 0,-1 1 0,1-1 1,-1 0-1,1 0 0,-1 0 0,1 0 0,-1 0 0,1 0 0,-1 0 0,1 1 0,-1-1 0,1 0 0,-1 0 0,1 1 1,-1-1-1,0 0 0,1 1 0,-1-1 0,0 0 0,1 1 0,-1-1 0,0 1 0,1-1 0,-1 1 0,0-1 0,0 0 1,0 1-1,1-1 0,-1 1 0,1 22-826,-1-20 497,0 1 0,-1-1 0,1 0 0,-1 0 0,0 0 0,0 0 0,0 0 0,0-1 0,-1 1 0,1 0 0,-1 0 0,-2 3 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7.200"/>
    </inkml:context>
    <inkml:brush xml:id="br0">
      <inkml:brushProperty name="width" value="0.025" units="cm"/>
      <inkml:brushProperty name="height" value="0.025" units="cm"/>
    </inkml:brush>
  </inkml:definitions>
  <inkml:trace contextRef="#ctx0" brushRef="#br0">39 381 15407,'-10'31'4120,"4"-16"-3374,1 1-1,0 1 1,1-1 0,1 0-1,1 1 1,0 0 0,1 0-1,1 19 1,0-35-736,0 0 1,0 0-1,0-1 0,0 1 0,1 0 1,-1 0-1,0 0 0,0 0 0,1 0 1,-1 0-1,0 0 0,1-1 0,-1 1 1,1 0-1,-1 0 0,1 0 0,0-1 1,-1 1-1,1 0 0,0-1 0,-1 1 1,1-1-1,0 1 0,0 0 0,-1-1 1,1 0-1,0 1 0,0-1 0,0 0 1,0 1-1,0-1 0,0 0 0,0 0 1,-1 0-1,1 1 0,0-1 0,0 0 0,1-1 1,0 1 2,0-1 0,1 1 0,-1-1 1,0 0-1,0 0 0,0 0 0,0 0 1,-1 0-1,1 0 0,0 0 0,0-1 1,-1 1-1,1-1 0,0 1 0,-1-1 1,2-2-1,9-15 76,-1-1 0,-1 0 0,-1-1 0,0 0 0,-2 0 0,0-1 0,5-34 0,14-162-63,-25 205-12,4-91 78,-3 66 389,-1 31 98,-1 11 309,-8 127-553,3-92-44,2 0 0,2 0 1,6 57-1,-5-92-286,1 1 1,0-1-1,0 1 1,0-1 0,0 0-1,0 0 1,1 1-1,0-1 1,0 0-1,0 0 1,0 0-1,1-1 1,-1 1-1,1-1 1,0 1 0,0-1-1,0 0 1,1 0-1,-1 0 1,1 0-1,0-1 1,0 0-1,-1 1 1,1-1 0,1-1-1,-1 1 1,0-1-1,0 1 1,1-1-1,-1 0 1,1-1-1,-1 1 1,0-1-1,1 0 1,-1 0 0,1 0-1,8-2 1,-3 0-6,0 0 0,0 0 0,0-1 0,0-1 0,-1 0 1,1 0-1,-1-1 0,0 0 0,0 0 0,-1-1 0,1 0 1,-1-1-1,-1 0 0,1 0 0,10-14 0,-13 14 21,0-1 0,-1 0 0,1 1 0,-2-1 0,1-1 0,-1 1 0,0 0 0,-1-1 1,0 0-1,-1 1 0,1-1 0,-2 0 0,1 0 0,-1 0 0,-1-10 0,0 18-16,1 0 0,0 0 0,-1 0 0,1 0 1,-1 0-1,1 0 0,-1 0 0,0 1 0,1-1 0,-1 0 1,0 0-1,0 1 0,1-1 0,-1 0 0,0 1 1,0-1-1,0 1 0,0-1 0,0 1 0,0-1 0,0 1 1,0 0-1,0-1 0,0 1 0,0 0 0,0 0 1,0 0-1,0 0 0,0 0 0,0 0 0,0 0 0,0 0 1,0 0-1,0 0 0,0 1 0,0-1 0,0 0 0,0 1 1,0-1-1,0 1 0,0-1 0,-2 2 0,-2 0 14,-1 1 0,0 0 0,1 0 0,0 1 0,-10 7 0,5-2 41,0 1 1,1 1-1,0 0 1,0 0-1,1 0 1,1 1-1,0 0 1,0 1 0,1 0-1,1 0 1,-7 25-1,12-37-60,0 0 0,0 0 0,0 0 0,0 0 0,0 0 0,0 0 0,0 0 0,1 0 0,-1 0 0,0 0 0,1 0 0,-1 0 0,1 0 0,-1 0 0,1 0 0,-1-1 0,1 1 0,-1 0 0,1 0 0,0 0 0,-1-1 0,1 1 0,0-1 0,0 1 0,0 0 0,-1-1 0,1 1 0,0-1 0,0 0 0,0 1 0,0-1 0,0 0 0,0 1 0,0-1 0,0 0 0,0 0 0,0 0 0,0 0 0,0 0 0,0 0 0,0 0 0,1 0 0,47-8 0,-16-3 0,45-21 0,-60 23 0,1 0 0,0 1 0,0 2 0,1-1 0,0 2 0,0 1 0,41-4 0,-60 7 0,0 0 0,-1-1 0,1 0 0,-1 1 0,1-1 0,-1 1 0,0-1 0,0 1 0,0-1 0,0 0 0,0 1 0,0-1 0,-1-2 0,1 2 0,-1-10 0,0 1 0,-1-1 0,-1 0 0,0 0 0,-7-19 0,5 21 0,2 0 0,0 0 0,0 0 0,1-1 0,0 1 0,1-1 0,-1-15 0,3 25 3,-1-1 0,1 1-1,-1-1 1,1 1 0,0 0 0,0-1 0,0 1 0,-1 0-1,1 0 1,0 0 0,1 0 0,-1-1 0,0 1 0,0 1-1,0-1 1,1 0 0,-1 0 0,0 0 0,1 1-1,-1-1 1,1 1 0,-1-1 0,2 0 0,45-11-374,-29 7-287,26-9-3362,3-4-3587</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7.612"/>
    </inkml:context>
    <inkml:brush xml:id="br0">
      <inkml:brushProperty name="width" value="0.025" units="cm"/>
      <inkml:brushProperty name="height" value="0.025" units="cm"/>
    </inkml:brush>
  </inkml:definitions>
  <inkml:trace contextRef="#ctx0" brushRef="#br0">8 153 15246,'0'0'11980,"-8"56"-9578,35-55-1025,14-1-416,13-18-480,9-10-385,9-7-128,0-5-2082,-6-5-2787,-14 2-5317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8.701"/>
    </inkml:context>
    <inkml:brush xml:id="br0">
      <inkml:brushProperty name="width" value="0.025" units="cm"/>
      <inkml:brushProperty name="height" value="0.025" units="cm"/>
    </inkml:brush>
  </inkml:definitions>
  <inkml:trace contextRef="#ctx0" brushRef="#br0">3 117 8712,'0'0'13101,"-1"9"-10854,0 128 1708,2-102-3603,2-1-1,2 1 0,1-1 1,13 43-1,-18-74-333,0-1 0,-1 0 0,1 1 0,0-1 0,0 0 0,0 0 0,0 0 0,0 0 0,1 0 0,-1 0 0,1 0 0,-1 0 0,1-1 0,0 1 0,0 0 0,0-1 0,0 0 0,3 3 0,-3-4 5,-1 0 0,1 0-1,-1-1 1,1 1-1,-1 0 1,1 0-1,-1-1 1,1 1 0,-1-1-1,0 1 1,1-1-1,-1 0 1,1 0 0,-1 1-1,0-1 1,0 0-1,0 0 1,1 0-1,-1 0 1,0-1 0,0 1-1,0 0 1,-1 0-1,1-1 1,0 1-1,0 0 1,-1-1 0,1 1-1,0-3 1,11-22 168,-1-1 0,-2 0 0,-1 0 0,0-1 0,-2 0 0,-2-1 0,0 1 0,-1-55 0,-3 81-63,0 19 0,0-5-128,1 0 0,1 0 0,0 0 0,0 0 0,8 20 0,-9-30 0,-1 0 0,1 0 0,0 0 0,0 0 0,0 0 0,0 0 0,1 0 0,-1-1 0,0 1 0,1 0 0,-1-1 0,1 1 0,0-1 0,-1 1 0,1-1 0,0 0 0,0 0 0,0 0 0,0 0 0,0 0 0,0 0 0,0-1 0,0 1 0,0-1 0,0 1 0,0-1 0,1 0 0,-1 1 0,0-1 0,0-1 0,0 1 0,1 0 0,-1 0 0,0-1 0,0 1 0,0-1 0,0 0 0,0 0 0,0 1 0,3-3 0,3-2 0,-1 1 0,-1-1 0,1-1 0,-1 1 0,0-1 0,0 0 0,0-1 0,-1 1 0,0-1 0,0 0 0,-1 0 0,5-10 0,-1 0 0,0 0 0,-2 0 0,1-1 0,4-27 0,-7-1 0,-9 30 0,4 16 0,1 0 0,-1 0 0,0 0 0,1 0 0,-1 1 0,0-1 0,1 0 0,-1 0 0,0 1 0,1-1 0,-1 0 0,1 1 0,-1-1 0,1 1 0,-1-1 0,1 0 0,-1 1 0,1-1 0,-1 1 0,1 0 0,-1-1 0,1 1 0,0-1 0,-1 1 0,1 0 0,0-1 0,-1 2 0,-10 18 0,1 1 0,0 0 0,2 1 0,1 0 0,0 1 0,2-1 0,0 1 0,1 0 0,0 39 0,4-62 0,0 1 0,0-1 0,0 1 0,0 0 0,0-1 0,0 1 0,0-1 0,0 1 0,0 0 0,1-1 0,-1 1 0,0-1 0,0 1 0,1-1 0,-1 1 0,0-1 0,1 1 0,-1-1 0,0 1 0,1-1 0,-1 1 0,1-1 0,-1 1 0,1-1 0,-1 0 0,1 1 0,-1-1 0,1 0 0,-1 0 0,2 1 0,21-3 0,23-20 0,-6-5 0,-9 6 0,40-21 0,-61 37 0,0 0 0,1 1 0,-1 0 0,1 1 0,0 0 0,0 1 0,0 0 0,18 0 0,-27 2 0,0 0 0,1 0 0,-1 1 0,0-1 0,0 1 0,0-1 0,0 1 0,0 0 0,0 0 0,0 0 0,0 0 0,0 0 0,0 1 0,0-1 0,0 0 0,-1 1 0,1 0 0,-1-1 0,1 1 0,-1 0 0,1 0 0,-1-1 0,0 1 0,0 0 0,0 0 0,0 1 0,-1-1 0,1 0 0,0 0 0,-1 0 0,1 0 0,-1 1 0,0-1 0,0 0 0,0 0 0,0 1 0,-1 3 0,1-6 0,0 0 0,0 1 0,-1-1 0,1 0 0,0 0 0,0 0 0,-1 0 0,1 0 0,0 0 0,-1 0 0,1 0 0,0 0 0,0 0 0,-1 0 0,1 0 0,0 0 0,-1 0 0,1 0 0,0 0 0,0 0 0,-1 0 0,1 0 0,0 0 0,0-1 0,-1 1 0,1 0 0,0 0 0,0 0 0,-1 0 0,1-1 0,0 1 0,0 0 0,0 0 0,-1 0 0,1-1 0,0 1 0,0 0 0,0 0 0,0-1 0,0 1 0,-1 0 0,1 0 0,0-1 0,0 1 0,0-1 0,-9-11 0,-11-23 0,6 11 0,1 1 0,1-2 0,0 0 0,-13-47 0,25 71-84,0 1 0,0-1 0,0 0 0,0 0-1,1 0 1,-1 0 0,0 1 0,0-1 0,0 0 0,1 0 0,-1 0 0,0 1-1,1-1 1,-1 0 0,1 0 0,-1 1 0,1-1 0,-1 0 0,1 1 0,0-1-1,-1 1 1,1-1 0,0 0 0,-1 1 0,1 0 0,0-1 0,0 1 0,-1-1-1,1 1 1,0 0 0,1-1 0,34-9-5524,-20 7 2537,0-4-3911</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9.403"/>
    </inkml:context>
    <inkml:brush xml:id="br0">
      <inkml:brushProperty name="width" value="0.025" units="cm"/>
      <inkml:brushProperty name="height" value="0.025" units="cm"/>
    </inkml:brush>
  </inkml:definitions>
  <inkml:trace contextRef="#ctx0" brushRef="#br0">1 152 16528,'0'0'5167,"3"8"-2925,-2-4-2054,15 25 992,-15-28-1141,0 0 0,0 0 0,0 0 0,0 0 0,0-1 0,0 1 0,1 0 1,-1-1-1,0 1 0,0-1 0,1 0 0,-1 1 0,0-1 0,0 0 0,1 0 1,-1 0-1,0 0 0,1 0 0,-1 0 0,0 0 0,1 0 0,-1 0 0,0-1 1,0 1-1,1 0 0,-1-1 0,0 1 0,0-1 0,2-1 0,2-1 41,0 0 0,0 0 0,-1-1 0,1 1 0,-1-1 0,0 0 0,0 0 0,-1-1 0,1 1 0,-1-1 0,0 0-1,0 0 1,-1 0 0,5-10 0,-5 7 69,1 0 0,-1 1-1,0-1 1,-1 0 0,0 0 0,0 0-1,-1 0 1,0 0 0,0 0-1,-3-10 1,3 17-132,0-1-1,0 1 1,-1 0-1,1-1 0,-1 1 1,0 0-1,1-1 1,-1 1-1,0 0 1,0 0-1,0 0 1,1-1-1,-1 1 1,0 0-1,-1 0 1,1 0-1,0 1 1,0-1-1,0 0 1,0 0-1,-1 1 1,1-1-1,0 0 1,-1 1-1,1-1 1,-1 1-1,1 0 1,0 0-1,-1-1 1,1 1-1,-1 0 1,1 0-1,-1 0 1,1 0-1,-1 1 0,1-1 1,0 0-1,-1 0 1,1 1-1,-1-1 1,1 1-1,0 0 1,-1-1-1,1 1 1,0 0-1,0 0 1,0 0-1,0-1 1,0 1-1,-1 0 1,2 1-1,-1-1 1,0 0-1,0 0 1,0 0-1,-1 3 1,-4 10 102,0 2 1,0-1-1,2 1 1,0 0-1,0 0 1,2 0-1,0 0 1,1 0-1,0 0 1,1 1-1,1-1 1,4 22-1,-4-34-102,0 1-1,1-1 0,0 0 1,-1 0-1,1 0 1,0 0-1,1 0 0,-1 0 1,1-1-1,0 1 1,0-1-1,0 1 1,0-1-1,0 0 0,1 0 1,0-1-1,4 4 1,-6-5-22,0 0 0,1 0 0,-1 0 0,0 0 0,1 0 0,-1-1 0,0 1 0,1-1 1,-1 1-1,1-1 0,-1 0 0,1 0 0,-1 0 0,1 0 0,-1-1 0,1 1 0,-1-1 0,1 1 1,-1-1-1,0 0 0,1 0 0,-1 0 0,0 0 0,0 0 0,0-1 0,0 1 0,0-1 1,0 1-1,0-1 0,0 0 0,3-3 0,2-7-52,1 1 0,-1-1 0,-1-1 0,0 1 0,-1-1 0,0 0 0,-1-1 0,-1 1 0,0-1 0,0 1 1,0-23-1,-4 44-59,0 6 180,1-1 0,0 0 0,3 25 0,-3-36-54,0-1 1,0 1-1,0-1 1,0 0-1,0 1 0,0-1 1,1 1-1,-1-1 1,1 0-1,-1 1 1,1-1-1,-1 0 0,1 0 1,0 1-1,0-1 1,0 0-1,-1 0 1,1 0-1,0 0 0,0 0 1,1 0-1,-1 0 1,0 0-1,0-1 1,0 1-1,0 0 0,1-1 1,-1 1-1,0 0 1,1-1-1,-1 0 1,0 1-1,1-1 0,-1 0 1,1 0-1,-1 0 1,1 0-1,-1 0 1,0 0-1,1 0 0,-1 0 1,1 0-1,-1-1 1,0 1-1,1-1 1,-1 1-1,0-1 0,3-1 1,5-4 10,0-1 0,0-1 0,-1 0 0,0 0 0,0-1 0,-1 0 0,0 0 1,0 0-1,8-18 0,10-10 13,-21 30-34,-2 4-2,0-1 0,0 1 0,1-1 0,-1 1 0,1 0 0,0 0 0,0 0 0,0 0 0,0 1 0,0-1 0,0 1-1,1 0 1,-1 0 0,1 0 0,0 0 0,-1 1 0,6-2 0,-9 3 1,1 0 0,0 1-1,0-1 1,-1 0 0,1 1 0,0-1-1,-1 1 1,1-1 0,0 1 0,-1 0-1,1-1 1,-1 1 0,1-1-1,-1 1 1,1 0 0,-1 0 0,0-1-1,1 1 1,-1 0 0,0 0 0,0-1-1,1 1 1,-1 0 0,0 0 0,0-1-1,0 3 1,4 28 221,-4-24-144,0-5-62,9 38 220,-9-40-231,1 1 0,-1 0 0,1 0 0,-1-1 0,1 1 0,-1 0 0,1-1-1,-1 1 1,1-1 0,0 1 0,-1 0 0,1-1 0,0 0 0,-1 1 0,1-1 0,0 1-1,0-1 1,-1 0 0,1 1 0,0-1 0,0 0 0,0 0 0,-1 0 0,1 0 0,0 1-1,0-1 1,0 0 0,0-1 0,-1 1 0,1 0 0,0 0 0,0 0 0,0 0-1,0-1 1,-1 1 0,1 0 0,0-1 0,0 1 0,-1 0 0,1-1 0,0 1 0,-1-1-1,1 0 1,0 1 0,-1-1 0,2 0 0,3-5-3,1 1 0,0-1 0,-1 0 0,0 0 0,5-10 0,-6 11 0,-1-1 0,1 1 0,0 0 0,0 0 0,0 0 0,1 1 0,0-1 0,0 1 0,10-6 0,-15 10-3,0 0 0,1-1 1,-1 1-1,0 0 0,0 0 0,1 0 0,-1 0 1,0 0-1,1 0 0,-1 0 0,0 0 0,0 0 1,1 0-1,-1 0 0,0 0 0,1 0 0,-1 1 1,0-1-1,0 0 0,1 0 0,-1 0 0,0 0 1,0 0-1,1 0 0,-1 1 0,0-1 0,0 0 1,1 0-1,-1 0 0,0 1 0,0-1 0,0 0 1,0 0-1,1 1 0,-1-1 0,0 0 0,0 0 1,0 1-1,0-1 0,4 21-285,-3 30-521,-2-41 539,1-3-5604,0-16-242,-1-9-1459</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09.743"/>
    </inkml:context>
    <inkml:brush xml:id="br0">
      <inkml:brushProperty name="width" value="0.025" units="cm"/>
      <inkml:brushProperty name="height" value="0.025" units="cm"/>
    </inkml:brush>
  </inkml:definitions>
  <inkml:trace contextRef="#ctx0" brushRef="#br0">0 0 14253,'0'0'15087</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10.086"/>
    </inkml:context>
    <inkml:brush xml:id="br0">
      <inkml:brushProperty name="width" value="0.025" units="cm"/>
      <inkml:brushProperty name="height" value="0.025" units="cm"/>
    </inkml:brush>
  </inkml:definitions>
  <inkml:trace contextRef="#ctx0" brushRef="#br0">0 1 13805,'0'0'14926,"33"54"-13228,-29-23-513,1 1-416,0-1-385,3-1-384,1-8 0,-1-4-320,0-8-705,-3-9-449,0-1-1248,-2-7-1026,-3-13-2017,0-6-7304</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10.427"/>
    </inkml:context>
    <inkml:brush xml:id="br0">
      <inkml:brushProperty name="width" value="0.025" units="cm"/>
      <inkml:brushProperty name="height" value="0.025" units="cm"/>
    </inkml:brush>
  </inkml:definitions>
  <inkml:trace contextRef="#ctx0" brushRef="#br0">1 31 18193,'0'0'10058,"51"-30"-15151,-33 37-352,-6 0-6310</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2:11.254"/>
    </inkml:context>
    <inkml:brush xml:id="br0">
      <inkml:brushProperty name="width" value="0.025" units="cm"/>
      <inkml:brushProperty name="height" value="0.025" units="cm"/>
    </inkml:brush>
  </inkml:definitions>
  <inkml:trace contextRef="#ctx0" brushRef="#br0">29 244 12268,'0'0'6005,"-5"9"-4467,1-1-1321,1 1 0,-1-1 0,1 1 0,1 0 0,-1 0 0,2 0 0,-1 1 0,1-1 0,1 0 0,0 0 0,0 1 0,0-1 0,1 0 0,1 0 0,0 0 0,4 14 0,0-10-112,0 1 0,1-1 0,1 0 0,0-1 0,0 0 0,1 0-1,1-1 1,0 0 0,1-1 0,0 0 0,0 0 0,1-1 0,0-1 0,22 12 0,-25-15-90,-1 0 0,0 1 0,0 0 0,-1 1 0,0-1 0,0 1 0,-1 1 0,1-1 0,-2 1-1,1 0 1,-1 1 0,0-1 0,6 18 0,-6-10 664,0 0 1,-2 0-1,0 0 0,-1 0 0,-1 0 1,0 0-1,-2 27 0,1-41-642,0 0-1,0 0 1,0 0-1,0 0 0,-1-1 1,1 1-1,0 0 1,-1 0-1,1 0 1,-1 0-1,0-1 1,0 1-1,1 0 1,-1 0-1,0-1 1,0 1-1,-1-1 1,1 1-1,0-1 1,0 1-1,-1-1 1,1 0-1,-1 0 1,1 0-1,-1 0 1,0 0-1,1 0 0,-1 0 1,0 0-1,0-1 1,1 1-1,-1 0 1,0-1-1,0 0 1,-3 1-1,1-1 5,0-1 0,1 1 0,-1-1 0,0 0 0,1 0 0,-1 0 0,1-1 0,-1 1 0,1-1 0,0 0 0,-1 0-1,1 0 1,0 0 0,0 0 0,0-1 0,1 1 0,-5-6 0,-1-2-65,0-2 0,1 1 0,1-1 0,-1 0 0,2-1 0,0 1 0,0-1 0,1 0 0,1 0 0,0-1 0,1 1 0,0-1 0,1 1 0,1-1 0,0 1 0,1-1 0,4-25 0,5-10-84,3-1 0,2 1-1,27-61 1,-42 109 108,8-33 433,-10 55-1,2-20-432,1 0 0,-1-1 0,1 1 0,-1 0 0,1 0 0,0-1 0,-1 1 0,1-1 0,0 1 0,-1-1 0,1 1 0,0-1 0,0 1 0,-1-1 0,1 0 0,0 1 0,0-1 0,0 0 0,0 1 0,-1-1 0,1 0 0,0 0 0,0 0 0,0 0 0,0 0 0,0 0 0,1 0 0,35-1 0,-29 1 0,-1 0 0,0 0 0,1-1 0,-1 0 0,0 0 0,0 0 0,0-1 0,-1 0 0,1-1 0,0 1 0,-1-1 0,1-1 0,-1 1 0,0-1 0,0 0 0,7-7 0,-2 0 0,0-1 0,-1 0 0,0-1 0,-1 0 0,13-26 0,-12 24 0,-4 14 0,1 24 0,-4-6 0,-1-9-5,0 0 0,1-1 0,-1 0 0,2 1 0,-1-1 0,1 0 0,0 0 0,1-1 0,0 1 0,0-1 0,0 0 0,0-1 0,1 1 0,0-1 0,1 0 0,12 7 0,3 0-39,2-1-1,-1-2 1,49 14 0,-39-14-21,52 23 1,-77-28 59,1 0 0,0 1 1,-1 0-1,0 1 0,0 0 0,-1 0 1,0 1-1,0-1 0,0 2 1,6 9-1,-9-11 13,0 0 1,0 1-1,-1-1 0,0 1 1,-1 0-1,0 0 0,0 0 1,0 0-1,-1 0 0,0 1 1,0-1-1,-1 0 1,1 1-1,-2-1 0,1 0 1,-1 1-1,0-1 0,-1 0 1,0 0-1,0 0 0,0 0 1,-1 0-1,0 0 0,0-1 1,-1 1-1,-5 6 0,5-7 1,-1 1 0,0-1 0,0-1-1,-1 1 1,0-1 0,0 0-1,0 0 1,0-1 0,-1 0-1,1 0 1,-1 0 0,0-1 0,0 0-1,-1 0 1,1-1 0,-1 0-1,1 0 1,-1-1 0,1 0-1,-1 0 1,0-1 0,0 0 0,0 0-1,-13-3 1,15 2-9,0-1 0,0-1 0,1 1 0,-1-1 0,0 0 0,1 0 0,0-1 0,-1 1 0,1-1 0,1-1 0,-1 1 0,1-1 0,-1 1 0,1-1 0,1 0 0,-1-1 0,1 1 0,0-1 0,0 1 0,0-1 0,1 0 0,0 0 0,0 0 0,-2-12 0,1 1 0,0 0 0,1-1 0,0 1 0,2-1 0,0 0 0,1 1 0,6-34 0,0 28-27,0 0-1,2 1 1,1 0-1,0 0 1,2 1-1,0 1 1,1 0 0,1 0-1,1 2 1,24-25-1,22-15-1748,106-79 0,-82 72-7374</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17.547"/>
    </inkml:context>
    <inkml:brush xml:id="br0">
      <inkml:brushProperty name="width" value="0.025" units="cm"/>
      <inkml:brushProperty name="height" value="0.025" units="cm"/>
    </inkml:brush>
  </inkml:definitions>
  <inkml:trace contextRef="#ctx0" brushRef="#br0">145 220 7719,'0'0'7223,"3"-8"-3315,-1 4-4192,1-1 1237,-1-1 0,0 1 0,0-1 0,-1 0-1,3-11 1,-4 16-761,0 0 0,0 0 0,0 1-1,0-1 1,0 0 0,-1 0 0,1 0 0,0 0-1,0 0 1,-1 0 0,1 1 0,0-1 0,-1 0-1,1 0 1,-1 0 0,1 1 0,-1-1-1,1 0 1,-1 1 0,-1-2 0,1 1-89,0 0 1,-1 1-1,1-1 1,-1 1-1,1 0 0,-1-1 1,0 1-1,1 0 1,-1 0-1,1 0 1,-1 0-1,1 0 0,-1 0 1,0 0-1,1 1 1,-1-1-1,-1 1 1,-2 1-72,0 1 0,0-1 0,0 1 0,1 0 0,-1 0 0,1 1 0,-1-1 0,1 1 0,0 0 0,1 0 0,-1 0 0,1 1 0,-1 0 0,1-1 0,-4 10 0,-2 3-40,1 0 0,1 1 0,-7 25 0,9-27 16,1 0 0,1 1 0,0-1 0,1 1 0,1-1 0,1 1 0,0-1 0,1 1 0,4 21 0,-4-36-5,-1-1 0,1 1 0,0 0 0,0 0 0,0-1 0,0 1 0,0-1 0,0 1 0,0-1 0,0 0 0,1 1 0,-1-1 0,0 0 0,1 0 0,-1 0 0,1 0 0,0 0 0,-1 0 0,1 0 0,0 0 0,-1-1 0,1 1 0,0-1 0,0 1 0,0-1 0,-1 0 0,1 0 0,0 0 0,0 0 0,0 0 0,0 0 0,-1 0 0,1 0 0,0-1 0,2 0 0,2-1 20,0 1 1,0-2-1,0 1 0,0-1 1,-1 0-1,1 0 1,-1 0-1,0-1 0,6-4 1,9-12 65,-1 0 0,0-2 0,-2 0 0,0 0 1,-2-2-1,0 0 0,-2-1 0,-1 0 0,0-1 1,-2 0-1,-1-1 0,-2 0 0,0 0 0,-2-1 0,-1 1 1,1-51-1,-9 62 15,-7 18-52,-10 26-32,9 0-20,3 0 0,-9 35 0,15-50 0,1-1 0,0 1 0,1-1 0,0 1 0,1 0 0,1-1 0,3 26 0,-3-36 0,0 0 0,0-1 0,-1 1 0,1 0 0,0 0 0,0-1 0,1 1 0,-1-1 0,0 1 0,0-1 0,1 0 0,-1 1 0,1-1 0,-1 0 0,1 0 0,0 0 0,-1 0 0,1 0 0,0 0 0,0-1 0,0 1 0,-1 0 0,1-1 0,0 0 0,0 1 0,0-1 0,0 0 0,0 0 0,0 0 0,0 0 0,0 0 0,0 0 0,0-1 0,2 0 0,3 0 0,0-1 0,0 0 0,0 0 0,0 0 0,-1-1 0,1 0 0,-1 0 0,8-6 0,-3 1 0,-1 0 0,0-1 0,-1-1 0,0 1 0,0-1 0,-1-1 0,0 0 0,-1 0 0,-1 0 0,1-1 0,-2 0 0,6-16 0,-21 58 0,-11 43 0,20-67 0,-1 0 0,2 0 0,-1 0 0,1 0 0,0 0 0,0 0 0,0 0 0,1 0 0,0 0 0,2 6 0,-2-10 0,0-1 0,-1 0 0,1 1 0,0-1 0,0 0 0,0 1 0,1-1 0,-1 0 0,0 0 0,0 0 0,1 0 0,-1 0 0,0 0 0,1-1 0,-1 1 0,1 0 0,-1-1 0,1 1 0,0-1 0,-1 1 0,1-1 0,-1 0 0,1 0 0,0 0 0,-1 0 0,1 0 0,0 0 0,-1 0 0,1 0 0,-1-1 0,1 1 0,0 0 0,-1-1 0,1 0 0,2-1 0,2 0 0,0 0 0,1-1 0,-1 0 0,0 0 0,0-1 0,-1 0 0,8-5 0,-4-1 0,-1 0 0,0 0 0,0-1 0,-1 0 0,0 0 0,-1-1 0,-1 0 0,1 0 0,-2 0 0,4-14 0,-9 30 0,0-1 0,0 1 0,1-1 0,-1 1 0,1-1 0,0 1 0,0-1 0,0 1 0,0 0 0,1-1 0,0 1 0,0-1 0,0 1 0,0-1 0,0 0 0,0 1 0,1-1 0,0 0 0,-1 0 0,1 0 0,1 0 0,-1 0 0,0-1 0,1 1 0,-1-1 0,1 1 0,0-1 0,-1 0 0,1 0 0,0 0 0,1 0 0,-1-1 0,0 1 0,0-1 0,1 0 0,-1 0 0,1 0 0,-1 0 0,1-1 0,-1 1 0,6-1 0,-2 1 2,0-1 1,0 0-1,0-1 0,0 1 1,0-1-1,-1 0 1,1-1-1,11-4 0,-16 5-6,0 0 0,1-1 0,-1 1 0,0-1 0,0 1 0,0-1 0,-1 0 0,1 0-1,0 0 1,-1 0 0,1 0 0,-1 0 0,0 0 0,1-1 0,-1 1 0,0 0 0,0-1-1,-1 1 1,1-1 0,0 1 0,-1-1 0,0 1 0,1-1 0,-1 0 0,-1-4 0,1-17-3085,0 0-7088,0 8-3730</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18.042"/>
    </inkml:context>
    <inkml:brush xml:id="br0">
      <inkml:brushProperty name="width" value="0.025" units="cm"/>
      <inkml:brushProperty name="height" value="0.025" units="cm"/>
    </inkml:brush>
  </inkml:definitions>
  <inkml:trace contextRef="#ctx0" brushRef="#br0">33 267 5605,'0'0'23089,"-5"10"-22790,3-7-339,-2 4 288,1 0-1,-1 1 1,1-1-1,1 1 1,-1 0 0,1-1-1,1 1 1,-1 0 0,1 0-1,1 0 1,-1 0 0,1 0-1,2 11 1,-1-17-239,0-1 1,0 1-1,0 0 0,1-1 1,-1 1-1,1-1 0,-1 1 1,1-1-1,0 0 0,-1 1 1,1-1-1,0 0 0,0 0 1,0 0-1,0 0 0,0-1 1,0 1-1,0-1 0,0 1 1,0-1-1,0 0 1,0 1-1,0-1 0,0 0 1,1 0-1,-1-1 0,0 1 1,0 0-1,0-1 0,3 0 1,5-1-1,-1 0 1,0 0-1,1-1 1,-1 0-1,13-7 1,-9 2-10,0-1 0,-1 0 0,-1 0 0,1-1 0,-1-1 0,-1 0 0,0 0 0,-1-1 0,0-1 0,-1 1 0,0-1 0,-1-1 0,0 1 0,-1-1 0,-1 0 0,0-1 0,-1 1 0,-1-1 0,0 0 0,-1 0 0,0 0 0,-1 0 0,-2-23 0,1 35 0,0 0 0,0 0 0,0 0 0,-1 0 0,1 0 0,-1 0 0,0 0 0,0 0 0,0 0 0,0 1 0,0-1 0,-1 0 0,1 1 0,-1-1 0,1 1 0,-1-1 0,0 1 0,0 0 0,0-1 0,-1 1 0,1 0 0,0 1 0,-1-1 0,1 0 0,-1 1 0,0-1 0,0 1 0,1 0 0,-1 0 0,0 0 0,-4-1 0,3 2 0,-1 0 0,1 0 0,-1 0 0,1 0 0,-1 1 0,1 0 0,-1 0 0,1 0 0,-1 0 0,1 1 0,0-1 0,0 1 0,0 0 0,0 1 0,0-1 0,0 1 0,0-1 0,1 1 0,0 0 0,-5 5 0,-31 45 0,37-51 0,1 1 0,-1-1 0,1 1 0,0 0 0,-1 0 0,1 0 0,0-1 0,1 1 0,-1 0 0,1 0 0,-1 0 0,1 0 0,0 0 0,0 1 0,0-1 0,0 0 0,1 0 0,-1 0 0,2 3 0,-1-4 0,0-1 0,0 0 0,1 1 0,-1-1 0,1 0 0,-1 0 0,1 0 0,-1 0 0,1 0 0,-1 0 0,1-1 0,0 1 0,-1 0 0,1-1 0,0 1 0,0-1 0,0 0 0,-1 0 0,4 1 0,44-1 0,-35 0 0,109 0 0,-122 0 0,0 1 0,1 0 0,-1-1 0,0 1 0,0 0 0,0 0 0,-1 0 0,1 0 0,0 0 0,0 0 0,0 0 0,-1 0 0,1 0 0,0 0 0,-1 1 0,1-1 0,-1 0 0,0 0 0,1 0 0,-1 1 0,0-1 0,0 0 0,0 1 0,0-1 0,0 0 0,0 1 0,0-1 0,0 0 0,0 0 0,-1 3 0,-5 44 0,2-33 33,1-6-579,0 1 1,1-1-1,0 1 0,0 17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1.836"/>
    </inkml:context>
    <inkml:brush xml:id="br0">
      <inkml:brushProperty name="width" value="0.025" units="cm"/>
      <inkml:brushProperty name="height" value="0.025" units="cm"/>
    </inkml:brush>
  </inkml:definitions>
  <inkml:trace contextRef="#ctx0" brushRef="#br0">246 67 7847,'1'-3'1061,"0"0"0,0 0 0,-1-1 0,1 1 0,-1 0 0,1 0 0,-1 0 0,0 0 0,0-1 0,-1-3 0,1 6-702,-1 0-1,1-1 1,-1 1 0,1 0-1,-1 0 1,1 0-1,-1-1 1,0 1 0,1 0-1,-1 0 1,0 0-1,0 0 1,0 0 0,0 0-1,0 1 1,0-1-1,0 0 1,-2-1 0,-2 1-64,0-1 0,0 1 0,0 0 0,0 0 0,0 1 1,-1-1-1,1 1 0,0 0 0,0 1 0,-1-1 0,-7 3 1,1 0-237,0 0 0,0 1-1,0 0 1,1 1 0,-1 0 0,-11 8 0,17-10-20,1 1 1,-1-1-1,1 1 0,0 0 0,0 0 0,1 0 0,-1 1 1,1 0-1,0 0 0,0 0 0,1 0 0,-1 0 0,-4 11 0,8-15-40,0 0 0,-1 0 0,1 0-1,0 0 1,0 0 0,0 0 0,0 0-1,0 0 1,0 0 0,0 0 0,0 0-1,0 0 1,1 0 0,-1 0 0,0 0-1,1 0 1,-1 0 0,0 0 0,1 0-1,-1 0 1,1-1 0,0 1 0,-1 0-1,1 0 1,0 0 0,-1-1-1,1 1 1,0 0 0,0-1 0,0 1-1,-1-1 1,1 1 0,0-1 0,0 1-1,0-1 1,0 0 0,0 0 0,0 1-1,0-1 1,2 0 0,49 4-331,-40-4 171,58 0-622,59 2-175,-113 0 740,-1 0 0,1 0 0,0 2 1,-1 0-1,26 10 0,-39-13 198,0 0 0,0-1 0,0 1 0,-1 0 0,1 0 0,0 0 0,-1 0 0,1 1 0,0-1 0,-1 0 0,0 1 0,1-1 0,-1 1 0,0-1 0,0 1 0,0 0 0,0-1 0,0 1 0,0 0 0,1 2 0,-2-3 74,0 1 1,0 0-1,0 0 0,-1-1 1,1 1-1,0 0 0,-1 0 1,1-1-1,-1 1 0,1 0 1,-1-1-1,0 1 0,0-1 1,1 1-1,-1-1 0,0 1 1,-3 2-1,-3 3 303,0 0 1,0-1-1,-1 0 0,0 0 0,0 0 0,-12 5 1,-3 0-84,-1 0 0,0-2 0,0 0 0,-1-2 0,0 0 0,0-2 0,0-1 0,-50 2 0,74-6-285,0 0 1,0 1-1,0-1 1,0 0-1,0 0 0,0 0 1,0 0-1,0 0 1,0 0-1,0 0 0,0 0 1,0-1-1,0 1 1,1 0-1,-1-1 0,0 1 1,0 0-1,0-1 0,0 1 1,0-1-1,1 1 1,-1-1-1,0 1 0,0-1 1,1 0-1,-1 0 1,1 1-1,-1-1 0,0 0 1,1 0-1,-1 1 1,1-1-1,0 0 0,-1 0 1,1 0-1,0 0 1,-1 0-1,1 0 0,0 0 1,0 0-1,0 1 1,0-1-1,0 0 0,0 0 1,0 0-1,0 0 0,0 0 1,0 0-1,1 0 1,-1 0-1,0 0 0,1 0 1,-1 0-1,0 1 1,1-1-1,-1 0 0,2-1 1,1-4-329,1 0 1,0 0-1,0 0 1,0 0 0,1 0-1,7-6 1,60-46-10093,-30 23 2129</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19.030"/>
    </inkml:context>
    <inkml:brush xml:id="br0">
      <inkml:brushProperty name="width" value="0.025" units="cm"/>
      <inkml:brushProperty name="height" value="0.025" units="cm"/>
    </inkml:brush>
  </inkml:definitions>
  <inkml:trace contextRef="#ctx0" brushRef="#br0">108 342 8136,'6'-15'2227,"0"0"-1,-2 0 1,0-1 0,0 1 0,-2-1 0,1-20 0,-2 35-2126,-1 1 0,0-1 0,0 1 1,0-1-1,0 1 0,0-1 0,0 1 0,0-1 1,0 0-1,0 1 0,0-1 0,-1 1 0,1-1 0,0 1 1,0-1-1,0 1 0,-1-1 0,1 1 0,0-1 1,-1 1-1,1-1 0,0 1 0,-1 0 0,1-1 1,-1 1-1,1-1 0,0 1 0,-1 0 0,1-1 1,-1 1-1,1 0 0,-1 0 0,1-1 0,-1 1 1,1 0-1,-2 0 0,-20 8 1365,15-3-1359,1 0-1,0 0 1,0 0 0,-10 12 0,7-3 14,1 0 0,1 0 0,0 1 0,1 0 0,0 0 0,1 1 0,1-1 0,1 1 0,0 0 0,1 0 0,0 23 0,1-37-97,1-1 0,0 1 1,0 0-1,0-1 0,0 1 0,0 0 0,0-1 1,1 1-1,-1 0 0,0-1 0,1 1 0,-1-1 1,1 1-1,0-1 0,-1 1 0,1-1 0,0 1 1,0-1-1,0 0 0,0 1 0,0-1 1,0 0-1,1 0 0,-1 0 0,0 0 0,1 0 1,-1 0-1,0 0 0,1 0 0,-1-1 0,1 1 1,-1 0-1,1-1 0,0 1 0,-1-1 0,1 0 1,-1 1-1,1-1 0,0 0 0,-1 0 1,4 0-1,1-1 12,-1 0-1,1-1 1,0 1 0,-1-1 0,1 0 0,-1 0-1,0-1 1,0 0 0,0 0 0,0 0 0,5-5 0,19-18-6,-2-1 1,-1-1 0,-1-2 0,-2 0 0,-1-2-1,-1 0 1,-2-1 0,-1-1 0,-2-1 0,-1-1-1,-2 0 1,11-46 0,-24 80-31,-4 13 0,-11 35 0,-16 67 0,20-66 0,3 2 0,-4 95 0,12-144 3,0 1 0,0 0 0,0-1 0,0 1 0,0 0 0,0 0 0,0-1 1,0 1-1,0 0 0,0-1 0,0 1 0,1 0 0,-1 0 0,0-1 0,1 1 0,-1 0 0,0-1 0,1 1 0,-1-1 0,1 1 0,-1-1 0,1 1 0,-1-1 0,1 1 1,-1-1-1,1 1 0,-1-1 0,1 1 0,0-1 0,-1 0 0,1 1 0,0-1 0,-1 0 0,1 0 0,0 0 0,0 1 0,-1-1 0,1 0 0,0 0 0,0 0 1,-1 0-1,1 0 0,1-1 0,-1 1-35,0 0 0,1-1 0,-1 1-1,1-1 1,-1 1 0,0-1 0,1 1 0,-1-1 0,0 0 0,1 0 0,-1 0 0,0 0 0,0 0-1,0 0 1,0 0 0,0 0 0,0 0 0,0-1 0,0 1 0,0-2 0,6-41-10277,-7 19-720</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0.519"/>
    </inkml:context>
    <inkml:brush xml:id="br0">
      <inkml:brushProperty name="width" value="0.025" units="cm"/>
      <inkml:brushProperty name="height" value="0.025" units="cm"/>
    </inkml:brush>
  </inkml:definitions>
  <inkml:trace contextRef="#ctx0" brushRef="#br0">49 123 13741,'-1'1'354,"0"-1"0,0 0 0,0 1 0,0-1 0,0 1 0,0-1 0,0 1 0,0 0 0,0-1 0,0 1 0,0 0 0,0 0 0,0-1 0,0 1 0,1 0 0,-1 0 0,0 1 0,1-1-211,0-1 0,0 1 0,0-1 0,0 1 1,0-1-1,1 0 0,-1 1 0,0-1 0,0 1 0,1-1 0,-1 0 0,0 1 0,0-1 0,1 0 1,-1 1-1,1-1 0,-1 0 0,0 1 0,1-1 0,-1 0 0,0 0 0,1 0 0,-1 1 0,1-1 1,-1 0-1,1 0 0,0 0 0,40 6 2915,-34-6-2856,-1-1 1,1-1-1,-1 1 1,1-1 0,-1 0-1,0-1 1,0 1-1,0-1 1,0 0-1,-1-1 1,1 1 0,-1-1-1,7-7 1,-8 9-153,-1-1 0,0 0 0,0 0 0,0 0 0,-1 0 0,1 0 0,-1-1 0,0 1 0,0-1 1,0 1-1,0-1 0,-1 0 0,1 0 0,-1 0 0,0 0 0,0 0 0,0 0 0,-1 0 0,1 0 0,-1 0 0,0 0 0,-1-7 0,0 10-42,0-1-1,0 1 1,-1-1-1,1 1 0,0 0 1,-1-1-1,1 1 0,-1 0 1,1 0-1,-1 0 0,1 0 1,-1 0-1,0 0 1,0 1-1,1-1 0,-1 1 1,0-1-1,0 1 0,0-1 1,0 1-1,0 0 0,1 0 1,-1 0-1,0 0 1,0 0-1,0 0 0,-2 1 1,-3 0-14,0-1 0,0 1 0,1 1 0,-1-1 1,0 1-1,-11 5 0,10-2 45,1 0-1,-1 1 1,1 0 0,0 0-1,0 1 1,1 0 0,0 0 0,0 0-1,0 1 1,1 0 0,1 0-1,-1 0 1,1 1 0,1 0 0,-1 0-1,1 0 1,1 0 0,0 0-1,-2 19 1,4-28-29,0 1 1,0 0-1,0 0 1,1-1-1,-1 1 1,0 0-1,0 0 0,1-1 1,-1 1-1,0 0 1,1-1-1,-1 1 1,0 0-1,1-1 0,-1 1 1,1-1-1,-1 1 1,1-1-1,0 1 1,-1-1-1,1 1 0,0-1 1,-1 1-1,1-1 1,0 0-1,-1 1 0,2-1 1,28 4 126,29-13 5,-46 3-126,0 0 0,0-1 0,12-9 0,-18 11-27,0 0 1,0 0-1,1 1 0,0 0 1,0 0-1,0 1 0,1 0 1,-1 0-1,1 1 0,-1 0 1,15-1-1,-20 3 18,0 1 0,0-1 0,0 1-1,-1 0 1,1 0 0,0 1 0,0-1 0,-1 0-1,4 3 1,-3-2 2,0 0-1,-1 0 1,2-1 0,-1 0 0,0 1-1,0-1 1,0 0 0,1 0-1,5 0 1,0-1-9,0-1 0,1 0 0,-1 0 0,0-1 0,0-1 0,0 1 0,0-1 0,-1-1 0,16-8 0,-12 6 0,1 1 0,-1 0 0,21-5 0,-32 10 0,0 0 0,0 0 0,0 0 0,0 0 0,0 1 0,-1-1 0,1 0 0,0 1 0,0-1 0,0 0 0,-1 1 0,1-1 0,0 1 0,0 0 0,-1-1 0,1 1 0,0 0 0,-1-1 0,1 1 0,-1 0 0,1-1 0,-1 1 0,1 0 0,-1 0 0,0 0 0,1 0 0,-1-1 0,0 1 0,0 0 0,1 0 0,-1 0 0,0 0 0,0 0 0,0 0 0,0 0 0,0-1 0,0 1 0,-1 2 0,-1 50 0,1-36 0,2-16-10,-1-1-1,0 0 1,1 0 0,-1 1 0,0-1-1,1 0 1,-1 0 0,0 1 0,1-1-1,-1 0 1,0 0 0,1 0 0,-1 0-1,1 0 1,-1 0 0,0 1 0,1-1-1,-1 0 1,1 0 0,-1 0 0,0 0-1,1-1 1,-1 1 0,1 0 0,-1 0-1,1 0 1,-1 0 0,0 0 0,1 0-1,-1-1 1,0 1 0,1 0 0,-1 0-1,0 0 1,1-1 0,-1 1 0,0 0-1,1-1 1,-1 1 0,1-1 0,15-9-3654,-3-7-5224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4.116"/>
    </inkml:context>
    <inkml:brush xml:id="br0">
      <inkml:brushProperty name="width" value="0.025" units="cm"/>
      <inkml:brushProperty name="height" value="0.025" units="cm"/>
    </inkml:brush>
  </inkml:definitions>
  <inkml:trace contextRef="#ctx0" brushRef="#br0">41 1 16528,'0'0'10959,"1"11"-9325,-1 15-1100,-2 1 1,-1-1-1,-11 49 1,6-41-310,2 1 0,-2 53 0,34-110 341,64-125-299,-90 147-267,0 0 0,1 0 0,-1 0 0,0 0 0,0 0 0,0 0 0,0 0 0,0 0 0,0 0 0,1 0 0,-1 0 0,0 0 0,0 0 0,0 0 0,0 0 0,1 0 0,-1 0 0,0 0 0,0 0 0,0 0 0,0 0 0,0 0 0,1 0 0,-1 0 0,0 0 0,0 0 0,0 0 0,0 0 0,0 0 0,0 0 0,1 0 0,-1 0 0,0 0 0,0 1 0,0-1 0,0 0 0,0 0 0,0 0 0,0 0 0,0 0 0,1 0 0,-1 1 0,0-1 0,0 0 0,0 0 0,0 0 0,0 0 0,0 0 0,0 1 0,0-1 0,0 0 0,0 0 0,0 0 0,0 0 0,0 0 0,0 1 0,0-1 0,0 0 0,0 0 0,0 0 0,0 0 0,0 0 0,-1 1 0,1-1 0,3 23 0,-2 24 0,-1-46 0,0-1 0,0 0 0,0 1 0,0-1 0,0 1 0,1-1 0,-1 0 0,0 1 0,0-1 0,0 1 0,0-1 0,0 0 0,1 1 0,-1-1 0,0 0 0,0 1 0,1-1 0,-1 0 0,0 1 0,1-1 0,-1 0 0,0 0 0,1 1 0,-1-1 0,0 0 0,1 0 0,-1 1 0,0-1 0,1 0 0,-1 0 0,1 0 0,-1 0 0,0 0 0,1 0 0,20-2 0,19-14 0,23-24 0,-50 29 0,1 2 0,0 0 0,0 0 0,1 1 0,0 1 0,32-10 0,-46 17 0,0 0 0,-1-1 0,1 1 0,0 0 0,0 0 0,0 0 0,-1 0 0,1 0 0,0-1 0,0 2 0,0-1 0,0 0 0,-1 0 0,1 0 0,0 0 0,0 0 0,0 1 0,-1-1 0,1 0 0,0 1 0,-1-1 0,1 1 0,0-1 0,0 1 0,-1-1 0,1 1 0,-1-1 0,1 1 0,-1-1 0,1 1 0,-1 0 0,1-1 0,-1 1 0,1 0 0,-1 0 0,0-1 0,1 1 0,-1 0 0,0 0 0,0 0 0,1-1 0,-1 1 0,0 0 0,0 0 0,0 0 0,0-1 0,0 1 0,0 0 0,-1 0 0,1 0 0,0 0 0,0-1 0,-1 2 0,1-1 0,-1 0 0,1 0 0,0 0 0,0-1 0,0 1 0,-1 0 0,1 0 0,0 0 0,0-1 0,0 1 0,0 0 0,1 0 0,-1 0 0,0-1 0,0 1 0,0 0 0,1 0 0,-1-1 0,0 1 0,1 0 0,-1 0 0,0-1 0,1 1 0,-1 0 0,1-1 0,-1 1 0,1-1 0,0 1 0,-1-1 0,1 1 0,-1-1 0,1 1 0,0-1 0,0 1 0,-1-1 0,1 0 0,0 1 0,0-1 0,-1 0 0,1 0 0,0 0 0,1 1 0,6-3 0,1 0 0,0 0 0,-1-1 0,0 0 0,1 0 0,-1-1 0,0 0 0,-1-1 0,1 1 0,9-9 0,32-17 0,-43 27 0,1 0 0,-1 0 0,1 0 0,0 1 0,0 0 0,0 1 0,8-1 0,-14 2 0,0 0 0,0 0 0,0 0 0,0 0 0,0 0 0,0 0 0,0 0 0,0 1 0,0-1 0,0 0 0,0 1 0,0-1 0,-1 1 0,1-1 0,0 1 0,0 0 0,0-1 0,-1 1 0,1 0 0,0-1 0,0 3 0,0-2 0,0 1 0,0 1 0,-1-1 0,1 0 0,-1 0 0,1 0 0,-1 0 0,0 0 0,0 0 0,0 1 0,0-1 0,0 0 0,-1 0 0,0 3 0,-8 20-2848,8-24 2261,0 1 1,0 0-1,0 0 1,0 0 0,0-1-1,-1 1 1,1-1-1,-1 1 1,1-1 0,-1 1-1,1-1 1,-1 0-1,0 0 1,0 0-1,0 0 1,-3 2 0,-5-3-9371</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4.457"/>
    </inkml:context>
    <inkml:brush xml:id="br0">
      <inkml:brushProperty name="width" value="0.025" units="cm"/>
      <inkml:brushProperty name="height" value="0.025" units="cm"/>
    </inkml:brush>
  </inkml:definitions>
  <inkml:trace contextRef="#ctx0" brushRef="#br0">3 0 18834,'0'0'7014,"-3"68"-7654,3-45-3108,9-2-5701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4.785"/>
    </inkml:context>
    <inkml:brush xml:id="br0">
      <inkml:brushProperty name="width" value="0.025" units="cm"/>
      <inkml:brushProperty name="height" value="0.025" units="cm"/>
    </inkml:brush>
  </inkml:definitions>
  <inkml:trace contextRef="#ctx0" brushRef="#br0">26 32 6150,'0'0'15326,"-2"10"-9277,-3 5-4358,1-3-980,0 1-1,1-1 0,0 1 0,-1 18 0,4-31-710,1 1 0,-1-1 0,0 0 0,1 1 0,-1-1 0,0 0 0,1 1 0,-1-1 0,1 0 0,-1 0 0,0 1 0,1-1 0,-1 0 0,1 0 0,-1 0 0,1 0 0,-1 0 0,1 1 0,-1-1 0,1 0 0,-1 0 0,1 0 0,-1 0 0,1 0 0,-1-1 0,1 1 0,-1 0 0,1 0 0,-1 0 0,1 0 0,-1 0 0,0-1 0,2 1 0,17-7 0,-8 1-11,-1-1 0,0-1 1,0 0-1,-1 0 0,0 0 0,12-16 1,-11 13 3,-1 1 1,1 0 0,1 1-1,18-14 1,-29 23 7,0 0 0,1 0-1,-1-1 1,0 1 0,0 0 0,1 0 0,-1 0-1,0 0 1,1 0 0,-1 0 0,0-1-1,0 1 1,1 0 0,-1 0 0,0 0-1,1 0 1,-1 0 0,0 0 0,1 0-1,-1 0 1,0 0 0,1 0 0,-1 1-1,0-1 1,1 0 0,-1 0 0,0 0-1,0 0 1,1 0 0,-1 0 0,0 1-1,0-1 1,1 0 0,-1 0 0,0 1-1,0-1 1,1 0 0,-1 0 0,0 1-1,0-1 1,0 0 0,0 0 0,1 1-1,-1-1 1,0 1 0,3 22 34,-9 25 2,5-43-37,0 1 0,0 0 0,0-1 0,1 1 0,0 0 0,1 10 0,-1-15 0,0-1 0,0 1 0,0-1 0,1 1 0,-1 0 0,0-1 0,0 1 0,1-1 0,-1 1 0,0-1 0,1 1 0,-1 0 0,1-1 0,-1 0 0,1 1 0,-1-1 0,1 1 0,-1-1 0,1 0 0,-1 1 0,1-1 0,0 0 0,-1 1 0,2-1 0,0 0 0,0 0 0,0 0 0,0 0 0,0 0 0,0 0 0,0-1 0,-1 1 0,1-1 0,0 1 0,0-1 0,0 0 0,3-1 0,42-29 0,-41 26 0,1 0 0,0 0 0,0 0 0,0 1 0,1 0 0,-1 1 0,1 0 0,0 0 0,0 0 0,0 1 0,15-2 0,-22 4 3,0 1-1,-1 0 1,1 0-1,-1 0 1,1 0-1,-1 0 1,0-1-1,1 1 1,-1 0-1,0 0 1,0 0 0,1 0-1,-1 0 1,0 0-1,0 0 1,0 0-1,0 0 1,0 0-1,-1 0 1,1 0-1,0 2 1,-4 24-283,4-24-67,-6 24-3079,5-10-6782</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5.145"/>
    </inkml:context>
    <inkml:brush xml:id="br0">
      <inkml:brushProperty name="width" value="0.025" units="cm"/>
      <inkml:brushProperty name="height" value="0.025" units="cm"/>
    </inkml:brush>
  </inkml:definitions>
  <inkml:trace contextRef="#ctx0" brushRef="#br0">0 5 24183,'0'0'6982,"10"6"-5631,30 21-1100,-39-26-251,-1-1 0,1 1 0,0 0 0,0-1 0,0 1 0,1-1 0,-1 0 0,0 1 0,0-1 0,0 0 0,0 0 0,0 0 0,0 0 0,0 0 0,1 0 0,-1 0 0,0 0 0,0 0 0,0 0 0,0 0 0,0-1 0,0 1 0,0-1 0,0 1 0,0-1 0,0 1 0,0-1 0,0 1 0,0-1 0,0 0 0,0 1 0,0-1 0,-1 0 0,1 0 0,0 0 0,0 0 0,-1 0 0,1 0 0,-1 0 0,1 0 0,-1 0 0,1 0 0,-1 0 0,0 0 0,1 0 0,-1 0 0,0 0 0,0 0 0,0 0 0,0-1 0,0 1 0,0 0 0,0 0 0,0 0 0,-1-2 0,1 2 0,0 1 0,0 0 0,0-1 0,0 1 0,0 0 0,0-1 0,0 1 0,0 0 0,0-1 0,-1 1 0,1 0 0,0-1 0,0 1 0,0 0 0,0-1 0,-1 1 0,1 0 0,0 0 0,0-1 0,0 1 0,-1 0 0,1 0 0,0-1 0,-1 1 0,1 0 0,0 0 0,0 0 0,-1 0 0,1-1 0,0 1 0,-1 0 0,1 0 0,0 0 0,-1 0 0,1 0 0,0 0 0,-1 0 0,0 0 0,-18 4 0,-14 17 0,30-18 0,0 0 0,1 0 0,-1 1 0,1-1 0,0 1 0,0-1 0,0 1 0,0 0 0,1 0 0,0 0 0,-1 0 0,1 0 0,0 5 0,1-8 0,0 0 0,0 0 0,0 0 0,0 0 0,0 0 0,1 0 0,-1 0 0,0 0 0,1-1 0,-1 1 0,0 0 0,1 0 0,-1 0 0,1-1 0,-1 1 0,1 0 0,0 0 0,-1-1 0,1 1 0,0-1 0,-1 1 0,1-1 0,1 1 0,0 0 0,0 0 0,1 0 0,-1 0 0,1-1 0,-1 1 0,1-1 0,-1 0 0,1 0 0,-1 0 0,1 0 0,-1 0 0,4-1 0,2-1 0,-1-1 0,1 1 0,-1-1 0,0-1 0,0 1 0,0-1 0,11-9 0,-13 9 0,0 1 0,0-1 0,1 1 0,-1 0 0,1 0 0,0 0 0,0 1 0,0 0 0,0 0 0,13-2 0,-18 5 2,0 0 0,1 0 1,-1-1-1,0 1 0,0 0 0,0 0 0,0 0 0,0 0 1,0 1-1,0-1 0,0 0 0,0 0 0,-1 0 1,1 1-1,0-1 0,-1 0 0,1 1 0,-1-1 0,1 1 1,-1-1-1,1 3 0,-1-2-18,1 1 0,0-1 0,0 1 0,0-1 0,0 0 0,0 1 0,0-1 0,1 0 0,-1 0 0,1 0 0,-1 0 0,1 0 0,0 0 0,3 2 0,18 1-3096,1-7-3978,-3-5-1702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5.487"/>
    </inkml:context>
    <inkml:brush xml:id="br0">
      <inkml:brushProperty name="width" value="0.025" units="cm"/>
      <inkml:brushProperty name="height" value="0.025" units="cm"/>
    </inkml:brush>
  </inkml:definitions>
  <inkml:trace contextRef="#ctx0" brushRef="#br0">144 0 21973,'-9'1'3865,"-60"15"512,64-15-4207,1 1 0,-1-1 1,1 1-1,-1 0 0,1 1 0,0-1 0,0 1 0,0-1 0,0 1 0,0 1 1,1-1-1,0 0 0,-1 1 0,-4 7 0,8-10-170,0 0 0,0-1 0,0 1 0,0-1 0,1 1 0,-1 0 0,0-1 0,0 1 0,1-1 0,-1 1 0,0-1 0,1 1 0,-1-1 0,0 1 0,1-1 0,-1 0 0,1 1 0,-1-1 0,1 1 0,-1-1 0,1 0 0,-1 1 0,1-1 0,0 0 0,-1 0 0,1 0 0,-1 1 0,1-1 0,-1 0 0,1 0 0,0 0 0,-1 0 0,1 0 0,0 0 0,-1 0 0,1 0 0,-1 0 0,1 0 0,0 0 0,0-1 0,39 1 0,-33 0 0,30-1-421,45 3-1048,-81-2 1477,-1 0 0,1 0 0,0 0-1,0 0 1,-1 0 0,1 0 0,0 0-1,0 0 1,-1 0 0,1 1 0,0-1 0,0 0-1,-1 1 1,1-1 0,0 0 0,-1 1-1,1-1 1,0 1 0,-1-1 0,1 1 0,-1-1-1,1 1 1,-1 0 0,1-1 0,-1 1 0,1 0-1,-1-1 1,0 1 0,1 0 0,-1 0-1,0 1 37,0-1 0,0 1 0,-1-1-1,1 1 1,-1-1 0,1 1-1,-1-1 1,1 0 0,-1 1 0,0-1-1,0 0 1,1 1 0,-1-1-1,-2 2 1,-2 3 155,-1-1-1,0 1 1,0-1-1,-13 9 1,13-11-226,0 1 0,0-1 0,0-1 0,0 1-1,-1-1 1,1 0 0,-1 0 0,0-1 0,0 0 0,1 0 0,-1-1 0,-7 0 0,13 0-151,1 0 0,0 0 0,-1 0 1,1 0-1,0-1 0,0 1 0,-1 0 0,1 0 1,0 0-1,0-1 0,-1 1 0,1 0 1,0 0-1,0 0 0,0-1 0,0 1 1,-1 0-1,1-1 0,0 1 0,0 0 0,0 0 1,0-1-1,0 1 0,0 0 0,0-1 1,0 1-1,0 0 0,0-1 0,0 1 0,0 0 1,0 0-1,0-1 0,0 1 0,0 0 1,0-1-1,0-2-1382,0-10-6367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5.811"/>
    </inkml:context>
    <inkml:brush xml:id="br0">
      <inkml:brushProperty name="width" value="0.025" units="cm"/>
      <inkml:brushProperty name="height" value="0.025" units="cm"/>
    </inkml:brush>
  </inkml:definitions>
  <inkml:trace contextRef="#ctx0" brushRef="#br0">29 52 15086,'0'0'16773,"5"-9"-15977,18-27-684,-23 36-112,-1 0 1,1 0-1,0 0 1,0 0-1,0 0 1,0-1-1,0 1 0,0 0 1,-1 0-1,1 0 1,0 0-1,0 0 1,0 0-1,0 0 0,0 0 1,0 0-1,-1 0 1,1 0-1,0 0 1,0 0-1,0-1 0,0 1 1,0 0-1,0 0 1,0 0-1,0 0 0,0 0 1,0 0-1,0 0 1,-1-1-1,1 1 1,0 0-1,0 0 0,0 0 1,0 0-1,0 0 1,0-1-1,0 1 1,0 0-1,0 0 0,0 0 1,0 0-1,0 0 1,0 0-1,0-1 1,1 1-1,-1 0 0,0 0 1,0 0-1,0 0 1,0 0-1,0 0 1,0-1-1,0 1 0,0 0 1,0 0-1,0 0 1,0 0-1,1 0 1,-1 0-1,0 0 0,0 0 1,0 0-1,0 0 1,0-1-1,-10 10-28,5-5 28,1 1 0,0 0 0,0 0 0,0 0 0,1 1 0,0 0 0,0-1 0,0 1 0,1 0 0,-1 0 0,2 0 0,-1 0 0,1 1 0,-1-1 0,2 0 0,-1 1 0,1 10 0,1-16 0,-1 0 0,1 1 0,0-1 0,0 0 0,0 0 0,-1 0 0,1 0 0,0 0 0,1 0 0,-1 0 0,0 0 0,0 0 0,0-1 0,0 1 0,1 0 0,-1-1 0,0 1 0,1-1 0,-1 1 0,0-1 0,1 0 0,-1 1 0,0-1 0,1 0 0,-1 0 0,1 0 0,1 0 0,43-4 0,-32 1 0,-1-2 0,0 0 0,0-1 0,0 0 0,-1 0 0,14-11 0,38-18 0,-64 34 0,0 1 0,1 0 0,-1 0 0,0 0 0,0 0 0,0 0 0,1 0 0,-1 0 0,0 0 0,0-1 0,1 1 0,-1 0 0,0 0 0,0 0 0,1 0 0,-1 0 0,0 0 0,0 0 0,0 0 0,1 1 0,-1-1 0,0 0 0,0 0 0,1 0 0,-1 0 0,0 0 0,0 0 0,0 0 0,1 0 0,-1 1 0,0-1 0,0 0 0,0 0 0,1 0 0,-1 0 0,0 1 0,0-1 0,0 0 0,0 0 0,0 1 0,0-1 0,1 0 0,-1 16 0,-10 26 0,6-30 0,4-12 0,0 1 0,0-1 0,-1 1 0,1 0 0,0-1 0,0 1 0,0 0 0,0-1 0,0 1 0,0 0 0,0-1 0,0 1 0,0 0 0,0-1 0,1 1 0,-1-1 0,0 1 0,0 0 0,0-1 0,1 1 0,-1-1 0,0 1 0,1-1 0,-1 1 0,1-1 0,-1 1 0,0-1 0,1 1 0,-1-1 0,1 1 0,0 0 0,23-4 0,40-31 0,-43 22 0,-16 9 0,1 1 0,0-1 0,0 1 0,0 0 0,0 0 0,1 0 0,-1 1 0,1 0 0,-1 1 0,11-1 0,-16 2-30,-1 0 0,1 0 0,0 0 0,0 0 0,-1 0 0,1 0-1,0 1 1,-1-1 0,1 0 0,-1 0 0,1 0 0,-1 1 0,0-1 0,0 0 0,1 0 0,-1 1 0,0-1 0,0 0-1,0 1 1,0-1 0,-1 0 0,1 0 0,-1 2 0,1 0-304,0-1-1,0 1 1,0-1-1,-1 1 1,1 0-1,-1-1 1,0 1 0,1-1-1,-1 0 1,0 1-1,-2 2 1,-3-3-8095</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7.771"/>
    </inkml:context>
    <inkml:brush xml:id="br0">
      <inkml:brushProperty name="width" value="0.025" units="cm"/>
      <inkml:brushProperty name="height" value="0.025" units="cm"/>
    </inkml:brush>
  </inkml:definitions>
  <inkml:trace contextRef="#ctx0" brushRef="#br0">50 28 13389,'13'-27'7184,"-12"41"-2169,-16 56-1677,13-63-3677,-12 51 1343,2 1-1,3 0 1,-2 65 0,11-123-1001,0 1 1,0-1 0,0 0 0,0 1 0,0-1 0,0 1 0,0-1 0,0 0 0,1 1-1,-1-1 1,0 0 0,1 1 0,-1-1 0,1 0 0,0 0 0,-1 1 0,1-1 0,0 0-1,0 0 1,0 0 0,0 0 0,0 0 0,1 1 0,-1-1-1,1-1-1,-1 0 1,1 0-1,-1 1 1,0-1 0,1 0-1,-1 0 1,0-1-1,1 1 1,-1 0 0,0 0-1,1-1 1,-1 1-1,0-1 1,1 1 0,-1-1-1,0 1 1,2-2-1,6-4 3,0 0-1,-1-1 1,0 0-1,12-13 1,30-43-5,-4-2 0,67-122 0,-106 175 0,-11 20-2098,-6 6-3523,-5 1-2195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8.126"/>
    </inkml:context>
    <inkml:brush xml:id="br0">
      <inkml:brushProperty name="width" value="0.025" units="cm"/>
      <inkml:brushProperty name="height" value="0.025" units="cm"/>
    </inkml:brush>
  </inkml:definitions>
  <inkml:trace contextRef="#ctx0" brushRef="#br0">1 0 21204,'0'0'9449,"3"60"-8136,9-46-640,4-2-545,2-1-128,8-4-865,4-2-1697,-1-5-2275,2 0-1633,-1-5-5990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2.208"/>
    </inkml:context>
    <inkml:brush xml:id="br0">
      <inkml:brushProperty name="width" value="0.025" units="cm"/>
      <inkml:brushProperty name="height" value="0.025" units="cm"/>
    </inkml:brush>
  </inkml:definitions>
  <inkml:trace contextRef="#ctx0" brushRef="#br0">153 1 18578,'0'0'6155,"-8"10"-4020,-47 75 1006,49-75-2869,1 1 0,0 0 0,1 1 0,0-1 0,0 1 0,1 0 0,-2 19 0,4-19-158,-1 2-69,1 0 0,0 0 1,1 0-1,1 0 0,0 0 0,1 0 0,0 0 1,1-1-1,6 16 0,-9-29-80,0 1 1,0 0-1,1 0 0,-1-1 1,0 1-1,1 0 0,-1-1 1,1 1-1,-1 0 0,1-1 0,-1 1 1,1 0-1,-1-1 0,1 1 1,0-1-1,-1 1 0,1-1 1,0 0-1,-1 1 0,1-1 1,0 1-1,0-1 0,0 0 1,7-12-1246,-2-28-3,-7 30 1260,-1 0 1,0 1-1,0-1 1,0 0 0,-2 1-1,1 0 1,-1-1-1,0 2 1,-1-1-1,0 0 1,-12-15-1,8 11 211,0-1-1,1 0 1,-9-22-1,17 35-156,1 1 0,-1 0 0,0-1 0,1 1 0,-1 0 0,0-1 0,1 1 0,-1 0 0,0 0 0,1-1 0,-1 1 0,1 0 0,-1 0 0,0 0 0,1-1 0,-1 1 0,1 0 0,-1 0 0,0 0 0,1 0 0,-1 0 0,1 0 0,-1 0 0,1 0 0,-1 0 0,1 0 0,-1 0 0,0 0 0,1 0 0,-1 1 0,1-1 0,-1 0 0,1 0 0,18 4-81,21 8 805,47 15-3296,-51-17-904,0-1 0,1-2-1,62 4 1,-53-10-2315</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8.468"/>
    </inkml:context>
    <inkml:brush xml:id="br0">
      <inkml:brushProperty name="width" value="0.025" units="cm"/>
      <inkml:brushProperty name="height" value="0.025" units="cm"/>
    </inkml:brush>
  </inkml:definitions>
  <inkml:trace contextRef="#ctx0" brushRef="#br0">117 4 19186,'0'0'6566,"-8"-1"-4217,4 1-2245,-1 0-1,1 0 1,0 1-1,0-1 1,-1 1-1,1 0 1,0 0-1,0 1 1,0-1 0,0 1-1,0 0 1,1 0-1,-1 0 1,0 0-1,1 0 1,0 1-1,-1 0 1,1 0-1,0 0 1,0 0-1,1 0 1,-1 1-1,1-1 1,-1 1-1,1-1 1,0 1-1,-2 8 1,2-10-54,1 0 0,0 1 0,0-1 0,0 0 0,0 1 0,0 0 0,0-1 0,0 1 0,1-1 0,0 1 0,-1 0 0,1 0 0,0-1 0,0 1 0,1 0 0,0 4 0,0-5-41,0-1-1,0 1 1,0-1-1,0 0 0,1 0 1,-1 0-1,0 1 0,1-1 1,-1 0-1,1-1 0,-1 1 1,1 0-1,-1 0 0,1-1 1,0 1-1,-1-1 0,1 1 1,0-1-1,0 0 1,-1 1-1,1-1 0,0 0 1,0 0-1,-1 0 0,3-1 1,5 0-65,-1-1 1,1 0-1,-1 0 1,0 0-1,0-1 1,0-1-1,0 1 1,0-1-1,-1-1 0,1 1 1,-1-1-1,-1-1 1,1 1-1,-1-1 1,0 0-1,0 0 1,0-1-1,-1 0 1,0 0-1,0 0 1,-1-1-1,0 1 1,-1-1-1,4-10 1,-30 74-942,-2 5 623,24-56-40,0-1 0,0 1 0,1-1 1,-1 1-1,1 0 0,0 0 0,1 5 0,0-9 235,-1-1 0,0 1 0,0-1 0,0 0 0,1 1 1,-1-1-1,0 0 0,0 1 0,1-1 0,-1 0 0,0 1 0,1-1 0,-1 0 0,0 1 1,1-1-1,-1 0 0,1 0 0,-1 0 0,0 1 0,1-1 0,-1 0 0,1 0 0,-1 0 1,1 0-1,-1 0 0,0 0 0,1 0 0,-1 0 0,1 0 0,-1 0 0,1 0 0,-1 0 1,0 0-1,1 0 0,-1 0 0,1-1 0,-1 1 0,0 0 0,1 0 0,-1 0 0,1-1 1,-1 1-1,0 0 0,1 0 0,-1-1 0,19-11-5616,-1-9-3392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8.807"/>
    </inkml:context>
    <inkml:brush xml:id="br0">
      <inkml:brushProperty name="width" value="0.025" units="cm"/>
      <inkml:brushProperty name="height" value="0.025" units="cm"/>
    </inkml:brush>
  </inkml:definitions>
  <inkml:trace contextRef="#ctx0" brushRef="#br0">127 2 14253,'0'0'5579,"-5"10"-2931,-21 45-1055,2 1 0,-17 61 0,33-89-1368,1 0 1,1 1 0,2-1-1,1 1 1,1 0-1,3 53 1,-1-80-258,0-1 1,0 1-1,1 0 0,-1-1 1,0 1-1,1-1 0,-1 1 1,1-1-1,-1 1 0,1-1 1,-1 1-1,1-1 0,0 0 0,1 3 1,-1-4 32,-1 0 0,1 0 0,-1 0 0,0 0 0,1 0 0,-1 0 0,1 0 0,-1 0 0,1 0 0,-1 0 0,0 0 0,1 0 0,-1 0 0,1 0 0,-1 0 0,0-1 0,1 1 0,-1 0 0,0 0 0,1 0 0,-1-1 0,0 1 0,1 0 0,-1-1 0,0 1 0,1 0 0,-1 0 0,0-1 0,0 1 0,1-1-1,-1 1 1,0-1 1,20-43 920,13-82-83,-25 85-484,2 0 0,2 1 0,2 0 0,1 1 0,31-55 0,-44 90-372,1 0 1,0 1 0,1-1 0,-1 1 0,0-1-1,1 1 1,0 0 0,0 0 0,0 0-1,0 1 1,0 0 0,1 0 0,5-3 0,-9 5 9,1-1 1,-1 1-1,1 0 1,-1 0 0,1-1-1,0 1 1,-1 0 0,1 0-1,-1 0 1,1 1-1,-1-1 1,1 0 0,-1 1-1,1-1 1,-1 1-1,1-1 1,-1 1 0,1-1-1,-1 1 1,0 0-1,1 0 1,-1 0 0,0 0-1,0 0 1,1 0-1,-1 0 1,0 0 0,0 1-1,0-1 1,-1 0-1,1 1 1,0-1 0,0 0-1,-1 1 1,1-1-1,-1 1 1,1-1 0,-1 1-1,0-1 1,1 1 0,-1-1-1,0 4 1,1 5 42,0 1 0,-1 0 0,0 0-1,-1-1 1,0 1 0,0 0 0,-1-1 0,-1 1 0,0-1 0,0 0 0,-1 0 0,-9 17 0,9-20-10,1 0-1,-1-1 1,0 0 0,-1 0 0,0 0-1,0 0 1,0-1 0,0 1 0,-1-2-1,0 1 1,0 0 0,0-1 0,0 0-1,-1-1 1,0 1 0,0-1 0,0-1-1,0 1 1,-8 1 0,14-4-172,-1 0 0,0 1-1,0-1 1,1 0 0,-1 0 0,0 0-1,0 0 1,1-1 0,-1 1 0,0 0-1,0-1 1,1 1 0,-1-1 0,0 0-1,1 1 1,-1-1 0,1 0 0,-1 0-1,1 0 1,-1 0 0,1 0 0,0 0-1,0-1 1,-1 1 0,1 0 0,0-1 0,0 1-1,0-1 1,0 1 0,0-1 0,1 1-1,-2-3 1,1 0-459,0 0-1,0 0 1,1 0-1,-1 0 0,1 0 1,0 0-1,0 0 1,0 0-1,1 0 1,-1 0-1,1 0 1,0 0-1,2-6 1,11-15-7680</inkml:trace>
  <inkml:trace contextRef="#ctx0" brushRef="#br0" timeOffset="1">407 33 17521,'0'0'15246,"-34"63"-15246,24-43 0,5-1 0,2-4 0,3-3 0,0-2 0,0-5 0,3 0-2755,3-5-2466,6-1-1121,1-16-7014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9.625"/>
    </inkml:context>
    <inkml:brush xml:id="br0">
      <inkml:brushProperty name="width" value="0.025" units="cm"/>
      <inkml:brushProperty name="height" value="0.025" units="cm"/>
    </inkml:brush>
  </inkml:definitions>
  <inkml:trace contextRef="#ctx0" brushRef="#br0">108 21 20820,'0'0'7233,"-4"9"-4927,-12 39-1646,1 1 1,3 0-1,-11 90 0,9 164-1139,14-324-1210,-2-75-1501,1 72 3495,-1 0-1,-1 0 0,-12-44 0,16 71-166,0 1 0,0-1 1,1 0-1,0 0 0,0 0 0,0-1 0,0 1 0,0 0 0,0-1 0,1 1 0,-1-1 0,1 0 0,0 0 0,-1 0 0,1 0 1,0 0-1,6 2 0,-1-1-871,0 0 1,0-1-1,0 0 1,1 0-1,-1-1 1,1 0-1,10 0 0,-7-1-565,-1 0 0,1-1 0,-1 0 0,1-1 0,-1 0 0,0-1 0,0 0 0,0 0 0,0-2 0,-1 1 0,18-11 0,-17 3 613,2-9 7031,-13 20-6112,1 1 0,-1 0 0,0-1 0,0 1 0,0-1 0,0 1 0,0 0 0,0-1 0,0 1 0,0-1 0,0 1 0,0 0-1,0-1 1,0 1 0,0-1 0,0 1 0,0-1 0,0 1 0,0 0 0,0-1 0,-1 1 0,1 0 0,0-1 0,0 1-1,0-1 1,-1 1 0,1 0 0,0-1 0,-1 1 0,1 0 0,-1-1 40,-1 1 0,1 0 0,0 0 0,-1-1 0,1 1 0,0 0 0,0 0 0,-1 1 0,1-1 0,0 0 0,-1 0 0,1 0 0,0 1-1,0-1 1,-3 2 0,0 0-42,-1 1 0,0 0 0,1 0 0,-1 1-1,1-1 1,0 1 0,0 0 0,0 0-1,1 0 1,0 0 0,-1 1 0,1 0-1,1-1 1,-1 1 0,1 0 0,0 0 0,0 0-1,0 1 1,1-1 0,0 0 0,0 1-1,0-1 1,0 9 0,1-13-232,0 0 1,1 0-1,-1-1 1,0 1-1,0 0 0,1 0 1,-1 0-1,0 0 1,1 0-1,-1 0 0,1-1 1,-1 1-1,1 0 1,-1 0-1,1-1 0,0 1 1,-1 0-1,1-1 0,0 1 1,-1 0-1,1-1 1,0 1-1,0-1 0,0 0 1,0 1-1,1 0 1,30-1 9,-25-2-25,0 1 0,0-1 0,-1-1-1,1 1 1,-1-1 0,13-8 0,47-58-4197,-65 110 5183,-2-37-837,1-1-1,0 1 0,0-1 1,0 1-1,0-1 0,0 1 1,1-1-1,0 1 0,-1-1 1,1 1-1,0-1 1,1 0-1,1 4 0,-2-5-79,1-1 0,0 0 0,-1 0 0,1 0 0,0 0 0,-1 0 0,1 0 0,0 0 1,0-1-1,0 1 0,0-1 0,0 1 0,0-1 0,0 0 0,0 1 0,0-1 0,0 0 0,0-1 0,0 1 0,-1 0 0,1 0 0,0-1 0,0 1 0,0-1 0,0 0 0,2-1 0,5-1-54,-1-1 0,0 0 0,0 0 0,0-1 0,0 0 0,-1-1 0,0 0 0,0 0 0,0 0 0,6-9 0,6-7 0,30-47 0,-34 46 0,-2-1 0,-1 0 0,-1-1 0,-1 0 0,-1-1 0,-2 0 0,0 0 0,-2-1 0,3-33 0,-8 58 0,1 0 0,-1 0 0,0 0 0,0 0 0,0 0 0,0 0 0,0-1 0,0 1 0,-1 0 0,1 0 0,-1 0 0,1 0 0,-1 0 0,0 0 0,0 1 0,1-1 0,-4-3 0,4 4 0,-1 1 0,0 0 0,0 0 0,0-1 0,0 1 0,0 0 0,0 0 0,1 0 0,-1 0 0,0 0 0,0 0 0,0 0 0,0 1 0,0-1 0,0 0 0,1 0 0,-1 1 0,0-1 0,0 0 0,0 1 0,1-1 0,-1 1 0,0-1 0,0 1 0,1 0 0,-2 0 0,-7 8 0,0-1 0,1 1 0,0 1 0,-9 13 0,-7 13 0,-35 71 0,54-97 0,0 0 0,1 1 0,0 0 0,1 0 0,0 0 0,1 0 0,1 1 0,-1-1 0,2 1 0,-1-1 0,2 0 0,1 17 0,0-25 0,-1 1 0,1-1 0,0 1 0,0-1 0,0 0 0,0 0 0,1 0 0,-1 0 0,1 0 0,0 0 0,0-1 0,0 1 0,0-1 0,0 0 0,0 0 0,1 0 0,-1 0 0,1-1 0,-1 1 0,1-1 0,0 0 0,-1 0 0,1 0 0,0-1 0,7 1 0,0 0 0,1 0 0,-1 0 0,0-1 0,0-1 0,1 0 0,-1 0 0,20-6 0,-6-6-1591,-24 11 1244,1 1-1,-1-1 1,0 1 0,0-1 0,1 1-1,-1-1 1,0 0 0,0 0 0,-1 0-1,1 1 1,0-1 0,-1 0-1,1 0 1,-1 0 0,1 0 0,-1 0-1,0 0 1,0-3 0,0-19-7639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29.953"/>
    </inkml:context>
    <inkml:brush xml:id="br0">
      <inkml:brushProperty name="width" value="0.025" units="cm"/>
      <inkml:brushProperty name="height" value="0.025" units="cm"/>
    </inkml:brush>
  </inkml:definitions>
  <inkml:trace contextRef="#ctx0" brushRef="#br0">0 56 16592,'0'0'12716,"38"-49"-13357,-2 43-6021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0.435"/>
    </inkml:context>
    <inkml:brush xml:id="br0">
      <inkml:brushProperty name="width" value="0.025" units="cm"/>
      <inkml:brushProperty name="height" value="0.025" units="cm"/>
    </inkml:brush>
  </inkml:definitions>
  <inkml:trace contextRef="#ctx0" brushRef="#br0">118 1 15791,'0'0'9726,"1"10"-7894,-1 24-1275,-1 0 1,-2 0-1,-1-1 1,-1 1-1,-13 38 1,8-29-40,1 0 0,2 0 1,0 47-1,6-88-518,1 0 0,0-1 0,0 1 0,0-1 0,0 1 0,0 0 0,1-1 0,-1 1 0,0-1 0,1 1 0,0 0 0,-1-1 0,1 1 0,0-1 0,-1 0 0,1 1 0,0-1 0,0 1 0,0-1 0,0 0 0,0 0 0,1 0 0,-1 0 0,2 1 0,-1-1 0,0 0 0,0-1 0,0 1 0,0-1 0,1 0 0,-1 1 0,0-1 0,0 0 0,1 0 0,-1-1 0,0 1 0,0 0 0,1-1 0,-1 0 0,2 0 0,9-4 0,-1-1 0,0 0 0,-1 0 0,18-13 0,-12 6-18,-13 9-5,1 0 0,0 0 0,0 1 0,0-1 1,0 1-1,1 0 0,-1 0 0,1 1 0,0 0 1,0 0-1,0 0 0,7-1 0,-12 4 14,0-1-1,0 1 1,0-1-1,0 1 1,0-1-1,0 1 1,0 0-1,0-1 1,0 1-1,-1 0 1,1 0-1,0-1 1,-1 1-1,1 0 1,0 0-1,-1 0 1,1 0-1,-1 0 1,1 0-1,-1 0 1,0 0-1,1 0 1,-1 0-1,0 0 1,0 0-1,0 0 1,0 0-1,0 1 1,0-1-1,0 0 1,0 0-1,0 0 1,0 0-1,-1 0 1,1 0-1,-1 2 1,-12 42 360,7-37-338,0 0-1,-1 0 1,0-1-1,-1 0 1,1 0 0,-1-1-1,-1 0 1,1-1-1,-1 1 1,0-2 0,0 1-1,0-1 1,-1 0-1,0-1 1,1-1 0,-1 1-1,0-1 1,0-1-1,-1 0 1,1 0 0,0-1-1,0 0 1,0-1-1,-14-3 1,21 4-178,1-1-1,-1 0 1,1-1 0,-1 1 0,1 0-1,0 0 1,0-1 0,0 0 0,0 1-1,0-1 1,0 0 0,0 0 0,0 0-1,1 0 1,-1 0 0,1 0 0,0-1-1,-1 1 1,1-1 0,0 1 0,0 0-1,0-5 1,0 5-45,1 1 0,-1-1 0,1 0 1,0 0-1,0 0 0,0 0 0,0 0 0,0 1 0,0-1 0,0 0 1,1 0-1,-1 0 0,1 0 0,-1 1 0,1-1 0,0 0 0,0 0 1,0 1-1,0-1 0,0 1 0,0-1 0,0 1 0,0-1 0,0 1 0,1 0 1,-1-1-1,1 1 0,-1 0 0,1 0 0,-1 0 0,3-1 0,21-6-6879,4 4-3171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0.776"/>
    </inkml:context>
    <inkml:brush xml:id="br0">
      <inkml:brushProperty name="width" value="0.025" units="cm"/>
      <inkml:brushProperty name="height" value="0.025" units="cm"/>
    </inkml:brush>
  </inkml:definitions>
  <inkml:trace contextRef="#ctx0" brushRef="#br0">29 162 15054,'8'-3'6572,"5"-2"-5588,85-37 5575,-87 37-6110,-2-1 1,1 1 0,-1-1 0,1-1 0,-2 0-1,1 0 1,12-15 0,-20 21-450,0 0 0,0 0 0,0 0 0,0 0 0,0-1 0,0 1 0,-1 0 0,1 0 0,0 0 0,-1-1 0,1 1 0,-1 0 0,1-1 0,-1 1 0,0 0 0,0-1 0,0 1 0,1-1 0,-1 1 0,-1 0 0,1-1 0,0 1 0,0-1 0,-1-1 0,0 2 0,0 0 0,0 0 0,0 0 0,0 0 0,0 0 0,-1 0 0,1 0 0,0 1 0,0-1 0,-1 0 0,1 1 0,-1-1 0,1 1 0,0 0 0,-1-1 0,1 1 0,-1 0 0,-2 0 0,-4-1 0,-1 1 0,1 1 0,-1-1 0,1 2 0,-1-1 0,-14 5 0,11-1 0,0 1 0,1 0 0,0 0 0,0 1 0,0 1 0,1 0 0,-11 11 0,17-15 0,0 0 0,0 0 0,0 0 0,1 0 0,-1 1 0,1-1 0,0 1 0,1 0 0,-1 0 0,1 0 0,0 1 0,1-1 0,-1 0 0,1 1 0,0-1 0,0 1 0,0-1 0,1 1 0,0 7 0,1-10-15,0-1 0,1 1 0,-1-1 0,0 1 0,1-1 0,-1 0 0,1 0 0,0 0 0,0 0 0,0 0 0,0 0 0,0 0 0,0-1 0,0 1 0,0-1 0,1 1 0,-1-1 0,1 0 0,-1 0 0,1 0 0,-1 0 0,1 0 0,0-1-1,-1 1 1,1-1 0,5 0 0,13 3-752,-1-2 0,30-1 0,-37-1-108,39-3-6658,-1-9-4830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1.133"/>
    </inkml:context>
    <inkml:brush xml:id="br0">
      <inkml:brushProperty name="width" value="0.025" units="cm"/>
      <inkml:brushProperty name="height" value="0.025" units="cm"/>
    </inkml:brush>
  </inkml:definitions>
  <inkml:trace contextRef="#ctx0" brushRef="#br0">207 266 19026,'0'0'4575,"-9"-4"-2840,-32-13-550,38 17-1086,1 0 1,-1-1-1,1 1 1,-1 0-1,1 0 0,-1 0 1,1 1-1,-1-1 1,1 1-1,-1-1 0,1 1 1,0 0-1,-1 0 1,1 0-1,0 0 0,0 0 1,-1 1-1,1-1 1,0 1-1,0-1 0,1 1 1,-3 2-1,-36 45 967,32-37-617,3-6-298,-29 46 1281,31-49-1366,2 0 1,-1 1-1,0 0 0,1-1 0,0 1 1,-1 0-1,2 0 0,-1 0 1,0 0-1,1 0 0,0 0 1,0 6-1,0-9-66,1 0 0,0 0 0,-1 0 0,1 0 0,0 0 0,0 0 0,-1-1 0,1 1 0,0 0 0,0-1 0,0 1 0,0 0 0,0-1 0,0 0 0,0 1 0,0-1 0,0 1 0,0-1 0,1 0 0,-1 0 0,0 0 0,0 0 0,0 1 0,0-2 0,0 1 0,0 0 0,1 0 0,-1 0 0,0 0 0,0-1 0,2 0 0,38-10 0,-22 3 0,-1-1 0,-1-2 0,0 1 0,0-2 0,-1 0 0,-1-1 0,0-1 0,-1 0 0,0-1 0,-1 0 0,14-23 0,-11 14 0,-1 0 0,-2-1 0,-1 0 0,0 0 0,-2-2 0,-1 1 0,8-45 0,-15 52 0,-11 35 0,3-4 0,-37 72 0,-24 50 0,59-115 0,0 2 0,2-1 0,0 1 0,-5 37 0,10-56-79,1-1 0,0 1-1,0 0 1,-1 0 0,1 0 0,0 0 0,1 0 0,-1 0-1,0-1 1,0 1 0,1 0 0,-1 0 0,1 0-1,0-1 1,-1 1 0,1 0 0,0 0 0,0-1-1,0 1 1,0-1 0,0 1 0,1-1 0,-1 0 0,0 1-1,1-1 1,-1 0 0,1 0 0,-1 0 0,1 0-1,0 0 1,-1 0 0,1 0 0,0 0 0,-1-1 0,1 1-1,0-1 1,0 1 0,2-1 0,0 0-400,0 0 1,0 0-1,0 0 1,0 0-1,0-1 1,0 0-1,0 0 1,0 0-1,-1 0 0,1-1 1,0 1-1,-1-1 1,1 0-1,-1 0 1,1 0-1,-1-1 1,4-3-1,18-21-13091</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1.972"/>
    </inkml:context>
    <inkml:brush xml:id="br0">
      <inkml:brushProperty name="width" value="0.025" units="cm"/>
      <inkml:brushProperty name="height" value="0.025" units="cm"/>
    </inkml:brush>
  </inkml:definitions>
  <inkml:trace contextRef="#ctx0" brushRef="#br0">225 243 13773,'0'0'7362,"-9"5"-3300,-49 27-1070,39-24-2338,1 1 0,0 0 0,0 2 0,1 0 0,1 1 0,-17 15 0,31-25-654,0 0 0,0 1 0,1-1 0,-1 1 0,0 0 0,1-1 0,0 1 0,0 0 0,-1 0 0,2 0 0,-2 4 0,2-5 0,0-1 0,0 1 0,0-1 0,0 1 0,0-1 0,0 0 0,1 1 0,-1-1 0,0 1 0,1-1 0,-1 0 0,1 0 0,0 1 0,-1-1 0,1 0 0,0 0 0,0 0 0,1 2 0,2 0 0,0 0 0,-1-1 0,1 0 0,0 1 0,1-1 0,-1-1 0,0 1 0,1 0 0,-1-1 0,0 0 0,1 0 0,0-1 0,7 1 0,0 0 0,-1-1 0,1 0 0,0-1 0,0 0 0,-1-1 0,1 0 0,-1-1 0,0 0 0,1-1 0,-2 0 0,1-1 0,0 0 0,12-9 0,-22 13 0,0 1 0,-1-1 0,1 0 0,0 1 0,0-1 0,-1 1 0,1-1 0,0 1 0,0-1 0,0 1 0,0 0 0,0-1 0,0 1 0,0 0 0,0 0 0,0 0 0,0-1 0,0 1 0,0 0 0,0 0 0,0 1 0,-1-1 0,1 0 0,0 0 0,0 0 0,0 1 0,1-1 0,2 26 0,-4-20 0,3-1 0,6-12 0,5-12 0,-11 7 0,0 1 0,-1-1 0,0 0 0,-1 0 0,0 0 0,-1 0 0,-2-14 0,2 28 0,0-1 0,0 0 0,0 0 0,0 0 0,0 0 0,0 0 0,0 0 0,1 0 0,-1 0 0,0 0 0,1 0 0,-1-1 0,0 1 0,1 0 0,-1 0 0,1 0 0,-1 0 0,1-1 0,-1 1 0,1 0 0,0 0 0,-1-1 0,1 1 0,0-1 0,0 1 0,-1-1 0,1 1 0,0-1 0,0 1 0,0-1 0,0 0 0,1 1 0,4 2-18,0-1 0,0 1-1,1-2 1,-1 1 0,1-1 0,-1 1-1,1-2 1,-1 1 0,1-1 0,0 0-1,-1 0 1,1-1 0,0 0 0,-1 0-1,10-3 1,-7 0-47,0 0-1,0 0 1,0-1-1,0 0 1,-1-1-1,0 0 1,0 0 0,-1-1-1,10-10 1,1-5-88,-1-1 1,0-1 0,-2 0-1,-1-1 1,-1-1 0,11-30-1,-21 47 141,1 1 0,-2-1 0,1 0 0,-1 0-1,0 0 1,0-13 0,-2 22 24,0 0 0,0 0 0,-1 0 0,1-1 0,0 1 1,-1 0-1,1 0 0,0 0 0,-1 0 0,1 0 0,0-1 0,-1 1 0,1 0 0,0 0 0,-1 0 0,1 0 1,0 0-1,-1 0 0,1 0 0,-1 0 0,1 1 0,0-1 0,-1 0 0,1 0 0,0 0 0,-1 0 0,1 0 1,0 0-1,-1 1 0,1-1 0,0 0 0,0 0 0,-1 1 0,-6 4 81,0 1 0,1 0 1,0 0-1,0 1 0,0-1 0,1 1 0,0 1 0,0-1 0,-7 16 1,3-4 94,1 0 1,1 1 0,-5 22 0,6-7-189,2-1 0,2 1 0,1-1 0,1 1 0,10 62 0,0 62 0,-15-120 0,5-38 0,0 1 0,0-1 0,0 0 0,0 1 0,0-1 0,-1 0 0,1 0 0,-1 1 0,1-1 0,-1 0 0,1 0 0,-1 0 0,0 0 0,1 0 0,-1 0 0,0 0 0,0 0 0,0 0 0,0 0 0,0 0 0,0 0 0,0-1 0,0 1 0,0 0 0,0-1 0,-3 2 0,2-5 0,0-1 0,0 1 0,0 0 0,1-1 0,-1 1 0,1-1 0,0 1 0,0-1 0,0 0 0,0 0 0,0-4 0,-3-7 0,-14-30 0,14 36 0,0 1 0,0-1 0,1 0 0,0 1 0,0-2 0,1 1 0,0 0 0,1 0 0,0-1 0,0 1 0,2-15 0,0 22 0,0-1 0,0 1 0,0 0 0,1 0 0,-1-1 0,0 1 0,1 0 0,0 0 0,0 0 0,-1 1 0,1-1 0,0 0 0,0 1 0,1-1 0,-1 1 0,0 0 0,0-1 0,4 0 0,50-18 0,-41 16 0,32-9-162,-30 8-1334,0 1 1,0-2-1,32-15 1,-22 3-11163</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4.162"/>
    </inkml:context>
    <inkml:brush xml:id="br0">
      <inkml:brushProperty name="width" value="0.025" units="cm"/>
      <inkml:brushProperty name="height" value="0.025" units="cm"/>
    </inkml:brush>
  </inkml:definitions>
  <inkml:trace contextRef="#ctx0" brushRef="#br0">105 80 8136,'8'-22'2509,"7"-19"-749,-13 28 2688,-9 9 5354,3 6-9551,0-1 1,0 1-1,0 1 1,1-1-1,-1 0 1,1 1-1,-1 0 1,1-1-1,0 1 1,0 1-1,1-1 1,-1 0 0,0 1-1,1-1 1,0 1-1,0 0 1,0 0-1,1 0 1,-1 0-1,-1 7 1,-4 12-85,2 0-1,-5 32 1,9-46 83,-23 451-170,25-525-80,0 15 0,-1 0 0,-3 0 0,-11-57 0,16 113 0,0 0 0,0 1 0,1-1 0,0 0 0,0 0 0,0-1 0,0 1 0,1-1 0,0 1 0,1-1 0,-1 0 0,1-1 0,-1 1 0,2-1 0,-1 0 0,0 0 0,1-1 0,-1 1 0,1-1 0,0 0 0,0-1 0,1 0 0,-1 0 0,13 3 0,-12-4 0,0 0 0,0 0 0,0 0 0,0-1 0,1 0 0,-1-1 0,0 0 0,0 0 0,0 0 0,0-1 0,-1 0 0,1 0 0,0 0 0,-1-1 0,1 0 0,-1-1 0,0 0 0,0 1 0,0-2 0,-1 1 0,0-1 0,1 0 0,5-8 0,-5 5 0,0-1 0,-1 0 0,-1 0 0,1 0 0,-2-1 0,1 0 0,-1 1 0,-1-1 0,1 0 0,-2-1 0,1 1 0,-1-12 0,-3 18 0,-3 9 0,-3 12 0,4-7 0,-1 8 0,0 0 0,2 0 0,-4 33 0,7-49 0,-1 1 0,1 0 0,0-1 0,0 1 0,0 0 0,0-1 0,0 1 0,1 0 0,-1-1 0,1 1 0,0-1 0,0 1 0,0 0 0,0-1 0,0 0 0,0 1 0,1-1 0,-1 0 0,1 0 0,0 0 0,0 0 0,-1 0 0,1 0 0,0 0 0,1 0 0,-1-1 0,0 1 0,0-1 0,1 0 0,-1 0 0,1 0 0,-1 0 0,6 2 0,2-2 0,0 0 0,0-1 0,0 1 0,0-2 0,1 0 0,-1 0 0,0-1 0,0 0 0,13-5 0,5-3 0,49-28 0,-24 11 0,-53 27 0,0 0 0,0-1 0,0 1 0,1 0 0,-1 0 0,0 0 0,0 0 0,0 0 0,1 0 0,-1-1 0,0 1 0,0 0 0,1 0 0,-1 0 0,0 0 0,0 0 0,0 0 0,1 0 0,-1 0 0,0 0 0,0 0 0,1 0 0,-1 0 0,0 0 0,0 0 0,1 0 0,-1 0 0,0 0 0,0 1 0,1-1 0,-1 0 0,0 0 0,0 0 0,0 0 0,1 0 0,-1 1 0,0-1 0,0 0 0,0 0 0,0 0 0,1 0 0,-1 1 0,0-1 0,0 0 0,0 0 0,0 1 0,0-1 0,0 0 0,0 0 0,1 1 0,-5 18 0,-15 27 0,17-40 0,2-6 0,-1 0 0,1 0 0,0 0 0,-1 1 0,1-1 0,0 0 0,0 0 0,-1 1 0,1-1 0,0 0 0,0 1 0,-1-1 0,1 0 0,0 1 0,0-1 0,0 0 0,0 1 0,0-1 0,0 0 0,-1 1 0,1-1 0,0 1 0,0-1 0,0 0 0,0 1 0,0-1 0,0 1 0,1-1 0,-1 0 0,0 1 0,0-1 0,0 0 0,0 1 0,0-1 0,0 0 0,1 1 0,-1-1 0,0 0 0,0 1 0,1-1 0,-1 0 0,0 1 0,1-1 0,17-12 0,33-39 0,-42 42 0,70-66 0,-73 59-2133,-7-1-3699,-3 1-2699</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4.505"/>
    </inkml:context>
    <inkml:brush xml:id="br0">
      <inkml:brushProperty name="width" value="0.025" units="cm"/>
      <inkml:brushProperty name="height" value="0.025" units="cm"/>
    </inkml:brush>
  </inkml:definitions>
  <inkml:trace contextRef="#ctx0" brushRef="#br0">1 55 8296,'0'0'18834,"3"-52"-16816,35 49-1218,6 3-672,2 0-288,3 0-2786,-2 0-6792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2.537"/>
    </inkml:context>
    <inkml:brush xml:id="br0">
      <inkml:brushProperty name="width" value="0.025" units="cm"/>
      <inkml:brushProperty name="height" value="0.025" units="cm"/>
    </inkml:brush>
  </inkml:definitions>
  <inkml:trace contextRef="#ctx0" brushRef="#br0">175 48 8456,'0'0'6929,"-10"1"-2162,-7 1-3185,0 2 0,0 0-1,-18 8 1,29-11-1236,1 1 1,0 0 0,0 0-1,0 1 1,0-1 0,1 1-1,-1 0 1,1 1 0,0-1-1,0 1 1,0 0 0,0-1-1,0 2 1,1-1 0,0 0-1,-4 8 1,7-12-341,-1 1-1,1-1 1,0 0-1,0 1 1,0-1-1,0 0 1,0 1-1,0-1 1,0 1 0,0-1-1,0 0 1,0 1-1,0-1 1,0 0-1,0 1 1,0-1 0,0 1-1,0-1 1,0 0-1,1 1 1,-1-1-1,0 0 1,0 1 0,0-1-1,1 0 1,-1 0-1,0 1 1,0-1-1,1 0 1,-1 1-1,0-1 1,0 0 0,1 0-1,-1 0 1,0 1-1,1-1 1,19 3 114,22-11-51,-22-1-100,0-1 0,-1-1 0,-1-1 0,0-1 0,24-21 0,14-10-167,-56 44 159,0 0 1,1-1-1,-1 1 1,1-1 0,-1 1-1,1 0 1,-1-1-1,1 1 1,-1 0 0,1-1-1,-1 1 1,1 0-1,-1 0 1,1-1 0,0 1-1,-1 0 1,1 0-1,-1 0 1,1 0 0,0 0-1,-1 0 1,1 0-1,-1 0 1,1 0 0,1 1-1,-3 12-212,-17 30 542,15-35-331,2-6 13,-5 11 157,1 1 0,0-1 0,-6 27 0,11-38-182,-1-1 0,1 1 0,-1 0-1,1 0 1,0 0 0,0-1 0,0 1-1,0 0 1,0 0 0,0 0 0,0-1-1,0 1 1,1 0 0,-1 0 0,1 0-1,-1-1 1,1 1 0,0 0-1,0-1 1,0 1 0,-1-1 0,2 1-1,-1-1 1,0 1 0,0-1 0,0 0-1,1 1 1,-1-1 0,0 0 0,1 0-1,0 0 1,-1 0 0,1 0 0,-1 0-1,1-1 1,0 1 0,-1-1 0,1 1-1,0-1 1,2 1 0,3-1-789,-1 1 0,1-2 0,-1 1 1,1-1-1,-1 0 0,1 0 0,-1 0 0,0-1 1,1 0-1,-1-1 0,0 1 0,0-1 0,-1 0 1,1-1-1,-1 1 0,1-1 0,6-6 0,22-19-6937</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5.176"/>
    </inkml:context>
    <inkml:brush xml:id="br0">
      <inkml:brushProperty name="width" value="0.025" units="cm"/>
      <inkml:brushProperty name="height" value="0.025" units="cm"/>
    </inkml:brush>
  </inkml:definitions>
  <inkml:trace contextRef="#ctx0" brushRef="#br0">161 323 12780,'2'-10'5354,"-2"7"-5186,2-12 1379,0 0 0,-1 1 0,0-1 0,-2-23 1,0 35-1253,1 0 0,-1 1 1,1-1-1,-1 0 0,0 0 1,0 1-1,0-1 1,0 0-1,-1 1 0,1-1 1,-1 1-1,1 0 1,-1-1-1,-3-2 0,3 3-199,0 1 0,0 0 0,0 0 0,0 1 0,0-1 0,0 0 0,0 1 0,-1-1 0,1 1 0,0 0 0,0-1 0,0 1 0,-1 0 0,1 1 0,0-1 0,0 0 0,0 0 0,0 1 0,-1 0 0,1-1 0,0 1 0,-3 2 0,-1 0-89,0 0 0,1 1-1,-1 0 1,1 0 0,0 1-1,0-1 1,0 1 0,1 0-1,0 0 1,0 1 0,0-1-1,0 1 1,1 0 0,0 0-1,1 0 1,-4 9 0,2-4-10,0 0 1,1 0-1,1 0 1,0 0-1,0 1 1,1-1-1,0 0 1,2 23-1,0-32 3,-1 0 0,0 0 0,1 0 0,0 0 0,-1 0 0,1 0 0,0 0 0,0 0 0,0 0 0,0 0 0,0 0 0,1 0 0,-1-1 0,1 1 0,-1-1 0,1 1 0,-1-1 0,1 1 0,0-1 0,0 0 0,-1 0 0,1 0 0,0 0 0,0 0 0,0 0 0,0 0 0,0-1 0,1 1 0,-1-1 0,0 0 0,0 1 0,0-1 0,0 0 0,1 0 0,-1 0 0,0-1 0,0 1 0,0 0 0,0-1 0,4-1 0,4 0 0,-1-1 0,0-1 0,0 1 0,0-1 0,0-1 0,-1 1 0,16-13 0,-8 4-37,-1-2 0,-1 0 1,0 0-1,-1-2 0,0 1 0,-1-2 1,-1 1-1,-1-2 0,-1 1 0,0-1 0,-2-1 1,0 0-1,-1 0 0,-1 0 0,-1 0 1,0-1-1,0-25 0,-4 44 61,0 0 0,0 0 1,0 0-1,-1 0 0,1 0 0,0 1 0,-1-1 0,1 0 1,-1 0-1,0 0 0,0 0 0,0 0 0,0 1 1,0-1-1,0 0 0,-1-1 0,-9 3 154,-1 18-105,6-2-73,2 0 0,0 0 0,1 1 0,0-1 0,1 1 0,1 0 0,1 0 0,1 0 0,0 0 0,1-1 0,0 1 0,2-1 0,0 1 0,1-1 0,0 0 0,2 0 0,-1-1 0,16 25 0,-16-33-517,-1-1 1,1 1-1,0-1 0,0 0 1,1-1-1,0 0 0,7 5 1,-12-8 246,0-1 1,-1 0 0,1 0-1,0 0 1,0 0-1,-1 0 1,1 0 0,0-1-1,0 1 1,0-1-1,0 1 1,0-1 0,0 0-1,0 1 1,0-1-1,0 0 1,0-1 0,0 1-1,0 0 1,0 0-1,0-1 1,0 1 0,0-1-1,0 0 1,0 0-1,0 1 1,0-1 0,-1 0-1,1 0 1,0-1-1,-1 1 1,1 0-1,-1-1 1,1 1 0,1-3-1,10-23-13989</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5.597"/>
    </inkml:context>
    <inkml:brush xml:id="br0">
      <inkml:brushProperty name="width" value="0.025" units="cm"/>
      <inkml:brushProperty name="height" value="0.025" units="cm"/>
    </inkml:brush>
  </inkml:definitions>
  <inkml:trace contextRef="#ctx0" brushRef="#br0">13 1 865,'0'0'19383,"-2"9"-14279,0-1-4418,0 0 142,0-1 0,0 1-1,1-1 1,-1 15 0,2-20-756,0-1 0,0 1 0,0-1 0,0 1 0,1-1-1,-1 1 1,0-1 0,1 0 0,-1 1 0,1-1 0,-1 0 0,1 1 0,0-1 0,-1 0 0,1 0 0,0 1 0,0-1 0,0 0 0,0 0 0,0 0 0,0 0 0,0 0 0,0 0 0,1 0 0,-1-1 0,0 1-1,0 0 1,1-1 0,-1 1 0,0-1 0,1 1 0,-1-1 0,1 0 0,-1 0 0,2 1 0,3-1-72,-1 0 0,1 0 0,-1-1 0,1 1 0,-1-1 0,0 0 0,1-1 0,-1 1 0,0-1 0,0 0 0,0-1 0,6-3 0,-8 5 0,-1 0 0,1-1 0,-1 0 0,0 0 0,1 0 0,-1 0 0,0 0 0,0 0 0,0 0 0,-1-1 0,1 1 0,-1-1 0,1 1 0,-1-1 0,0 0 0,0 1 0,0-1 0,0 0 0,0 0 0,-1 0 0,1 0 0,-1 0 0,0 1 0,0-6 0,0 7 0,0 1 0,-1-1 0,1 1 0,0-1 0,-1 1 0,1 0 0,0-1 0,-1 1 0,1 0 0,0-1 0,-1 1 0,1 0 0,-1-1 0,1 1 0,-1 0 0,1 0 0,0-1 0,-1 1 0,1 0 0,-1 0 0,1 0 0,-1 0 0,1 0 0,-1 0 0,1-1 0,-1 1 0,0 0 0,1 1 0,-1-1 0,1 0 0,-1 0 0,1 0 0,-1 0 0,1 0 0,-1 0 0,1 1 0,-1-1 0,-20 9 0,15-5 0,0 1 0,0 1 0,1-1 0,0 1 0,0 0 0,0 1 0,1-1 0,0 1 0,0-1 0,0 1 0,-2 9 0,1-5 0,2 0 0,-1 0 0,1 0 0,1 1 0,0-1 0,0 22 0,2-31 0,0-1 0,0 1 0,0 0 0,0-1 0,0 1 0,1 0 0,-1-1 0,1 1 0,-1-1 0,1 1 0,-1-1 0,1 1 0,0-1 0,0 1 0,0-1 0,0 0 0,0 1 0,0-1 0,0 0 0,0 0 0,1 0 0,-1 0 0,0 0 0,1 0 0,-1 0 0,2 0 0,1 1 0,0-1 0,0 0 0,0-1 0,0 1 0,0-1 0,0 1 0,0-1 0,0 0 0,0-1 0,6 0 0,3-2 0,1 0 0,-1-1 0,0 0 0,-1-1 0,20-10 0,15-17 0,-38 24 0,0 1 0,-1 1 0,2 0 0,-1 0 0,1 1 0,0 0 0,0 1 0,0 0 0,1 0 0,0 1 0,18-2 0,-27 5 0,-1 0 0,1 0 0,-1 1 0,1-1 0,-1 1 0,1-1 0,-1 1 0,1-1 0,-1 1 0,0 0 0,1 0 0,-1 0 0,0 0 0,0 0 0,0 0 0,0 0 0,0 0 0,0 0 0,0 0 0,0 1 0,1 1 0,18 39 0,-18-36 0,0 0 0,1 0 0,-1 0 0,2 0 0,6 9 0,-7-12-16,0-1 0,1 0-1,-1 0 1,0 0 0,1 0 0,-1 0-1,1-1 1,0 0 0,0 1 0,-1-2 0,1 1-1,0 0 1,0-1 0,0 1 0,0-1-1,0 0 1,0-1 0,-1 1 0,1-1 0,0 1-1,0-1 1,0 0 0,0-1 0,-1 1-1,5-2 1,1-1-440,0-1 0,1 1 0,-2-1 0,1-1 0,0 0-1,-1 0 1,0 0 0,11-13 0,-2-6-9751</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6.078"/>
    </inkml:context>
    <inkml:brush xml:id="br0">
      <inkml:brushProperty name="width" value="0.025" units="cm"/>
      <inkml:brushProperty name="height" value="0.025" units="cm"/>
    </inkml:brush>
  </inkml:definitions>
  <inkml:trace contextRef="#ctx0" brushRef="#br0">219 1 18578,'0'0'10078,"0"12"-7899,0-2-1993,0-1 1,0 0 0,-1 0 0,0 1 0,-1-1 0,1 0-1,-2 0 1,0 0 0,-6 15 0,-32 52-166,-4-1 1,-68 87-1,124-178-2042,30-55-9090,-16 22 4256</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6.992"/>
    </inkml:context>
    <inkml:brush xml:id="br0">
      <inkml:brushProperty name="width" value="0.025" units="cm"/>
      <inkml:brushProperty name="height" value="0.025" units="cm"/>
    </inkml:brush>
  </inkml:definitions>
  <inkml:trace contextRef="#ctx0" brushRef="#br0">50 136 13549,'0'0'10960,"-2"10"-9060,-14 61 252,-11 54 681,25-109-2609,0 1 1,1-1-1,1 1 0,1-1 1,3 28-1,-2-38-219,0 0 0,0 1 0,0-2-1,1 1 1,-1 0 0,7 9 0,-8-13-6,1 0 1,-1 0 0,1 0-1,-1 0 1,1 0 0,0 0-1,-1-1 1,1 1 0,0-1-1,0 1 1,0-1 0,1 0-1,-1 1 1,0-1 0,0 0-1,1-1 1,-1 1 0,0 0-1,5 0 1,-6-1-11,-1 0 0,1-1 0,0 1 0,-1 0 0,1-1-1,0 1 1,-1 0 0,1-1 0,-1 1 0,1-1 0,-1 1 0,1-1 0,-1 1 0,1-1 0,-1 1 0,0-1 0,1 1-1,-1-1 1,0 0 0,1 1 0,-1-1 0,0 0 0,0 1 0,1-1 0,-1 0 0,0 1 0,0-1 0,0 0-1,0 1 1,0-1 0,0-1 0,0-29-651,-1 21 435,2-5-12,-2 0 1,0 0-1,0 0 0,-2 1 0,0-1 1,0 1-1,-1-1 0,-1 1 0,-1 0 0,-11-22 1,17 36 249,0 0 0,0 0 0,0-1 0,-1 1 0,1 0 0,0 0 0,0-1 0,0 1 0,0 0 0,0 0 0,-1-1 0,1 1-1,0 0 1,0 0 0,0 0 0,-1-1 0,1 1 0,0 0 0,0 0 0,0 0 0,-1 0 0,1 0 0,0 0 0,-1-1 0,1 1 0,0 0 0,0 0 0,-1 0 0,1 0 0,0 0 0,0 0 0,-1 0 0,1 0 0,0 0 0,-1 0 0,1 0 0,0 0 0,0 0 0,-1 1 0,1-1 0,-4 13 372,6 19 230,0-29-577,0 1-1,1 0 1,-1-1-1,1 0 1,-1 1-1,1-1 1,0 0-1,0 0 1,1-1-1,-1 1 1,0-1-1,1 1 1,0-1-1,-1 0 1,1 0-1,0-1 1,0 1-1,0-1 1,0 0-1,0 0 0,0 0 1,1-1-1,-1 1 1,0-1-1,0 0 1,1 0-1,5-2 1,-1 2-14,-1-1 0,0 0 0,0-1 0,1 1 0,-1-2 0,0 1 0,0-1 0,-1 0 1,1-1-1,-1 0 0,1 0 0,-1-1 0,7-5 0,-9 4 10,0 0 0,0 0 0,0-1 0,-1 1 0,0-1 0,4-8 0,-7 12-20,1-1 0,-1 1 0,1-1 0,-1 1 0,0-1 0,-1 0 0,1 1 0,-1-1 0,1 0 0,-1 1 0,0-1 0,0 0 0,-1 1 0,1-1 0,-2-5 0,2 9-13,-1 0 0,1 0 0,0 0 0,-1 0 0,1 0 0,-1 0 0,1 0 0,0 0 0,-1 0 0,1 1 0,0-1 0,-1 0 0,1 0 0,0 0 0,-1 0 0,1 0 0,0 1 0,0-1 0,-1 0 0,1 0 0,0 1 1,0-1-1,-1 0 0,1 0 0,0 1 0,0-1 0,0 0 0,-1 1 0,1-1 0,0 0 0,0 0 0,0 1 0,0-1 0,0 0 0,0 1 0,0-1 0,0 1 0,-1 0 0,-7 14 34,4 1 68,0 0 1,1 0-1,1 1 1,1-1-1,0 0 1,2 23-1,-1-38-101,0 0 0,0 0 0,0 0 0,0 0 0,0 0 0,1 0 0,-1 0 0,0 1 0,1-1 0,-1 0 0,1-1 0,-1 1 0,1 0 0,0 0 0,-1 0 0,1 0 0,0 0 0,0 0 0,-1-1 0,1 1 0,0 0 0,0-1 0,0 1 0,0-1 0,0 1 0,0-1 0,0 1 0,0-1 0,0 1 0,0-1 0,0 0 0,0 0 0,0 0 0,1 0 0,-1 0 0,0 0 0,0 0 0,0 0 0,0 0 0,0 0 0,0 0 0,0-1 0,0 1 0,2-1 0,2 0 0,0-1 0,0 1 0,-1-1 0,1 0 0,0-1 0,-1 1 0,1-1 0,5-5 0,7-9-17,-2-1 1,0-1-1,-2 0 1,21-37-1,-17 27-82,-12 43-988,-3 24 1389,-1-12-77,-1-23-211,1 0 0,-1 0 0,1 0 1,0 0-1,0 0 0,0 0 0,0 0 0,0 0 0,0-1 1,1 1-1,0 0 0,-1-1 0,1 1 0,0-1 0,0 1 1,1-1-1,-1 0 0,0 0 0,1 0 0,-1 0 0,1-1 1,-1 1-1,1-1 0,0 1 0,0-1 0,0 0 0,0 0 1,0 0-1,0 0 0,4 0 0,-2-1 2,0 0 0,0 1 0,0-2 0,0 1 0,0-1 0,0 0 0,0 0 0,0 0 0,0 0-1,0-1 1,-1 0 0,1 0 0,-1 0 0,1-1 0,-1 0 0,0 1 0,0-1 0,4-4 0,6-8-16,-1-1 0,-1-1 0,-1 0 0,0 0 0,-1-1 0,-1 0 0,0-1 0,-2 0 0,0 0 0,-1-1 0,-1 1 0,-1-1 0,-1-1 0,0 1 0,-1-38 0,-7 38 0,4 20 0,1-1 0,0 1 0,-1 0 0,1 0 0,0 0 0,-1-1 0,1 1 0,-1 0 0,1 0 0,0 0 0,-1 0 0,1 0 0,0 0 0,-1 0 0,1 0 0,-1 0 0,1 0 0,0 0 0,-1 0 0,1 0 0,-1 0 0,1 0 0,0 0 0,-1 1 0,1-1 0,-1 0 0,1 0 0,0 0 0,-1 1 0,-1 1 0,-1 0 0,1 0 0,0 0 0,-1 0 0,1 1 0,1-1 0,-1 1 0,0-1 0,0 1 0,-1 4 0,-14 31 0,2 1 0,2 0 0,1 1 0,3 0 0,1 1 0,1 0 0,3 0 0,1 0 0,6 78 0,-1-108 0,1-1 0,0 0 0,1 0 0,0 0 0,0-1 0,1 0 0,12 17 0,-11-18 0,-1 1 0,0 0 0,0 0 0,-1 1 0,0-1 0,0 1 0,2 13 0,-5-22 0,-1 0 0,0 0 0,1 0 0,-1-1 0,0 1 0,0 0 0,0 0 0,0 0 0,0 0 0,0-1 0,0 1 0,0 0 0,0 0 0,0 0 0,0 0 0,0-1 0,-1 1 0,1 0 0,0 0 0,-1 0 0,1-1 0,0 1 0,-1 0 0,1-1 0,-1 1 0,1 0 0,-1-1 0,1 1 0,-1 0 0,0-1 0,1 1 0,-1-1 0,0 1 0,0-1 0,1 0 0,-1 1 0,0-1 0,0 1 0,-1-2 0,1 1 0,-1 0 0,1 0 0,-1-1 0,1 1 0,-1-1 0,1 1 0,0-1 0,-1 0 0,1 1 0,0-1 0,0 0 0,0 0 0,-1 0 0,1 0 0,0 0 0,0 0 0,0 0 0,0 0 0,1-1 0,-2-1 0,-5-9-50,0 0 0,1 0 0,1 0-1,0-1 1,1 0 0,0 0 0,1-1 0,0 1 0,1-1 0,1 1-1,0-1 1,1 1 0,1-17 0,0 22 10,0 0 1,1 0-1,-1 0 1,1 1-1,1-1 1,0 0-1,0 1 0,0-1 1,1 1-1,0 0 1,0 0-1,1 1 1,0-1-1,0 1 0,1 0 1,-1 0-1,1 1 1,0 0-1,1 0 1,0 0-1,-1 1 0,16-8 1,24-5-5812,-24 9-1740</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7.360"/>
    </inkml:context>
    <inkml:brush xml:id="br0">
      <inkml:brushProperty name="width" value="0.025" units="cm"/>
      <inkml:brushProperty name="height" value="0.025" units="cm"/>
    </inkml:brush>
  </inkml:definitions>
  <inkml:trace contextRef="#ctx0" brushRef="#br0">89 1 22229,'0'0'1879,"-8"11"75,-5 9-674,1-1 1,-18 40-1,25-48-962,1 0 0,0 0 1,0 1-1,1 0 0,1 0 0,0 0 1,1 0-1,0 21 0,1-32-319,0 0 0,0 0 1,1 0-1,-1 0 0,0 0 0,1 0 0,-1 0 0,1 0 1,-1 0-1,1 0 0,-1 0 0,1 0 0,-1 0 1,1 0-1,0 0 0,0 0 0,-1-1 0,1 1 0,0 0 1,0-1-1,0 1 0,0 0 0,0-1 0,2 1 1,32 4-85,42-17-410,-70 10 374,8-2-398,0 1 0,0 0-1,0 1 1,1 1 0,-1 0-1,23 2 1,-37-1 542,0 0 1,0 0-1,0 1 0,0-1 1,0 0-1,0 0 0,0 1 1,0-1-1,0 1 0,0-1 1,0 1-1,0-1 0,0 1 1,0 0-1,0-1 0,0 1 1,-1 0-1,1 0 0,0-1 1,-1 1-1,1 0 0,0 0 1,-1 0-1,1 0 0,-1 0 1,1 0-1,-1 2 1,1-1 101,-1 0 0,0 1 0,0-1 0,-1 1 0,1-1 0,0 0 0,-1 1 0,1-1 0,-1 0 0,0 1 0,-2 3 0,-1 2 242,0 0 0,-1-1 0,0 0 0,0 0 0,-11 11 0,8-12-368,0 0-1,-1-1 1,1 0 0,-1 0-1,0-1 1,0 0 0,-1 0-1,1-1 1,-1-1 0,-14 3-1,22-4-29,-1-1 0,1 1 0,0-1 0,-1 0 0,1 0-1,-1 0 1,1 0 0,-1 0 0,1-1 0,-1 1 0,1 0 0,0-1-1,-1 0 1,1 0 0,0 0 0,0 0 0,-1 0 0,1 0-1,0 0 1,0-1 0,0 1 0,0-1 0,1 1 0,-1-1 0,0 0-1,1 0 1,-1 0 0,1 0 0,-1 0 0,1 0 0,0 0 0,0 0-1,0-1 1,0 1 0,1 0 0,-1-1 0,0 1 0,1 0-1,0-1 1,-1 1 0,1-1 0,0 1 0,1-1 0,-1 1 0,0-1-1,2-3 1,-2 3-654,0 1 0,0 0 0,1 0 0,0 0 0,-1 0 0,1 0 0,0 0 0,0 0 0,0 0 0,0 0 0,0 0 0,1 0 0,-1 0 0,0 1 0,1-1 0,-1 1 0,1-1 0,3-1 0,19-15-12687</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7.980"/>
    </inkml:context>
    <inkml:brush xml:id="br0">
      <inkml:brushProperty name="width" value="0.025" units="cm"/>
      <inkml:brushProperty name="height" value="0.025" units="cm"/>
    </inkml:brush>
  </inkml:definitions>
  <inkml:trace contextRef="#ctx0" brushRef="#br0">107 81 21396,'0'0'10282,"-8"-4"-9508,6 3-762,0 0 1,-1 0-1,1 0 0,0 0 0,0 0 1,0 1-1,-1-1 0,1 1 0,0 0 0,0-1 1,-1 1-1,1 0 0,0 1 0,-1-1 1,1 0-1,0 0 0,0 1 0,-1 0 1,1-1-1,0 1 0,0 0 0,-3 1 1,2 1-11,-1 1 0,1-1 1,0 0-1,0 1 1,0 0-1,0 0 0,1-1 1,-1 2-1,1-1 0,0 0 1,0 0-1,1 1 1,-2 5-1,1-5-2,1-1 0,-1 0 0,1 0 0,1 0 0,-1 1 0,1-1 0,-1 0 0,1 1 0,0-1 0,1 0 0,-1 0 0,1 1 0,1 4 0,-1-7 0,0-1 0,0 1 0,0 0 0,1 0 0,-1 0 0,0 0 0,1-1 0,-1 1 0,1-1 0,0 1 0,0-1 0,0 0 0,-1 0 0,1 0 0,0 0 0,0 0 0,0 0 0,1 0 0,-1 0 0,0-1 0,0 1 0,0-1 0,0 0 0,1 0 0,-1 0 0,3 0 0,2 0 0,0 0 0,0-1 0,0 0 0,0-1 0,0 1 0,0-1 0,0-1 0,0 1 0,-1-1 0,0 0 0,1-1 0,-1 1 0,0-1 0,0 0 0,-1-1 0,0 1 0,1-1 0,-1 0 0,7-10 0,-6 6 0,0 1 0,0-1 0,-1 0 0,0 0 0,-1-1 0,0 1 0,0-1 0,-1 0 0,0 0 0,-1 0 0,0-1 0,1-19 0,-3 29 0,0 0 0,0 0 0,0 1 0,0-1 0,0 0 0,0 0 0,0 1 0,0-1 0,0 0 0,0 0 0,0 0 0,0 1 0,-1-1 0,1 0 0,0 1 0,-1-1 0,1 0 0,0 0 0,-1 1 0,1-1 0,-1 1 0,1-1 0,-1 0 0,0 0 0,-13 8 0,-10 28 0,0 37 0,23-66 0,-1 0 0,1 0 0,1 0 0,-1 0 0,1 0 0,0 0 0,1 0 0,-1 0 0,1 0 0,2 9 0,-2-13 0,0-1 0,1 1 0,-1 0 0,0-1 0,1 1 0,-1-1 0,1 1 0,-1-1 0,1 0 0,0 0 0,0 1 0,-1-1 0,1 0 0,0-1 0,0 1 0,0 0 0,0-1 0,0 1 0,0-1 0,0 1 0,0-1 0,0 0 0,1 0 0,-1 0 0,0 0 0,0 0 0,0 0 0,0-1 0,0 1 0,2-2 0,4 1 0,0-1 0,-1 0 0,1 0 0,-1-1 0,0 0 0,14-8 0,-13 6 0,1-1 0,-1 0 0,0-1 0,-1 1 0,0-2 0,0 1 0,0-1 0,-1 0 0,0 0 0,-1-1 0,0 0 0,0 0 0,-1 0 0,6-16 0,-33 62 0,20-29 0,0 1 0,0-1 0,1 1 0,1-1 0,-1 1 0,2 0 0,-1 0 0,1 0 0,1 13 0,-1-21 0,1 0 0,-1 0 0,0 1 0,1-1 0,-1 0 0,1 0 0,-1 0 0,1 0 0,0 0 0,-1 0 0,1 0 0,0-1 0,0 1 0,-1 0 0,1 0 0,0 0 0,0-1 0,0 1 0,0 0 0,0-1 0,0 1 0,0-1 0,0 1 0,1-1 0,-1 0 0,0 1 0,0-1 0,0 0 0,0 0 0,0 0 0,1 0 0,-1 0 0,0 0 0,0 0 0,0 0 0,0 0 0,1-1 0,-1 1 0,1-1 0,3 0 0,-1 0 0,0 0 0,0-1 0,1 1 0,-1-1 0,0 0 0,0-1 0,-1 1 0,5-4 0,10-11 0,-1-1 0,-2 0 0,1-1 0,-2-1 0,-1-1 0,15-28 0,-37 121 0,8-64 5,1-4-177,-1 0 1,0 0-1,1-1 0,0 1 1,0 0-1,0 0 1,0 0-1,1 0 0,-1-1 1,1 1-1,0 0 1,0 0-1,1-1 0,-1 1 1,1-1-1,0 1 1,0-1-1,0 0 0,2 4 1,13 1-7613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8.680"/>
    </inkml:context>
    <inkml:brush xml:id="br0">
      <inkml:brushProperty name="width" value="0.025" units="cm"/>
      <inkml:brushProperty name="height" value="0.025" units="cm"/>
    </inkml:brush>
  </inkml:definitions>
  <inkml:trace contextRef="#ctx0" brushRef="#br0">0 0 11787,'0'0'17782,"2"12"-16132,7 134-102,-9-145-1548,0 1 0,0 0 0,0 0 0,0-1 0,0 1 0,0 0 0,1-1 0,-1 1 0,1 0 0,-1-1 0,1 1 0,0 0 0,-1-1 0,1 1 0,0-1 0,0 1 0,0-1 0,0 0 0,0 1 0,0-1 0,1 0 0,-1 0 0,0 0 0,1 1 0,1 0 0,0-1 0,0 0 0,0-1 0,0 1 0,0-1 0,0 1 0,1-1 0,-1 0 0,0 0 0,0 0 0,0-1 0,0 1 0,6-2 0,9-4 0,0 0 0,-1-1 0,27-15 0,-41 20 0,42-24 0,40-20 0,-78 42 0,1 1 0,-1 1 0,1-1 0,0 1 0,0 1 0,0-1 0,-1 1 0,1 1 0,12 0 0,-19 0 0,1 1 0,-1 0 0,1-1 0,-1 1 0,1 0 0,-1 0 0,1 0 0,-1 0 0,0 0 0,0 0 0,1 1 0,-1-1 0,0 0 0,0 1 0,0-1 0,-1 0 0,1 1 0,0-1 0,0 1 0,-1 0 0,1-1 0,-1 1 0,1-1 0,-1 1 0,0 0 0,0-1 0,1 1 0,-1 0 0,-1 2 0,1 64 0,-1-47 0,1-19 0,0 0 0,0 0 0,0 0 0,0 0 0,0 0 0,0 0 0,1 0 0,-1 0 0,1-1 0,-1 1 0,1 0 0,0 0 0,1 3 0,-1-5 0,1 1 0,-1-1 0,0 1 0,0-1 0,0 1 0,0-1 0,0 0 0,0 1 0,1-1 0,-1 0 0,0 0 0,0 0 0,0 0 0,1 0 0,-1 0 0,0-1 0,0 1 0,0 0 0,0 0 0,1-1 0,-1 1 0,0-1 0,0 1 0,0-1 0,1 0 0,167-85-3742,-165 83-1803</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9.006"/>
    </inkml:context>
    <inkml:brush xml:id="br0">
      <inkml:brushProperty name="width" value="0.025" units="cm"/>
      <inkml:brushProperty name="height" value="0.025" units="cm"/>
    </inkml:brush>
  </inkml:definitions>
  <inkml:trace contextRef="#ctx0" brushRef="#br0">1 1 5637,'0'0'23543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39.720"/>
    </inkml:context>
    <inkml:brush xml:id="br0">
      <inkml:brushProperty name="width" value="0.025" units="cm"/>
      <inkml:brushProperty name="height" value="0.025" units="cm"/>
    </inkml:brush>
  </inkml:definitions>
  <inkml:trace contextRef="#ctx0" brushRef="#br0">135 195 10570,'10'-10'3683,"-3"4"-3204,7-8 879,0-1 0,16-20 0,-26 30-640,-1 0-1,1-1 1,-1 1-1,0-1 1,-1 0-1,0 0 0,4-11 1,-6 16-558,0 0 0,0 0 0,0 0-1,1 1 1,-1-1 0,0 0 0,0 0 0,0 0 0,0 0 0,0 0 0,-1 0-1,1 1 1,0-1 0,0 0 0,-1 0 0,1 0 0,0 1 0,-1-1 0,1 0-1,-1 0 1,1 1 0,-1-1 0,1 0 0,-1 0 0,1 1 0,-1-1 0,0 1-1,1-1 1,-2 0 0,-1 0 5,1 0 0,0 1 1,0-1-1,-1 1 0,1-1 0,0 1 0,-1 0 0,1 0 0,0 0 0,-1 0 0,-2 1 0,-3 0-30,1 1-1,-1-1 1,1 2 0,-1-1-1,1 1 1,-10 5-1,6 0-123,0 0 1,1 0-1,0 1 0,1 1 1,0-1-1,0 1 0,1 1 0,0 0 1,1 0-1,0 0 0,1 1 0,0 0 1,1 0-1,1 1 0,0-1 1,0 1-1,-2 19 0,6-31-15,0 0 0,-1 0 1,1 0-1,0 0 0,0 0 0,0 1 1,1-1-1,-1 0 0,0 0 0,0 0 0,1 0 1,-1 0-1,0 0 0,1 0 0,-1 0 0,1 0 1,0 0-1,-1 0 0,1 0 0,0 0 0,-1 0 1,1 0-1,0 0 0,0-1 0,0 1 1,0 0-1,1 0 0,1 0 4,-1 0-1,1-1 1,-1 1 0,1-1-1,-1 0 1,1 0 0,-1 0-1,1 0 1,-1 0 0,1 0-1,-1-1 1,4 0 0,5-3-7,0 0 0,0 0 0,0-1 1,16-9-1,-1-3-69,-1 0 0,-1-2 0,0-1 1,-1-1-1,-2 0 0,0-2 0,-1-1 0,-1 0 1,27-48-1,-44 69 363,-2 8-81,-9 28 31,0 0-26,-6 46 1,14-72-201,0 5-1,0 1 0,1 0-1,0 0 1,4 22 0,-3-33-10,-1 1-1,1 0 1,0 0-1,0 0 1,0-1-1,0 1 1,1 0-1,-1-1 1,1 1 0,-1-1-1,1 0 1,0 1-1,0-1 1,0 0-1,0 0 1,0 0-1,1-1 1,-1 1 0,1 0-1,-1-1 1,1 0-1,-1 1 1,1-1-1,0 0 1,0 0-1,5 0 1,-2 1 0,0-2 0,1 1 0,-1-1 0,1 0 0,-1 0 0,1 0 0,-1-1 0,1 0 0,-1-1 0,0 1 0,0-1 0,1 0 0,-1-1 0,-1 1 0,1-1 0,0-1 0,-1 1 0,1-1 0,-1 0 0,0 0 0,0 0 0,-1-1 0,1 1 0,-1-1 0,0 0 0,0-1 0,-1 1 0,1-1 0,-1 0 0,-1 1 0,1-1 0,-1 0 0,0-1 0,0 1 0,-1 0 0,1-1 0,-2 1 0,1 0 0,-1-1 0,0-11 0,0 16 0,0 0 0,-1 0 0,1-1 0,0 1 0,-1 0 0,1 0 0,-1 0 0,0 0 0,0 0 0,0 0 0,0 0 0,0 0 0,0 1 0,0-1 0,0 0 0,-1 0 0,1 1 0,-1-1 0,1 1 0,-1 0 0,0-1 0,0 1 0,1 0 0,-1 0 0,0 0 0,0 0 0,0 0 0,0 0 0,0 1 0,0-1 0,0 1 0,-5-1 0,4 1 0,0 0 0,-1 0 0,1 0 0,-1 0 0,1 1 0,0-1 0,-1 1 0,1 0 0,0 0 0,0 0 0,0 0 0,0 1 0,0-1 0,0 1 0,0 0 0,0 0 0,0 0 0,1 0 0,-1 1 0,-2 2 0,0 1 0,1 1 0,0 0 0,0-1 0,0 1 0,1 1 0,0-1 0,0 0 0,1 1 0,0-1 0,0 1 0,1 0 0,0 0 0,0 13 0,1-20 0,0 0 0,0 1 0,1-1 0,-1 1 0,0-1 0,1 0 0,-1 0 0,1 1 0,0-1 0,-1 0 0,1 0 0,0 0 0,0 1 0,-1-1 0,1 0 0,0 0 0,0 0 0,0 0 0,0-1 0,0 1 0,1 0 0,-1 0 0,1 0 0,3 1 0,-1 0 0,0-1 0,1 1 0,-1-1 0,1 0 0,0-1 0,5 1 0,7 0 0,0-1 0,32-5 0,-30 1 0,0-1 0,0-1 0,26-12 0,-29 11 0,0 0 0,1 2 0,0 0 0,28-5 0,-45 10 0,1 0 0,0 0 0,-1 0 0,1 0 0,0 0 0,-1 1 0,1-1 0,-1 0 0,1 0 0,0 1 0,-1-1 0,1 0 0,-1 1 0,1-1 0,-1 0 0,1 1 0,-1-1 0,1 1 0,-1-1 0,0 1 0,1-1 0,-1 1 0,0-1 0,1 1 0,-1-1 0,0 1 0,1 0 0,-1-1 0,0 1 0,0-1 0,0 1 0,0 0 0,0-1 0,0 2 0,3 32 0,0-4 0,-2-27 0,1-1 0,-1 0 0,1 1 0,0-1 0,0 0 0,0 0 0,0 0 0,0-1 0,0 1 0,0 0 0,1-1 0,-1 1 0,1-1 0,-1 0 0,1 0 0,-1 0 0,1 0 0,0-1 0,-1 1 0,1 0 0,0-1 0,0 0 0,0 0 0,-1 0 0,1 0 0,0 0 0,0-1 0,-1 1 0,6-2 0,10-2 0,-1 0 0,1-1 0,18-8 0,-32 11 0,18-7 0,-11 4-107,0 1-1,0 0 1,0 1-1,0 0 0,0 0 1,13-1-1,-24 9-5881,-7 0-530</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5.377"/>
    </inkml:context>
    <inkml:brush xml:id="br0">
      <inkml:brushProperty name="width" value="0.025" units="cm"/>
      <inkml:brushProperty name="height" value="0.025" units="cm"/>
    </inkml:brush>
  </inkml:definitions>
  <inkml:trace contextRef="#ctx0" brushRef="#br0">308 28 15054,'0'0'13229,"-9"-6"-12343,5 3-831,0 1-1,0-1 1,-1 1 0,1 0 0,0 0-1,-1 0 1,1 1 0,-1 0-1,0 0 1,1 0 0,-1 0 0,0 1-1,0 0 1,0 0 0,1 0-1,-1 0 1,0 1 0,0 0 0,1 0-1,-1 0 1,1 1 0,-1-1-1,-6 4 1,-6 3-33,0 0-1,0 1 0,0 1 1,1 0-1,1 1 0,0 1 1,-22 21-1,37-32-23,-1-1-1,0 1 1,1-1 0,-1 0 0,0 1-1,1-1 1,-1 1 0,1 0-1,-1-1 1,1 1 0,-1-1-1,1 1 1,0 0 0,-1-1 0,1 1-1,-1 0 1,1 0 0,0-1-1,0 1 1,0 0 0,-1 0 0,1-1-1,0 1 1,0 0 0,0 0-1,0 0 1,0-1 0,0 1 0,1 0-1,-1 0 1,0-1 0,0 1-1,0 0 1,1 0 0,-1-1-1,0 1 1,1 0 0,-1-1 0,1 1-1,-1 0 1,1-1 0,-1 1-1,1-1 1,-1 1 0,1-1 0,-1 1-1,1-1 1,0 1 0,-1-1-1,1 1 1,0-1 0,0 0-1,-1 1 1,1-1 0,0 0 0,0 0-1,-1 0 1,1 0 0,1 1-1,60 1 6,-43-2-66,-14 0 25,90 9-936,-87-8 910,1 1 1,0 0-1,-1 0 0,0 1 1,0 0-1,0 1 0,0-1 1,12 9-1,-18-11 89,0 0 0,0 1 0,-1-1 0,1 1 0,0-1 0,-1 1 0,1 0 0,-1-1 0,0 1 0,0 0 0,1 0 0,-1 0 0,0 0 0,0 0 0,-1 0 0,1 0 0,0 0 0,-1 0 0,1 1 0,-1-1 0,0 0 0,0 0 0,0 3 0,-1-2 71,1 1-1,-2-1 1,1 1 0,0-1 0,-1 0-1,1 0 1,-1 0 0,0 0 0,0 0-1,0 0 1,0 0 0,-1 0 0,-2 2-1,-6 4 185,0 0-1,0-1 1,-1 0-1,0 0 1,0-1-1,-16 6 1,8-6-280,0-1 0,-1-1 0,0 0 0,0-2 0,0 0 0,-35 0 0,55-3-5,0 0 0,-1 0 0,1 0 0,0 0 0,-1 0 0,1 0 0,-1 0 0,1-1 0,0 1 0,-1 0 0,1-1 0,0 1 0,0-1 0,-1 0 0,1 1 0,0-1 0,0 0 0,-2-1 0,2 1-10,1 0 0,0 0 1,0 1-1,-1-1 0,1 0 1,0 0-1,0 1 0,0-1 1,0 0-1,0 0 0,0 0 1,0 1-1,0-1 0,0 0 1,0 0-1,1 1 0,-1-1 1,0 0-1,0 0 0,1 1 1,-1-1-1,1 0 1,0 0-1,2-4-218,0 1 0,0-1 0,1 1 0,0 0 0,0 0 0,0 0 0,9-5-1,119-66-15076,-84 46 4169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07.833"/>
    </inkml:context>
    <inkml:brush xml:id="br0">
      <inkml:brushProperty name="width" value="0.025" units="cm"/>
      <inkml:brushProperty name="height" value="0.025" units="cm"/>
    </inkml:brush>
  </inkml:definitions>
  <inkml:trace contextRef="#ctx0" brushRef="#br0">0 434 4837,'1'-81'6500,"-1"57"1504,0 44-7353,0 1 0,1 0 0,1-1-1,1 1 1,1-1 0,1 0 0,9 27 0,-11-40-430,0 0 0,0-1 0,1 1 0,0-1 0,0 1 0,0-1 0,1 0 0,0 0 0,0-1 0,1 0 0,-1 0 0,1 0 0,0 0 0,0-1 0,1 0 0,-1-1 0,1 1 0,0-1 0,0 0 0,0-1 0,0 0 0,1 0 0,14 2 0,-18-4-181,3 1 230,0 0 1,1 0-1,-1-1 0,0 0 1,14-3-1,-19 3-207,1-1-1,0 0 1,-1 0 0,0 0-1,1-1 1,-1 1 0,0-1-1,1 1 1,-1-1-1,0 0 1,0 1 0,-1-1-1,1 0 1,0-1 0,0 1-1,-1 0 1,0 0 0,1-1-1,1-3 1,15-34-350,-2-1 0,-1-1 1,-2 0-1,-2-1 0,-2 0 0,-2-1 0,-2 0 0,-1 0 1,-3 0-1,-4-52 0,-6 55-5623,-5 10-3571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3.099"/>
    </inkml:context>
    <inkml:brush xml:id="br0">
      <inkml:brushProperty name="width" value="0.025" units="cm"/>
      <inkml:brushProperty name="height" value="0.025" units="cm"/>
    </inkml:brush>
  </inkml:definitions>
  <inkml:trace contextRef="#ctx0" brushRef="#br0">163 180 17489,'0'0'3139,"-10"4"-556,-3 1-1878,0 1 0,0 0 0,1 1 1,0 0-1,-22 18 0,29-22-566,1 1 0,-1 0-1,1 0 1,0 0 0,1 0 0,-1 1 0,1 0 0,-1 0 0,2 0 0,-1 0 0,0 0 0,1 0 0,0 1 0,0-1 0,1 1 0,0-1 0,0 1 0,0 0 0,0-1-1,1 8 1,0-11-142,0-1-1,0 1 0,1 0 1,-1-1-1,1 1 1,-1-1-1,1 1 0,0 0 1,-1-1-1,1 1 0,0-1 1,0 0-1,0 1 0,0-1 1,0 0-1,0 1 0,1-1 1,-1 0-1,0 0 1,1 0-1,-1 0 0,0 0 1,4 1-1,-1-1-37,0 1 0,0-1-1,0 0 1,0-1 0,0 1 0,1-1-1,-1 0 1,0 0 0,7-1 0,-1 0-48,0-1 1,0 0 0,0-1-1,0 0 1,0 0 0,0-1-1,12-7 1,-3-3 63,-1 0-1,0 0 1,-1-2-1,-1 0 1,-1-1 0,0-1-1,-1 0 1,-1-1 0,-1 0-1,0-1 1,8-23 0,-19 43 51,-1-1 1,0 0 0,1 1 0,-1-1-1,0 0 1,1 0 0,-1 1 0,0-1-1,0 0 1,0 0 0,1 1 0,-1-1-1,0 0 1,0 0 0,0 1 0,0-1 0,-1 0-1,1 0 1,0 1 0,0-1 0,0 0-1,-1-1 1,-12 7 394,-16 24 53,23-20-366,1 1 0,-1-1 0,1 1-1,1 0 1,0 0 0,1 0-1,-1 0 1,2 1 0,0-1-1,0 1 1,1 0 0,0-1 0,1 1-1,0 0 1,0 0 0,4 15-1,-4-24-113,1 1 0,0 0-1,-1-1 1,1 1 0,0-1-1,1 1 1,-1-1-1,0 0 1,1 1 0,-1-1-1,1 0 1,0 0-1,-1 0 1,1 0 0,0 0-1,0-1 1,0 1-1,1 0 1,-1-1 0,0 0-1,1 1 1,-1-1 0,1 0-1,-1 0 1,1-1-1,-1 1 1,1 0 0,0-1-1,-1 0 1,1 1-1,0-1 1,-1 0 0,1 0-1,0-1 1,-1 1 0,1 0-1,4-2 1,2-1-119,0 0 0,0 0 1,0 0-1,-1-1 0,1-1 1,-1 1-1,0-1 0,0-1 1,10-9-1,16-19-1688,-2-2-1,-1-1 1,-2-1-1,25-45 1,6-24 940,-78 143 3759,-26 74-1,40-99-2765,1 0-1,1 1 1,-1-1 0,2 1-1,0-1 1,0 1 0,1 0-1,0-1 1,1 1 0,0-1-1,5 18 1,-6-27-190,0-1 1,1 1-1,-1-1 0,1 1 1,-1-1-1,1 1 0,-1-1 1,1 0-1,0 1 0,0-1 1,-1 0-1,1 1 1,0-1-1,0 0 0,1 0 1,-1 0-1,0 0 0,0 0 1,0 0-1,1 0 1,-1 0-1,0 0 0,1-1 1,-1 1-1,1 0 0,-1-1 1,1 1-1,-1-1 0,1 0 1,-1 0-1,1 1 1,0-1-1,-1 0 0,1 0 1,-1 0-1,1-1 0,-1 1 1,1 0-1,-1-1 0,1 1 1,-1 0-1,1-1 1,-1 0-1,2 0 0,3-2-405,0-1-1,-1 1 0,0-1 1,0 0-1,0 0 0,-1-1 1,1 1-1,-1-1 0,5-7 1,1-5-795,0 0 0,-1-1 1,-1 0-1,-1-1 0,5-20 1,1-8-2351</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5.720"/>
    </inkml:context>
    <inkml:brush xml:id="br0">
      <inkml:brushProperty name="width" value="0.025" units="cm"/>
      <inkml:brushProperty name="height" value="0.025" units="cm"/>
    </inkml:brush>
  </inkml:definitions>
  <inkml:trace contextRef="#ctx0" brushRef="#br0">0 0 15855,'0'0'10671,"5"10"-8055,5 12-1739,-5-10-406,0-1 1,1 1-1,12 16 0,-16-25-423,1 0 0,-1 0 0,1 0 0,0 0 0,0 0 0,0-1 0,0 0 0,0 1 0,1-1 0,-1 0 0,1-1-1,-1 1 1,1-1 0,0 1 0,0-1 0,-1 0 0,6 0 0,5 0-109,-1-2-1,0 1 1,1-2-1,-1 0 1,0 0 0,0-1-1,0-1 1,-1 0-1,18-8 1,21-7-238,-50 19 293,0-1-1,0 1 1,0-1 0,0 1-1,0-1 1,0 1 0,0 0-1,0 0 1,0-1-1,0 1 1,0 0 0,0 0-1,0 0 1,0 0 0,0 0-1,0 0 1,0 1 0,0-1-1,0 0 1,0 0-1,0 1 1,0-1 0,0 1-1,0-1 1,0 1 0,0-1-1,-1 1 1,1-1 0,0 1-1,0 0 1,-1-1-1,1 1 1,0 0 0,-1 0-1,1 0 1,0-1 0,-1 1-1,1 0 1,-1 1 0,1 3 126,0 1 0,0-1 1,-1 0-1,0 0 0,0 1 1,-2 7-1,1 10 77,1-22-186,0 0-1,0 0 1,-1 0 0,1 0 0,0 0 0,0 0-1,1 0 1,-1 0 0,0 0 0,0 0 0,0 0-1,1 0 1,-1 0 0,0 0 0,1 0 0,-1 0-1,1-1 1,-1 1 0,1 0 0,0 0 0,-1 0-1,1-1 1,0 1 0,-1 0 0,2 0 0,-1-1-56,1 1 0,-1-1 0,0 0 0,0 0 0,0-1 0,0 1 0,0 0 1,0 0-1,1 0 0,-1-1 0,0 1 0,0 0 0,0-1 0,0 1 0,0-1 0,0 0 1,0 1-1,1-2 0,22-20-3419,-8 0-4090,-5-4-1580</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6.057"/>
    </inkml:context>
    <inkml:brush xml:id="br0">
      <inkml:brushProperty name="width" value="0.025" units="cm"/>
      <inkml:brushProperty name="height" value="0.025" units="cm"/>
    </inkml:brush>
  </inkml:definitions>
  <inkml:trace contextRef="#ctx0" brushRef="#br0">0 1 18289,'0'0'12108,"53"37"-21557,-20-18-1313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6.399"/>
    </inkml:context>
    <inkml:brush xml:id="br0">
      <inkml:brushProperty name="width" value="0.025" units="cm"/>
      <inkml:brushProperty name="height" value="0.025" units="cm"/>
    </inkml:brush>
  </inkml:definitions>
  <inkml:trace contextRef="#ctx0" brushRef="#br0">174 164 17168,'0'0'7848,"-11"0"-4768,0 1-2659,0 0 0,1 0 0,-1 1 1,0 0-1,1 1 0,-18 6 0,24-7-343,0 0 1,-1 0-1,1 0 0,0 0 1,0 1-1,0 0 0,1-1 1,-1 1-1,1 1 0,-1-1 1,1 0-1,0 1 0,0 0 0,1 0 1,-1 0-1,1 0 0,0 0 1,0 0-1,0 0 0,0 1 1,-1 5-1,3-8-78,0-1 0,0 0 0,0 1 0,0-1 0,0 1 0,0-1 0,0 0 0,0 1 0,1-1 0,-1 0 0,0 1 0,1-1 0,-1 0 0,1 0 0,0 1 0,-1-1 0,1 0 0,0 0 0,0 0 0,-1 0 0,1 0 0,0 0 0,0 0 0,0 0 0,1 0 0,-1 0 0,0 0 0,0-1 0,0 1 0,1-1 0,-1 1 0,0-1 0,0 1 0,1-1 0,-1 0 0,0 1 0,1-1 0,-1 0 0,1 0 0,-1 0 0,0 0 0,1 0 0,-1 0 0,3-1 0,5 0 0,0 1 0,0-2 0,0 1 0,-1-1 0,16-6 0,-11 3-15,0-2 1,-1 1-1,0-2 0,0 0 1,0 0-1,-1-1 0,-1 0 1,1-1-1,-2 0 0,1-1 1,-1 0-1,-1 0 0,0-1 0,-1 0 1,0 0-1,0-1 0,-2 0 1,1 0-1,-2-1 0,0 1 1,0-1-1,-2 0 0,3-27 1,-28 91 366,16-28-336,2-1 0,1 1 0,0 0 0,2 0 0,-1 25 0,3-37-30,1-1 1,0 1-1,1-1 0,-1 0 0,2 1 1,4 12-1,-6-18-12,1 0 1,0 0-1,1 0 1,-1 0-1,0-1 0,1 1 1,0-1-1,0 1 0,0-1 1,0 0-1,1 0 1,-1-1-1,1 1 0,5 3 1,25 2-4065,-11-10-2460,12-9-10517</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7.133"/>
    </inkml:context>
    <inkml:brush xml:id="br0">
      <inkml:brushProperty name="width" value="0.025" units="cm"/>
      <inkml:brushProperty name="height" value="0.025" units="cm"/>
    </inkml:brush>
  </inkml:definitions>
  <inkml:trace contextRef="#ctx0" brushRef="#br0">133 198 3171,'0'0'14942,"-1"-9"-11504,-6-29-294,7 37-3034,0 0-1,-1 0 1,0 0 0,1 0-1,-1 0 1,0 0-1,1 0 1,-1 1-1,0-1 1,0 0 0,0 0-1,0 0 1,0 1-1,0-1 1,0 1-1,0-1 1,0 0-1,0 1 1,0 0 0,0-1-1,0 1 1,0 0-1,0-1 1,-1 1-1,1 0 1,0 0-1,0 0 1,0 0 0,-1 0-1,1 0 1,0 1-1,0-1 1,0 0-1,0 1 1,0-1-1,0 0 1,-1 1 0,0 0-1,-2 1 21,-1 0 0,1 0 0,0 0 0,0 1-1,0-1 1,0 1 0,-5 4 0,4-1 14,0 0-1,0 1 0,1-1 1,0 1-1,0 0 1,0 1-1,1-1 1,0 0-1,1 1 1,-1 0-1,1 0 1,1-1-1,0 1 1,0 0-1,0 16 1,2-23-136,-1 0 0,0 0 0,1 0 0,-1 0 0,1 0 0,-1 0 0,1 0 1,0 0-1,-1 0 0,1 0 0,0 0 0,0 0 0,0 0 0,0-1 0,0 1 0,0 0 1,0 0-1,0-1 0,0 1 0,0-1 0,0 1 0,0-1 0,0 0 0,0 1 1,0-1-1,1 0 0,-1 0 0,0 0 0,0 1 0,0-1 0,1-1 0,-1 1 0,0 0 1,0 0-1,2-1 0,47-11 164,-30 2-172,0-1 0,0-1 0,-1-1 0,-1-1 0,0 0 0,-1-1 0,-1-1 0,0-1 0,-1 0 0,-1-1 0,-1 0 0,0-1 0,15-32 0,-20 8 0,-8 42 0,0 1 0,0 0 0,0-1 0,0 1 0,0-1 0,0 1 0,0-1 0,0 1 0,0-1 0,0 1 0,0 0 0,-1-1 0,1 1 0,0-1 0,0 1 0,0-1 0,-1 1 0,1 0 0,0-1 0,0 1 0,-1 0 0,1-1 0,0 1 0,-1 0 0,1-1 0,0 1 0,-1 0 0,0-1 0,0 2 0,0-1 0,0 0 0,0 1 0,0-1 0,0 1 0,0 0 0,0-1 0,0 1 0,0 0 0,0-1 0,1 1 0,-1 0 0,0 0 0,0 0 0,1 0 0,-1 0 0,0 1 0,-6 8 0,1 0 0,1 0 0,-1 0 0,2 1 0,0-1 0,0 1 0,1 0 0,-4 21 0,4-8 0,0 1 0,2 0 0,1 26 0,0-48 0,0 0 0,0 0 0,1 0 0,-1 0 0,0 0 0,1 0 0,0-1 0,0 1 0,0 0 0,0 0 0,0-1 0,1 1 0,-1-1 0,1 1 0,-1-1 0,1 1 0,0-1 0,0 0 0,0 0 0,0 0 0,1 0 0,-1 0 0,0-1 0,1 1 0,-1-1 0,1 1 0,0-1 0,-1 0 0,1 0 0,0 0 0,0 0 0,0-1 0,0 1 0,0-1 0,0 0 0,-1 0 0,6 0 0,0 0 0,1-1 0,-1-1 0,0 1 0,0-1 0,-1 0 0,1-1 0,0 0 0,-1 0 0,0-1 0,1 0 0,-1 0 0,11-10 0,-7 5 0,-1 0 0,0-1 0,0 0 0,-1-1 0,0 0 0,-1-1 0,-1 0 0,1 0 0,-2 0 0,0-1 0,0 0 0,-1 0 0,-1-1 0,5-24 0,-11 28 0,-5 16 0,-6 16 0,9-11 0,0 0 0,1 0 0,0 0 0,1 1 0,0-1 0,0 18 0,2-27 0,0 0 0,0 1 0,0-1 0,0 0 0,1 1 0,-1-1 0,1 0 0,-1 1 0,1-1 0,0 0 0,0 0 0,0 1 0,0-1 0,0 0 0,0 0 0,0 0 0,1 0 0,-1-1 0,1 1 0,0 0 0,-1-1 0,1 1 0,0-1 0,0 1 0,0-1 0,0 0 0,0 0 0,0 0 0,1 0 0,-1 0 0,0 0 0,0-1 0,1 1 0,-1-1 0,0 1 0,1-1 0,2 0 0,2 0 0,0-1 0,0 0 0,1-1 0,-1 0 0,0 0 0,-1 0 0,1-1 0,0 0 0,-1 0 0,1 0 0,-1-1 0,0 0 0,0-1 0,-1 1 0,1-1 0,6-8 0,-6 8 0,-1-1 0,0 0 0,0-1 0,0 1 0,-1-1 0,0 0 0,0 0 0,-1 0 0,0-1 0,0 1 0,0-1 0,-1 0 0,-1 1 0,3-16 0,-4 22 0,0 1 0,0 0 0,0-1 0,0 1 0,0-1 0,0 1 0,0-1 0,0 1 0,0-1 0,0 1 0,0-1 0,0 1 0,0-1 0,0 1 0,0-1 0,0 1 0,-1-1 0,1 1 0,0 0 0,0-1 0,-1 1 0,1-1 0,0 1 0,0 0 0,-1-1 0,1 1 0,0 0 0,-1-1 0,1 1 0,-1 0 0,1-1 0,0 1 0,-1 0 0,1 0 0,-1 0 0,0-1 0,-16 11 0,-11 27 0,23-28 0,2-1 0,-1 1 0,1 0 0,1 0 0,0 1 0,0-1 0,0 0 0,1 1 0,1-1 0,0 16 0,1-21 0,-1-1 0,1 1 0,0-1 0,0 1 0,0-1 0,0 0 0,0 1 0,1-1 0,-1 0 0,1 0 0,0 0 0,0 0 0,0 0 0,1 0 0,-1-1 0,1 1 0,-1-1 0,1 0 0,0 0 0,0 0 0,0 0 0,0 0 0,0 0 0,0-1 0,0 1 0,1-1 0,-1 0 0,1 0 0,-1-1 0,6 2 0,0-1-437,-1 0 0,1-1 0,0 1-1,-1-2 1,1 1 0,-1-1 0,1 0 0,11-4 0,-15 3-164,-1 1 0,1-1 0,-1-1 1,1 1-1,-1 0 0,0-1 1,0 0-1,-1 0 0,1 0 0,0-1 1,-1 1-1,0-1 0,0 0 0,0 0 1,0 0-1,3-6 0,9-28-14688</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7.459"/>
    </inkml:context>
    <inkml:brush xml:id="br0">
      <inkml:brushProperty name="width" value="0.025" units="cm"/>
      <inkml:brushProperty name="height" value="0.025" units="cm"/>
    </inkml:brush>
  </inkml:definitions>
  <inkml:trace contextRef="#ctx0" brushRef="#br0">62 26 12940,'0'0'12172,"-56"-25"-9514,50 25-1889,6 2-641,2 4-480,12 1-4229,2-7-6661</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7.829"/>
    </inkml:context>
    <inkml:brush xml:id="br0">
      <inkml:brushProperty name="width" value="0.025" units="cm"/>
      <inkml:brushProperty name="height" value="0.025" units="cm"/>
    </inkml:brush>
  </inkml:definitions>
  <inkml:trace contextRef="#ctx0" brushRef="#br0">1 0 12524,'0'0'12075,"6"59"-10025,-5-13-320,2 5-289,0 3-512,2 3-96,2-1-353,1-3-352,4-5-96,2-8-864,-4-6-2019,-2-11-2306,-6-11-448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8.173"/>
    </inkml:context>
    <inkml:brush xml:id="br0">
      <inkml:brushProperty name="width" value="0.025" units="cm"/>
      <inkml:brushProperty name="height" value="0.025" units="cm"/>
    </inkml:brush>
  </inkml:definitions>
  <inkml:trace contextRef="#ctx0" brushRef="#br0">17 609 2338,'0'0'21044,"70"16"-19891,-18-16 128,13 0 33,12 0-610,7-9-287,1 2-193,-6-1-160,-11 2-32,-12 2-512,-17 1-609,-14-1-353,-15 1-544,-10-3-960,0-5-2852</inkml:trace>
  <inkml:trace contextRef="#ctx0" brushRef="#br0" timeOffset="1">1 135 17008,'0'0'11275,"57"-20"-10827,9 14-320,19-5-96,8-3 32,6 0-32,-4-2-544,-12-7-3075,-15-8-3332</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8.872"/>
    </inkml:context>
    <inkml:brush xml:id="br0">
      <inkml:brushProperty name="width" value="0.025" units="cm"/>
      <inkml:brushProperty name="height" value="0.025" units="cm"/>
    </inkml:brush>
  </inkml:definitions>
  <inkml:trace contextRef="#ctx0" brushRef="#br0">11 0 15727,'0'0'10693,"-1"11"-9012,-1 4-1242,-5 82 1617,7-90-1907,0 0 0,0 0 0,0 0-1,1 0 1,0 0 0,1 0 0,0 0 0,0 0 0,0-1 0,1 1 0,5 9 0,-6-13-141,0-1 1,1 0-1,-1 0 1,1 0-1,0 0 1,-1 0-1,1 0 1,0-1-1,0 0 1,0 1-1,0-1 1,0 0-1,1 0 1,-1-1-1,0 1 1,0-1 0,1 1-1,-1-1 1,0 0-1,1 0 1,-1-1-1,0 1 1,1-1-1,-1 1 1,0-1-1,0 0 1,0 0-1,0-1 1,0 1-1,5-3 1,6-3 15,0-1 0,-1 0 0,1-1 0,22-21 0,58-65-24,-93 95 0,-1 0 0,0-1 0,0 1 0,0 0 0,0 0 0,1 0 0,-1-1 0,0 1 0,0 0 0,0 0 0,1 0 0,-1 0 0,0 0 0,0-1 0,0 1 0,1 0 0,-1 0 0,0 0 0,0 0 0,1 0 0,-1 0 0,0 0 0,1 0 0,-1 0 0,0 0 0,0 0 0,1 0 0,-1 0 0,0 0 0,0 0 0,1 0 0,-1 0 0,0 0 0,0 1 0,1-1 0,-1 0 0,0 0 0,0 0 0,0 0 0,1 0 0,-1 1 0,0-1 0,0 0 0,0 0 0,0 0 0,1 1 0,-1-1 0,0 0 0,0 0 0,0 1 0,0-1 0,0 0 0,0 0 0,0 0 0,1 1 0,1 25 0,-7 37 0,4-58 0,3 32 0,-2-36 0,0-1 0,1 1 0,-1 0 0,1 0 0,-1 0 0,0 0 0,1 0 0,-1-1 0,1 1 0,0 0 0,-1-1 0,1 1 0,0 0 0,-1-1 0,1 1 0,0 0 0,0-1 0,0 1 0,-1-1 0,1 0 0,1 1 0,2-1 0,-1 0 0,1 0 0,-1 0 0,1-1 0,-1 0 0,1 1 0,-1-1 0,0-1 0,1 1 0,-1 0 0,0-1 0,0 1 0,0-1 0,0 0 0,5-5 0,26-18 0,35-35 0,2-2 0,-71 62 0,0-1 0,1 1 0,-1 0 0,0-1 0,0 1 0,1 0 0,-1 0 0,0-1 0,0 1 0,1 0 0,-1 0 0,0-1 0,1 1 0,-1 0 0,1 0 0,-1 0 0,0-1 0,1 1 0,-1 0 0,1 0 0,-1 0 0,0 0 0,1 0 0,-1 0 0,1 0 0,-1 0 0,0 0 0,1 0 0,-1 0 0,1 0 0,-1 0 0,0 0 0,1 1 0,-1-1 0,1 0 0,-1 0 0,0 0 0,1 1 0,-1-1 0,0 0 0,1 0 0,-1 1 0,0-1 0,0 0 0,1 1 0,-1-1 0,0 0 0,0 1 0,1-1 0,-1 0 0,0 1 0,2 32 0,-16 39 0,14-71 0,-10 44 0,10-44 0,0 0 0,-1 0 0,1 0 0,-1 0 0,1 0 0,0 0 0,0 0 0,0 0 0,0 1 0,0-1 0,0 0 0,0 0 0,0 0 0,0 0 0,0 0 0,0 0 0,1 1 0,-1-1 0,0 0 0,1 0 0,-1 0 0,1 0 0,0 0 0,-1 0 0,1 0 0,0-1 0,-1 1 0,1 0 0,0 0 0,1 1 0,7-3-306,-1 1 1,1-1-1,-1-1 0,0 0 0,1 0 1,-1-1-1,0 0 0,-1 0 0,1-1 1,11-7-1</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9.601"/>
    </inkml:context>
    <inkml:brush xml:id="br0">
      <inkml:brushProperty name="width" value="0.025" units="cm"/>
      <inkml:brushProperty name="height" value="0.025" units="cm"/>
    </inkml:brush>
  </inkml:definitions>
  <inkml:trace contextRef="#ctx0" brushRef="#br0">84 0 12268,'0'0'8466,"-5"10"-6368,-8 21-1100,1 0 0,2 1-1,0 1 1,3-1 0,0 1 0,-1 39-1,-3 213 838,11-283-1830,0-1-1,0 1 0,0 0 1,0-1-1,0 1 0,0 0 1,1-1-1,-1 1 0,1 0 1,-1-1-1,1 1 0,-1-1 1,1 1-1,1 2 0,-1-4 1,-1 0-1,1 1 0,-1-1 0,0 0 0,1 0 1,-1 0-1,1 0 0,-1 0 0,1 0 0,-1 0 1,1 0-1,-1 0 0,0 0 0,1 0 0,-1 0 1,1 0-1,-1 0 0,1 0 0,-1 0 0,1 0 0,-1-1 1,0 1-1,1 0 0,-1 0 0,1-1 0,-1 1 1,0 0-1,1 0 0,-1-1 0,0 1 0,1 0 1,-1-1-1,4-4 24,0 1 0,0-1 0,-1 0 0,1 0 0,-1 0 1,3-7-1,11-34 12,-2 0 1,-2-1 0,11-80 0,16-57-92,-39 179 16,1 0 0,0 1 1,0-1-1,0 0 1,0 1-1,1-1 0,0 1 1,0 0-1,0 0 0,0 0 1,1 0-1,0 1 0,-1-1 1,1 1-1,0 0 0,9-5 1,-11 7-6,1 1 1,0-1-1,-1 0 1,1 0-1,0 1 1,0 0-1,0-1 1,-1 1-1,1 0 1,0 0-1,0 1 1,0-1-1,-1 1 1,1-1 0,0 1-1,0 0 1,-1 0-1,1 0 1,-1 0-1,1 1 1,-1-1-1,1 1 1,-1-1-1,0 1 1,0 0-1,0 0 1,0 0-1,0 0 1,0 0-1,0 0 1,1 4-1,1-2 74,-2 1-1,1-1 0,0 1 0,-1 0 0,0 0 1,0-1-1,0 1 0,-1 1 0,0-1 1,0 0-1,0 0 0,0 0 0,-1 0 0,0 1 1,0-1-1,-1 0 0,1 0 0,-1 1 1,0-1-1,0 0 0,-1 0 0,0 0 0,1 0 1,-2 0-1,1-1 0,-1 1 0,1-1 0,-1 1 1,0-1-1,-1 0 0,1 0 0,-8 6 1,5-4 25,0 0 1,-1 0-1,0 0 0,0-1 1,0 0-1,-1-1 1,0 1-1,0-2 1,0 1-1,0-1 1,0 0-1,-1-1 1,1 0-1,-1 0 1,0-1-1,0 0 1,0 0-1,-16-2 0,23 1-173,0-1 0,1 1 0,-1-1-1,0 0 1,1 0 0,-1 0-1,0 0 1,1 0 0,0 0 0,-1 0-1,1 0 1,-1 0 0,1-1-1,0 1 1,0-1 0,0 1 0,0-1-1,0 1 1,0-1 0,0 1-1,1-1 1,-1 0 0,0 0 0,1 1-1,0-1 1,-1-2 0,1 2-484,-1-1 1,1 0-1,0 1 0,-1-1 1,2 1-1,-1-1 0,0 0 1,0 1-1,1-1 1,-1 1-1,1-1 0,0 1 1,0-1-1,0 1 1,0 0-1,0-1 0,1 1 1,1-2-1,14-12-6417</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0.580"/>
    </inkml:context>
    <inkml:brush xml:id="br0">
      <inkml:brushProperty name="width" value="0.025" units="cm"/>
      <inkml:brushProperty name="height" value="0.025" units="cm"/>
    </inkml:brush>
  </inkml:definitions>
  <inkml:trace contextRef="#ctx0" brushRef="#br0">220 421 18353,'0'0'5675,"-2"-10"-4917,2 6-650,-1-1-1,0 0 1,0 1-1,-1-1 1,1 0-1,-1 1 1,0 0-1,0-1 1,0 1-1,-4-5 1,4 7 30,0 1 0,1-1 0,-1 0 0,0 1 0,0 0 0,0-1-1,0 1 1,-1 0 0,1 0 0,0 0 0,0 0 0,-1 0 0,1 1 0,-1-1 0,1 1 0,0 0 0,-1-1 0,1 1 0,-1 0-1,1 0 1,-1 1 0,1-1 0,0 0 0,-1 1 0,1-1 0,0 1 0,-4 2 0,-4 1 0,0 1 0,0 1 0,1 0 0,0 0 0,0 1 0,1 0 0,0 0 1,0 1-1,0 0 0,1 1 0,1-1 0,-1 1 0,1 1 0,-8 16 0,14-25-137,-1 1 0,1-1-1,0 0 1,-1 0 0,1 1-1,0-1 1,0 0 0,0 0-1,0 1 1,0-1 0,0 0-1,0 0 1,0 1 0,1-1-1,-1 0 1,0 0 0,1 1 0,-1-1-1,1 0 1,0 0 0,-1 0-1,1 0 1,0 0 0,-1 0-1,1 0 1,0 0 0,0 0-1,0 0 1,0 0 0,0-1-1,0 1 1,0 0 0,0-1-1,0 1 1,0 0 0,0-1 0,1 0-1,-1 1 1,0-1 0,2 1-1,7 0 10,-1 0-1,1 0 1,-1-1-1,17-1 1,-5 0 10,176 4-351,-196-8 446,1 0 0,-1 0 0,-1 0 0,1 0 0,-1 0 0,0 0 0,0 0 0,-1-6 0,1 4-50,-1-9-65,0 0 0,-1 0 0,-7-28 0,8 38 0,-1-1 0,0 1 0,-1 0 0,1 0 0,-1 0 0,0 0 0,-1 0 0,1 0 0,-1 1 0,0 0 0,-9-9 0,20 19-281,0 0 0,1-1 0,-1 0 0,1 0 0,0-1 0,0 0 0,0 0 0,0-1 0,0 0 0,1 0 0,-1-1 0,1 0 0,-1-1 0,1 0 0,-1 0 0,1-1 0,-1 0 0,1 0 0,-1-1 0,0 0 0,0 0 0,0-1 0,0 0 0,0-1 0,0 0 0,-1 0 0,0 0 1,0-1-1,0 0 0,0-1 0,-1 1 0,0-1 0,0-1 0,0 1 0,-1-1 0,0 0 0,0 0 0,-1 0 0,0-1 0,6-15 0,-3 0-213,-1-1-1,-2 0 1,0 0 0,-1 0 0,-2-1 0,-1-25-1,-26 166 4595,18-56-2343,3 0-1,2 90 0,3-148-1760,0-1 0,0 1 0,0-1 0,0 0 0,0 1-1,0-1 1,0 1 0,1-1 0,-1 0 0,0 1 0,1-1-1,-1 0 1,1 1 0,0-1 0,-1 0 0,1 0 0,0 1-1,0-1 1,0 0 0,0 0 0,0 0 0,0 0-1,0 0 1,0 0 0,0 0 0,0-1 0,0 1 0,1 0-1,-1 0 1,2 0 0,-2-2-11,0 1-1,1 0 0,-1-1 1,1 1-1,-1-1 0,0 1 1,0-1-1,1 0 1,-1 0-1,0 1 0,0-1 1,0 0-1,0 0 0,0 0 1,0 0-1,0 0 1,0 0-1,0-1 0,-1 1 1,1 0-1,0 0 0,-1-1 1,1 1-1,-1 0 1,1-1-1,-1 1 0,0 0 1,0-1-1,1-1 0,14-125 134,-15 128-89,0-1 0,0 1 0,1 0 0,-1 0 0,0-1 1,0 1-1,0 0 0,0-1 0,1 1 0,-1 0 0,0 0 0,0 0 0,1-1 0,-1 1 0,0 0 1,0 0-1,1 0 0,-1 0 0,0-1 0,0 1 0,1 0 0,-1 0 0,0 0 0,1 0 0,-1 0 1,0 0-1,1 0 0,-1 0 0,0 0 0,1 0 0,-1 0 0,0 0 0,1 0 0,-1 0 0,0 0 1,0 0-1,1 0 0,-1 0 0,0 1 0,1-1 0,-1 0 0,0 0 0,0 0 0,1 0 0,-1 1 1,0-1-1,0 0 0,1 0 0,-1 1 0,0-1 0,17 15 429,-13-12-313,4 3-78,0-1 0,0 0-1,0-1 1,1 0-1,0 0 1,0-1 0,0 0-1,0-1 1,0 0 0,0 0-1,13 0 1,-7 0-10,0-2-1,0 0 1,0 0-1,0-1 1,0-1-1,22-6 1,-32 6-9,1 0 0,-1 0 0,1-1 0,-1 1 0,0-1-1,0-1 1,5-4 0,-8 7 16,0 0-1,-1 0 1,1-1-1,-1 1 0,0-1 1,1 0-1,-1 1 1,0-1-1,0 0 1,0 0-1,0 0 1,0 0-1,0 0 0,-1 0 1,1 0-1,-1 0 1,1 0-1,-1 0 1,0 0-1,0 0 0,0 0 1,0 0-1,0-2 1,-1 3-39,1-1 1,-1 1-1,0 0 1,0 0-1,0 0 1,0 0 0,0 1-1,0-1 1,0 0-1,0 0 1,0 0-1,0 1 1,0-1-1,-1 1 1,1-1-1,0 1 1,0-1-1,-1 1 1,1 0-1,0 0 1,-1-1 0,1 1-1,0 0 1,-1 0-1,-1 1 1,-37 1 20,33 1-37,-1 0-1,1 0 1,-1 0 0,1 1 0,0 0-1,0 0 1,1 1 0,-1 0-1,1 0 1,-11 12 0,13-13-4,1-1 0,0 1 0,-1 0 0,2 0 0,-1 0 0,0 0 0,1 1 0,0-1 0,0 1 0,0-1 1,0 1-1,1 0 0,0-1 0,0 1 0,0 0 0,0 0 0,1 0 0,0 10 0,2-13-39,-1 1 0,0 0 0,1-1 0,0 1 0,0-1 0,-1 0 0,1 1 0,1-1-1,-1 0 1,0 0 0,0 0 0,1-1 0,-1 1 0,1 0 0,0-1 0,-1 0 0,1 0 0,0 1 0,0-2 0,0 1 0,0 0 0,0 0 0,0-1 0,4 0 0,14 3-1080,-1-1 1,26-1-1,-40-1 608,45 0-6679</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3.442"/>
    </inkml:context>
    <inkml:brush xml:id="br0">
      <inkml:brushProperty name="width" value="0.025" units="cm"/>
      <inkml:brushProperty name="height" value="0.025" units="cm"/>
    </inkml:brush>
  </inkml:definitions>
  <inkml:trace contextRef="#ctx0" brushRef="#br0">37 0 11211,'0'0'4035,"-29"60"-3234,27-38-288,2 3-353,0-1-128,-2-3-1281,-1-3-3460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0.372"/>
    </inkml:context>
    <inkml:brush xml:id="br0">
      <inkml:brushProperty name="width" value="0.025" units="cm"/>
      <inkml:brushProperty name="height" value="0.025" units="cm"/>
    </inkml:brush>
  </inkml:definitions>
  <inkml:trace contextRef="#ctx0" brushRef="#br0">32 1 18674,'0'0'9513,"0"11"-7773,-2 17-891,-10 45 1,5-38-280,-3 65 1,10-99-571,-1 0 0,1 0 0,0 1 0,0-1 0,0 0 0,0 0 0,1 0 0,-1 1 0,0-1 0,0 0 0,1 0 0,-1 0 0,1 1 0,-1-1 0,1 0 0,-1 0 0,1 0 0,0 0 0,-1 0 0,1 0 0,0 0 0,0-1 0,0 1 0,0 0 0,0 0 0,0 0 0,0-1 0,1 1 0,0 0 0,1-1 0,-1 0 0,0 1 0,1-1 0,-1-1 0,1 1 0,-1 0 0,0 0 0,0-1 0,1 1 0,-1-1 0,0 0 0,4-1 0,6-4 0,-1-1 0,1 1 0,-1-2 0,13-10 0,18-22 0,57-68 0,-99 107 0,1 0 0,-1 0 0,1 1 0,-1-1 0,1 0 0,0 0 0,-1 0 0,1 1 0,0-1 0,0 0 0,0 1 0,-1-1 0,1 1 0,0-1 0,0 1 0,0-1 0,0 1 0,0 0 0,0-1 0,0 1 0,2 0 0,-3 0 0,1 1 0,-1-1 0,1 1 0,-1 0 0,1-1 0,-1 1 0,0 0 0,1-1 0,-1 1 0,0 0 0,0-1 0,1 1 0,-1 0 0,0 0 0,0-1 0,0 1 0,0 0 0,0 0 0,0-1 0,0 1 0,-1 1 0,-7 48 0,0-21 0,2-12 0,2 1 0,0-1 0,1 0 0,-1 23 0,3-40 0,1 1 0,0-1 0,0 1 0,0-1 0,0 1 0,0-1 0,0 0 0,1 1 0,-1-1 0,0 1 0,0-1 0,0 0 0,0 1 0,0-1 0,0 0 0,1 1 0,-1-1 0,0 0 0,0 1 0,1-1 0,-1 0 0,0 1 0,0-1 0,1 0 0,-1 0 0,0 1 0,1-1 0,-1 0 0,1 0 0,-1 0 0,0 1 0,1-1 0,-1 0 0,0 0 0,1 0 0,-1 0 0,1 0 0,20-6 0,14-18 0,-14-8-4148,-21 32 3930,1-1 0,-1 1 0,1-1 0,-1 0 0,0 0 0,1 1 0,-1-1 0,0 0 0,0 1 0,1-1 0,-1 0 0,0 0 0,0 1 0,0-1 0,0 0 0,0 0 0,0 0 0,0 1 0,0-1 0,0 0 0,0 0 0,0 1 0,-1-1-1,1 0 1,0 0 0,-1 1 0,1-1 0,0 0 0,-1 1 0,1-1 0,-1 0 0,1 1 0,-1-1 0,1 1 0,-1-1 0,1 1 0,-1-1 0,0 1 0,1-1 0,-1 1 0,0 0 0,1-1 0,-2 1 0,-12-2-12850</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1.146"/>
    </inkml:context>
    <inkml:brush xml:id="br0">
      <inkml:brushProperty name="width" value="0.025" units="cm"/>
      <inkml:brushProperty name="height" value="0.025" units="cm"/>
    </inkml:brush>
  </inkml:definitions>
  <inkml:trace contextRef="#ctx0" brushRef="#br0">57 141 18257,'0'0'13939,"9"1"-13453,-2-1-476,1-1 1,-1 0 0,0 0-1,0 0 1,1-1 0,-1 0-1,0 0 1,-1 0 0,14-7-1,-16 6-11,1 1 0,-1-1 0,0 0 0,0 0-1,0 0 1,0-1 0,-1 0 0,1 1 0,-1-1 0,0 0-1,0 0 1,0-1 0,-1 1 0,1-1 0,-1 1-1,0-1 1,2-9 0,-3 13 1,-1-1 0,1 1 0,-1 0 0,0 0 0,0-1 0,1 1 0,-1 0 0,0-1 0,0 1 0,0-1 0,0 1 0,0 0 0,-1-1 0,1 1 0,0 0 0,-1 0 0,1-1 0,-1 1 0,1 0 0,-1 0 0,1-1 0,-1 1 0,0 0 0,0 0 0,0 0 0,0 0 0,1 0 0,-1 0 0,-1 0 0,1 1 0,0-1 0,0 0 0,0 0 0,0 1 0,0-1 0,-1 1 0,1-1 0,0 1 0,0-1 0,-1 1 0,1 0 0,0 0 0,-1 0 0,1-1 0,0 1 0,-1 1 0,1-1 0,0 0 0,-1 0 0,1 0 0,0 1 0,-3 0 0,-2 0 0,-1 0 0,1 1 0,-1 0 0,1 0 0,0 1 0,0 0 0,0 0 0,0 0 0,-9 8 0,4-1 0,0 1 0,1 1 0,1 0 0,0 0 0,0 1 0,-6 15 0,11-20 0,0 0 0,1 0 0,0 1 0,0 0 0,1 0 0,0-1 0,0 1 0,1 0 0,0 1 0,1-1 0,1 12 0,-1-19 0,0 1 0,1-1 0,-1 0 0,1 0 0,-1 0 0,1 0 0,0 0 0,0 0 0,0 0 0,0 0 0,0 0 0,1 0 0,-1 0 0,1-1 0,-1 1 0,1 0 0,-1-1 0,1 1 0,0-1 0,0 0 0,2 2 0,0-1 0,1-1 0,-1 1 0,0-1 0,0 0 0,1 0 0,-1-1 0,1 1 0,-1-1 0,1 0 0,5-1 0,2 0 0,0-1 0,0 0 0,0-1 0,0-1 0,-1 1 0,1-2 0,13-7 0,-8 2 0,0-2 0,0 0 0,-2-1 0,1-1 0,-2 0 0,0-1 0,0-1 0,-2 0 0,0 0 0,0-2 0,-2 1 0,14-31 0,-69 132 0,41-74 0,1 0 0,1 0 0,0 0 0,0 0 0,1 0 0,0 18 0,1-26 0,0 1 0,0-1 0,0 1 0,1-1 0,-1 1 0,1-1 0,-1 0 0,1 1 0,0-1 0,0 0 0,0 0 0,0 1 0,0-1 0,1 0 0,-1 0 0,1 0 0,-1-1 0,1 1 0,0 0 0,0 0 0,-1-1 0,1 1 0,0-1 0,0 0 0,1 0 0,-1 0 0,0 0 0,0 0 0,1 0 0,-1 0 0,0-1 0,1 1 0,2 0 0,3-1 0,1-1 0,0 1 0,-1-1 0,1-1 0,-1 1 0,1-2 0,-1 1 0,0-1 0,0 0 0,0-1 0,0 0 0,0 0 0,-1-1 0,0 1 0,0-2 0,0 1 0,9-11 0,-5 5 0,0 0 0,-1-1 0,0 0 0,-1-1 0,0 0 0,-1 0 0,-1-1 0,0 0 0,5-15 0,-8-2 0,-8 27 0,-8 15 0,3 1 0,1 0 0,0 0 0,0 1 0,1 0 0,1 1 0,0 0 0,1 0 0,1 0 0,0 0 0,-3 28 0,7-42-13,0 1 0,1 0 1,-1-1-1,0 1 0,1-1 0,-1 1 1,1 0-1,-1-1 0,1 1 0,0-1 0,-1 1 1,1-1-1,-1 0 0,1 1 0,0-1 1,-1 0-1,1 1 0,0-1 0,0 0 1,-1 0-1,1 1 0,0-1 0,0 0 0,-1 0 1,1 0-1,0 0 0,0 0 0,29 1-2208,-23 0 535,7-1-6445</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1.798"/>
    </inkml:context>
    <inkml:brush xml:id="br0">
      <inkml:brushProperty name="width" value="0.025" units="cm"/>
      <inkml:brushProperty name="height" value="0.025" units="cm"/>
    </inkml:brush>
  </inkml:definitions>
  <inkml:trace contextRef="#ctx0" brushRef="#br0">87 70 6502,'0'0'3235,"-9"-5"806,-26-14 161,34 19-3945,-1-1 1,1 1-1,0-1 1,0 1-1,0 0 1,0 0-1,0-1 0,0 1 1,0 0-1,-1 0 1,1 0-1,0 0 1,0 1-1,0-1 1,0 0-1,0 0 1,0 1-1,-1-1 1,1 0-1,0 1 1,0-1-1,0 1 1,0 0-1,0-1 0,0 1 1,1 0-1,-1-1 1,0 1-1,0 0 1,0 0-1,1 0 1,-1 0-1,0 0 1,1 0-1,-1 0 1,1 0-1,-1 0 1,1 0-1,-1 2 0,0-2-67,1 1-1,-1-1 1,0 1-1,1 0 0,0-1 1,-1 1-1,1 0 0,0-1 1,0 1-1,0 0 0,0 0 1,0-1-1,0 1 0,0 0 1,1-1-1,-1 1 0,0 0 1,1-1-1,0 1 0,-1-1 1,1 1-1,1 1 1,1-1-180,1 0 0,0-1 1,0 1-1,-1-1 1,1 0-1,0 0 1,0 0-1,0 0 0,0-1 1,1 0-1,-1 0 1,0 0-1,0 0 1,0 0-1,5-2 0,0 0-14,-1 1-1,0-1 0,1-1 0,-1 1 1,0-2-1,10-5 0,-13 7 5,0-1 0,0 0 0,-1 0 0,0-1 0,0 1 0,0-1 0,0 0 0,0 0 0,-1 0 0,1-1 0,-1 1 0,-1-1 0,1 0 0,0 0 0,-1 0 0,2-6 0,-4 10 0,0 0 0,0 1 0,0-1 0,0 0 0,0 1 0,-1-1 0,1 1 0,0-1 0,0 0 0,0 1 0,-1-1 0,1 1 0,0-1 0,-1 1 0,1-1 0,-1 1 0,1-1 0,0 1 0,-1-1 0,1 1 0,-1 0 0,1-1 0,-1 1 0,1 0 0,-1-1 0,1 1 0,-1 0 0,0 0 0,1-1 0,-1 1 0,1 0 0,-1 0 0,0 0 0,1 0 0,-1 0 0,0 0 0,1 0 0,-1 0 0,1 0 0,-1 0 0,0 0 0,1 0 0,-1 0 0,1 1 0,-1-1 0,0 0 0,1 0 0,-1 1 0,-33 12 0,26-7 0,1 0 0,0 0 0,0 1 0,1 0 0,-1 0 0,2 0 0,-1 1 0,1 0 0,0 0 0,0 0 0,1 0 0,1 1 0,-1 0 0,1 0 0,1 0 0,-1 0 0,2 0 0,-1 0 0,1 1 0,1 12 0,0-20 0,1 0 0,0 0 0,0 1 0,0-1 0,0 0 0,0 0 0,1 0 0,-1 0 0,1 0 0,-1 0 0,1 0 0,0-1 0,0 1 0,0-1 0,0 1 0,0-1 0,0 0 0,0 1 0,0-1 0,0 0 0,1-1 0,-1 1 0,0 0 0,1 0 0,-1-1 0,0 0 0,1 1 0,-1-1 0,1 0 0,2 0 0,8 0 0,0 1 0,0-2 0,-1 0 0,19-3 0,-11-2 0,0 0 0,-1-1 0,0-2 0,-1 1 0,26-17 0,-21 11 0,1 1 0,31-11 0,-55 24 0,0 0 0,0 0 0,1 0 0,-1 0 0,0 0 0,0 0 0,1 0 0,-1 0 0,0 0 0,0 0 0,0 0 0,1 0 0,-1 0 0,0 0 0,0 0 0,0 1 0,1-1 0,-1 0 0,0 0 0,0 0 0,0 0 0,1 0 0,-1 1 0,0-1 0,0 0 0,0 0 0,0 0 0,0 0 0,0 1 0,1-1 0,-1 0 0,0 0 0,0 0 0,0 1 0,0-1 0,0 0 0,0 0 0,0 1 0,0-1 0,0 0 0,0 0 0,0 0 0,0 1 0,0-1 0,0 0 0,0 0 0,0 1 0,0-1 0,0 0 0,0 0 0,-1 0 0,1 1 0,0-1 0,0 0 0,0 0 0,0 0 0,-1 1 0,-2 10 0,2-10 0,-1 2 0,1 1 0,-1-1 0,1 1 0,0 0 0,0 0 0,0-1 0,0 1 0,0 0 0,1 5 0,0-7 0,1-1 0,0 0 0,0 0 0,0 0 0,-1 0 0,1 0 0,0 0 0,0 0 0,0-1 0,1 1 0,-1 0 0,0-1 0,0 1 0,0 0 0,0-1 0,1 1 0,-1-1 0,0 0 0,0 1 0,1-1 0,-1 0 0,0 0 0,1 0 0,-1 0 0,0 0 0,1 0 0,-1 0 0,0 0 0,1-1 0,1 0 0,5 1-193,0-2-1,1 1 1,-1-1 0,0-1-1,0 1 1,9-5-1,-9 3-236,-1 1 0,1 1-1,0-1 1,0 1-1,0 1 1,14-2-1</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2.325"/>
    </inkml:context>
    <inkml:brush xml:id="br0">
      <inkml:brushProperty name="width" value="0.025" units="cm"/>
      <inkml:brushProperty name="height" value="0.025" units="cm"/>
    </inkml:brush>
  </inkml:definitions>
  <inkml:trace contextRef="#ctx0" brushRef="#br0">47 0 17040,'0'0'13880,"3"11"-13106,-2-2-688,0 1 0,0 0 0,-1-1 1,0 1-1,0 0 0,-1-1 0,-3 15 0,-22 77 298,25-100-384,-1 9 0,-3 2 0,2 0 0,0 0 0,0 0 0,1 1 0,1-1 0,0 1 0,1 22 0,1-33-71,0-1-1,0 1 1,0 0 0,0-1 0,0 1-1,0-1 1,0 1 0,1-1-1,-1 0 1,1 1 0,-1-1 0,1 0-1,-1 0 1,1 0 0,0 0-1,0 0 1,-1-1 0,1 1 0,0 0-1,0-1 1,0 0 0,0 1-1,0-1 1,-1 0 0,1 0 0,0 0-1,0 0 1,4-1 0,58-5-4615,-26-8-1757,1-5-2398</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2.697"/>
    </inkml:context>
    <inkml:brush xml:id="br0">
      <inkml:brushProperty name="width" value="0.025" units="cm"/>
      <inkml:brushProperty name="height" value="0.025" units="cm"/>
    </inkml:brush>
  </inkml:definitions>
  <inkml:trace contextRef="#ctx0" brushRef="#br0">176 2 16528,'0'0'3224,"-10"0"-267,4-1-2664,0 0 0,0 1 0,0 0 0,0 0 0,0 1 0,0 0 0,0 0 0,0 0 0,0 1 0,0-1 0,0 1 0,1 1 0,-1-1 0,1 1 0,0 0 0,-10 7 0,7-3 92,1 0 0,-1 1-1,1 0 1,-6 9 0,11-15-290,1 0 0,-1 1 1,1-1-1,0 1 0,-1 0 0,1-1 1,0 1-1,0 0 0,1 0 0,-1 0 0,0-1 1,1 1-1,0 0 0,0 0 0,0 0 1,0 0-1,0 0 0,1 0 0,-1 0 1,2 2-1,-1-3-74,0-1-1,1 1 1,-1-1 0,0 0-1,1 0 1,0 1-1,-1-1 1,1 0 0,0 0-1,-1-1 1,1 1 0,0 0-1,0-1 1,0 1 0,0-1-1,0 1 1,0-1 0,0 0-1,0 0 1,0 0 0,3 0-1,46-4 316,-33-1-319,-1-2 0,0 0 0,0 0 0,0-2 0,-1 0-1,0-1 1,-1 0 0,0-1 0,-1-1 0,0 0 0,20-25 0,-38 77 143,4-38-160,-1 0 0,0 0 0,1 0 0,0 0 0,-1 1 0,1-1 0,0 0 0,0 0 0,0 0 0,0 1 0,1-1 0,-1 0 0,1 0 0,-1 0 0,1 0 0,0 0 0,0 0 0,0 0 0,0 0 0,0 0 0,0 0 0,0 0 0,1 0 0,-1-1 0,1 1 0,-1-1 0,1 1 0,2 1 0,2-1 0,1 0 0,-1-1 0,1 1 0,0-1 0,0-1 0,0 1 0,-1-1 0,9-1 0,-15 1 0,11 0-453,0-1 0,0 0 0,0-1 0,16-5-1,-4 0-2054,-1-2 0,33-17-1,-19 5-4196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3.477"/>
    </inkml:context>
    <inkml:brush xml:id="br0">
      <inkml:brushProperty name="width" value="0.025" units="cm"/>
      <inkml:brushProperty name="height" value="0.025" units="cm"/>
    </inkml:brush>
  </inkml:definitions>
  <inkml:trace contextRef="#ctx0" brushRef="#br0">147 233 15118,'0'0'5419,"-10"0"-2307,2 0-2356,-63 3 2730,69-3-3363,-1 0-1,0 1 0,0-1 1,0 1-1,0 0 1,1-1-1,-1 1 0,0 0 1,1 1-1,-1-1 1,1 0-1,-1 1 0,1-1 1,0 1-1,-1 0 1,1 0-1,0 0 0,0 0 1,1 0-1,-1 0 1,0 1-1,-2 3 0,4-6-115,0 1 0,0-1 0,0 1 0,0-1 0,0 1 0,0-1 0,0 1 0,0-1 0,0 1 0,0-1 0,0 1 0,0-1 0,0 1 0,0-1 0,1 1 0,-1-1 0,0 1 0,0-1 0,0 0 0,1 1 0,-1-1 0,0 1 0,1-1 0,-1 0 0,0 1 0,1-1 0,-1 0 0,1 1 0,-1-1 0,0 0 0,1 0 0,-1 1 0,1-1 0,-1 0 0,1 0 0,-1 0 0,1 0 0,-1 1 0,1-1 0,23 2 53,-21-2-42,15 0-21,0-1 0,1 0 0,-1-2 0,0 0 0,0-1-1,0-1 1,-1-1 0,1 0 0,-1-2 0,-1 0 0,32-19 0,-28 13-20,-1-1 0,0-1-1,-1 0 1,-1-1 0,-1-1 0,0 0 0,-1-1 0,21-36-1,-26 31 62,-10 23-36,0 1 0,0 0 0,0 0 0,0 0 0,0 0 0,-1-1 0,1 1 1,0 0-1,0 0 0,0 0 0,0 0 0,0 0 0,0 0 0,-1-1 0,1 1 0,0 0 0,0 0 0,0 0 0,0 0 0,-1 0 0,1 0 0,0 0 0,0 0 0,0 0 0,0 0 0,-1 0 1,1 0-1,0 0 0,0 0 0,0 0 0,-1 0 0,1 0 0,0 0 0,0 0 0,0 0 0,0 0 0,-1 0 0,1 0 0,0 0 0,0 0 0,0 0 0,0 0 0,-1 0 0,1 0 0,0 1 1,0-1-1,0 0 0,0 0 0,0 0 0,-1 0 0,1 0 0,0 1 0,0-1 0,0 0 0,-35 35 152,7 2 265,-38 69 0,60-94-352,0 0 0,1-1 0,0 2 1,1-1-1,0 0 0,1 1 0,1 0 0,0 0 0,0 0 1,2 0-1,0 15 0,0-26-73,1 0 0,0 0 0,0 0 0,-1-1 0,1 1 0,1 0 0,-1 0 0,0 0 0,0-1 1,1 1-1,-1-1 0,1 1 0,-1-1 0,1 1 0,0-1 0,-1 0 0,1 0 0,0 0 0,0 0 0,0 0 0,0 0 0,0-1 0,0 1 0,0 0 0,0-1 0,0 0 0,0 1 1,0-1-1,0 0 0,0 0 0,1 0 0,2-1 0,6 1-119,-1-1 0,0 0 0,0-1 1,0 0-1,17-6 0,-15 4-198,-1-1 0,0-1 0,-1 0 1,1 0-1,-1-1 0,0 0 0,0-1 0,-1 0 0,10-12 0,-14 14 468,0-1-1,0 1 0,0-1 1,-1 0-1,0-1 1,0 1-1,-1-1 1,0 0-1,0 0 1,-1 0-1,0 0 0,0 0 1,-1 0-1,0-14 1,0 22-129,-1 0 0,0-1 0,0 1 0,0-1 0,0 1 1,-1-1-1,1 1 0,0-1 0,0 1 0,0-1 0,0 1 0,0 0 0,-1-1 1,1 1-1,0-1 0,0 1 0,0 0 0,-1-1 0,1 1 0,0 0 0,-1-1 1,1 1-1,0 0 0,-1-1 0,1 1 0,0 0 0,-1 0 0,1-1 0,-1 1 1,1 0-1,-1 0 0,1 0 0,0 0 0,-1 0 0,1-1 0,-1 1 0,1 0 1,-2 0-1,-22 7 639,-20 19 68,33-17-723,9-7 0,-1 0 0,1 0 0,0 0 0,0 0 0,0 0 0,0 0 0,0 0 0,0 1 0,-2 3 0,4-5 0,0 0 0,0 0 0,0 0 0,1 0 0,-1 0 0,0 0 0,0 0 0,1 0 0,-1 0 0,0 0 0,1 0 0,-1-1 0,1 1 0,-1 0 0,1 0 0,0 0 0,-1 0 0,1-1 0,0 1 0,0 0 0,-1-1 0,1 1 0,0-1 0,0 1 0,0-1 0,0 1 0,0-1 0,0 1 0,0-1 0,0 0 0,0 1 0,1-1 0,23 9 0,0-1 0,0-1 0,0-1 0,1-1 0,0-1 0,0-2 0,0 0 0,0-2 0,35-4 0,-59 4 0,1 0 0,-1 0 0,1 0 0,-1 0 0,1-1 0,-1 1 0,1-1 0,-1 0 0,0 0 0,1 1 0,-1-2 0,0 1 0,0 0 0,0 0 0,0-1 0,0 1 0,0-1 0,0 0 0,0 1 0,2-5 0,-3 4 0,0 0 0,0 0 0,-1-1 0,1 1 0,-1 0 0,0-1 0,0 1 0,0-1 0,0 1 0,0 0 0,0-1 0,0 1 0,-1-1 0,1 1 0,-1 0 0,0 0 0,-1-4 0,-6-11 0,-1 1 0,-1 0 0,0 1 0,-18-21 0,17 22 0,12 14 0,0-1 0,0 1 0,0 0 0,0-1 0,0 1 0,0 0 0,1 0 0,-1-1 0,0 1 0,0 0 0,0 0 0,0 0 0,0 0 0,0 1 0,0-1 0,0 0 0,0 0 0,0 1 0,0-1 0,0 0 0,0 1 0,2 0 0,62 14 0,2 0 0,-35-11-299,50 0 0,-80-13-10260,-5-3-7047</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3.850"/>
    </inkml:context>
    <inkml:brush xml:id="br0">
      <inkml:brushProperty name="width" value="0.025" units="cm"/>
      <inkml:brushProperty name="height" value="0.025" units="cm"/>
    </inkml:brush>
  </inkml:definitions>
  <inkml:trace contextRef="#ctx0" brushRef="#br0">1 1 21717,'0'0'10388,"5"11"-9817,0 4-553,0 1 1,-1-1-1,0 1 0,2 22 0,-6-37-18,0 0 0,1 0 0,-1 0 0,1 0 0,-1 0 0,1 0 0,-1 0 0,1 0 0,0 0 0,-1 0 0,1-1 0,0 1 0,0 0 0,0 0 0,-1-1 0,1 1 0,0-1 0,0 1 0,0-1 0,0 1 0,0-1 0,0 1 0,0-1 0,0 0 0,0 0 0,0 0 0,0 1 0,0-1 0,1 0 0,0 0 0,39-1 0,-35 0 0,5-1 0,0 0 0,0-1 0,-1 0 0,1 0 0,17-10 0,32-9 0,-60 22 0,0 1 0,1-1 0,-1 1 0,0-1 0,0 1 0,1-1 0,-1 1 0,0-1 0,0 1 0,0-1 0,0 1 0,1-1 0,-1 1 0,0 0 0,0-1 0,0 1 0,0-1 0,0 1 0,0-1 0,-1 1 0,1 0 0,0-1 0,0 1 0,0-1 0,0 1 0,-1-1 0,1 1 0,0-1 0,-1 1 0,1-1 0,-1 1 0,-6 19 0,6-18 0,-22 57 0,21-55 0,1 1 0,0 0 0,0-1 0,1 1 0,-1 0 0,1-1 0,0 1 0,0 0 0,1-1 0,-1 1 0,3 7 0,0-9-3288</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44.194"/>
    </inkml:context>
    <inkml:brush xml:id="br0">
      <inkml:brushProperty name="width" value="0.025" units="cm"/>
      <inkml:brushProperty name="height" value="0.025" units="cm"/>
    </inkml:brush>
  </inkml:definitions>
  <inkml:trace contextRef="#ctx0" brushRef="#br0">0 59 17008,'0'0'9225,"76"-33"-7175,-3 28-1153,8 3-545,7 0-352,3-4-2498,-4-4-7720</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1.229"/>
    </inkml:context>
    <inkml:brush xml:id="br0">
      <inkml:brushProperty name="width" value="0.025" units="cm"/>
      <inkml:brushProperty name="height" value="0.025" units="cm"/>
    </inkml:brush>
  </inkml:definitions>
  <inkml:trace contextRef="#ctx0" brushRef="#br0">66 64 10474,'0'-2'619,"0"0"0,0 0 0,-1-1 1,1 1-1,0 0 0,-1 0 0,0 0 0,1 0 0,-1 0 0,0 0 1,0 0-1,-2-3 0,3 5-380,-1-1 0,1 1 0,-1-1 0,1 1 0,-1 0 1,1-1-1,-1 1 0,0-1 0,1 1 0,-1 0 0,1-1 0,-1 1 0,0 0 0,1 0 0,-1 0 1,0 0-1,1-1 0,-1 1 0,0 0 0,0 0 0,1 0 0,-1 0 0,0 0 0,1 1 1,-2-1-1,0 1-34,0 0 0,-1 0-1,1 1 1,0-1 0,0 1 0,0-1 0,1 1 0,-1 0 0,0 0 0,1 0 0,-1 0 0,1 0 0,-1 0-1,1 0 1,0 0 0,0 0 0,0 1 0,0-1 0,-1 5 0,1-1-116,-1 1 0,1-1 1,0 1-1,0-1 0,1 1 0,-1 0 1,2-1-1,-1 1 0,1 0 0,0-1 1,3 10-1,-3-13-59,0 0-1,0 0 1,1 0 0,-1 0 0,1 0-1,0 0 1,0-1 0,0 1 0,0-1-1,1 1 1,-1-1 0,1 0 0,-1 0 0,1 0-1,0 0 1,0-1 0,0 1 0,0-1-1,0 1 1,0-1 0,0 0 0,0 0-1,0-1 1,6 2 0,2-2 28,-1 1 0,0-1 0,1-1 0,-1 0 0,0-1 0,1 1 0,-1-2 1,0 0-1,0 0 0,-1-1 0,1 0 0,-1 0 0,0-1 0,0-1 0,14-10 0,-16 11-20,0 0 1,-1-1-1,1 0 0,-1 0 0,0-1 0,-1 0 1,0 0-1,0 0 0,0-1 0,-1 0 0,0 1 1,0-2-1,-1 1 0,0 0 0,-1 0 0,0-1 1,0 0-1,1-16 0,-3 25-39,0 0 0,-1 1 0,1-1-1,0 0 1,0 0 0,0 0 0,0 1 0,0-1 0,-1 0 0,1 0 0,0 0 0,0 1-1,0-1 1,-1 0 0,1 0 0,0 0 0,0 0 0,-1 0 0,1 1 0,0-1 0,0 0 0,-1 0-1,1 0 1,0 0 0,0 0 0,-1 0 0,1 0 0,0 0 0,-1 0 0,1 0 0,0 0-1,0 0 1,-1 0 0,1 0 0,0 0 0,0 0 0,-1-1 0,1 1 0,0 0 0,0 0-1,-1 0 1,1 0 0,0 0 0,0-1 0,0 1 0,-1 0 0,1 0 0,0 0 0,0-1-1,0 1 1,0 0 0,-1 0 0,1 0 0,0-1 0,0 1 0,0 0 0,0 0 0,0-1-1,0 1 1,0 0 0,0 0 0,0-1 0,0 1 0,0 0 0,0-1 0,-14 20-65,8-6 88,1 1 0,1 0-1,0 0 1,1 0 0,1 0 0,-2 25-1,4-35-48,1 1-1,-1-1 0,0 1 1,1 0-1,0-1 1,0 1-1,0-1 0,1 1 1,0-1-1,4 8 0,-5-10-64,1 0-1,0 1 1,0-1-1,0 0 1,0 0-1,0-1 1,0 1-1,0 0 1,1-1-1,-1 0 1,1 1-1,-1-1 1,1 0-1,-1 0 1,1 0-1,0 0 1,0-1-1,-1 1 1,5-1-1,-1 1-482,0-1 0,0 0 0,0 0 0,0-1-1,0 1 1,0-1 0,0-1 0,0 1 0,0-1 0,-1 0 0,1 0-1,7-5 1,-6 3-1170,-1 0 0,0-1 0,1 0 0,-2 0 0,10-10 0,11-17-9290</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1.557"/>
    </inkml:context>
    <inkml:brush xml:id="br0">
      <inkml:brushProperty name="width" value="0.025" units="cm"/>
      <inkml:brushProperty name="height" value="0.025" units="cm"/>
    </inkml:brush>
  </inkml:definitions>
  <inkml:trace contextRef="#ctx0" brushRef="#br0">1 1 865</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3.939"/>
    </inkml:context>
    <inkml:brush xml:id="br0">
      <inkml:brushProperty name="width" value="0.025" units="cm"/>
      <inkml:brushProperty name="height" value="0.025" units="cm"/>
    </inkml:brush>
  </inkml:definitions>
  <inkml:trace contextRef="#ctx0" brushRef="#br0">0 57 10794,'0'0'20430,"4"-7"-19437,-2 4-967,0 1 0,0-1-1,0 1 1,0 0 0,0 0 0,0 0-1,0 0 1,1 0 0,-1 0-1,1 1 1,-1-1 0,1 1 0,0-1-1,-1 1 1,1 0 0,0 0 0,4 0-1,7-1-3,0 1 0,0 0-1,16 2 1,-2-1-158,15 1-1169,0 2-1,46 8 1,-81-5-9630,-6 3 8591,-2-8 2516,0-1 0,0 1 1,0 0-1,0-1 0,0 1 0,0 0 0,0-1 0,0 1 0,1-1 1,-1 1-1,0 0 0,0-1 0,0 1 0,1-1 0,-1 1 0,0-1 0,1 1 1,-1-1-1,1 1 0,-1-1 0,1 1 0,-1-1 0,1 0 0,-1 1 1,1-1-1,-1 0 0,1 1 0,-1-1 0,1 0 0,-1 0 0,1 1 0,0-1 1,-1 0-1,1 0 0,-1 0 0,1 0 0,0 0 0,-1 0 0,1 0 1,-1 0-1,1 0 0,0 0 0,-1 0 0,1 0 0,0 0 0,-1-1 0,1 1 1,-1 0-1,1 0 0,-1-1 0,1 1 0,-1 0 0,1-1 0,0 0 1,28-19 3010,-28 20-3071,0-1 0,0 0 0,0 0 0,0 0 0,0 0 0,0 0 0,0 0 0,0 0 0,0-1 0,-1 1 0,1 0 0,-1 0 0,1-1 0,-1 1 0,1 0 0,-1-1 1,1 1-1,-1 0 0,0-1 0,0 1 0,0 0 0,0-1 0,0-2 0,-2 3-78,1 1 0,-1-1 0,1 0 1,-1 0-1,1 1 0,-1-1 0,0 1 0,1 0 1,-1-1-1,0 1 0,1 0 0,-1 0 1,0 0-1,1 0 0,-1 0 0,-3 1 0,-29 4 52,26-2-1,0 0 0,1 0-1,-1 1 1,1 0 0,-1 0 0,1 1-1,-9 7 1,12-9-42,1 0 0,-1 0 0,1 1 0,0-1 0,0 1 0,0 0 0,0-1 1,1 1-1,-1 0 0,1 1 0,0-1 0,1 0 0,-1 1 0,-1 8 0,3-12-43,0 1 0,0-1 0,0 0 0,0 1 0,1-1 0,-1 1 0,0-1 0,1 1 0,-1-1 0,1 1 0,0-1 0,-1 0 0,1 0 0,0 1 0,0-1 0,0 0 0,0 0 0,0 0 0,0 0 0,0 0 0,0 0 0,0 0 0,1 0 0,-1 0 0,0-1 0,1 1 0,-1 0 0,0-1 0,1 1 0,-1-1 0,1 1 0,-1-1 0,1 0 0,1 0 0,61 4 0,-54-4 0,19-1-94,1-2-1,41-10 1,-42 7-2,0 2 0,42-2 0,-71 6 99,1 0 1,0 0 0,0 0 0,0 0-1,0 0 1,-1 0 0,1 1-1,0-1 1,0 0 0,0 1-1,-1-1 1,1 1 0,0-1-1,0 1 1,-1-1 0,1 1-1,0-1 1,-1 1 0,1-1-1,-1 1 1,1 0 0,-1-1-1,1 1 1,-1 0 0,1 0 0,-1 0-1,0-1 1,1 1 0,-1 0-1,0 0 1,0 0 0,0-1-1,0 1 1,0 0 0,1 0-1,-1 0 1,-1 0 0,1 0-1,0-1 1,0 1 0,-1 2-1,-11 49 286,3-14-161,9-37-131,0 0 0,0 1 0,0-1 0,1 0 0,-1 0 0,0 0 0,1 0 0,-1 0 0,1 0 0,-1 0 0,1 0 0,-1 0-1,1 0 1,0 0 0,-1 0 0,1 0 0,0 0 0,0-1 0,0 1 0,0 0 0,0-1 0,0 1 0,0 0 0,0-1 0,0 1 0,1 0 0,3 0-38,-1 0 0,0 0 1,1 0-1,-1 0 0,0 0 0,1-1 0,7 0 1,-7 0-104,1-1 1,0 1-1,-1-1 1,1 0-1,0 0 1,-1-1-1,0 1 0,1-1 1,-1 0-1,0-1 1,0 1-1,8-7 1,-3-11-5011,-8 4-1287,-2-8-6467</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3.094"/>
    </inkml:context>
    <inkml:brush xml:id="br0">
      <inkml:brushProperty name="width" value="0.025" units="cm"/>
      <inkml:brushProperty name="height" value="0.025" units="cm"/>
    </inkml:brush>
  </inkml:definitions>
  <inkml:trace contextRef="#ctx0" brushRef="#br0">67 47 12204,'4'-46'9977,"-10"60"-4896,-2 3-4776,-3 34 735,2 0 0,2 1 0,2 0 0,4 87 0,1-137-1040,0-1 0,1 1 0,-1-1 0,0 1 0,1-1 0,0 1 0,-1-1 0,1 1 0,0-1 0,0 0 0,0 1 0,0-1 0,0 0 0,0 0 0,0 0 0,0 0 0,0 0 0,0 0 0,1 0 0,-1 0 0,0 0 0,1 0 0,-1-1 0,1 1 0,-1-1 0,1 1 0,-1-1 0,1 1 0,-1-1 0,1 0 0,-1 0 0,1 0 0,-1 0 0,1 0 0,0 0 0,-1 0 0,3-1 0,10-1 0,0 0 0,0 0 0,18-7 0,-11 3 0,-18 6 0,0-1 0,0 0 0,-1 0 0,1 1 0,0 0 0,0-1 0,0 1 0,0 0 0,0 0 0,0 1 0,0-1 0,-1 1 0,1-1 0,0 1 0,0 0 0,0 0 0,-1 0 0,1 0 0,-1 1 0,1-1 0,-1 1 0,1-1 0,2 3 0,-3 0 0,0 0 0,0 0 0,-1 0 0,1 0 0,-1 1 0,1-1 0,-1 0 0,-1 1 0,1-1 0,-1 1 0,1-1 0,-1 0 0,-1 1 0,0 6 0,0-7 0,1 0 0,-1 0 0,0 0 0,-1-1 0,1 1 0,-1 0 0,1-1 0,-1 1 0,0-1 0,-1 1 0,1-1 0,0 0 0,-1 0 0,0 0 0,0-1 0,0 1 0,0-1 0,0 1 0,0-1 0,-1 0 0,1 0 0,-1 0 0,1-1 0,-1 1 0,0-1 0,0 0 0,1 0 0,-8 1 0,5-1 0,0 0 0,0 0 0,0-1 0,0 1 0,1-1 0,-1 0 0,0-1 0,0 0 0,0 0 0,0 0 0,1 0 0,-1-1 0,0 0 0,1 0 0,0-1 0,-1 1 0,1-1 0,-9-7 0,9 5-483,0-1 0,1 0-1,0 0 1,0 0 0,0-1 0,0 1-1,1-1 1,0 0 0,1 0 0,-1 0-1,-1-13 1,3 16 194,0 1 0,1 0 0,0 0 0,-1 0 0,1 0-1,0 0 1,1 0 0,-1-1 0,1 1 0,-1 0 0,1 0 0,0 0 0,0 0 0,0 0-1,0 0 1,1 1 0,-1-1 0,1 0 0,0 0 0,0 1 0,0 0 0,0-1-1,0 1 1,0 0 0,1 0 0,-1 0 0,1 0 0,-1 0 0,6-2 0,16-4-6219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3.578"/>
    </inkml:context>
    <inkml:brush xml:id="br0">
      <inkml:brushProperty name="width" value="0.025" units="cm"/>
      <inkml:brushProperty name="height" value="0.025" units="cm"/>
    </inkml:brush>
  </inkml:definitions>
  <inkml:trace contextRef="#ctx0" brushRef="#br0">22 261 11691,'0'0'11237,"12"-2"-8295,0-2-2509,-1 0-1,1-1 1,-1 0 0,0 0 0,0-1 0,-1-1 0,1 0-1,-2 0 1,1-1 0,-1-1 0,0 1 0,13-17-1,-18 20-415,-1 0 0,1-1-1,-1 1 1,0-1 0,0 1-1,-1-1 1,4-10 0,-6 15-12,0 0 1,0 0-1,0 0 1,1 0 0,-1 0-1,0 0 1,0 0-1,-1 0 1,1 0-1,0 0 1,0 1-1,0-1 1,-1 0-1,1 0 1,0 0 0,-1 0-1,1 0 1,-1 1-1,1-1 1,-1 0-1,1 0 1,-1 0-1,-1 0 5,1 0-1,-1 0 1,0 1-1,1-1 1,-1 0-1,1 1 1,-1 0-1,0-1 1,1 1-1,-1 0 0,0 0 1,0 0-1,1 0 1,-1 0-1,0 0 1,-3 1-1,-3 1 30,1 1-1,-1-1 0,0 1 1,1 1-1,-1-1 0,1 2 1,0-1-1,0 1 1,1 0-1,-1 0 0,-8 10 1,3-4 38,1 1 1,1 1 0,0 0-1,-16 27 1,25-38-78,0 0 0,0 0 0,0 1 0,0-1 0,0 0 0,0 0 0,1 1 0,-1-1 0,1 0 0,-1 1 0,1-1 0,0 1 0,1 4 0,-1-6 0,0 0 0,1 0 0,-1 0 0,1 0 0,-1 0 0,1 0 0,-1-1 0,1 1 0,0 0 0,-1 0 0,1 0 0,0-1 0,0 1 0,0 0 0,-1-1 0,1 1 0,0 0 0,0-1 0,0 1 0,0-1 0,2 1 0,5 1 0,0-1 0,0 0 0,1 0 0,-1-1 0,0 0 0,12-2 0,-7 1 0,45-4 0,-1-4 0,79-20 0,-136 29 0,1-1 0,0 1 0,0-1 0,0 1 0,-1-1 0,1 1 0,0-1 0,-1 1 0,1-1 0,0 1 0,-1-1 0,1 0 0,-1 1 0,1-1 0,-1 0 0,1 0 0,-1 0 0,1 1 0,-1-1 0,0 0 0,1 0 0,-1 0 0,0 0 0,0 0 0,0 1 0,0-1 0,0 0 0,0 0 0,0 0 0,0 0 0,0 0 0,0 0 0,0 0 0,0 1 0,-1-1 0,1 0 0,0 0 0,-1 0 0,1 0 0,-1 0 0,-22-45 0,15 31 0,4 7 1,0-1 1,1 1-1,0-1 1,1 1-1,0-1 1,0 0-1,1 0 1,-1-11-1,2 17-2,0 1-1,0 0 0,1-1 0,-1 1 0,1 0 1,-1-1-1,1 1 0,0 0 0,0 0 0,0 0 0,0 0 1,0 0-1,0 0 0,1 0 0,-1 0 0,0 0 1,1 1-1,0-1 0,-1 0 0,1 1 0,0 0 1,0-1-1,0 1 0,0 0 0,0 0 0,0 0 1,0 0-1,0 0 0,1 0 0,-1 1 0,0-1 1,0 1-1,1 0 0,-1 0 0,0-1 0,3 2 1,-1-2-200,33 1-1583,-20 5-1589,-9 6-3441,-18-7-9084</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3.921"/>
    </inkml:context>
    <inkml:brush xml:id="br0">
      <inkml:brushProperty name="width" value="0.025" units="cm"/>
      <inkml:brushProperty name="height" value="0.025" units="cm"/>
    </inkml:brush>
  </inkml:definitions>
  <inkml:trace contextRef="#ctx0" brushRef="#br0">0 55 17553,'0'0'1345,"68"-5"801,-15-5 256,11 1-1697,7 2-609,6 1-320,-8-3-3652,-6 1-7815</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4.572"/>
    </inkml:context>
    <inkml:brush xml:id="br0">
      <inkml:brushProperty name="width" value="0.025" units="cm"/>
      <inkml:brushProperty name="height" value="0.025" units="cm"/>
    </inkml:brush>
  </inkml:definitions>
  <inkml:trace contextRef="#ctx0" brushRef="#br0">33 0 14670,'0'0'12476,"-3"13"-11585,-4 22-253,1 0 0,2 1 0,0 40 0,7 124 1540,-3-199-2178,7 32 0,-7-32 0,1 0 0,-1 0 0,0 0 0,1-1 0,0 1 0,-1 0 0,1-1 0,-1 1 0,1 0 0,0-1 0,-1 1 0,1-1 0,0 1 0,0-1 0,-1 1 0,1-1 0,0 0 0,0 1 0,0-1 0,1 0 0,1 0 0,-1 0 0,1-1 0,-1 0 0,0 1 0,1-1 0,-1 0 0,0 0 0,0 0 0,1-1 0,-1 1 0,0 0 0,0-1 0,0 0 0,-1 1 0,1-1 0,0 0 0,-1 0 0,1 0 0,-1 0 0,2-3 0,21-30-245,28-60-1,-5 10-32,-46 82 240,1 0 0,0 0-1,0 1 1,0-1-1,1 1 1,-1-1 0,1 1-1,-1 0 1,1 0 0,0 0-1,-1 0 1,1 1 0,0-1-1,0 1 1,0-1 0,0 1-1,1 0 1,-1 0-1,0 1 1,0-1 0,1 1-1,-1-1 1,0 1 0,1 0-1,-1 1 1,5 0 0,-7-1 31,-1 0 1,0 0 0,1 0 0,-1 0-1,0 0 1,1 0 0,-1 0 0,0 0-1,1 0 1,-1 0 0,0 0 0,1 0-1,-1 1 1,0-1 0,0 0 0,1 0-1,-1 0 1,0 1 0,0-1 0,1 0-1,-1 0 1,0 1 0,0-1 0,0 0-1,1 0 1,-1 1 0,0-1 0,0 0-1,0 1 1,0-1 0,0 0 0,0 1 0,0-1-1,0 0 1,0 1 0,0-1 0,0 0-1,0 1 1,0-1 0,0 0 0,0 1-1,0-1 1,0 0 0,0 0 0,0 1-1,0-1 1,0 0 0,-1 1 0,1-1-1,0 0 1,0 0 0,0 1 0,0-1-1,-1 0 1,1 0 0,0 1 0,0-1-1,-1 0 1,-14 18 12,-3-7 109,-1-1 0,0-1 0,0-1 0,-1 0 0,1-1 0,-2-2 0,1 0 0,-1-1 0,0 0 0,-29-1 0,49-2-113,0-1 0,0 0 0,-1 0-1,1 0 1,0 0 0,0-1 0,0 1 0,0 0 0,0 0 0,0-1 0,0 1 0,0 0 0,0-1-1,0 1 1,0-1 0,0 1 0,0-1 0,0 0 0,1 1 0,-2-2 0,2 2-62,-1-1-1,1 0 1,0 1 0,0-1 0,0 0 0,0 0 0,-1 1-1,1-1 1,0 0 0,0 0 0,0 1 0,0-1-1,1 0 1,-1 1 0,0-1 0,0 0 0,0 1 0,1-1-1,-1 0 1,0 1 0,1-2 0,1-2-456,1 1 1,-1 0 0,1 0-1,-1 0 1,1 0-1,0 0 1,0 0 0,0 1-1,4-3 1,22-9-4210,1 0-1691</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5.055"/>
    </inkml:context>
    <inkml:brush xml:id="br0">
      <inkml:brushProperty name="width" value="0.025" units="cm"/>
      <inkml:brushProperty name="height" value="0.025" units="cm"/>
    </inkml:brush>
  </inkml:definitions>
  <inkml:trace contextRef="#ctx0" brushRef="#br0">17 0 10250,'0'0'16308,"-2"10"-15240,0 4-770,1 0 0,0-1 0,1 1 0,0 0 0,1 0 0,1 0 0,0-1 0,1 1 0,1-1 0,9 25 0,-13-38-284,0 1-1,0-1 1,0 0 0,0 1-1,0-1 1,0 0 0,0 0-1,0 1 1,0-1 0,1 0 0,-1 1-1,0-1 1,0 0 0,0 0-1,1 1 1,-1-1 0,0 0-1,0 0 1,1 0 0,-1 1 0,0-1-1,0 0 1,1 0 0,-1 0-1,0 0 1,1 0 0,-1 1-1,0-1 1,1 0 0,-1 0 0,0 0-1,1 0 1,-1 0 0,0 0-1,0 0 1,1 0 0,0 0-1,3-13 147,-2-22-187,-3 33 47,1-9-57,-1 1 0,-1-1 0,0 0 0,0 0 0,-1 1 0,-1-1 0,0 1 0,0 0 0,-1 0 0,0 1 0,0-1 0,-8-8 0,18 22-233,0-1 0,-1-1 1,1 1-1,0-1 0,1 0 0,-1 0 0,0 0 0,11 2 0,65 12-8697,-70-14 6825,16 3-4814</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5.489"/>
    </inkml:context>
    <inkml:brush xml:id="br0">
      <inkml:brushProperty name="width" value="0.025" units="cm"/>
      <inkml:brushProperty name="height" value="0.025" units="cm"/>
    </inkml:brush>
  </inkml:definitions>
  <inkml:trace contextRef="#ctx0" brushRef="#br0">126 78 15054,'0'0'9102,"3"-10"-5461,1 2-2773,-2 5-655,-1 0-1,1 0 1,-1 0-1,0 0 1,0 0-1,0 0 1,0 0-1,0-1 1,-1 1-1,1 0 1,-1 0 0,0-1-1,-1-4 1,1 7-187,0 1 0,-1-1 0,1 0 1,-1 1-1,1-1 0,-1 0 0,1 1 0,-1-1 1,1 1-1,-1-1 0,0 1 0,1-1 1,-1 1-1,0-1 0,0 1 0,1 0 1,-1-1-1,0 1 0,0 0 0,1 0 1,-1-1-1,0 1 0,0 0 0,0 0 0,1 0 1,-1 0-1,0 0 0,0 0 0,0 0 1,1 0-1,-3 1 0,-27 8 261,22-3-287,1 0 0,0 0 0,0 1 0,1 0 0,-1 0 0,2 0 0,-1 1 0,1 0 0,0 0 0,1 1 0,0-1 0,0 1 0,1 0 0,0 0 0,0 0 0,1 0 0,0 1 0,0 15 0,2-23 0,0-1 0,0 1 0,0 0 0,1-1 0,-1 1 0,0-1 0,1 1 0,-1-1 0,1 0 0,0 1 0,0-1 0,-1 1 0,1-1 0,0 0 0,0 0 0,0 1 0,0-1 0,0 0 0,0 0 0,1 0 0,-1 0 0,0 0 0,1-1 0,1 2 0,1 0 0,1 0 0,-1-1 0,1 0 0,-1 0 0,1 0 0,0 0 0,-1-1 0,8 0 0,-2 0 0,0-1 0,0 0 0,0-1 0,0 0 0,-1 0 0,1-1 0,15-7 0,-20 7 0,0 0 0,0 0 0,0 0 0,0-1 0,-1 0 0,0 0 0,0 0 0,0-1 0,0 1 0,-1-1 0,1 0 0,-1 0 0,3-8 0,-3 4 0,0 0 0,-1 0 0,0-1 0,0 1 0,-1-1 0,0 0 0,-1-11 0,0 19-165,0 1 0,0 0 0,0-1 0,-1 1 0,1 0 0,0-1 0,-1 1 0,1 0 0,-1 0 0,1 0 0,-1-1 0,0 1 0,1 0 0,-1 0 0,0 0 0,0 0 0,0 0 0,0 0 0,0 0 0,0 1 0,0-1 0,0 0 0,0 0 0,0 1 0,0-1 0,0 1 0,-1-1 0,-1 0 0,2 1-7,0 0-1,1 0 1,-1 0-1,0 0 0,0 0 1,0 0-1,0 0 1,1 0-1,-1 0 0,0 0 1,0 0-1,0 0 0,1 1 1,-1-1-1,0 0 1,0 1-1,1-1 0,-1 0 1,0 1-1,1-1 1,-1 1-1,0-1 0,1 1 1,-1 0-1,0-1 0,1 1 1,-1 0-1,1-1 1,0 1-1,-1 0 0,1-1 1,-1 1-1,1 0 0,0 0 1,0 0-1,-1-1 1,1 1-1,0 0 0,0 0 1,0 0-1,0 0 1,0-1-1,0 2 0,0 10-6414,0-2-2857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5.910"/>
    </inkml:context>
    <inkml:brush xml:id="br0">
      <inkml:brushProperty name="width" value="0.025" units="cm"/>
      <inkml:brushProperty name="height" value="0.025" units="cm"/>
    </inkml:brush>
  </inkml:definitions>
  <inkml:trace contextRef="#ctx0" brushRef="#br0">44 40 13357,'0'0'11210,"3"8"-10601,1 3-273,-1 0 0,-1 0 0,0 0 0,0 0 0,-1 0 0,-1 1 0,0-1 0,-2 21 0,-5 6 1111,-13 48-1,11-58-1223,2 1-1,1 0 0,-3 58 0,22-92-531,-6-3 234,1-1 0,-1 0 0,-1-1 0,0 1 0,0-1 0,-1 0 0,7-21 1,23-81-98,-34 107 158,47-210-338,-48 213 364,0 0 0,1 0 0,-1 0 0,0 1 0,1-1 0,0 0 0,-1 0 0,1 1 0,0-1 0,0 0 0,0 1 0,0-1 0,0 1 0,1-1 0,-1 1 0,0 0 1,1-1-1,1 0 0,-2 2-9,0 0 0,0 0 0,0 0 0,-1 1 1,1-1-1,0 0 0,0 1 0,0-1 0,-1 1 0,1-1 1,0 0-1,0 1 0,-1 0 0,1-1 0,-1 1 0,1-1 1,0 1-1,-1 0 0,1 0 0,-1-1 0,1 1 0,-1 0 1,0 0-1,1-1 0,-1 1 0,1 1 0,5 14 7,0 0-1,7 28 1,-11-35 10,1 0-15,-1-1 0,0 1 0,-1 0 0,0 0 1,0 0-1,0 0 0,-2 0 0,-1 17 1,1-24 17,1 1 0,-1 0 1,0-1-1,-1 1 1,1-1-1,0 1 1,-1-1-1,1 0 1,-1 0-1,0 1 1,0-1-1,0 0 1,0-1-1,0 1 1,0 0-1,0 0 1,0-1-1,-1 0 1,1 1-1,-1-1 1,1 0-1,-1 0 1,0 0-1,1-1 1,-1 1-1,0 0 1,1-1-1,-1 0 1,0 0-1,0 0 1,1 0-1,-4 0 1,2-1-336,0 1 0,1-1 0,-1 0 0,1 0 0,-1 0 0,0-1 0,1 1 1,0-1-1,-1 0 0,1 0 0,0 0 0,0 0 0,0 0 0,-2-3 0,-21-27-11841,19 17-494</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6.407"/>
    </inkml:context>
    <inkml:brush xml:id="br0">
      <inkml:brushProperty name="width" value="0.025" units="cm"/>
      <inkml:brushProperty name="height" value="0.025" units="cm"/>
    </inkml:brush>
  </inkml:definitions>
  <inkml:trace contextRef="#ctx0" brushRef="#br0">239 141 15407,'0'0'13452,"-13"-2"-12971,4 1-282,0 0 1,0 0-1,0 1 1,-1 0 0,1 0-1,0 1 1,0 1-1,0 0 1,0 0-1,0 0 1,0 1 0,-10 5-1,4-1 58,-34 15 185,47-20-433,-1-1 1,0 1-1,1-1 1,-1 1 0,1 0-1,0 0 1,0 0-1,0 1 1,0-1 0,0 1-1,0-1 1,0 1-1,-2 4 1,4-7-10,0 1 0,0-1 0,0 0 0,0 1 0,0-1 0,0 0 0,0 1 0,0-1 0,0 1 0,0-1 0,0 0 0,0 1 0,0-1 0,0 0 0,0 1 0,1-1 0,-1 1 0,0-1 0,0 0 0,0 1 0,0-1 0,1 0 0,-1 0 0,0 1 0,0-1 0,1 0 0,-1 1 0,0-1 0,1 0 0,-1 0 0,0 0 0,1 1 0,-1-1 0,0 0 0,1 0 0,-1 0 0,0 0 0,1 0 0,-1 0 0,0 1 0,2-1 0,17 1 0,-16-1 0,53-1 0,69-11 0,-101 10 0,-21 1 0,-1 1 0,1-1 0,-1 1 0,1 0 0,-1 0 0,1 0 0,-1 0 0,1 0 0,-1 1 0,0-1 0,1 1 0,-1 0 0,0-1 0,1 1 0,-1 0 0,0 1 0,3 0 0,-3 1 0,0 0 0,1 0 0,-1 0 0,0 0 0,0 0 0,-1 1 0,1-1 0,-1 1 0,1 3 0,6 11 0,-8-18 0,0 1 0,0 0 0,0-1 0,0 1 0,0 0 0,1-1 0,-1 1 0,0-1 0,0 1 0,1 0 0,-1-1 0,0 1 0,1-1 0,-1 1 0,1-1 0,-1 1 0,1-1 0,-1 0 0,1 1 0,-1-1 0,1 1 0,-1-1 0,1 0 0,0 1 0,-1-1 0,1 0 0,-1 0 0,1 0 0,0 1 0,-1-1 0,1 0 0,0 0 0,1 0 0,13-18 0,3-34 0,-14 21-954,-1 0 1,-1 0-1,-3-41 1,0 15-902,6 57-3692,7 0 3835,-11 0 766,21 0-4783</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6.948"/>
    </inkml:context>
    <inkml:brush xml:id="br0">
      <inkml:brushProperty name="width" value="0.025" units="cm"/>
      <inkml:brushProperty name="height" value="0.025" units="cm"/>
    </inkml:brush>
  </inkml:definitions>
  <inkml:trace contextRef="#ctx0" brushRef="#br0">72 1 13389,'0'0'14568,"-7"13"-13879,-7 24-94,2-1 0,2 2 0,1-1 1,2 2-1,-5 66 0,11-5-210,1-101-384,0 1 0,1 0 1,-1 0-1,0-1 1,0 1-1,0 0 1,1 0-1,-1-1 1,0 1-1,0 0 1,1 0-1,-1 0 0,0 0 1,1-1-1,-1 1 1,0 0-1,1 0 1,-1 0-1,0 0 1,1 0-1,-1 0 1,0 0-1,0 0 0,1 0 1,-1 0-1,0 0 1,1 0-1,-1 0 1,0 0-1,1 0 1,-1 0-1,0 0 1,1 0-1,-1 1 1,0-1-1,1 0 0,-1 0 1,0 0-1,0 0 1,1 1-1,-1-1 1,0 0-1,0 0 1,1 1-1,-1-1 1,0 0-1,0 0 0,0 1 1,0-1-1,1 0 1,-1 1-1,0-1 1,0 0-1,0 1 1,0-1-1,0 0 1,0 0-1,0 1 0,0-1 1,0 0-1,0 1 1,0-1-1,0 0 1,0 1-1,17-23 70,-9 4-140,-1 0 0,-1 0 0,-1-1 0,-1 1 0,0-1 1,-2 0-1,0 0 0,-1 0 0,0 0 0,-6-36 0,4 52-203,-1 17 251,2-9 44,0-1-1,0 0 1,0 1-1,1-1 1,-1 0 0,1 0-1,2 7 1,-2-8-11,1 0 0,-1 0 0,1 0 1,0 0-1,0-1 0,0 1 0,0-1 0,0 1 1,0-1-1,1 0 0,-1 0 0,1 0 0,-1 0 0,1 0 1,0 0-1,0-1 0,0 1 0,0-1 0,0 0 1,0 0-1,0 0 0,0-1 0,0 1 0,1-1 1,-1 1-1,0-1 0,0 0 0,1 0 0,-1-1 0,0 1 1,0 0-1,0-1 0,1 0 0,-1 0 0,0 0 1,0 0-1,3-2 0,4-2 25,-1 0 0,0-1 0,0 1 0,0-2 0,-1 1 0,0-1 0,0 0 0,-1-1 0,0 0 0,7-9 0,-8 7-37,19-21 0,-21 53 0,-11 75 0,4-71 0,1 0 0,1 0 0,4 45 0,-3-70 0,0 0 0,0 0 0,0 0 0,1 0 0,-1 0 0,0 0 0,0 0 0,1 0 0,-1 0 0,1 0 0,-1 0 0,1 0 0,-1 0 0,1 0 0,0 0 0,0 0 0,-1-1 0,1 1 0,0 0 0,0 0 0,0-1 0,0 1 0,-1-1 0,1 1 0,0-1 0,0 1 0,0-1 0,1 1 0,-1-1 0,0 0 0,0 0 0,0 1 0,0-1 0,0 0 0,0 0 0,0 0 0,0 0 0,0 0 0,0 0 0,1-1 0,-1 1 0,0 0 0,0-1 0,0 1 0,2-1 0,1-1 0,1 0 0,0-1 0,-1 1 0,1-1 0,-1 0 0,0 0 0,1 0 0,4-6 0,-3 2-170,0-1 1,0 0-1,-1-1 1,0 1-1,0-1 0,-1 0 1,0-1-1,-1 1 0,0 0 1,3-17-1,-3 12-489,-2 0-1,0 0 0,0 0 1,-2 0-1,1 0 0,-2 0 1,-3-15-1,-10-24-6995</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7.290"/>
    </inkml:context>
    <inkml:brush xml:id="br0">
      <inkml:brushProperty name="width" value="0.025" units="cm"/>
      <inkml:brushProperty name="height" value="0.025" units="cm"/>
    </inkml:brush>
  </inkml:definitions>
  <inkml:trace contextRef="#ctx0" brushRef="#br0">0 0 14382,'0'0'16399,"58"43"-31805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4.313"/>
    </inkml:context>
    <inkml:brush xml:id="br0">
      <inkml:brushProperty name="width" value="0.025" units="cm"/>
      <inkml:brushProperty name="height" value="0.025" units="cm"/>
    </inkml:brush>
  </inkml:definitions>
  <inkml:trace contextRef="#ctx0" brushRef="#br0">53 15 14734,'0'0'5573,"-53"-9"-2434,53 6-416,10 1-1538,29 2 96,16-1-192,15 1-480,14 0-417,9 0-160,0 0-1570,1 0-4195,-6 0-5990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7.648"/>
    </inkml:context>
    <inkml:brush xml:id="br0">
      <inkml:brushProperty name="width" value="0.025" units="cm"/>
      <inkml:brushProperty name="height" value="0.025" units="cm"/>
    </inkml:brush>
  </inkml:definitions>
  <inkml:trace contextRef="#ctx0" brushRef="#br0">152 16 14734,'0'0'12962,"-10"-4"-11414,6 3-1476,1-1 13,0 1-1,-1-1 1,1 1-1,0 0 0,0 0 1,-1 0-1,1 0 1,-1 1-1,1-1 1,0 1-1,-1 0 1,1 0-1,-1 0 1,1 1-1,-1-1 1,1 1-1,0 0 1,-1 0-1,1 0 1,0 0-1,0 1 1,-1-1-1,1 1 1,0 0-1,-5 4 0,3-2-26,1 2 0,-1-1 0,1 0 0,0 1-1,1 0 1,-1 0 0,1 0 0,0 0 0,0 0-1,1 1 1,0-1 0,-2 9 0,4-12-46,0-1 0,0 0 1,-1 0-1,1 0 0,0 0 0,1 1 1,-1-1-1,0 0 0,1 0 1,-1 0-1,1 0 0,0 0 0,-1 0 1,1 0-1,0 0 0,0 0 0,0 0 1,1 0-1,-1 0 0,0-1 1,1 1-1,-1 0 0,1-1 0,0 1 1,-1-1-1,1 0 0,0 0 0,0 0 1,0 0-1,0 0 0,0 0 1,0 0-1,0 0 0,0-1 0,0 1 1,0-1-1,0 1 0,0-1 0,1 0 1,3 0-1,4 1-12,0-1 0,1 0 0,-1 0 0,1-1 0,-1-1 0,0 1 0,1-2 0,18-6 0,-6-1 0,-1-1 0,29-19 0,-15 7 0,-35 23 0,-1 0 0,0-1 0,1 1 0,-1 0 0,1 0 0,-1-1 0,0 1 0,1 0 0,-1 0 0,0 0 0,1 0 0,-1 0 0,1-1 0,-1 1 0,1 0 0,-1 0 0,0 0 0,1 0 0,-1 0 0,1 0 0,-1 0 0,1 0 0,-1 1 0,0-1 0,1 0 0,-1 0 0,1 0 0,-1 0 0,0 1 0,1-1 0,-1 0 0,0 0 0,1 0 0,-1 1 0,0-1 0,1 0 0,-1 1 0,4 19 0,-10 33 0,4-45 0,-2 45 0,4-52 0,1-1 0,-1 0 0,0 1 0,0-1 0,1 1 0,-1-1 0,0 0 0,1 1 0,-1-1 0,0 0 0,1 0 0,-1 1 0,1-1 0,-1 0 0,0 0 0,1 1 0,-1-1 0,1 0 0,-1 0 0,1 0 0,-1 0 0,1 0 0,-1 0 0,1 0 0,-1 0 0,1 0 0,-1 0 0,1 0 0,-1 0 0,0 0 0,1 0 0,-1 0 0,1 0 0,-1-1 0,1 1 0,-1 0 0,1 0 0,-1 0 0,0-1 0,1 1 0,-1 0 0,0-1 0,1 1 0,-1 0 0,1-1 0,21-13 0,-1 0-346,-4 3-1714,-1-1 0,0 0 1,-1-2-1,25-26 0,-30 24-8563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8.082"/>
    </inkml:context>
    <inkml:brush xml:id="br0">
      <inkml:brushProperty name="width" value="0.025" units="cm"/>
      <inkml:brushProperty name="height" value="0.025" units="cm"/>
    </inkml:brush>
  </inkml:definitions>
  <inkml:trace contextRef="#ctx0" brushRef="#br0">80 263 12139,'0'0'17158,"-9"1"-16683,6-1-373,-1 0-1,1 1 0,0-1 1,0 1-1,0 0 0,0 0 1,0 0-1,0 0 0,0 0 1,0 1-1,0-1 0,0 1 1,1 0-1,-1 0 0,-3 3 1,3-2-16,1 1-1,0-1 1,0 1 0,0-1 0,1 1 0,-1 0 0,1 0-1,0 0 1,0 0 0,0 0 0,1 0 0,-1 0 0,1 0-1,0 0 1,0 4 0,0-7-86,1 0 0,-1 0 0,0 0 0,1-1 0,-1 1 0,1 0 0,-1 0 0,1-1 0,-1 1 0,1 0 0,0-1 0,-1 1 0,1 0 0,0-1 0,-1 1 0,1-1 0,0 1 0,0-1 0,0 0 0,-1 1 0,1-1 0,0 0 0,0 1 0,0-1 0,0 0 0,0 0 0,0 0 0,-1 0 0,1 0 0,0 0 0,0 0 0,0 0 0,1 0 0,35-5 0,-26 0-145,0 0 0,0-1 0,0-1 1,-1 0-1,0 0 0,0 0 0,-1-2 0,0 1 0,0-1 1,-1 0-1,-1-1 0,1 0 0,-1 0 0,5-11 0,-27 48-245,-19 39 1064,33-62-560,0-1 0,0 1 1,0 0-1,0-1 0,0 1 0,1 0 0,-1 0 0,1 0 0,0 0 0,0 0 0,1 0 0,-1-1 0,1 1 0,0 0 0,2 6 0,-2-8-111,1 0 0,-1-1 0,1 1 0,-1 0 0,1-1 0,0 0 0,0 1 0,-1-1 0,1 0 0,0 0 0,0 0 0,0 0-1,0 0 1,0 0 0,0-1 0,1 1 0,-1-1 0,0 0 0,0 1 0,0-1 0,1 0 0,-1 0 0,0 0 0,0-1 0,0 1 0,4-1 0,1 0-5,0 0 0,0-1 0,-1 0 0,1 0 0,0 0 0,-1-1 0,8-4 0,10-9 2,0-1 0,-1-1 0,-1-2 0,-1 0 0,36-45 0,-46 52 0,-2-1 0,0 0 0,0 0 0,-2-1 0,1 0 0,-2 0 0,0-1 0,-1 0 0,-1 0 0,0 0 0,3-31 0,-7 46 0,0 1 0,0-1 0,1 0 0,-1 1 0,0-1 0,0 1 0,0-1 0,0 0 0,0 1 0,0-1 0,0 0 0,0 1 0,0-1 0,0 0 0,0 1 0,0-1 0,0 1 0,0-1 0,-1 0 0,1 1 0,0-1 0,0 1 0,-1-1 0,1 0 0,-1 1 0,1-1 0,0 1 0,-1-1 0,1 1 0,-1 0 0,1-1 0,-1 1 0,1-1 0,-1 1 0,1 0 0,-1-1 0,1 1 0,-1 0 0,0 0 0,1-1 0,-1 1 0,0 0 0,1 0 0,-1 0 0,0 0 0,1 0 0,-1 0 0,1 0 0,-1 0 0,0 0 0,1 0 0,-1 0 0,0 0 0,1 1 0,-1-1 0,1 0 0,-1 0 0,0 1 0,1-1 0,-2 1 0,-2 2 0,0-1 0,-1 1 0,1 1 0,0-1 0,0 0 0,-4 6 0,-1 2 0,0-1 0,1 2 0,1-1 0,0 1 0,0 0 0,1 0 0,1 1 0,0-1 0,0 1 0,1 0 0,1 1 0,1-1 0,0 1 0,0-1 0,1 26 0,2-36-32,0 1-1,0-1 1,0 1 0,1-1 0,-1 0-1,1 0 1,0 1 0,-1-1 0,2 0-1,-1-1 1,0 1 0,0 0 0,1-1-1,0 1 1,-1-1 0,1 0 0,0 1-1,0-2 1,0 1 0,0 0-1,1 0 1,3 0 0,-1 1-328,-1-1 0,1 0 0,0 0-1,0-1 1,0 0 0,0 0 0,0 0 0,0-1 0,1 0 0,-1 0-1,0 0 1,8-3 0,4-4-9975</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5:59.711"/>
    </inkml:context>
    <inkml:brush xml:id="br0">
      <inkml:brushProperty name="width" value="0.025" units="cm"/>
      <inkml:brushProperty name="height" value="0.025" units="cm"/>
    </inkml:brush>
  </inkml:definitions>
  <inkml:trace contextRef="#ctx0" brushRef="#br0">5 196 17264,'0'0'8147,"0"12"-6065,-3 286 2621,3-298-4698,0 1 0,-1-1-1,1 1 1,0 0 0,0-1 0,0 1 0,0 0 0,0-1 0,0 1 0,0 0 0,0-1 0,0 1 0,0 0-1,0-1 1,0 1 0,0 0 0,0-1 0,1 1 0,-1-1 0,0 1 0,0 0 0,1-1 0,-1 1-1,1-1 1,-1 1 0,0-1 0,1 1 0,-1-1 0,1 1 0,-1-1 0,1 1 0,-1-1 0,1 0-1,0 1 1,-1-1 0,1 0 0,-1 1 0,1-1 0,0 0 0,-1 0 0,1 0 0,0 0 0,-1 1-1,1-1 1,0 0 0,-1 0 0,1 0 0,0 0 0,-1 0 0,1-1 0,0 1 0,-1 0 0,1 0-1,-1 0 1,1-1 0,0 1 0,-1 0 0,1-1 0,-1 1 0,1 0 0,-1-1 0,1 1 0,0-1-1,3-2 33,1 0 0,-1-1 0,0 1 0,-1-1-1,1 0 1,5-8 0,-2-1-37,0 0 0,-2-1 0,1 0 0,-2 0 0,0 0 0,0 0 0,-2-1 0,0 1 0,0-1 0,-1 0 0,-1 1 0,-3-28 0,3 40 0,-1 0 0,1 0 0,-1 0 0,1 0 0,-1 1 0,0-1 0,0 0 0,1 0 0,-1 1 0,-1-1 0,1 0 0,0 1 0,0-1 0,0 1 0,-1 0 0,1-1 0,-1 1 0,1 0 0,-4-2 0,5 3 0,0 0 0,-1-1 0,0 1 0,1 0 0,-1 0 0,1 0 0,-1 0 0,1 0 0,-1 0 0,1 0 0,-1 0 0,1 0 0,-1 0 0,0 0 0,1 0 0,-1 0 0,1 0 0,-1 0 0,1 0 0,-1 1 0,1-1 0,-1 0 0,1 0 0,-2 1 0,2 0 0,-1 0 0,0 0 0,0 0 0,1 0 0,-1 0 0,1 1 0,-1-1 0,1 0 0,-1 0 0,1 0 0,0 1 0,0-1 0,-1 0 0,1 0 0,0 1 0,0 0 0,0 1 0,-1-1 0,1 0 0,0 1 0,0-1 0,0 1 0,0-1 0,1 1 0,-1-1 0,1 0 0,-1 1 0,1-1 0,0 0 0,0 1 0,0-1 0,0 0 0,0 0 0,1 0 0,-1 0 0,0 0 0,1 0 0,0 0 0,-1 0 0,4 1 0,-1-1 0,1 0 0,0 0 0,-1 0 0,1-1 0,0 0 0,0 0 0,0 0 0,0-1 0,0 1 0,9-2 0,-3 1 0,-1-2 0,0 1 0,0-1 0,1-1 0,-2 0 0,1 0 0,0-1 0,-1-1 0,1 1 0,-1-1 0,-1-1 0,1 0 0,-1 0 0,0 0 0,0-1 0,0-1 0,-1 1 0,-1-1 0,1 0 0,-1-1 0,0 1 0,7-16 0,-35 49 0,16-11 0,1 0 0,-1 1 0,2-1 0,0 1 0,1 0 0,1 0 0,0 0 0,0 23 0,2-36 0,1-1 0,-1 1 0,0 0 0,1 0 0,0-1 0,-1 1 0,1 0 0,0-1 0,0 1 0,0-1 0,0 1 0,0-1 0,0 1 0,0-1 0,0 0 0,1 0 0,-1 1 0,1-1 0,-1 0 0,1 0 0,-1 0 0,1-1 0,-1 1 0,1 0 0,0-1 0,-1 1 0,1 0 0,0-1 0,0 0 0,-1 0 0,1 1 0,0-1 0,0 0 0,0 0 0,-1-1 0,1 1 0,3-1 0,4 1 0,0-1 0,0-1 0,1 0 0,-1 0 0,0-1 0,10-4 0,-3 0 0,0-2 0,-1 0 0,0-1 0,0 0 0,-1-1 0,0-1 0,-1 0 0,-1-1 0,1-1 0,17-25 0,-22 26 0,0 0 0,-1 0 0,-1-1 0,0 1 0,0-2 0,-2 1 0,1 0 0,-2-1 0,0 0 0,-1 0 0,0 0 0,-2 0 0,0-17 0,0 31 0,0 0 0,0-1 0,0 1 0,0 0 0,0-1 0,0 1 0,-1 0 0,1-1 0,0 1 0,-1 0 0,1-1 0,-1 1 0,1 0 0,-1 0 0,0 0 0,0 0 0,1-1 0,-1 1 0,0 0 0,0 0 0,0 1 0,0-1 0,0 0 0,0 0 0,-1 0 0,1 1 0,0-1 0,0 0 0,0 1 0,-1-1 0,1 1 0,0 0 0,-1-1 0,1 1 0,0 0 0,-1 0 0,0 0 0,-1 0 0,0 0 0,1 1 0,-1 0 0,0-1 0,1 1 0,-1 0 0,1 0 0,-1 0 0,1 1 0,-1-1 0,1 1 0,0-1 0,0 1 0,0 0 0,0 0 0,0 0 0,-3 3 0,-5 10 0,1 0 0,0 1 0,0 0 0,2 1 0,0 0 0,1 0 0,1 0 0,0 1 0,1 0 0,1 0 0,1 0 0,1 0 0,0 0 0,2 21 0,0-35-133,0 1-1,0-1 1,0 1-1,0-1 1,1 1-1,-1-1 1,1 0-1,1 0 1,-1 1-1,0-2 1,1 1-1,0 0 1,0 0 0,0-1-1,0 0 1,1 1-1,-1-1 1,1-1-1,0 1 1,0 0-1,0-1 1,0 0-1,0 0 1,0 0 0,1 0-1,7 1 1,17 0-7122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1.235"/>
    </inkml:context>
    <inkml:brush xml:id="br0">
      <inkml:brushProperty name="width" value="0.025" units="cm"/>
      <inkml:brushProperty name="height" value="0.025" units="cm"/>
    </inkml:brush>
  </inkml:definitions>
  <inkml:trace contextRef="#ctx0" brushRef="#br0">113 293 11179,'1'-1'492,"-1"-1"1,1 1 0,-1-1-1,0 1 1,0 0 0,1-1-1,-1 1 1,0-1 0,0 1-1,0-1 1,-1 1 0,1 0-1,0-1 1,0 1 0,-1-1-1,1 1 1,-1 0 0,1-1-1,-1 1 1,0 0 0,0 0-1,1 0 1,-1-1 0,0 1 0,0 0-1,0 0 1,-1-1 0,-14 5 3492,-5 15-3695,11-7 208,1 0 1,1 1-1,-13 22 1,18-29-419,1 1 1,-1-1 0,1 1 0,0 0-1,0 0 1,1 0 0,0 0 0,0 1 0,0-1-1,1 0 1,0 8 0,0-13-79,1-1 0,-1 1 0,1 0 0,-1 0 0,1 0 1,-1-1-1,1 1 0,0 0 0,-1-1 0,1 1 0,0-1 0,0 1 1,-1-1-1,1 1 0,0-1 0,0 1 0,0-1 0,0 0 0,0 1 1,-1-1-1,1 0 0,0 0 0,0 0 0,0 0 0,0 0 0,0 0 0,0 0 1,0 0-1,0 0 0,0 0 0,0 0 0,0 0 0,0-1 0,-1 1 1,1 0-1,0-1 0,1 0 0,36-13 120,-29 8-103,0-1 0,-1 1 1,0-2-1,0 1 0,9-12 1,-13 15-15,-1 0 1,0 0 0,0 0 0,-1-1 0,0 1 0,1-1-1,-1 1 1,-1-1 0,1 0 0,-1 0 0,0 0 0,0 0-1,1-7 1,-6 10-29,-3 10-12,-5 10-8,1 40-5,10-53 52,0-1 0,1 1 0,-1-1-1,1 1 1,1 0 0,-1-1 0,1 1 0,-1-1 0,1 1 0,3 7-1,-3-11-3,1 1 0,-1-1 0,1 0 0,-1 1 0,1-1-1,-1 0 1,1 0 0,0 0 0,0 0 0,-1-1-1,1 1 1,0 0 0,0-1 0,0 1 0,0-1 0,0 0-1,0 0 1,0 0 0,0 0 0,0 0 0,0 0-1,0 0 1,0 0 0,0-1 0,2 0 0,4-1-89,0 1 0,-1-2-1,1 1 1,-1-1 0,8-4 0,1-2-558,-2-1 0,1 0 0,-2-1 0,1 0 0,-1-1 0,-1 0 0,0-1 0,-1-1 0,0 0 0,-2 0 0,1-1 0,-2-1 0,0 1 0,0-1 0,5-20 0,-6 16 912,-2-1 1,-1 1 0,0-1 0,-1 0 0,-2 0-1,0 0 1,-3-34 0,2 55-232,0 1 0,0-1 0,0 0 0,0 0 1,0 0-1,-1 0 0,1 1 0,0-1 0,0 0 0,0 0 1,0 0-1,0 0 0,0 0 0,-1 1 0,1-1 0,0 0 1,0 0-1,0 0 0,0 0 0,0 0 0,-1 0 0,1 0 1,0 0-1,0 0 0,0 1 0,-1-1 0,1 0 0,0 0 1,0 0-1,0 0 0,0 0 0,-1 0 0,1 0 0,0 0 1,0 0-1,0-1 0,-1 1 0,1 0 0,0 0 0,0 0 1,0 0-1,0 0 0,-1 0 0,1 0 0,0 0 0,0 0 1,0-1-1,0 1 0,0 0 0,-1 0 0,1 0 0,0 0 1,0 0-1,0-1 0,0 1 0,0 0 0,0 0 0,0 0 1,0 0-1,0-1 0,0 1 0,-1 0 0,1 0 0,0-1 1,-7 21 100,1 0 0,1 0 0,0 0 0,1 0 0,2 1 0,-1 34 0,0-26 105,1-7 86,-2 67 1087,4-83-1256,0 0 1,0 1-1,1-1 0,0 0 0,0 0 0,1 0 0,0 0 0,0 0 0,0 0 0,1 0 0,3 5 0,-5-9-119,0-1 0,0 1-1,0-1 1,0 1-1,0-1 1,0 0-1,0 1 1,1-1-1,-1 0 1,1 0-1,-1 0 1,0 0-1,1 0 1,0 0-1,-1 0 1,1-1 0,-1 1-1,1-1 1,0 1-1,0-1 1,-1 1-1,1-1 1,0 0-1,0 0 1,-1 0-1,1 0 1,0 0-1,0 0 1,-1-1-1,1 1 1,0 0 0,-1-1-1,1 0 1,0 1-1,2-2 1,-2 0-24,1 0 0,-1 0 0,1 0 0,-1-1 0,0 1 0,0 0 0,0-1 0,0 0 0,-1 1 0,1-1 0,-1 0 0,0 0 0,1 0 0,-1 0 0,0 0 0,-1 0 0,1 0 0,0-6 0,0 0 7,-1 0-1,0-1 1,-1 1 0,0-1-1,0 1 1,-1 0 0,0 0 0,-4-10-1,5 16-18,0 0 1,0 0-1,-1 0 0,1 0 0,-1 1 0,0-1 0,0 1 0,0-1 0,0 1 0,0-1 1,0 1-1,-1 0 0,1 0 0,-1 0 0,0 0 0,1 1 0,-1-1 0,0 1 1,0 0-1,0 0 0,0 0 0,0 0 0,0 0 0,0 0 0,-1 1 0,1 0 0,-4-1 1,5 2-8,1-1 0,-1 1 1,0-1-1,1 1 1,-1 0-1,1-1 1,-1 1-1,1 0 1,-1 0-1,1 0 1,-1 0-1,1 0 1,0 0-1,0 1 1,0-1-1,-1 0 1,1 1-1,0-1 1,1 1-1,-1-1 0,0 1 1,0-1-1,1 1 1,-1 0-1,1-1 1,-1 1-1,1 0 1,0-1-1,-1 3 1,0 5 18,-1 0 0,2 0 1,-1 0-1,1 13 0,1-20-11,-1-1-1,0 0 0,0 0 0,1 1 1,-1-1-1,1 0 0,-1 0 0,1 0 1,-1 0-1,1 0 0,0 0 0,-1 0 0,1 0 1,0 0-1,0 0 0,0 0 0,0 0 1,0-1-1,0 1 0,0 0 0,0-1 0,0 1 1,1 0-1,36 7 63,-29-8-53,1-1-1,-1 1 0,0-1 0,0-1 1,0 0-1,11-4 0,-14 3-11,0 0 0,1-1 0,-1 0 0,-1 0 0,1-1 0,-1 0 0,0 0 0,0 0 0,0 0 0,0-1 0,-1 0 0,0 0 0,0 0 0,-1 0 0,0-1 0,0 0 0,0 1 0,-1-1 0,3-13 0,-9 119 0,3-93 0,0 4 0,0-1 0,0 1 0,1-1 0,0 1 0,2 15 0,-1-24 0,-1 0 0,0 1 0,1-1 0,-1 1 0,1-1 0,0 0 0,-1 1 0,1-1 0,0 0 0,0 0 0,0 0 0,0 1 0,0-1 0,0 0 0,0 0 0,0 0 0,0-1 0,0 1 0,1 0 0,-1 0 0,0-1 0,1 1 0,-1 0 0,0-1 0,1 0 0,-1 1 0,1-1 0,-1 0 0,1 0 0,-1 1 0,0-1 0,1 0 0,-1 0 0,1-1 0,-1 1 0,1 0 0,-1 0 0,1-1 0,-1 1 0,0-1 0,1 1 0,-1-1 0,0 0 0,2-1 0,8-3 0,0 0 0,-1-1 0,0-1 0,0 0 0,0 0 0,11-12 0,-13 11 0,1 0 0,-1 1 0,2 0 0,-1 1 0,1 0 0,0 0 0,17-6 0,-26 11 0,0 1 0,0 0 0,0 0 0,-1 0 0,1 0 0,0 0 0,0 0 0,0 0 0,0 0 0,0 0 0,-1 0 0,1 0 0,0 1 0,0-1 0,0 0 0,0 1 0,-1-1 0,1 0 0,0 1 0,0-1 0,-1 1 0,1-1 0,0 1 0,-1 0 0,1-1 0,-1 1 0,1-1 0,0 1 0,-1 0 0,0 0 0,1-1 0,-1 1 0,1 0 0,-1 0 0,0 0 0,0-1 0,1 3 0,6 40 0,-4-23 0,-1-11 0,0 0 0,1-1 0,0 1 0,7 15 0,-9-23 0,-1 0 0,0 0 0,1 0 0,-1 0 0,1-1 0,0 1 0,-1 0 0,1 0 0,-1 0 0,1 0 0,0-1 0,0 1 0,0 0 0,-1-1 0,1 1 0,0-1 0,0 1 0,0-1 0,0 1 0,0-1 0,0 1 0,0-1 0,0 0 0,0 0 0,0 1 0,0-1 0,0 0 0,0 0 0,0 0 0,0 0 0,0 0 0,1 0 0,-1-1 0,0 1 0,0 0 0,0-1 0,0 1 0,0 0 0,0-1 0,-1 1 0,1-1 0,0 1 0,0-1 0,0 0 0,0 1 0,0-1 0,-1 0 0,1 0 0,0 0 0,-1 1 0,1-1 0,-1 0 0,1 0 0,0-1 0,7-9 0,0 0 0,-1 0 0,-1-1 0,0 0 0,0 0 0,5-18 0,-9 22 0,0 1 0,0 0 0,-1 0 0,0-1 0,0 1 0,-1-1 0,1 1 0,-2-1 0,1 1 0,-1-1 0,0 1 0,-5-14 0,5 19 0,0 0 0,0 0 0,0 0 0,0 0 0,0 0 0,-1 1 0,1-1 0,0 1 0,-1-1 0,0 1 0,1-1 0,-1 1 0,-3-2 0,5 3 0,14 4 0,17 3-2550,-26-6 1633,0-1 1,0 1-1,0-1 1,0 0-1,0 0 0,0-1 1,0 1-1,6-3 0,-2-3-6380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1.575"/>
    </inkml:context>
    <inkml:brush xml:id="br0">
      <inkml:brushProperty name="width" value="0.025" units="cm"/>
      <inkml:brushProperty name="height" value="0.025" units="cm"/>
    </inkml:brush>
  </inkml:definitions>
  <inkml:trace contextRef="#ctx0" brushRef="#br0">84 69 11435,'-27'-21'9128,"5"3"-6213,2 3 577,8 5-1058,10 6 0,19 4-3459,0 0-2690,1 0-6567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2.246"/>
    </inkml:context>
    <inkml:brush xml:id="br0">
      <inkml:brushProperty name="width" value="0.025" units="cm"/>
      <inkml:brushProperty name="height" value="0.025" units="cm"/>
    </inkml:brush>
  </inkml:definitions>
  <inkml:trace contextRef="#ctx0" brushRef="#br0">40 58 10410,'0'0'5360,"-8"0"-2227,-6 1-3368,-4-2 6890,47-12-1704,-26 12-4886,16-7 149,1 0 0,0 2 0,0 0 0,1 1 0,0 1 1,0 1-1,31 0 0,-51 3-211,0 0 1,0 0-1,0 0 1,-1 0-1,1 1 1,0-1-1,0 0 1,0 1-1,0-1 0,0 1 1,-1-1-1,1 0 1,0 1-1,0 0 1,-1-1-1,1 1 1,0-1-1,-1 1 1,1 0-1,-1 0 1,1-1-1,-1 1 1,1 0-1,-1 0 1,1 0-1,-1-1 1,0 1-1,1 1 1,-2 32 48,-3-21-33,0-1 0,-1 0 0,-7 16 0,-24 32 5,18-30-8,-20 42 0,34-64-15,1 0 0,0 1 1,0-1-1,1 1 0,0 0 0,1 0 1,0 0-1,0 0 0,1-1 0,0 12 1,0-19-2,1 0 0,-1 0 1,0 0-1,1 0 0,-1 0 1,0 0-1,1 0 1,-1 0-1,1 0 0,-1-1 1,1 1-1,0 0 0,-1 0 1,1 0-1,0-1 1,-1 1-1,1 0 0,0-1 1,0 1-1,0-1 0,0 1 1,0-1-1,0 1 1,-1-1-1,3 1 0,32 1 24,-22-3-10,-1-2 1,0 1-1,21-9 0,-13 2-10,0 0 0,0-2 0,-1 0 0,0-2 0,-1 0 0,31-29 0,-41 34-1,0 0 0,-1 0 0,0 0 0,0-1 0,-1 0 0,0 0 0,-1-1 0,0 0 0,0 0 0,-1 0-1,-1 0 1,1-1 0,-2 0 0,1 1 0,1-23 0,-8 19 50,-5 21 32,-7 22 28,13-17-113,0-1 0,1 1 0,0 0 0,0 0 0,1 24 0,1-33 0,0-1 0,0 1 0,0-1 0,1 1 0,-1-1 0,1 1 0,-1-1 0,1 0 0,0 1 0,0-1 0,0 0 0,0 0 0,0 1 0,0-1 0,1 0 0,-1 0 0,1 0 0,0-1 0,-1 1 0,1 0 0,0-1 0,0 1 0,0-1 0,0 1 0,0-1 0,0 0 0,1 0 0,-1 0 0,0 0 0,1 0 0,-1-1 0,0 1 0,1-1 0,4 1 0,2-1 0,0-1 0,0-1 0,0 1 0,0-2 0,0 1 0,0-1 0,-1 0 0,1-1 0,-1 0 0,0 0 0,0-1 0,-1 0 0,1 0 0,-1-1 0,10-9 0,-8 6 0,0 0 0,-1 0 0,0-1 0,0 0 0,-1 0 0,0 0 0,-1-1 0,0 0 0,-1-1 0,8-21 0,-12 16 0,-5 13 0,3 5 0,0-1 0,0 1 0,0 0 0,-1 0 0,2 0 0,-1 0 0,0 0 0,0 0 0,0 0 0,0 0 0,1 1 0,-1-1 0,0 0 0,1 0 0,-1 1 0,0 1 0,-1 4-107,-1 1 0,1-1 1,1 1-1,-1-1 0,1 1 0,1-1 1,-1 1-1,1-1 0,1 1 0,-1 0 1,1-1-1,1 1 0,-1-1 0,4 8 0,-4-11-120,1 0-1,0 0 0,1-1 0,-1 1 0,0-1 0,1 1 0,0-1 0,0 0 0,0 0 0,0 0 1,0 0-1,1-1 0,0 1 0,-1-1 0,1 0 0,0 0 0,0 0 0,0-1 0,0 1 0,0-1 0,0 0 1,0 0-1,1-1 0,-1 1 0,9-1 0,22 1-10278</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2.873"/>
    </inkml:context>
    <inkml:brush xml:id="br0">
      <inkml:brushProperty name="width" value="0.025" units="cm"/>
      <inkml:brushProperty name="height" value="0.025" units="cm"/>
    </inkml:brush>
  </inkml:definitions>
  <inkml:trace contextRef="#ctx0" brushRef="#br0">168 301 13357,'0'0'15049,"-9"0"-13955,4-1-1074,0 1 0,1 1 0,-1-1 0,1 1 0,-1-1 0,1 1 0,-1 1 0,1-1 0,0 0 0,-1 1 0,1 0 0,0 0 0,0 0 0,0 1 0,0 0 0,1-1 0,-1 1 0,1 0 0,0 1 0,0-1 0,0 0 0,0 1 0,-4 7 0,0-3-5,0 1-1,1 0 1,0 0 0,0 1-1,1 0 1,1 0-1,-1 0 1,2 0-1,-1 1 1,-3 21 0,7-31-5,0 0 0,0 0 0,0 0 1,0 0-1,0 0 0,1 0 1,-1 0-1,0 0 0,0 0 0,1 0 1,-1 0-1,1 0 0,-1 0 1,1 0-1,-1 0 0,1 0 1,0 0-1,-1 0 0,1-1 0,0 1 1,0 0-1,-1 0 0,1-1 1,0 1-1,0-1 0,0 1 1,0-1-1,0 1 0,0-1 0,0 1 1,0-1-1,0 0 0,0 1 1,0-1-1,0 0 0,0 0 0,0 0 1,0 0-1,1 0 0,-1 0 1,0 0-1,0 0 0,0-1 1,0 1-1,0 0 0,1-1 0,6-1 15,0 0-1,-1 0 0,1-1 1,-1 0-1,9-5 0,15-11-7,-1 0 0,-2-2 0,0-2 0,-1 0 0,38-44 0,-49 50 67,-1-2-1,-1 0 0,-1-1 0,-1 0 1,0-1-1,-2 0 0,0-1 0,-1 0 0,8-32 1,-16 45 53,0-1 1,0 1-1,-1 0 1,0-14-1,0 22-124,0 0-1,0 0 1,-1 0 0,1 0 0,0 0-1,0 0 1,0 0 0,-1 0 0,1 0-1,-1 0 1,1 0 0,-1 0 0,1 1-1,-1-1 1,1 0 0,-1 0 0,0 0-1,1 1 1,-1-1 0,-1-1 0,1 2-9,-1 0 1,1 0-1,0 1 0,0-1 1,0 0-1,0 0 1,-1 1-1,1-1 1,0 0-1,0 1 1,0-1-1,0 1 1,0 0-1,0-1 1,0 1-1,0 0 1,0 0-1,0-1 1,1 1-1,-1 0 1,0 0-1,0 0 1,0 2-1,-5 4-4,1 1 0,0 1 0,0-1 0,1 1 0,0 0 0,0 0 0,1 0 0,1 0 0,-1 0 0,-1 20 0,0 9 0,1 52 0,3-83-380,1 0 1,-1 0-1,1 0 1,1 0-1,-1 0 1,1 0-1,1-1 1,-1 1-1,6 10 0,-6-14 30,0 0 0,-1 0 0,1-1-1,0 1 1,0-1 0,1 1 0,-1-1-1,0 0 1,1 0 0,0 0 0,-1 0-1,1 0 1,0-1 0,0 1 0,0-1-1,0 1 1,0-1 0,0 0 0,0-1 0,0 1-1,1 0 1,5-1 0,6 0-9900</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3.382"/>
    </inkml:context>
    <inkml:brush xml:id="br0">
      <inkml:brushProperty name="width" value="0.025" units="cm"/>
      <inkml:brushProperty name="height" value="0.025" units="cm"/>
    </inkml:brush>
  </inkml:definitions>
  <inkml:trace contextRef="#ctx0" brushRef="#br0">0 78 22357,'0'0'9358,"10"5"-8466,-6-4-886,-1 1 0,1-1 0,-1 1 0,1-1 0,-1 0-1,1 0 1,0-1 0,-1 1 0,1-1 0,0 0 0,0 0 0,-1 0 0,1 0 0,0-1 0,-1 1 0,1-1 0,0 0 0,-1 0 0,1-1-1,-1 1 1,1-1 0,-1 1 0,0-1 0,0 0 0,0 0 0,5-4 0,-6 4-6,1 1 0,-1-1 0,0 0 0,1 1 0,-1-1 0,0-1 0,0 1 0,0 0 0,-1 0 0,1-1 0,0 1 0,-1-1 0,0 1 0,1-1 0,-1 1 0,0-1 0,0 0 0,-1 0 0,1 0 0,0 1 0,-1-1 0,0-5 0,0 7 0,0 1 0,-1-1 0,1 0 0,0 0 0,-1 1 0,1-1 0,-1 1 0,1-1 0,-1 0 0,1 1 0,-1-1 0,0 1 0,1-1 0,-1 1 0,0 0 0,1-1 0,-1 1 0,0-1 0,1 1 0,-1 0 0,0 0 0,0 0 0,1-1 0,-1 1 0,0 0 0,0 0 0,1 0 0,-1 0 0,0 0 0,0 0 0,0 0 0,1 0 0,-1 1 0,-1-1 0,-28 9 0,26-5 0,0 0 0,0 1 0,0-1 0,0 0 0,1 1 0,0 0 0,0 0 0,0 0 0,0 0 0,1 1 0,0-1 0,0 1 0,-1 6 0,0 0 0,1 1 0,0 0 0,0-1 0,2 1 0,0 13 0,0-24 1,0 0-1,0-1 1,0 1-1,1 0 1,-1 0-1,1-1 1,-1 1-1,1 0 1,0-1 0,-1 1-1,1 0 1,0-1-1,0 1 1,0-1-1,1 1 1,-1-1-1,0 0 1,0 1-1,1-1 1,-1 0 0,1 0-1,2 1 1,-1 0 0,1 0 0,0-1 0,0 0 1,0 0-1,0 0 0,0 0 1,1-1-1,-1 0 0,7 0 0,1-1-19,0 0 0,-1-1 0,1 0 0,0-1 0,-1-1 0,15-5 0,50-38-1108,-61 36 1180,1 1 1,-1 1-1,2 0 0,23-9 0,-39 18-42,-1 0 0,1-1 0,0 1 0,0 0 0,-1 0 0,1 0 0,0 0 0,0 0 0,-1 0 0,1 0 0,0 1 0,-1-1 0,1 0 0,0 0-1,0 0 1,-1 1 0,1-1 0,0 0 0,-1 1 0,1-1 0,0 1 0,-1-1 0,1 1 0,-1-1 0,1 1 0,-1-1 0,1 1 0,-1-1 0,1 1-1,-1 0 1,0-1 0,1 1 0,-1 0 0,0-1 0,1 1 0,-1 0 0,0 0 0,8 39 354,-1-9-230,-6-29-136,0 0 0,1 0 0,-1 0 0,1 0 0,0 0 0,0 0 0,0 0 0,0-1 0,0 1 0,0-1 0,0 1 0,0-1 0,1 0 0,-1 0 0,0 0 0,1 0 0,-1 0 0,1-1 0,-1 1 0,1-1 0,-1 1 0,1-1 0,0 0 0,-1 0 0,1 0 0,-1-1 0,4 0 0,11-1 0,0-1 0,-1-1 0,21-8 0,6-1 0,-34 12-123,28-3-2569,-37 4 2577,1 1-1,0-1 0,-1 0 0,1 0 0,0 0 0,-1 0 0,1 1 0,0-1 0,-1 0 1,1 1-1,0-1 0,-1 0 0,1 1 0,-1-1 0,1 1 0,-1-1 0,1 1 0,-1-1 1,1 1-1,-1 0 0,1-1 0,-1 1 0,0-1 0,1 1 0,-1 0 0,0-1 0,0 1 1,0 0-1,1-1 0,-1 1 0,0 0 0,0 0 0,0-1 0,0 1 0,0 0 0,0-1 1,0 1-1,0 0 0,0-1 0,-1 1 0,1 1 0,-3 4-7288</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3.789"/>
    </inkml:context>
    <inkml:brush xml:id="br0">
      <inkml:brushProperty name="width" value="0.025" units="cm"/>
      <inkml:brushProperty name="height" value="0.025" units="cm"/>
    </inkml:brush>
  </inkml:definitions>
  <inkml:trace contextRef="#ctx0" brushRef="#br0">22 1 3395,'0'0'25945,"0"79"-24408,-7-34-640,-2-2-416,6-3-225,1-5-192,2-7 0,0-5-32,6-7-64,6-6-513,-6-6-1312,-1-4-2115,-4-6-2722,-1-15-6503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4.162"/>
    </inkml:context>
    <inkml:brush xml:id="br0">
      <inkml:brushProperty name="width" value="0.025" units="cm"/>
      <inkml:brushProperty name="height" value="0.025" units="cm"/>
    </inkml:brush>
  </inkml:definitions>
  <inkml:trace contextRef="#ctx0" brushRef="#br0">0 56 18930,'0'0'5413,"74"-21"-2883,-36 14-1024,6 0-97,5 0-448,-3 1-384,-3 1-289,-12 3-192,-5 2-96,-16 0 0,-13 10-1377,-18 7-1058,-7 0-1857,-4 2-1153,-4-1-2146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4.657"/>
    </inkml:context>
    <inkml:brush xml:id="br0">
      <inkml:brushProperty name="width" value="0.025" units="cm"/>
      <inkml:brushProperty name="height" value="0.025" units="cm"/>
    </inkml:brush>
  </inkml:definitions>
  <inkml:trace contextRef="#ctx0" brushRef="#br0">308 0 23991,'0'0'2210,"58"52"-1185,-31-17-417,1 10-159,2 8-385,1 7 0,-5 4 128,-13 10 64,-11 5 65,-9 2-289,-37 4 32,-24 0-96,-20-2 32,-12-6-353,-8-12-1568,0-15-5190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4.505"/>
    </inkml:context>
    <inkml:brush xml:id="br0">
      <inkml:brushProperty name="width" value="0.025" units="cm"/>
      <inkml:brushProperty name="height" value="0.025" units="cm"/>
    </inkml:brush>
  </inkml:definitions>
  <inkml:trace contextRef="#ctx0" brushRef="#br0">1 127 17168,'0'0'12140,"78"-10"-10731,-32-15-704,3 2-321,-3-2-128,-6 5-128,-10 5-63,-10 7-65,-11 8-353,-9 13-4227,-15 5-129,-10 4-1697,-6 0-4260</inkml:trace>
  <inkml:trace contextRef="#ctx0" brushRef="#br0" timeOffset="1">51 226 10570,'0'0'20179,"79"17"-18898,-35-31-672,2-2-481,0 0-128,-2-1 0,-8 0-512,-8 1-2531,-8-4-3972,-7-2-10313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4.844"/>
    </inkml:context>
    <inkml:brush xml:id="br0">
      <inkml:brushProperty name="width" value="0.025" units="cm"/>
      <inkml:brushProperty name="height" value="0.025" units="cm"/>
    </inkml:brush>
  </inkml:definitions>
  <inkml:trace contextRef="#ctx0" brushRef="#br0">301 0 18385,'0'0'10154,"-61"79"-8360,32-38-577,0 1-480,2-3-513,1-6-128,3-5-96,5-4 64,5-8-64,1-5-513,-1-5-1216,2-6-1218,-1 0-1986,-1-8-1921,0-9-4068</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5.188"/>
    </inkml:context>
    <inkml:brush xml:id="br0">
      <inkml:brushProperty name="width" value="0.025" units="cm"/>
      <inkml:brushProperty name="height" value="0.025" units="cm"/>
    </inkml:brush>
  </inkml:definitions>
  <inkml:trace contextRef="#ctx0" brushRef="#br0">1 0 12460,'0'0'11274,"56"12"-8871,-38 7-578,3 1-607,0-1-450,1 1-511,4 0-225,2-3 32,3-3-1089,-1 0-2178,1-8-2339,3-6-3810</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5.545"/>
    </inkml:context>
    <inkml:brush xml:id="br0">
      <inkml:brushProperty name="width" value="0.025" units="cm"/>
      <inkml:brushProperty name="height" value="0.025" units="cm"/>
    </inkml:brush>
  </inkml:definitions>
  <inkml:trace contextRef="#ctx0" brushRef="#br0">57 90 16656,'0'0'2530,"-1"11"-1574,-34 285 4170,14-125-3115,21-255-2046,12-84 0,-8 140-47,0 1 0,2 1 0,1-1 0,1 1 0,2 0 0,0 1 0,16-28 0,-21 46 78,-1 0-1,1 1 1,1 0-1,-1 0 1,1 0-1,0 1 1,0 0 0,1 0-1,-1 0 1,13-5-1,-17 8 23,0 1 1,1 0-1,-1 0 0,1 0 0,-1 0 0,1 0 0,-1 1 1,1-1-1,0 1 0,-1-1 0,1 1 0,0 0 0,-1 0 1,1 0-1,0 1 0,-1-1 0,1 1 0,0-1 1,-1 1-1,1 0 0,-1 0 0,1 0 0,-1 0 0,0 1 1,1-1-1,-1 0 0,0 1 0,0 0 0,0-1 0,0 1 1,0 0-1,0 0 0,-1 0 0,3 4 0,0 0 88,-1 0 0,1 0 0,-2 0 0,1 0 0,0 0 0,-1 1 0,-1-1 0,1 1 0,-1 0 0,0-1 0,0 1 0,-1 0 0,0 0 0,0 0 0,-1-1 0,1 1 0,-1 0 0,-1-1 0,0 1 0,0-1 0,0 1 0,0-1 0,-1 0 0,0 0 0,-1 0 0,-5 9 0,3-8 32,0 0 0,0 0 1,0-1-1,-1 0 0,0 0 0,0 0 1,-1-1-1,0 0 0,0-1 0,0 1 1,0-2-1,0 1 0,-1-1 0,0 0 1,0-1-1,0 0 0,0 0 0,0-1 1,-11 0-1,-6-7-3452,24 6 2839,1-1 0,0 0 1,-1 0-1,1 0 0,0 0 1,0 0-1,0-1 0,-1 1 1,1 0-1,1 0 0,-1-1 1,0 1-1,0 0 0,0-1 1,1 1-1,-1-1 0,1 1 1,-1-1-1,1 1 0,-1-1 1,1-1-1,-1-11-8542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5.903"/>
    </inkml:context>
    <inkml:brush xml:id="br0">
      <inkml:brushProperty name="width" value="0.025" units="cm"/>
      <inkml:brushProperty name="height" value="0.025" units="cm"/>
    </inkml:brush>
  </inkml:definitions>
  <inkml:trace contextRef="#ctx0" brushRef="#br0">235 124 20531,'0'0'4725,"-1"-9"-1869,1 8-2816,0 0 37,0-1-1,0 0 1,0 0-1,0 1 1,0-1-1,0 0 1,0 1 0,-1-1-1,1 0 1,-1 1-1,1-1 1,-1 0-1,0 1 1,0-1-1,1 1 1,-1-1-1,0 1 1,0-1-1,0 1 1,-1 0-1,1 0 1,0-1-1,0 1 1,-1 0 0,1 0-1,-1 0 1,1 1-1,-1-1 1,1 0-1,-1 0 1,0 1-1,1-1 1,-1 1-1,0-1 1,1 1-1,-1 0 1,0 0-1,1 0 1,-1 0 0,0 0-1,0 0 1,-2 1-1,-4-1-14,1 1 0,-1 0 0,0 1-1,1 0 1,0 0 0,-1 1 0,1 0 0,0 0 0,0 1-1,1-1 1,-11 9 0,5-3 35,0 0 0,1 1 0,0 0 0,1 1 0,-10 13 0,19-22-97,0-1 0,-1 0 0,1 1 0,0-1 0,0 1 0,1-1 0,-1 1 0,0-1 0,0 1 0,1-1 0,-1 1 0,1 0 0,-1-1 0,1 1 0,0 0 0,0 0 0,0-1 0,0 4 0,0-5 0,1 1 0,-1 0 0,1 0 0,-1 0 0,1-1 0,0 1 0,-1 0 0,1-1 0,0 1 0,0-1 0,-1 1 0,1-1 0,0 1 0,0-1 0,0 1 0,-1-1 0,1 0 0,0 1 0,0-1 0,0 0 0,0 0 0,0 0 0,2 1 0,6-1 0,1 0 0,-1-1 0,1 0 0,-1 0 0,12-3 0,56-22 0,-63 20 0,1 0 0,-1 2 0,1-1 0,0 2 0,0 0 0,22-2 0,-36 6 0,0-1 0,0 0 0,0 0 0,-1 1 0,1-1 0,0 0 0,0 1 0,0-1 0,0 1 0,0-1 0,-1 1 0,1 0 0,0-1 0,0 1 0,-1 0 0,1 0 0,-1-1 0,1 1 0,0 0 0,-1 0 0,0 0 0,1 0 0,-1-1 0,1 1 0,-1 0 0,0 0 0,0 0 0,1 0 0,-1 0 0,0 0 0,0 0 0,0 2 0,0 39 0,-1-29 0,1-13 0,1 1 0,-1-1 0,0 0 0,0 0 0,1 1 0,-1-1 0,0 0 0,1 0 0,-1 1 0,0-1 0,1 0 0,-1 0 0,1 0 0,-1 0 0,0 0 0,1 0 0,-1 1 0,0-1 0,1 0 0,-1 0 0,1 0 0,-1 0 0,0 0 0,1 0 0,-1-1 0,1 1 0,-1 0 0,0 0 0,1 0 0,-1 0 0,0 0 0,1-1 0,-1 1 0,0 0 0,1 0 0,-1 0 0,0-1 0,1 1 0,-1 0 0,0-1 0,0 1 0,1-1 0,15-9 0,-7 0-143,-1-1 1,0-1-1,-1 1 0,0-1 1,-1 0-1,0-1 0,5-18 1,-5 15-115,0 1 1,1 0-1,0 1 1,13-18-1,-17 30-206,0 0 0,0 1 0,0-1-1,0 1 1,0 0 0,0 0 0,0 0-1,1 1 1,-1-1 0,0 1-1,1-1 1,-1 1 0,0 0 0,1 0-1,5 2 1,26-4-7003,-9-9 73</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6.431"/>
    </inkml:context>
    <inkml:brush xml:id="br0">
      <inkml:brushProperty name="width" value="0.025" units="cm"/>
      <inkml:brushProperty name="height" value="0.025" units="cm"/>
    </inkml:brush>
  </inkml:definitions>
  <inkml:trace contextRef="#ctx0" brushRef="#br0">89 1 11050,'0'0'12983,"-5"14"-12529,-6 27 383,1 1 0,2 0 0,1 1 0,0 61 0,6-84-552,1 28 37,0-46-312,0 0 1,0 0-1,0 1 1,0-1-1,1 0 1,0 0-1,-1 1 0,1-1 1,0 0-1,0 0 1,0 0-1,0 0 1,0 0-1,3 3 1,-4-4-6,1-1-1,-1 0 1,0 0 0,0 0 0,0 1 0,1-1 0,-1 0-1,0 0 1,0 0 0,0 0 0,1 1 0,-1-1-1,0 0 1,0 0 0,1 0 0,-1 0 0,0 0-1,1 0 1,-1 0 0,0 0 0,0 0 0,1 0 0,-1 0-1,0 0 1,0 0 0,1 0 0,-1 0 0,0 0-1,1 0 1,-1 0 0,0 0 0,0 0 0,1 0-1,-1-1 1,0 1 0,0 0 0,1 0 0,3-13 73,-3-23-91,-1 30 0,-1-9 11,0 0-1,-1 0 1,0 0 0,-6-17 0,6 25-5,0-1-1,-1 1 1,0 0-1,0 0 1,-1 0-1,0 0 1,0 1-1,0-1 1,-11-10-1,15 17 7,0-1-1,0 1 1,0 0-1,0 0 0,0 0 1,0 0-1,0-1 1,0 1-1,-1 0 0,1 0 1,0 0-1,0 0 1,0 0-1,0-1 0,0 1 1,-1 0-1,1 0 1,0 0-1,0 0 1,0 0-1,0 0 0,-1 0 1,1 0-1,0 0 1,0 0-1,0-1 0,-1 1 1,1 0-1,0 0 1,0 0-1,0 0 1,-1 0-1,1 1 0,0-1 1,0 0-1,0 0 1,-1 0-1,1 0 0,0 0 1,0 0-1,0 0 1,0 0-1,-1 0 0,1 0 1,0 0-1,0 1 1,0-1-1,0 0 1,0 0-1,-1 0 0,1 0 1,0 1-1,0-1 1,0 0-1,0 0 0,0 0 1,0 0-1,0 1 1,0-1-1,0 0 0,0 0 1,0 0-1,0 1 1,0-1-1,0 0 1,0 0-1,0 0 0,0 1 1,0-1-1,2 14 49,1-10-25,0-1-1,-1 0 1,2 0-1,-1-1 1,0 1-1,0 0 1,1-1-1,0 0 1,-1 0 0,1 0-1,0 0 1,0-1-1,0 0 1,0 1-1,0-1 1,0-1-1,0 1 1,0-1-1,6 1 1,9 0 62,0-1 0,37-4 1,-44 1 182,0-1 0,0-1 0,0 1 0,-1-2 0,17-10 1,-6 4 405,-22 12-666,0 0-1,0 0 0,0 1 0,0-1 1,0 0-1,0 0 0,0 0 0,0 0 0,0 0 1,0 0-1,0 0 0,0 1 0,0-1 0,0 0 1,0 0-1,0 0 0,0 0 0,0 0 0,0 0 1,0 0-1,1 0 0,-1 0 0,0 1 0,0-1 1,0 0-1,0 0 0,0 0 0,0 0 0,0 0 1,0 0-1,0 0 0,0 0 0,1 0 1,-1 0-1,0 0 0,0 0 0,0 0 0,0 0 1,0 0-1,0 0 0,0 0 0,1 0 0,-1 0 1,0 0-1,0 0 0,-45 76-6,43-70 0,-1-1 0,1 1 0,0 0 0,0 0 0,1 0 0,0 0 0,0 0 0,0 0 0,1 0 0,0 1 0,0-1 0,1 7 0,0-11 0,-1-1 0,1 0 0,0 1 0,0-1 0,0 0 0,0 0 0,0 0 0,1 0 0,-1 0 0,0 0 0,0 0 0,1 0 0,-1 0 0,0-1 0,1 1 0,-1 0 0,1-1 0,-1 1 0,1-1 0,-1 0 0,1 1 0,-1-1 0,1 0 0,-1 0 0,1 0 0,0 0 0,-1 0 0,3-1 0,48-5 0,-35-1 0,1 0 0,0 0 0,-1-2 0,26-17 0,-30 17 0,0 1 0,1 1 0,0-1 0,0 2 0,1 0 0,0 1 0,23-5 0,-37 10 0,-1 0 0,1 0-1,0 0 1,0 0 0,0 0 0,-1 0 0,1 0-1,0 0 1,0 1 0,-1-1 0,1 0 0,0 1-1,0-1 1,-1 0 0,1 1 0,0-1 0,-1 1-1,1-1 1,-1 1 0,1-1 0,0 1 0,-1 0-1,1-1 1,-1 1 0,0-1 0,1 1 0,-1 0-1,0 0 1,1-1 0,-1 1 0,0 0 0,1 0-1,-1-1 1,0 1 0,0 0 0,0 0 0,0 1-1,0 39-1123,-1-26-301</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7.395"/>
    </inkml:context>
    <inkml:brush xml:id="br0">
      <inkml:brushProperty name="width" value="0.025" units="cm"/>
      <inkml:brushProperty name="height" value="0.025" units="cm"/>
    </inkml:brush>
  </inkml:definitions>
  <inkml:trace contextRef="#ctx0" brushRef="#br0">195 104 12940,'0'0'14195,"-9"-3"-12503,5 2-1624,0 0-1,0-1 0,0 2 1,0-1-1,0 0 0,0 1 0,0 0 1,-1 0-1,1 0 0,0 0 1,0 1-1,0 0 0,0-1 1,0 1-1,0 1 0,0-1 1,1 1-1,-1-1 0,0 1 0,1 0 1,-1 1-1,-5 4 0,-80 68-157,125-108-591,-23 20 445,0 1 0,1 0-1,1 1 1,0 0 0,27-14 0,-40 24 200,0 0-1,0 1 1,0-1 0,1 1 0,-1-1 0,0 1 0,0 0-1,0 0 1,0 0 0,1 0 0,-1 0 0,0 0 0,0 1 0,0-1-1,0 1 1,0-1 0,0 1 0,0 0 0,0 0 0,0 0 0,0 0-1,0 0 1,0 0 0,-1 0 0,1 1 0,0-1 0,-1 1-1,1-1 1,-1 1 0,1 0 0,-1 0 0,0-1 0,0 1 0,2 4-1,3 7 26,0 0 0,-1 0-1,-1 0 1,4 18-1,-5-17-5,7 26 495,-1 0 1,-3 1-1,2 65 1,-7-83 15,-2 0 0,0 0 0,-2 1 0,-1-2 0,0 1 0,-2 0 1,-15 39-1,20-59-490,0 0 1,-1 0 0,0-1 0,1 1-1,-1 0 1,0-1 0,0 1 0,0-1 0,0 1-1,-1-1 1,1 0 0,-1 0 0,-2 2-1,4-4-4,0 0 0,1 0 0,-1 1-1,0-1 1,1 0 0,-1 0-1,0 0 1,1 0 0,-1 0 0,0 0-1,1 0 1,-1 0 0,0 0-1,1 0 1,-1 0 0,0 0 0,1-1-1,-1 1 1,0 0 0,1 0 0,-1-1-1,1 1 1,-2-1 0,1 0-1,-1-1 1,1 1-1,0-1 1,0 0-1,0 1 1,0-1-1,0 0 1,0 0-1,0 1 1,0-1-1,1 0 1,-1-3-1,-3-13 1,0 0 0,2 0 0,0 0 0,1-1 0,1 1 0,1-1 0,1 1 0,0 0 0,1 0 0,1 0 0,1 0 0,0 0 0,1 1 0,1 0 0,1 0 0,0 1 0,1 0 0,1 0 0,1 1 0,0 1 0,1-1 0,22-20 0,9-6 0,-21 23 0,-2-1 0,-1-2 0,0 0 0,20-30 0,-37 49 0,-1-1 0,1 1 0,-1-1 0,1 0 0,-1 0 0,0 0 0,0 0 0,0 0 0,-1 0 0,1 0 0,-1 0 0,1 0 0,-1 0 0,0 0 0,-1-5 0,1 6 0,-1 1 0,0-1 0,0 1 0,0 0 0,0-1 0,0 1 0,0 0 0,0 0 0,0-1 0,0 1 0,0 0 0,-1 0 0,1 1 0,0-1 0,-1 0 0,1 0 0,-1 1 0,1-1 0,-1 0 0,1 1 0,-1 0 0,0-1 0,1 1 0,-1 0 0,1 0 0,-1 0 0,0 0 0,-2 0 0,-3 0 0,0 1 0,0 0 0,0 0 0,0 0 0,0 0 0,1 1 0,-1 0 0,1 1 0,-1 0 0,1 0 0,0 0 0,0 1 0,0-1 0,1 1 0,-1 1 0,1-1 0,0 1 0,0 0 0,-4 6 0,3-4 0,1 1 0,-1 0 0,2 0 0,-1 1 0,1 0 0,0 0 0,1 0 0,0 0 0,1 0 0,0 0 0,0 1 0,1-1 0,0 15 0,0-22-53,2 0 0,-1 0 1,0 1-1,0-1 0,1 0 0,-1 0 0,1 0 0,-1 0 1,1 0-1,0 0 0,0 0 0,0 0 0,0 0 0,0 0 1,1 0-1,-1 0 0,0-1 0,1 1 0,0-1 1,-1 1-1,3 1 0,0-1-208,-1 0 1,1 0-1,0-1 1,0 1-1,0-1 1,1 0-1,-1 0 1,0 0-1,0 0 1,7 0-1,0-1-530,0-1 0,0 1 0,0-2 0,0 1 0,0-2 0,0 1 0,0-2 0,10-4 0,26-16-6351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7.723"/>
    </inkml:context>
    <inkml:brush xml:id="br0">
      <inkml:brushProperty name="width" value="0.025" units="cm"/>
      <inkml:brushProperty name="height" value="0.025" units="cm"/>
    </inkml:brush>
  </inkml:definitions>
  <inkml:trace contextRef="#ctx0" brushRef="#br0">139 1 14734,'0'0'4479,"-8"2"-3919,-5 2-273,1 0 0,0 1 0,0 0-1,-18 12 1,24-13 263,-1 1 0,1 0 1,0 0-1,0 0 0,1 0 0,-7 9 0,12-14-522,-1 1 0,1-1-1,0 0 1,-1 1-1,1-1 1,0 1-1,-1-1 1,1 1 0,0-1-1,0 1 1,0-1-1,-1 1 1,1 0-1,0-1 1,0 1 0,0-1-1,0 1 1,0-1-1,0 1 1,0-1-1,0 1 1,0-1 0,0 1-1,1 0 1,-1-1-1,0 1 1,0-1-1,0 1 1,1-1 0,-1 1-1,18 9 213,31-4-401,-43-5 188,27 0-400,46 6-273,-73-7 628,0 2 0,0-1 0,0 1-1,0-1 1,0 2 0,0-1 0,-1 1 0,1 0-1,8 5 1,-13-7 25,0 0 0,0 0 1,0 0-1,0 0 0,0 0 0,0 0 0,0 0 0,0 0 0,0 1 0,0-1 1,-1 0-1,1 1 0,-1-1 0,1 0 0,-1 1 0,1-1 0,-1 1 0,0-1 1,1 0-1,-1 1 0,0-1 0,0 1 0,0-1 0,-1 3 0,0-1 95,0 0 0,0 0 0,0-1 0,0 1 1,-1 0-1,0-1 0,1 1 0,-1-1 0,0 1 0,0-1 0,-3 3 0,-5 4 247,0-1 1,-1 0-1,0-1 0,-15 8 1,15-10-433,1 1-1,-1-1 1,0-1 0,0 0-1,0 0 1,-1-1 0,0-1 0,1 0-1,-13 0 1,23-2-57,0 0-1,0 0 1,0 0-1,0 0 1,0 0 0,0 0-1,0-1 1,0 1-1,0 0 1,0-1-1,0 1 1,1-1 0,-1 1-1,0-1 1,0 1-1,0-1 1,1 1 0,-1-1-1,0 0 1,1 0-1,-1 1 1,0-1 0,1 0-1,-1 0 1,1 0-1,0 1 1,-1-1 0,1 0-1,-1 0 1,1 0-1,0 0 1,0 0-1,0 0 1,-1 0 0,1 0-1,0 0 1,0 0-1,0 0 1,1 0 0,-1 0-1,0 0 1,1-1-1,13-45-6073,7 7-1142</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8.376"/>
    </inkml:context>
    <inkml:brush xml:id="br0">
      <inkml:brushProperty name="width" value="0.025" units="cm"/>
      <inkml:brushProperty name="height" value="0.025" units="cm"/>
    </inkml:brush>
  </inkml:definitions>
  <inkml:trace contextRef="#ctx0" brushRef="#br0">1 0 16239,'0'0'4154,"2"11"-2297,6 83 1964,-6 178 0,-5-125-1026,3-147-2792,0 1 0,0 0 1,0 0-1,0 0 0,0-1 0,0 1 0,0 0 1,0 0-1,0 0 0,0-1 0,0 1 0,1 0 1,-1 0-1,0-1 0,1 1 0,-1 0 0,0 0 1,1-1-1,-1 1 0,1 0 0,-1-1 0,1 1 1,-1-1-1,2 2 0,12-9 17,13-28-40,-20 19 20,-1-1 0,0 0 0,-1 0 0,-1 0 0,0 0 0,-2 0 0,0-1 0,-1 0 0,0 1 0,-2-1 0,-3-23 0,4 38 0,0 0 0,0 0 0,-1 0 0,1 0 0,-1 1 0,0-1 0,1 0 0,-1 1 0,0-1 0,-1 0 0,1 1 0,0-1 0,-1 1 0,0 0 0,1-1 0,-4-1 0,5 5 0,-1 0 0,0 0 0,1 0 0,-1 0 0,0 0 0,1 0 0,-1 0 0,1 1 0,0-1 0,-1 0 0,1 0 0,0 0 0,0 1 0,-1-1 0,1 0 0,0 1 0,1-1 0,-1 0 0,0 0 0,0 1 0,1 0 0,-1 1 0,0 3 0,1 1 0,0-1 0,0 0 0,0 0 0,1 0 0,0 0 0,0-1 0,0 1 0,1 0 0,0-1 0,0 0 0,0 1 0,1-1 0,-1 0 0,1-1 0,1 1 0,-1-1 0,1 0 0,-1 0 0,1 0 0,0-1 0,0 1 0,6 2 0,-6-4 0,0 0 0,-1 0 0,1 0 0,0 0 0,0-1 0,0 0 0,0 0 0,0 0 0,0-1 0,0 0 0,1 0 0,-1 0 0,0 0 0,0-1 0,0 0 0,0 0 0,0 0 0,0-1 0,0 1 0,-1-1 0,1 0 0,0-1 0,-1 1 0,1-1 0,-1 0 0,0 0 0,7-7 0,-5 4 0,0 0 0,-1 0 0,1-1 0,-1 0 0,-1 0 0,1 0 0,-1-1 0,-1 1 0,1-1 0,-1 0 0,-1 0 0,1 0 0,-1-1 0,-1 1 0,2-11 0,-3 19 0,0 0 0,0 0 0,-1-1 0,1 1 0,0 0 0,0 0 0,0-1 0,0 1 0,0 0 0,0 0 0,0 0 0,0-1 0,0 1 0,0 0 0,-1 0 0,1 0 0,0-1 0,0 1 0,0 0 0,0 0 0,-1 0 0,1 0 0,0-1 0,0 1 0,0 0 0,-1 0 0,1 0 0,0 0 0,0 0 0,0 0 0,-1 0 0,1 0 0,0-1 0,0 1 0,-1 0 0,1 0 0,0 0 0,0 0 0,-1 0 0,1 0 0,0 1 0,0-1 0,-1 0 0,1 0 0,0 0 0,0 0 0,0 0 0,-1 0 0,1 0 0,0 0 0,0 0 0,0 1 0,-1-1 0,1 0 0,0 0 0,0 0 0,0 0 0,0 1 0,-1-1 0,1 0 0,-13 12 0,7-1 0,1-1 0,1 1 0,0 0 0,0 0 0,1 0 0,1 0 0,0 1 0,0-1 0,1 1 0,0-1 0,1 1 0,1-1 0,0 1 0,2 12 0,-2-21 0,1-1 0,-1 1 0,0-1 0,1 0 0,-1 0 0,1 1 0,0-1 0,0 0 0,0-1 0,0 1 0,0 0 0,0 0 0,1-1 0,-1 0 0,0 1 0,1-1 0,-1 0 0,1 0 0,-1 0 0,1 0 0,0-1 0,-1 1 0,1-1 0,0 0 0,0 1 0,-1-1 0,1-1 0,0 1 0,-1 0 0,1 0 0,5-2 0,2 0 0,1 0 0,0-1 0,-1 0 0,1 0 0,-1-1 0,16-9 0,-10 4 0,-1-1 0,-1-1 0,0 0 0,0-1 0,19-22 0,-28 28 0,1-1 0,-2 0 0,1 0 0,-1 0 0,0 0 0,0-1 0,-1 1 0,0-1 0,0 0 0,-1 0 0,0 0 0,0-1 0,-1 1 0,0-10 0,-1 17 0,0 0 0,1 0 0,-1 0 0,0 0 0,0 0 0,-1 0 0,1 0 0,0-1 0,0 1 0,0 0 0,-1 0 0,1 0 0,0 0 0,-1 0 0,1 0 0,-1 0 0,0 0 0,1 1 0,-1-1 0,0 0 0,1 0 0,-1 0 0,0 1 0,0-1 0,0 0 0,1 1 0,-1-1 0,0 0 0,0 1 0,0-1 0,0 1 0,0 0 0,0-1 0,0 1 0,0 0 0,0 0 0,0-1 0,-1 1 0,1 0 0,0 0 0,0 0 0,-1 1 0,-1-1 0,0 1 0,0-1 0,0 1 0,0 0 0,1 0 0,-1 1 0,0-1 0,1 0 0,-1 1 0,1 0 0,-1-1 0,1 1 0,0 0 0,-4 5 0,0 2 13,0 0 0,1 1 0,1 0 1,-1 1-1,2-1 0,-1 1 0,2-1 0,-1 1 0,1 0 0,1 0 0,-1 12 0,2-19-24,0 0 0,0 1 0,1-1-1,-1 0 1,1 1 0,0-1 0,0 0-1,1 0 1,-1 0 0,1 1 0,0-2-1,0 1 1,3 5 0,-3-7-16,0 0-1,0 0 1,1 0-1,-1 0 1,0 0 0,1-1-1,-1 1 1,1-1 0,0 0-1,-1 0 1,1 0-1,0 0 1,0 0 0,0-1-1,-1 1 1,1-1-1,0 1 1,0-1 0,0 0-1,0 0 1,0-1-1,3 0 1,10-5-3838,-5-13-3491</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8.716"/>
    </inkml:context>
    <inkml:brush xml:id="br0">
      <inkml:brushProperty name="width" value="0.025" units="cm"/>
      <inkml:brushProperty name="height" value="0.025" units="cm"/>
    </inkml:brush>
  </inkml:definitions>
  <inkml:trace contextRef="#ctx0" brushRef="#br0">1 0 21300,'0'0'8136,"63"53"-9097,-30-29-2691,1-4-1376,-6-2-1827</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6:39.314"/>
    </inkml:context>
    <inkml:brush xml:id="br0">
      <inkml:brushProperty name="width" value="0.025" units="cm"/>
      <inkml:brushProperty name="height" value="0.025" units="cm"/>
    </inkml:brush>
  </inkml:definitions>
  <inkml:trace contextRef="#ctx0" brushRef="#br0">3059 0 9577,'-79'12'185,"0"3"0,1 4 0,-94 35 0,-216 109-226,229-87 713,-273 177 0,328-179-390,2 4 0,5 5 0,-113 121 0,107-87-185,6 5 0,5 4 0,-120 218 0,122-169 195,9 3-1,-85 267 1,92-186 171,-53 334 0,30 273 81,77-485 567,35 445-1,3-634-979,9 0 0,8-2 0,8-2 0,9-1 1,7-3-1,9-3 0,7-3 0,127 217 0,-60-162 31,11-6 0,9-6 1,10-8-1,208 199 0,-207-249-184,7-8-1,7-8 0,5-8 1,368 200-1,-324-221 125,5-10-1,5-10 1,3-12 0,281 59-1,-331-104-86,1-9 0,282 10 0,-334-40-21,-1-6-1,1-7 0,-2-6 0,146-37 0,-86-1 46,-3-8 0,-3-9 0,-4-9 1,-3-8-1,280-175 0,-364 190-45,-3-4 0,-3-5 0,-4-5-1,-4-3 1,-5-5 0,-3-4 0,-5-3 0,83-136 0,-82 97 33,-6-2 0,-7-4 0,-6-3 0,-6-3-1,-8-2 1,38-196 0,-45 107 74,-11-1 0,-10-2 0,-14-323 0,-28 222 469,-115-610-1,84 715-466,-11 2 0,-11 3-1,-10 4 1,-199-394 0,193 470-256,-6 4 0,-186-228 0,180 267-285,-5 4 0,-4 4 0,-185-137 0,167 155 252,-4 5 0,-4 6 1,-3 7-1,-160-60 0,109 63-1140,-3 9 0,-348-62 1,105 59-2231</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09.246"/>
    </inkml:context>
    <inkml:brush xml:id="br0">
      <inkml:brushProperty name="width" value="0.025" units="cm"/>
      <inkml:brushProperty name="height" value="0.025" units="cm"/>
    </inkml:brush>
  </inkml:definitions>
  <inkml:trace contextRef="#ctx0" brushRef="#br0">118 16 15855,'0'0'11851,"3"11"-11071,4 26 101,-1 0 0,1 72 1,7 56 659,-4-120-1497,-7-34-39,0 0 0,0 0 0,-1 1 1,0-1-1,-1 0 0,-1 1 0,1-1 1,-2 1-1,-2 18 0,2-27-5,-1-1 0,1 1 0,0-1 0,-1 0 0,0 0 0,1 0 0,-1 0 0,0 0 0,0 0 0,0 0 0,0-1 0,0 1 0,-1-1 0,1 1 0,0-1 0,-1 0 0,1 0 0,-1 0 0,1 0 0,-1 0 0,0-1 0,1 1 0,-1-1 0,0 0 0,1 0 0,-6 0 0,3 0 0,1 0 0,0 0 0,0-1 0,-1 1 0,1-1 0,0 0 0,0 0 0,0 0 0,0-1 0,0 0 0,0 1 0,1-1 0,-1-1 0,0 1 0,1 0 0,-5-5 0,3 0-72,0-1-1,0 1 1,1-1 0,0 0-1,1 0 1,0 0 0,0 0 0,1-1-1,0 1 1,0-1 0,1 1-1,0-1 1,0 0 0,1 1-1,0-1 1,3-13 0,-1 8-82,0-1 0,1 2-1,1-1 1,0 0 0,1 1 0,1 0 0,0 0 0,1 0 0,10-15-1,0 8 99,0 1 0,2 0 0,0 1 0,37-26-1,-33 27 780,-1 0 0,-1-2 0,32-36 0,-52 53-711,0 1-1,0 0 1,0 0 0,0-1 0,0 1 0,0 0-1,-1-1 1,1 1 0,-1-1 0,1 1-1,-1-1 1,1 1 0,-1-1 0,0 0-1,0 1 1,0-4 0,-7 2-32,-9 11 0,9-1 20,-1-1 0,1 1 0,1 0 0,-1 0 0,1 1 0,1 0 0,-1 0 0,1 1 0,1-1 0,0 1 0,0 0 0,0 0 0,1 0 0,1 1 0,-1-1 0,2 1 0,-2 13 0,3-21 0,1 0 0,-1-1 0,1 1 0,-1 0 0,1-1 0,0 1 0,0-1 0,0 1 0,0-1 0,0 1 0,0-1 0,0 1 0,0-1 0,0 0 0,1 0 0,-1 0 0,1 0 0,-1 0 0,1 0 0,-1 0 0,1 0 0,-1 0 0,1-1 0,0 1 0,-1-1 0,1 1 0,0-1 0,0 0 0,-1 1 0,1-1 0,0 0 0,0 0 0,2-1 0,6 2 0,1-1 0,-1-1 0,0 0 0,19-4 0,-12-1 0,-1 0 0,0-2 0,0 1 0,-1-2 0,0 0 0,24-20 0,-21 16 0,0 0 0,1 1 0,29-13 0,-47 29 0,-1 1 0,0-1 0,0 1 0,0-1 0,-1 0 0,1 1 0,-3 7 0,-6 16 0,5-20 0,1 0 0,1 0 0,-1 0 0,1 0 0,0 0 0,1 0 0,0 1 0,0-1 0,1 0 0,0 1 0,3 16 0,-2-24 0,0 0 0,0 1 0,0-1 0,0 0 0,0 0 0,0 0 0,0 0 0,1 0 0,-1 0 0,0 0 0,1 0 0,-1-1 0,1 1 0,-1-1 0,1 1 0,-1-1 0,1 1 0,-1-1 0,1 0 0,0 0 0,-1 1 0,1-1 0,-1 0 0,1-1 0,0 1 0,2-1 0,44-8 0,-21-4-151,0-1 0,-1-1 0,-1-1 0,0-2 0,32-29 0,7-4-294,-58 47 238,-5 3 125,0 0 0,0 0 0,1 0-1,-1 0 1,0 1 0,0-1-1,1 0 1,-1 1 0,1-1 0,-1 0-1,0 1 1,1 0 0,-1-1-1,3 1 1,-5 22-233,-6-4-241,-1-1 0,-1 0-1,-1-1 1,-14 20 0,-6 9-3405,22-28-6209</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49.009"/>
    </inkml:context>
    <inkml:brush xml:id="br0">
      <inkml:brushProperty name="width" value="0.025" units="cm"/>
      <inkml:brushProperty name="height" value="0.025" units="cm"/>
    </inkml:brush>
  </inkml:definitions>
  <inkml:trace contextRef="#ctx0" brushRef="#br0">16 61 5862,'0'-10'537,"0"7"473,1-1 0,-1 0 1,0 1-1,0-1 0,-1 0 1,1 1-1,-1-1 0,1 0 1,-1 1-1,-1-1 0,1 1 1,-2-4-1,0 13 2125,-1 27-2042,3 245 3439,1-266-4468,1-1 0,0 1 0,1 0 0,4 14 0,-5-24-199,-1 0 1,0 0 0,1 0 0,-1 0-1,1 0 1,0 0 0,0 0 0,0 0-1,0-1 1,0 1 0,0 0 0,0-1 0,0 1-1,1-1 1,-1 1 0,1-1 0,-1 1-1,1-1 1,-1 0 0,1 0 0,0 0-1,0 0 1,-1 0 0,1 0 0,0 0 0,0-1-1,0 1 1,0-1 0,0 1 0,0-1-1,0 0 1,4 0 0,-4-1-311,1 0 0,-1-1 0,0 1 0,0-1 0,0 0-1,0 0 1,0 0 0,-1 0 0,1 0 0,0 0 0,-1 0 0,1 0 0,-1-1 0,0 1 0,0 0 0,0-1 0,0 1 0,0-1-1,-1 0 1,1 1 0,-1-1 0,1-4 0,0 2-726,7-33-7248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49.397"/>
    </inkml:context>
    <inkml:brush xml:id="br0">
      <inkml:brushProperty name="width" value="0.025" units="cm"/>
      <inkml:brushProperty name="height" value="0.025" units="cm"/>
    </inkml:brush>
  </inkml:definitions>
  <inkml:trace contextRef="#ctx0" brushRef="#br0">192 0 14798,'0'0'4068,"-10"66"-2435,8-23 161,2 8-224,0 1-610,8-1-607,2-6-257,5-8 0,2-9-32,-1-10-32,1-6-544,-3-6-289,-3-2-641,-9-4-1024,-7-10-6086</inkml:trace>
  <inkml:trace contextRef="#ctx0" brushRef="#br0" timeOffset="1">0 224 11627,'0'0'9705,"78"28"-9513,-38-33-96,6-13-128,-3-5-2498,-1-2-2723</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49.725"/>
    </inkml:context>
    <inkml:brush xml:id="br0">
      <inkml:brushProperty name="width" value="0.025" units="cm"/>
      <inkml:brushProperty name="height" value="0.025" units="cm"/>
    </inkml:brush>
  </inkml:definitions>
  <inkml:trace contextRef="#ctx0" brushRef="#br0">1 1 12716,'0'0'3299,"4"55"-1313,2-18-609,1 10-224,4 5-480,1-2-449,3 1-128,0-8 32,1-9-448,0-9-1281,-3-11-353,-7-9-609</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50.083"/>
    </inkml:context>
    <inkml:brush xml:id="br0">
      <inkml:brushProperty name="width" value="0.025" units="cm"/>
      <inkml:brushProperty name="height" value="0.025" units="cm"/>
    </inkml:brush>
  </inkml:definitions>
  <inkml:trace contextRef="#ctx0" brushRef="#br0">1 142 12524,'0'0'4692,"7"-11"-2668,-5 8-1917,2-4 128,1 1 1,0-1 0,0 1 0,0 0-1,1 0 1,0 0 0,0 1 0,1 0-1,-1 0 1,1 0 0,11-5 0,4 0 49,0 1 0,1 1 1,0 2-1,1 0 0,-1 1 0,1 1 1,0 1-1,44 1 0,-66 2-264,0 0 0,0 0 0,0 0-1,0 1 1,1-1 0,-1 1 0,0-1-1,0 1 1,0 0 0,0 0 0,-1 0-1,1 0 1,0 0 0,0 0-1,0 1 1,-1-1 0,1 0 0,-1 1-1,1 0 1,-1-1 0,0 1 0,3 3-1,-3-1 81,0-1 0,0 1 0,0-1 0,0 1 0,-1 0 0,1-1 0,-1 1 0,0 0 0,0-1 0,0 1 0,-1 0 0,0 4 0,-2 5 280,-1 0 0,0 0 0,-1 0 0,0 0 1,-1-1-1,-9 14 0,8-14-59,-1 0 0,0 0 0,-1-1 0,0 0 0,-1-1 0,0 0 1,0 0-1,-19 12 0,67-42-265,-23 11-396,0 1 1,0 1-1,32-11 0,-35 14 215,1 1-1,0 0 0,0 1 0,0 1 0,0 0 0,1 0 0,-1 2 0,0-1 0,16 4 0,-27-3 119,0 0 0,0 1 0,0-1 0,0 0 0,0 1 0,0-1 0,-1 1 0,1 0 0,-1-1 0,1 1 0,-1 0 0,0 0 0,1 0 0,-1 0 0,0 0 0,0 0 0,-1 0 0,1 1 0,0-1-1,-1 0 1,1 0 0,-1 1 0,0-1 0,0 0 0,0 0 0,0 1 0,0-1 0,0 3 0,-1 2 55,1-1 0,-1 1 0,-1 0 1,1-1-1,-1 1 0,0-1 0,0 0 0,-5 10 0,-3-2 85,-1 0 0,0-1 0,-1-1 0,0 0 0,-1 0 0,0-1 0,0-1 0,-2 0 0,1-1 0,-1-1 0,0 0 0,-1-1-1,0 0 1,0-1 0,0-1 0,-1-1 0,0 0 0,1-2 0,-1 1 0,-1-2 0,-19-1 0,36 1-213,-1-1 1,0-1-1,0 1 1,0 0-1,1 0 1,-1-1-1,0 1 1,0-1-1,1 1 0,-1-1 1,0 0-1,1 1 1,-1-1-1,0 0 1,1 0-1,-1 0 0,1 0 1,0-1-1,-1 1 1,1 0-1,0-1 1,0 1-1,0-1 1,0 1-1,0-1 0,0 1 1,0-1-1,1 0 1,-1 1-1,0-1 1,1 0-1,-1 0 1,1 1-1,0-1 0,0 0 1,-1-2-1,2 1-217,-1 0-1,1 0 0,0-1 1,0 1-1,0 0 0,0 0 0,1 0 1,-1 0-1,1 1 0,0-1 1,0 0-1,0 1 0,0-1 1,0 1-1,0-1 0,1 1 1,-1 0-1,1 0 0,3-2 1,24-14-6591</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51.111"/>
    </inkml:context>
    <inkml:brush xml:id="br0">
      <inkml:brushProperty name="width" value="0.025" units="cm"/>
      <inkml:brushProperty name="height" value="0.025" units="cm"/>
    </inkml:brush>
  </inkml:definitions>
  <inkml:trace contextRef="#ctx0" brushRef="#br0">60 194 14926,'0'0'2418,"-9"-7"-181,-28-26 0,36 32-2112,0-1 1,-1 0-1,1 1 0,0-1 1,0 0-1,0 0 0,0 1 1,0-1-1,0 0 0,1 0 1,-1 0-1,1 0 0,-1 0 0,1 0 1,0 0-1,0 0 0,0 0 1,0-1-1,0 1 0,0 0 1,0 0-1,1 0 0,-1 0 1,1 0-1,0 0 0,-1 0 1,1 1-1,0-1 0,0 0 1,0 0-1,0 0 0,3-2 1,0-1-67,1-1 1,1 1 0,-1-1-1,1 1 1,0 1 0,9-6 0,-8 5 25,0 1 0,0 1 0,1-1 0,-1 1 0,1 0 1,0 1-1,0 0 0,0 0 0,0 1 0,0 0 0,0 0 1,0 1-1,15 1 0,-19 0-67,1-1 1,-1 1-1,0 1 1,0-1 0,0 1-1,0 0 1,0 0-1,0 0 1,0 0-1,0 0 1,-1 1-1,1 0 1,-1 0-1,0 0 1,0 0-1,0 0 1,0 1-1,-1-1 1,1 1-1,-1 0 1,0 0-1,0 0 1,0 0-1,0 0 1,-1 0-1,1 6 1,-1-9 16,-1 1 0,0-1 1,0 0-1,1 1 0,-1-1 1,0 0-1,1 1 0,0-1 0,-1 0 1,1 0-1,0 1 0,-1-1 1,1 0-1,0 0 0,0 0 0,0 0 1,0 0-1,0 0 0,0 0 0,0 0 1,0-1-1,1 1 0,-1 0 1,0-1-1,0 1 0,1 0 0,-1-1 1,0 0-1,3 1 0,-1-1 3,-1-1 0,1 1-1,0-1 1,0 0 0,-1 0-1,1 0 1,-1 0 0,1-1-1,-1 1 1,1 0 0,-1-1-1,0 0 1,4-3 0,4-4-12,-1-1 1,0 0 0,0-1-1,-1 0 1,9-16 0,-7 6 644,-7 11-3784</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51.484"/>
    </inkml:context>
    <inkml:brush xml:id="br0">
      <inkml:brushProperty name="width" value="0.025" units="cm"/>
      <inkml:brushProperty name="height" value="0.025" units="cm"/>
    </inkml:brush>
  </inkml:definitions>
  <inkml:trace contextRef="#ctx0" brushRef="#br0">0 123 13837,'0'0'10031,"12"-10"-9972,-6 4-37,1 0 0,0 0 0,1 0 0,-1 1 0,1 0 0,1 0 0,-1 1 0,0 0 0,1 1 0,0-1 0,0 2 0,0-1 0,0 1 0,0 1 0,15-1 0,-22 2 16,0 0-1,-1 1 1,1-1-1,0 1 1,-1 0-1,1 0 1,-1-1 0,1 1-1,-1 0 1,1 0-1,-1 0 1,1 0-1,-1 1 1,0-1 0,0 0-1,1 1 1,-1-1-1,0 0 1,0 1-1,0 0 1,-1-1 0,1 1-1,0-1 1,-1 1-1,1 0 1,-1-1-1,1 1 1,-1 0 0,0 0-1,0 3 1,2 65 1439,-3-50-900,0-17-488,1-1-1,0 0 1,0 1-1,0-1 1,1 1-1,-1-1 1,0 0-1,1 0 1,0 1-1,-1-1 1,1 0 0,2 4-1,-2-5-49,0-1 0,0 1 0,0-1 0,1 1 0,-1-1 0,0 0 0,0 1 0,0-1 0,1 0 0,-1 0 0,0 0 0,0 0 0,0 0 0,1 0 0,-1 0 0,0 0 0,0-1-1,0 1 1,1 0 0,-1-1 0,0 1 0,0-1 0,0 1 0,0-1 0,0 0 0,0 1 0,1-2 0,15-10 44,0 0 0,-1-1 0,0 0 0,-1-2 0,-1 0 0,0 0 0,-1-1 0,-1-1 0,0 0 0,10-22 0,-14 18-164,-9 16-7088,-8 5 774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51.842"/>
    </inkml:context>
    <inkml:brush xml:id="br0">
      <inkml:brushProperty name="width" value="0.025" units="cm"/>
      <inkml:brushProperty name="height" value="0.025" units="cm"/>
    </inkml:brush>
  </inkml:definitions>
  <inkml:trace contextRef="#ctx0" brushRef="#br0">103 88 15631,'0'0'1041,"0"-10"977,0-55 1751,0 64-3712,0 1 1,0-1 0,0 1 0,0-1-1,-1 1 1,1-1 0,0 0 0,0 1-1,0-1 1,-1 1 0,1 0 0,0-1-1,-1 1 1,1-1 0,0 1 0,-1-1 0,1 1-1,-1 0 1,1-1 0,-1 1 0,1 0-1,0-1 1,-1 1 0,1 0 0,-1 0-1,1-1 1,-1 1 0,0 0 0,1 0-1,-1 0 1,1 0 0,-1 0 0,1 0-1,-1 0 1,1 0 0,-1 0 0,0 0 0,1 0-1,-1 0 1,1 0 0,-1 0 0,1 0-1,-1 1 1,1-1 0,-2 1 0,-22 15 343,16-3-85,1 0 0,-1 1-1,2 0 1,0 0 0,1 0-1,0 1 1,2 0 0,-1 0-1,2 0 1,0 0-1,0 0 1,2 1 0,0-1-1,1 0 1,2 19 0,-2-31-275,0 1 1,1-1 0,-1 0-1,1 1 1,-1-1 0,1 0-1,0 0 1,0 0 0,0-1-1,0 1 1,1 0 0,-1-1-1,1 0 1,-1 1 0,1-1-1,0 0 1,0 0 0,0-1-1,0 1 1,0 0 0,1-1-1,-1 0 1,0 0 0,1 0-1,-1 0 1,1-1 0,-1 1-1,1-1 1,-1 0 0,6 0-1,3 0 60,-1-1 0,0 0 0,1 0 0,-1-1 0,0-1-1,0 0 1,-1-1 0,16-6 0,-4-1-101,1-2 0,-2-1 0,1 0 0,30-28 0,-45 35 0,1 0 0,-1 0 0,-1-1 0,1 1 0,-1-2 0,-1 1 0,1-1 0,-1 1 0,-1-1 0,0-1 0,0 1 0,-1-1 0,0 1 0,3-17 0,-6 23-4,0 1 0,0-1 0,-1 1 1,1-1-1,-1 1 0,1-1 0,-1 1 0,0-1 0,0 1 1,0 0-1,0-1 0,0 1 0,0 0 0,-1 0 0,1 0 1,-1 0-1,1 0 0,-1 0 0,0 0 0,0 0 0,0 1 1,0-1-1,0 1 0,0-1 0,0 1 0,-1 0 0,1 0 1,0 0-1,-1 0 0,1 1 0,-1-1 0,1 0 0,-6 1 1,-10-3-187,0 0 0,0 2 0,-31 1 0,30 0-137,-67 7-7206,61-4-469</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53.071"/>
    </inkml:context>
    <inkml:brush xml:id="br0">
      <inkml:brushProperty name="width" value="0.025" units="cm"/>
      <inkml:brushProperty name="height" value="0.025" units="cm"/>
    </inkml:brush>
  </inkml:definitions>
  <inkml:trace contextRef="#ctx0" brushRef="#br0">24 0 12684,'0'0'7239,"-22"49"-5477,21-30-513,1 4-449,0-2-607,9-3-97,9-5-1762,5-7-2530,3-6-2274</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53.413"/>
    </inkml:context>
    <inkml:brush xml:id="br0">
      <inkml:brushProperty name="width" value="0.025" units="cm"/>
      <inkml:brushProperty name="height" value="0.025" units="cm"/>
    </inkml:brush>
  </inkml:definitions>
  <inkml:trace contextRef="#ctx0" brushRef="#br0">48 0 16816,'0'0'4933,"-44"58"-3364,41-44 97,3-4-417,11-2-865,13-8-384,6-6-3523,3-25-6118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0.307"/>
    </inkml:context>
    <inkml:brush xml:id="br0">
      <inkml:brushProperty name="width" value="0.025" units="cm"/>
      <inkml:brushProperty name="height" value="0.025" units="cm"/>
    </inkml:brush>
  </inkml:definitions>
  <inkml:trace contextRef="#ctx0" brushRef="#br0">0 1 17360,'0'0'5120,"9"5"-3785,62 35-1041,408 253 4682,-391-232-4055,-4 4-1,-2 3 1,98 106-1,-158-149-920,-14-14 0,0-1 0,1-1 0,0 1 0,21 15 0,-29-35-2348,-5-4-4684,-11-14-4696</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43.543"/>
    </inkml:context>
    <inkml:brush xml:id="br0">
      <inkml:brushProperty name="width" value="0.025" units="cm"/>
      <inkml:brushProperty name="height" value="0.025" units="cm"/>
    </inkml:brush>
  </inkml:definitions>
  <inkml:trace contextRef="#ctx0" brushRef="#br0">109 195 6983,'0'0'2066,"-10"-1"-59,-55-8 312,31-3 2510,39 13-4563,0 0 0,0-1 0,0 1 0,0-1 0,0 0 0,0 0 0,0 0 0,7-2 0,9 0 100,125 2 613,228-32 1,111-35 243,755-6-1,-430 95-1195,-408-2-1,146 12 22,-527-30 71,75 10-395,-88-10 446,0 0-1,0 0 0,0 0 1,0 1-1,0 0 0,-1 1 0,1 0 1,11 8-1,-18-11-143,-1 0 0,0-1 1,1 1-1,-1 0 0,0 0 0,0-1 0,1 1 1,-1 0-1,0 0 0,0-1 0,0 1 0,0 0 1,0 0-1,0-1 0,0 1 0,0 0 0,-1 0 0,1-1 1,0 1-1,0 0 0,-1 0 0,1-1 0,0 1 1,-1 0-1,1-1 0,-1 1 0,1 0 0,-1-1 1,1 1-1,-1-1 0,1 1 0,-1-1 0,1 1 1,-2 0-1,-21 19-1920,23-20 1835,-3 2-668,0-1 0,1 1 0,-1-1 0,0 1 0,0-1-1,0 0 1,-1 0 0,1-1 0,0 1 0,0 0 0,0-1-1,-1 0 1,-5 0 0,-17 0-13836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53.120"/>
    </inkml:context>
    <inkml:brush xml:id="br0">
      <inkml:brushProperty name="width" value="0.025" units="cm"/>
      <inkml:brushProperty name="height" value="0.025" units="cm"/>
    </inkml:brush>
  </inkml:definitions>
  <inkml:trace contextRef="#ctx0" brushRef="#br0">0 198 6983,'0'0'1105,"10"-4"293,17-5-201,2 2 1,-1 0-1,56-4 0,318-53 3481,-262 36-4575,216-15 0,-180 36 208,547-10 1557,-653 22-1856,-1 3 1,79 19-1,-76-12 31,133 11-1,188-40 148,-267 6-188,569 6 1114,-505 6-1180,1903-41 416,-1212 21-107,-461 14-201,1827 51 57,-1255-12-25,-574-24-56,565 32 199,271-25-39,-828-23-40,127 2-128,836 4 43,0 35-20,305-14-275,-1385-24 224,306-42 42,-292 12-26,-214 28-528,-83 2-1565</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58.329"/>
    </inkml:context>
    <inkml:brush xml:id="br0">
      <inkml:brushProperty name="width" value="0.025" units="cm"/>
      <inkml:brushProperty name="height" value="0.025" units="cm"/>
    </inkml:brush>
  </inkml:definitions>
  <inkml:trace contextRef="#ctx0" brushRef="#br0">54 99 15855,'0'0'1473,"-9"-10"374,-27-29 412,35 39-2187,1 0 0,-1-1 0,0 1 1,1-1-1,-1 0 0,1 1 0,-1-1 1,1 1-1,-1-1 0,1 0 0,-1 1 1,1-1-1,0 0 0,-1 1 1,1-1-1,0 0 0,0 0 0,0 1 1,-1-1-1,1 0 0,0 0 0,0 1 1,0-1-1,0 0 0,0 0 0,0 0 1,1 1-1,-1-1 0,0 0 0,0 0 1,0 1-1,1-1 0,-1 0 1,0 1-1,1-1 0,-1 0 0,1 0 1,23-6 859,-20 6-858,92-9 969,0 4 0,160 11 0,-253-5-1040,1 0 0,-1 0 0,1 0 1,-1 1-1,0 0 0,1-1 0,-1 1 1,0 0-1,0 1 0,1-1 0,-1 1 1,5 3-1,-6-4 19,-1 1-1,0 0 1,0-1 0,0 1 0,0 0 0,0-1 0,0 1-1,-1 0 1,1 0 0,-1 0 0,1 0 0,-1 0-1,0 0 1,1 0 0,-1 0 0,0 0 0,0-1-1,-1 1 1,1 0 0,0 0 0,-1 0 0,1 0-1,-1 0 1,-1 3 0,-7 18 298,0-1-1,-2 0 1,-1-1-1,-15 22 1,-5 9 169,10-15-328,-62 123 839,77-144-932,1 0 1,0 1-1,1-1 1,1 1 0,1 0-1,1 1 1,0-1-1,0 20 1,2-34-69,0 0 0,0 0 0,1 0 0,-1-1 0,0 1 0,1 0 0,0 0 0,-1-1 0,1 1 0,0 0 0,1-1 0,-1 1 0,0-1 0,1 0 0,-1 1 0,1-1 0,0 0 0,0 0 0,0 0 0,0 0 0,0 0 0,0 0 0,0-1 0,1 1 0,-1-1 0,1 1 0,-1-1 0,1 0 0,-1 0 0,1 0 0,0 0 0,0-1 0,4 1 0,-6-1-62,0 0 0,-1 0 1,1 0-1,-1-1 0,1 1 0,0 0 0,-1-1 0,1 1 1,-1 0-1,1-1 0,-1 1 0,1-1 0,-1 1 1,0-1-1,1 1 0,-1-1 0,1 1 0,-1-1 0,0 1 1,0-1-1,1 0 0,-1 1 0,0-1 0,0 0 1,0 1-1,1-1 0,-1 1 0,0-1 0,0 0 1,0 1-1,0-1 0,0 0 0,0 1 0,-1-1 0,1 0 1,0 1-1,0-1 0,0 1 0,0-1 0,-1 0 1,1 1-1,0-1 0,-1 0 0,-13-31-5300,-13-4-1172,-8-5-2456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58.714"/>
    </inkml:context>
    <inkml:brush xml:id="br0">
      <inkml:brushProperty name="width" value="0.025" units="cm"/>
      <inkml:brushProperty name="height" value="0.025" units="cm"/>
    </inkml:brush>
  </inkml:definitions>
  <inkml:trace contextRef="#ctx0" brushRef="#br0">0 76 15855,'0'0'5765,"59"-16"-4451,-12 10 127,14-1-512,6 0-737,9-2-160,3 3-2274,-1-6-3267,-4-1-4773</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59.056"/>
    </inkml:context>
    <inkml:brush xml:id="br0">
      <inkml:brushProperty name="width" value="0.025" units="cm"/>
      <inkml:brushProperty name="height" value="0.025" units="cm"/>
    </inkml:brush>
  </inkml:definitions>
  <inkml:trace contextRef="#ctx0" brushRef="#br0">343 1 19378,'0'0'2782,"-11"4"-620,-8 4-1688,0 2 1,1 0-1,0 1 1,1 1-1,0 1 0,0 0 1,2 1-1,0 1 1,-15 18-1,11-10-265,0 1 1,2 1-1,0 1 0,2 0 0,1 1 0,-11 30 0,20-45-168,2 0 0,-1 0 1,2 0-1,-1 0 0,0 25 0,3-34-33,0 0-1,0 0 1,0 0-1,0 0 1,0 0 0,1 0-1,0 0 1,-1 0-1,1-1 1,0 1 0,1 0-1,-1 0 1,0-1 0,1 1-1,-1-1 1,1 1-1,0-1 1,0 1 0,0-1-1,0 0 1,0 0-1,1 0 1,-1 0 0,1-1-1,-1 1 1,1-1-1,-1 1 1,1-1 0,4 1-1,7 2 48,1-2 1,0 0-1,1-1 0,-1 0 0,0-1 0,0-1 0,0 0 0,0-1 0,0-1 0,0 0 1,0-1-1,-1-1 0,0 0 0,0-1 0,0 0 0,17-12 0,-10 6 28,-1-1-1,0-2 1,-1 0-1,-1 0 1,0-2-1,-1 0 1,-1-1-1,0-1 1,20-34-1,-30 42-82,0 0 0,0-1 0,-2 0 0,1 0 0,-2 0 0,1 0 0,0-15 0,-3 24 0,0-1 0,-1 0 0,0 1 0,1-1 0,-2 0 0,1 0 0,0 1 0,-1-1 0,1 0 0,-1 1 0,0-1 0,0 1 0,-1-1 0,1 1 0,-1 0 0,0-1 0,0 1 0,0 0 0,0 0 0,0 0 0,-1 0 0,1 1 0,-1-1 0,0 1 0,1-1 0,-1 1 0,-1 0 0,-3-3 0,-10 0-24,1 0 0,0 1 0,-1 1 0,0 1 0,0 0 0,0 1 0,0 1 0,0 0 0,0 1 0,0 1 0,1 1 0,-1 0 0,-29 11 0,23 2-2036,15-5-1825,8-11 3626,0 0-1,0 1 0,0-1 0,0 0 1,0 1-1,0-1 0,1 0 0,-1 1 1,0-1-1,0 0 0,0 1 1,0-1-1,0 0 0,1 0 0,-1 1 1,0-1-1,0 0 0,1 0 1,-1 1-1,0-1 0,0 0 0,1 0 1,-1 0-1,0 1 0,0-1 0,1 0 1,-1 0-1,0 0 0,1 0 1,-1 0-1,0 0 0,1 0 0,-1 1 1,0-1-1,1 0 0,18 2-8772</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59.413"/>
    </inkml:context>
    <inkml:brush xml:id="br0">
      <inkml:brushProperty name="width" value="0.025" units="cm"/>
      <inkml:brushProperty name="height" value="0.025" units="cm"/>
    </inkml:brush>
  </inkml:definitions>
  <inkml:trace contextRef="#ctx0" brushRef="#br0">318 1 4068,'0'0'22720,"-2"9"-21172,-3 8-1057,0 1 0,-2-1 1,0-1-1,0 1 0,-12 16 0,-59 88 560,30-49-762,38-56-384,-27 40-864,-53 114 0,89-169 50,1 0-263,-1-17-11598</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6:59.759"/>
    </inkml:context>
    <inkml:brush xml:id="br0">
      <inkml:brushProperty name="width" value="0.025" units="cm"/>
      <inkml:brushProperty name="height" value="0.025" units="cm"/>
    </inkml:brush>
  </inkml:definitions>
  <inkml:trace contextRef="#ctx0" brushRef="#br0">258 28 19154,'-10'-5'1751,"1"1"-1236,0 0-1,0 1 1,-1 0-1,1 0 1,-1 1-1,-17-1 1,21 2-305,1 1 0,0 0 0,-1 1 0,1-1 1,0 1-1,0 0 0,-1 0 0,1 1 0,0 0 1,0 0-1,0 0 0,1 0 0,-1 1 0,0 0 1,1 0-1,-8 6 0,5-2-104,0 0 0,1 0 1,0 1-1,0 0 0,1 0 0,0 0 0,0 0 1,1 1-1,0 0 0,0 0 0,1 0 0,1 0 1,-1 0-1,2 1 0,-1-1 0,1 1 0,0 0 1,2 18-1,0-25-70,0 1 1,0 0-1,0 0 1,1-1-1,-1 1 0,1-1 1,0 1-1,0-1 1,0 0-1,1 1 1,-1-1-1,1-1 1,0 1-1,-1 0 1,1 0-1,1-1 0,-1 0 1,0 0-1,0 0 1,1 0-1,-1 0 1,1-1-1,0 1 1,-1-1-1,1 0 0,4 1 1,11 2 137,1 0 1,0-1-1,34 0 0,-38-3-119,0 0 0,0-1-1,0-1 1,-1-1-1,1 0 1,-1-1 0,1 0-1,-1-1 1,14-8-1,-22 10-35,-1 0 1,0-1-1,0 1 0,0-1 0,0-1 0,-1 1 1,0-1-1,0 0 0,0 0 0,0 0 1,-1-1-1,0 0 0,0 0 0,-1 0 0,1 0 1,-1 0-1,-1-1 0,1 0 0,-1 1 0,0-1 1,-1 0-1,2-12 0,-3 16-19,0-1 0,0 1 0,0 0 0,0-1 0,0 1 0,-1 0 0,0-1 0,1 1 0,-1 0 0,0 0 0,-1 0 0,1 0 0,-1 0 0,1 0 0,-1 0 0,0 0 0,0 1 0,-4-6 0,1 5 0,1 0 0,0 0 0,-1 0 0,0 0 0,1 1 0,-1 0 0,0 0 0,0 0 0,0 0 0,-11-1 0,3 1 0,-1 1 0,0 0 0,1 1 0,-1 0 0,0 1 0,1 1 0,-1 0 0,-21 6 0,22-3-96,-1 1 1,1 0-1,0 0 1,0 1-1,1 1 1,-16 13-1,24-18 18,0 0-1,0 0 0,0 0 0,1 1 0,0 0 0,0-1 0,0 1 1,0 1-1,1-1 0,-1 0 0,1 1 0,0-1 0,0 1 0,1-1 1,-1 1-1,1 0 0,0 0 0,0 0 0,1 0 0,-1-1 0,1 1 1,1 6-1,1-6-575,0 0 0,0-1 1,0 0-1,1 1 0,-1-1 1,1 0-1,0 0 0,0 0 0,1-1 1,-1 1-1,1-1 0,0 1 1,0-1-1,0-1 0,0 1 1,1-1-1,-1 1 0,1-1 1,6 2-1,32 15-9959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0.099"/>
    </inkml:context>
    <inkml:brush xml:id="br0">
      <inkml:brushProperty name="width" value="0.025" units="cm"/>
      <inkml:brushProperty name="height" value="0.025" units="cm"/>
    </inkml:brush>
  </inkml:definitions>
  <inkml:trace contextRef="#ctx0" brushRef="#br0">72 112 21749,'-9'12'2397,"-1"2"-1554,1 1 1,0 0 0,1 0-1,-11 28 1,17-39-623,1 1 0,0 0 0,0-1 0,0 1 0,0-1-1,1 1 1,0 0 0,0 0 0,0-1 0,0 1 0,2 7 0,-1-9-146,0-1 0,1 1 1,-1 0-1,0-1 0,1 1 0,0-1 1,-1 0-1,1 0 0,0 0 1,0 1-1,0-2 0,0 1 0,1 0 1,-1 0-1,0-1 0,1 1 1,-1-1-1,1 0 0,0 0 0,-1 0 1,5 1-1,3 1-69,1-1-1,-1 0 1,0-1 0,1 0 0,-1-1-1,1 0 1,-1-1 0,1 0-1,-1 0 1,1-1 0,-1-1 0,0 0-1,0 0 1,0-1 0,-1 0-1,1 0 1,-1-1 0,0-1 0,0 0-1,12-10 1,-14 10-7,0 0 0,0-1 0,0 0 0,-1 0 0,0 0 0,0-1 0,-1 0 0,0 0 0,-1 0 0,0-1 0,0 1 0,0-1 0,-1 0 0,-1 0 0,0 0 0,0 0 0,0-1 0,-1 1 0,-1-1 0,1 1 0,-2 0 0,1-1 0,-3-9 0,2 15-58,0 0-1,0 1 1,0-1-1,-1 1 1,0 0-1,1-1 1,-1 1-1,-1 0 1,1 0-1,0 0 1,-1 0-1,1 1 1,-1-1 0,0 1-1,0-1 1,0 1-1,0 0 1,0 0-1,0 0 1,0 1-1,-1-1 1,1 1-1,-1 0 1,0 0-1,1 0 1,-5 0-1,-5-1-1015,-1 0 0,1 1 0,-1 1 0,1 0 0,-25 4 0,27-3-11144</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0.512"/>
    </inkml:context>
    <inkml:brush xml:id="br0">
      <inkml:brushProperty name="width" value="0.025" units="cm"/>
      <inkml:brushProperty name="height" value="0.025" units="cm"/>
    </inkml:brush>
  </inkml:definitions>
  <inkml:trace contextRef="#ctx0" brushRef="#br0">29 1 13132,'0'0'12914,"0"13"-11510,0 27-683,-2-1-1,-8 45 1,4-37-598,1 0 0,3 53-1,2-96-246,0 0 0,1 0 0,0 0-1,-1-1 1,1 1 0,1 0 0,-1-1-1,1 1 1,3 6 0,17 10-5195,-26-27-4683,-6-9 6125,-15-8-4478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0.855"/>
    </inkml:context>
    <inkml:brush xml:id="br0">
      <inkml:brushProperty name="width" value="0.025" units="cm"/>
      <inkml:brushProperty name="height" value="0.025" units="cm"/>
    </inkml:brush>
  </inkml:definitions>
  <inkml:trace contextRef="#ctx0" brushRef="#br0">71 51 11499,'0'0'11883,"10"-48"-10954,26 46-64,12 2-161,5 0-159,7 0-385,1 0-128,-1 0-96,-4 10-1858,-13 0-1793,-10-2-1634,-16 1-5542</inkml:trace>
  <inkml:trace contextRef="#ctx0" brushRef="#br0" timeOffset="1">1 402 16752,'0'0'7687,"52"35"-5861,3-35 160,19-8-641,10-3-608,2-1-513,3 2-192,-11 3-1505,-16 4-3300,-17-1-3203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1.491"/>
    </inkml:context>
    <inkml:brush xml:id="br0">
      <inkml:brushProperty name="width" value="0.025" units="cm"/>
      <inkml:brushProperty name="height" value="0.025" units="cm"/>
    </inkml:brush>
  </inkml:definitions>
  <inkml:trace contextRef="#ctx0" brushRef="#br0">0 1 20884,'0'0'7506,"3"10"-6973,7 46 154,-3 0 0,1 79-1,-6-98-242,2-26-2017,1-22-6570,-5-2 1614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1.522"/>
    </inkml:context>
    <inkml:brush xml:id="br0">
      <inkml:brushProperty name="width" value="0.025" units="cm"/>
      <inkml:brushProperty name="height" value="0.025" units="cm"/>
    </inkml:brush>
  </inkml:definitions>
  <inkml:trace contextRef="#ctx0" brushRef="#br0">173 0 19538,'0'0'8093,"-8"8"-6875,-1 1-1074,1 1 0,-1 0 0,2 0 0,-1 0 0,2 1 0,-1 0 1,1 0-1,1 1 0,0 0 0,1 0 0,0 0 0,1 0 0,-4 22 1,8-32-145,-1 1 0,0-1 1,0 0-1,1 0 0,0 0 1,-1 0-1,1 0 0,0 0 1,0 0-1,0 0 0,0 0 1,0-1-1,0 1 1,1 0-1,-1-1 0,0 1 1,1 0-1,0-1 0,-1 0 1,1 1-1,0-1 0,0 0 1,-1 0-1,1 0 0,0 0 1,0 0-1,0-1 1,0 1-1,0 0 0,1-1 1,1 1-1,11 1 28,0 0 0,0 0 1,22-1-1,-17-1 13,0 1-14,-1-1-45,1 1-1,-1 1 0,1 0 1,35 11-1,-52-12 14,0 0-1,0 0 0,1 0 1,-1 1-1,0-1 1,0 1-1,0 0 1,-1 0-1,1 0 0,0 0 1,-1 0-1,1 1 1,-1-1-1,0 1 0,0-1 1,0 1-1,0 0 1,0 0-1,-1 0 0,1 0 1,-1 0-1,0 0 1,0 1-1,0-1 1,0 0-1,-1 0 0,1 1 1,-1-1-1,0 1 1,0-1-1,0 0 0,0 1 1,-1-1-1,1 0 1,-2 4-1,0 1 65,-1-1-1,0 0 1,-1 1 0,1-1-1,-1-1 1,-1 1 0,1-1-1,-1 1 1,0-1 0,-1 0-1,1-1 1,-1 0-1,0 0 1,-1 0 0,1 0-1,-9 3 1,-3 3 142,-1-1 0,0-1 0,0-1 0,-40 10 0,46-14-228,0-1 0,0-1 0,0 0 0,0-1 0,-21-1 1,30 0-24,0-1 1,0 1 0,1-1 0,-1 0 0,0 0 0,1 0 0,-1-1 0,1 1 0,-1-1 0,1 0-1,0 0 1,-1 0 0,1 0 0,0 0 0,0-1 0,1 1 0,-1-1 0,0 0 0,1 0-1,0 0 1,0 0 0,0 0 0,-3-6 0,-1-7-2120,0-1 1,1-1-1,-4-26 0,1-16-5401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1.877"/>
    </inkml:context>
    <inkml:brush xml:id="br0">
      <inkml:brushProperty name="width" value="0.025" units="cm"/>
      <inkml:brushProperty name="height" value="0.025" units="cm"/>
    </inkml:brush>
  </inkml:definitions>
  <inkml:trace contextRef="#ctx0" brushRef="#br0">0 25 13389,'0'0'6438,"74"-20"-3588,-38 17-704,7 1-640,6 2-577,3 0-577,-1 0-288,-1 7-128,-6 1-2530,-10-3-3076,-8-5-7014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2.220"/>
    </inkml:context>
    <inkml:brush xml:id="br0">
      <inkml:brushProperty name="width" value="0.025" units="cm"/>
      <inkml:brushProperty name="height" value="0.025" units="cm"/>
    </inkml:brush>
  </inkml:definitions>
  <inkml:trace contextRef="#ctx0" brushRef="#br0">30 1 14286,'0'0'8648,"-18"77"-6662,13-37-321,1 4-704,2 4-160,2 3-385,0 1-352,0-3-352,7-4-1666,3-5-512,-2-13-449,-1-14-1441,0-13-3652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2.682"/>
    </inkml:context>
    <inkml:brush xml:id="br0">
      <inkml:brushProperty name="width" value="0.025" units="cm"/>
      <inkml:brushProperty name="height" value="0.025" units="cm"/>
    </inkml:brush>
  </inkml:definitions>
  <inkml:trace contextRef="#ctx0" brushRef="#br0">477 1 9385,'0'0'14627,"-5"8"-12214,-30 41-1427,-3-1 1,-1-3-1,-3-1 0,-52 43 0,-51 54 425,125-118-1994,16-17 136,0-1 1,0 1 0,-1-1 0,0 0-1,0 0 1,0-1 0,-8 5 0,13-8 179,-1-1 1,1 0-1,0 0 1,-1 0 0,1 0-1,-1 0 1,1 0-1,-1 0 1,1 0-1,0 0 1,-1 0-1,1 0 1,-1 0 0,1 0-1,-1 0 1,1 0-1,0 0 1,-1-1-1,1 1 1,-1 0-1,1 0 1,0 0 0,-1-1-1,1 1 1,0 0-1,-1 0 1,1-1-1,0 1 1,0 0-1,-1-1 1,1 1 0,0 0-1,0-1 1,-1 1-1,1-1 1,0 1-1,0 0 1,0-1-1,0 1 1,0-1 0,-1 1-1,1 0 1,0-1-1,0 1 1,0-1-1,0 1 1,0-1-1,0 1 1,1 0 0,-1-1-1,0 1 1,0-1-1,0 1 1,0-1-1,1 1 1,-2-22-10833</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3.057"/>
    </inkml:context>
    <inkml:brush xml:id="br0">
      <inkml:brushProperty name="width" value="0.025" units="cm"/>
      <inkml:brushProperty name="height" value="0.025" units="cm"/>
    </inkml:brush>
  </inkml:definitions>
  <inkml:trace contextRef="#ctx0" brushRef="#br0">236 80 7944,'0'0'838,"-5"-8"571,5 7-1421,-5-7 771,0 1 0,0-1-1,0 1 1,-1 1 0,-9-10 0,13 14-467,-1 0 0,1 1 1,-1-1-1,1 0 0,-1 1 0,1 0 0,-1-1 1,0 1-1,0 0 0,1 0 0,-1 1 0,0-1 1,0 1-1,0-1 0,0 1 0,0 0 0,0 0 1,0 0-1,0 0 0,0 1 0,0-1 0,0 1 0,1 0 1,-6 2-1,1 1 31,0 0 0,1 0-1,-1 1 1,1 0 0,0 1 0,1-1 0,0 1 0,-1 0 0,2 0 0,-1 1-1,1 0 1,0-1 0,-6 15 0,4-7 49,0 0 1,1 0-1,1 0 0,0 1 1,1 0-1,-2 21 1,5-33-318,0 0 0,0 1 1,0-1-1,0 0 0,1 1 1,-1-1-1,1 0 0,0 0 1,0 0-1,0 0 0,0 0 1,0 0-1,1 0 0,-1 0 0,1 0 1,0 0-1,0-1 0,0 1 1,0-1-1,1 1 0,3 2 1,-2-2 12,1 0 0,0-1 0,0 1 0,0-1 0,1 0 0,-1-1-1,0 1 1,1-1 0,-1 0 0,1 0 0,10-1 0,-5 1-14,0-2-1,0 0 1,0 0-1,-1-1 1,1 0-1,-1-1 1,1 0-1,-1-1 1,0 0-1,0 0 1,0-1-1,16-12 1,-21 14-40,-1-1 1,0-1 0,-1 1 0,1 0 0,-1-1 0,0 0 0,0 0-1,0 0 1,-1 0 0,0 0 0,0 0 0,0-1 0,0 1 0,-1-1-1,0 1 1,0-1 0,-1 0 0,1 1 0,-2-7 0,1 8-30,0 1 0,-1-1 1,0 0-1,0 1 0,0-1 0,0 1 1,-1-1-1,1 1 0,-1 0 1,0 0-1,0-1 0,0 1 0,0 1 1,-1-1-1,1 0 0,-1 0 1,1 1-1,-1 0 0,0-1 1,0 1-1,0 0 0,-1 0 0,1 1 1,0-1-1,-1 1 0,1-1 1,-1 1-1,1 0 0,-7 0 0,4-1-166,1 1 0,-1 1-1,0-1 1,0 1 0,0 0 0,1 0-1,-1 1 1,0 0 0,1 0-1,-1 0 1,0 1 0,1-1 0,-1 1-1,1 1 1,0-1 0,0 1-1,0 0 1,0 0 0,0 0 0,1 1-1,-5 4 1,5-4-247,0 1 0,0 0-1,1 0 1,0 0 0,0 1 0,0-1 0,0 1 0,1 0-1,0-1 1,0 1 0,1 0 0,0 0 0,-1 7 0,1 25-3806,4-1-1926</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3.400"/>
    </inkml:context>
    <inkml:brush xml:id="br0">
      <inkml:brushProperty name="width" value="0.025" units="cm"/>
      <inkml:brushProperty name="height" value="0.025" units="cm"/>
    </inkml:brush>
  </inkml:definitions>
  <inkml:trace contextRef="#ctx0" brushRef="#br0">187 64 20307,'-9'1'1426,"-1"0"-1026,-1 1 0,1 0 0,0 1 0,0 0 0,0 0 0,0 1 0,0 0 0,1 1 1,0 0-1,-13 10 0,17-12-294,1 1 0,-1 0 0,1 0 1,0 0-1,0 1 0,1-1 0,-1 1 0,1 0 1,0 0-1,0 0 0,1 0 0,-1 0 0,1 1 1,0-1-1,1 1 0,0 0 0,-1-1 0,2 1 1,-1 0-1,1 0 0,0-1 0,0 9 0,0-12-38,1-1-1,-1 1 1,1 0 0,-1 0-1,1 0 1,0 0-1,-1 0 1,1-1-1,0 1 1,0 0-1,0-1 1,1 1-1,-1-1 1,0 1-1,0-1 1,1 1 0,-1-1-1,1 0 1,-1 0-1,3 2 1,1-1 77,-1 0 0,1 0-1,-1-1 1,1 1 0,0-1 0,0 0 0,9 1 0,0-1 153,0-1 0,0 0 0,0-1 0,28-6 0,-33 4-286,1 0 0,-1-1 0,0 0-1,0 0 1,-1-1 0,1 0 0,-1-1 0,0 0-1,0 0 1,-1 0 0,0-1 0,13-15 0,-17 18-13,0 0 0,0 0 0,-1 0-1,1 0 1,-1-1 0,0 1 0,0 0 0,0-1 0,-1 0 0,0 1 0,0-1 0,0 0 0,0 0 0,-1 0 0,1 0 0,-1 1 0,0-1 0,-1 0 0,1 0 0,-1 0-1,0 0 1,-1 1 0,1-1 0,-1 0 0,0 1 0,0-1 0,0 1 0,-3-5 0,0 3-347,0 1 0,0 0 0,-1 1 0,0-1 0,1 1 0,-1 0 0,-1 1 0,1-1-1,0 1 1,-1 0 0,0 1 0,0-1 0,0 2 0,0-1 0,0 1 0,0 0 0,0 0 0,0 1 0,-11 0 0,-16 0-6816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3.759"/>
    </inkml:context>
    <inkml:brush xml:id="br0">
      <inkml:brushProperty name="width" value="0.025" units="cm"/>
      <inkml:brushProperty name="height" value="0.025" units="cm"/>
    </inkml:brush>
  </inkml:definitions>
  <inkml:trace contextRef="#ctx0" brushRef="#br0">0 1 20083,'0'0'9001,"65"16"-7977,-18-10-479,11-3-417,8-2-128,5-1-1697,-4-3-2916,-5-11-2594</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4.113"/>
    </inkml:context>
    <inkml:brush xml:id="br0">
      <inkml:brushProperty name="width" value="0.025" units="cm"/>
      <inkml:brushProperty name="height" value="0.025" units="cm"/>
    </inkml:brush>
  </inkml:definitions>
  <inkml:trace contextRef="#ctx0" brushRef="#br0">115 0 12716,'0'0'4965,"-40"58"-3364,14-21 673,6 8-896,5 4-962,3 0-224,10 0-32,2 1-128,0-3-416,4 1-1057,2-7-481,-5-5-865,-1-11-1409,0-11-961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4.458"/>
    </inkml:context>
    <inkml:brush xml:id="br0">
      <inkml:brushProperty name="width" value="0.025" units="cm"/>
      <inkml:brushProperty name="height" value="0.025" units="cm"/>
    </inkml:brush>
  </inkml:definitions>
  <inkml:trace contextRef="#ctx0" brushRef="#br0">16 276 12844,'-4'-13'722,"1"-1"0,0 1 0,1 0 0,0-1 0,1 0 0,1 1-1,1-16 1,0 23-483,0 0 0,0 1-1,1-1 1,0 1 0,0 0-1,1 0 1,-1 0 0,1 0-1,0 0 1,0 0 0,1 1-1,0-1 1,-1 1 0,2 0-1,-1 0 1,0 0 0,1 1-1,-1 0 1,9-5 0,5-1 0,0 1 0,0 0 0,1 1-1,0 1 1,0 1 0,1 1 0,-1 0 0,1 2 0,0 0 0,0 1 0,0 1 0,24 3 0,-23-1-211,-1 1 0,1 1 0,-1 1 0,0 1 0,0 0 0,-1 1 0,0 2 1,0 0-1,-1 0 0,0 2 0,25 20 0,-38-28-36,-1 1 0,0 0 0,0 0 0,0 1-1,-1-1 1,0 1 0,1 0 0,-2 0 0,1 0 0,-1 0 0,4 11 0,-5-13 54,-1 0 0,1-1 0,-1 1 0,0 0 0,0 0 1,0 0-1,0 0 0,0 0 0,-1 0 0,1 0 1,-1 0-1,0 0 0,0-1 0,0 1 0,0 0 0,0 0 1,-1-1-1,1 1 0,-1-1 0,0 1 0,1-1 1,-1 0-1,0 0 0,-4 3 0,-7 5 333,-1 0 1,0-1-1,-1-1 0,0 0 1,0-1-1,-1 0 0,0-1 1,0-1-1,-20 3 0,-13 2 44,-91 5 0,115-14-899,65-2-8887,-3 1 2941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4.801"/>
    </inkml:context>
    <inkml:brush xml:id="br0">
      <inkml:brushProperty name="width" value="0.025" units="cm"/>
      <inkml:brushProperty name="height" value="0.025" units="cm"/>
    </inkml:brush>
  </inkml:definitions>
  <inkml:trace contextRef="#ctx0" brushRef="#br0">49 1 16912,'0'0'10282,"-7"8"-8878,4-3-1275,-1-1-7,0 1 0,0 0 0,0 1 0,1-1 0,0 0 0,0 1 0,1 0-1,-1-1 1,1 1 0,1 0 0,-1 0 0,1 0 0,-1 7 0,3-11-106,-1-1 0,1 0-1,0 0 1,-1 0 0,1 0 0,0 0-1,0 0 1,0 0 0,0 0-1,0-1 1,0 1 0,0 0 0,0 0-1,0-1 1,1 1 0,-1-1 0,0 1-1,0-1 1,0 1 0,1-1 0,-1 0-1,0 0 1,1 1 0,-1-1 0,0 0-1,1 0 1,-1 0 0,0-1-1,3 1 1,43-4 548,-32-1-461,0-1-1,0 0 1,-1-1 0,1-1 0,-2 0 0,21-16 0,14-8 202,-48 32-302,0 0-1,1 0 1,-1 0 0,0 0 0,0 0 0,0 0 0,1 0 0,-1 0-1,0 0 1,0 0 0,1 0 0,-1 1 0,0-1 0,0 0-1,0 0 1,1 0 0,-1 0 0,0 0 0,0 0 0,0 1 0,1-1-1,-1 0 1,0 0 0,0 0 0,0 1 0,0-1 0,0 0-1,0 0 1,1 0 0,-1 1 0,0-1 0,0 0 0,0 0 0,0 0-1,0 1 1,0-1 0,0 0 0,0 0 0,0 1 0,0-1-1,0 0 1,0 0 0,0 1 0,0-1 0,0 0 0,0 0 0,0 1-1,0-1 1,0 0 0,-1 0 0,1 0 0,0 1 0,0-1 0,0 0-1,0 0 1,0 0 0,-1 0 0,1 1 0,0-1 0,-5 18 98,5-18-101,0 2 0,-3 7 0,0 1 0,0 0 0,1 0 0,1 0 0,-1 12 0,2-20 0,0 0 0,0 0 0,0 0 0,1 0 0,-1 0 0,0 0 0,1 0 0,0 0 0,-1 0 0,1 0 0,0 0 0,0-1 0,0 1 0,0 0 0,0 0 0,0-1 0,1 1 0,-1-1 0,1 1 0,-1-1 0,1 0 0,-1 1 0,1-1 0,0 0 0,-1 0 0,1 0 0,0 0 0,0-1 0,0 1 0,0 0 0,0-1 0,0 1 0,2-1 0,10 2 0,0 0 0,1-1 0,-1-1 0,0-1 0,1 0 0,-1 0 0,0-2 0,0 1 0,18-8 0,-8 2 0,-1-2 0,0-1 0,-1 0 0,31-22 0,-50 32-387,-1 0 1,0 0-1,1 0 1,-1 1-1,1-1 0,0 1 1,-1-1-1,1 1 1,-1 0-1,1 0 0,-1 0 1,1 0-1,0 1 1,3 0-1,-3 0-319,1 0 1,-1-1-1,0 0 1,1 0-1,-1 0 0,0 0 1,0 0-1,1-1 1,4-1-1,16-10-4920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1.849"/>
    </inkml:context>
    <inkml:brush xml:id="br0">
      <inkml:brushProperty name="width" value="0.025" units="cm"/>
      <inkml:brushProperty name="height" value="0.025" units="cm"/>
    </inkml:brush>
  </inkml:definitions>
  <inkml:trace contextRef="#ctx0" brushRef="#br0">27 0 16976,'0'0'2568,"-4"10"-219,-1 9-1447,0 1 0,1-1 0,0 1 0,2 0 0,0 23 0,2-38-675,0 1 0,1-1 0,-1 1 0,1-1 0,0 1 0,1-1 0,0 0 0,-1 1 0,2-1 0,-1 0 0,4 5 0,-4-7-121,0-1 0,0 0 0,0 0 0,0 0 0,0 0 1,1 0-1,-1 0 0,1-1 0,-1 1 0,1-1 0,0 0 0,-1 0 0,1 0 0,0 0 0,0 0 0,0-1 0,0 1 0,0-1 0,0 1 0,0-1 0,0 0 0,4-1 0,0 0-86,-1 0 1,0-1-1,0 0 1,0 0-1,-1 0 0,1-1 1,0 1-1,-1-1 1,0-1-1,0 1 0,8-7 1,51-53 32,-48 47-52,-7 6-687,0 0 0,-1 0 0,9-15 0,-13 17-668,1 0 0,-2 0 0,1 0-1,-1-1 1,3-14 0,-4 11-11672</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5.637"/>
    </inkml:context>
    <inkml:brush xml:id="br0">
      <inkml:brushProperty name="width" value="0.025" units="cm"/>
      <inkml:brushProperty name="height" value="0.025" units="cm"/>
    </inkml:brush>
  </inkml:definitions>
  <inkml:trace contextRef="#ctx0" brushRef="#br0">95 17 16432,'0'0'1895,"-5"11"390,1-1-2104,-61 170 6581,59-163-6183,2 1 0,0 1 0,2-1 1,-1 0-1,2 1 0,1 0 0,0-1 0,5 33 0,-4-49-578,0 0 0,0 0 0,0 0 0,0-1 0,0 1 1,0 0-1,0-1 0,1 1 0,-1-1 0,1 1 0,-1-1 0,1 1 0,-1-1 0,1 0 0,0 0 0,0 0 0,-1 0 1,1 0-1,0-1 0,0 1 0,0 0 0,0-1 0,0 1 0,0-1 0,0 0 0,0 0 0,0 0 0,0 0 0,0 0 1,0 0-1,2-1 0,2 1-57,0 0 0,0-1 0,0 0 1,-1 0-1,1-1 0,0 0 0,-1 0 0,1 0 1,8-5-1,-6 0-988,-1 1 0,1-1 1,-1 0-1,-1 0 0,7-9 1,3-17-5991,-15 31 6276,-1 1 0,0-1 1,1 0-1,-1 1 0,0-1 0,0 0 0,0 0 0,0 1 0,0-1 0,0 0 1,-1 1-1,1-1 0,0 0 0,-1 1 0,0-1 0,0-1 0,0 3 916,1-1-1,-1 1 0,0 0 0,1 0 1,-1 0-1,0 0 0,0 0 0,1 0 1,-1 0-1,0 0 0,1 0 0,-1 0 1,0 0-1,1 1 0,-1-1 0,0 0 1,1 0-1,-1 1 0,0-1 0,1 1 1,-1-1-1,1 0 0,-1 1 0,1-1 1,-1 1-1,1-1 0,-1 1 0,1-1 1,-1 1-1,1-1 0,0 1 0,-1 0 1,1 0-1,-18 20 2867,13-13-2409,0 1 1,1 0-1,0 0 0,0 0 0,1 0 1,0 0-1,0 1 0,1-1 0,1 1 1,-1 11-1,1-18-537,1 0 0,0 0 0,1 0 0,-1 0 0,1-1 0,-1 1 0,1 0 0,0 0 0,0-1 0,0 1 0,0 0 0,0-1 0,1 1 0,-1-1 0,1 1 0,0-1 0,-1 0 0,1 0 0,0 0 0,0 0 0,1 0 0,-1 0 0,0 0 0,1-1 0,-1 1 0,1-1 0,-1 0 0,1 1 0,0-1 0,-1-1 0,1 1 0,0 0 0,0-1 0,0 1 0,0-1 0,-1 0 0,6 0 0,1 0-57,-1 0 1,1 0-1,-1-1 1,1 0-1,0-1 1,-1 0-1,0 0 1,1-1-1,-1 0 1,0-1-1,10-5 1,-5 1-56,-1-1 1,0 0-1,-1 0 1,0-1 0,0-1-1,9-11 1,5-11-23,-2-1 1,-1-1 0,31-68-1,-33 60 170,-2-2 0,24-84 0,-95 222 2908,41-64-2732,1 0 1,1 0 0,1 1 0,2 0 0,1 1 0,1-1 0,2 1 0,1 0 0,4 53 0,-1-74-291,0-1 0,1 0 1,0 1-1,7 15 0,-9-24 0,1 1 0,-1 0 0,1-1-1,-1 1 1,1 0 0,0-1 0,0 1 0,0-1 0,0 1-1,0-1 1,0 0 0,0 1 0,0-1 0,1 0-1,-1 0 1,1 0 0,-1 0 0,0 0 0,1 0-1,0 0 1,-1 0 0,1-1 0,-1 1 0,1-1-1,0 1 1,0-1 0,-1 1 0,1-1 0,0 0-1,0 0 1,-1 0 0,1 0 0,2 0 0,-2-1-14,-1 0 1,1-1-1,0 1 0,0 0 1,-1 0-1,1-1 1,-1 1-1,1-1 1,-1 0-1,0 1 1,0-1-1,1 0 1,-1 0-1,0 1 1,0-1-1,-1 0 1,2-3-1,12-41-505,-11 33 321,18-97-1164,-21 110 1382,0 0 0,0-1 0,0 1 0,1 0 0,-1-1 0,0 1 0,0 0 0,0-1-1,0 1 1,1 0 0,-1 0 0,0-1 0,0 1 0,1 0 0,-1 0 0,0-1 0,1 1-1,-1 0 1,0 0 0,0 0 0,1-1 0,-1 1 0,0 0 0,1 0 0,-1 0 0,1 0 0,-1 0-1,0 0 1,1 0 0,-1 0 0,0 0 0,1 0 0,-1 0 0,0 0 0,1 0 0,-1 0-1,0 0 1,1 0 0,-1 0 0,1 0 0,-1 0 0,0 1 0,1-1 0,-1 0 0,0 0 0,0 0-1,1 1 1,-1-1 0,0 0 0,1 1 0,19 13 78,-16-10 49,9 4 32,1 0-1,0-1 1,0-1-1,1 0 1,-1 0-1,1-2 1,0 0-1,29 4 1,-19-5-23,0-1 0,1-2 0,-1 0 0,46-7 0,-64 5-100,1 0 1,0 0 0,0 0 0,-1-1 0,1 0 0,-1-1 0,0 0 0,0 0 0,0-1 0,-1 1 0,11-10 0,-14 11-35,0 0-1,0-1 1,-1 1 0,1 0 0,-1-1 0,1 0-1,-1 1 1,0-1 0,0 0 0,-1 0 0,1 0-1,-1-1 1,0 1 0,0 0 0,-1 0 0,1-1-1,-1 1 1,0 0 0,0-1 0,0 1 0,0 0-1,-1-1 1,-1-5 0,0 7-22,0-1 0,1 1 0,-1-1 0,0 1 0,-1 0 0,1 0 0,0 0 0,-1 0 0,0 0 0,0 1 0,0-1 0,0 1 0,0 0 0,0-1 0,-1 2 0,1-1 0,-1 0 0,1 1 0,-1-1 0,1 1 0,-1 0 0,0 0 0,0 1 0,0-1 0,0 1 0,1 0 0,-7 0 0,3 0 0,1 0 0,-1 0 0,0 1 0,0 0 0,0 0 0,0 0 0,1 1 0,-1 0 0,1 1 0,-1-1 0,1 1 0,0 0 0,0 1 0,-10 7 0,11-6 0,0 0 0,1 1 0,0-1 0,0 1 0,0 0 0,0 0 0,1 0 0,0 0 0,1 1 0,-1-1 0,1 1 0,1 0 0,-1 0 0,1-1 0,0 1 0,0 0 0,1 0 0,0 0 0,1 0 0,-1 0 0,1 0 0,0 0 0,1 0 0,0-1 0,0 1 0,0 0 0,1-1 0,0 0 0,0 0 0,1 0 0,0 0 0,0 0 0,0 0 0,0-1 0,1 0 0,0 0 0,0 0 0,6 3 0,5 5-345,1-1 0,0-1 0,1 0-1,19 8 1,-19-11-1055,0-1-1,0-1 1,1-1-1,28 5 1,14-5-11941</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6.743"/>
    </inkml:context>
    <inkml:brush xml:id="br0">
      <inkml:brushProperty name="width" value="0.025" units="cm"/>
      <inkml:brushProperty name="height" value="0.025" units="cm"/>
    </inkml:brush>
  </inkml:definitions>
  <inkml:trace contextRef="#ctx0" brushRef="#br0">0 164 10442,'0'0'6278,"69"35"-5766,5-33 33,29-2 224,17 0-225,16-7-256,11-5-31,1-2-193,-2-2-64,-7-2 64,-5-1-32,-6-4 0,-8-5-417,-11-3-2657,-14-2-3781</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07.438"/>
    </inkml:context>
    <inkml:brush xml:id="br0">
      <inkml:brushProperty name="width" value="0.025" units="cm"/>
      <inkml:brushProperty name="height" value="0.025" units="cm"/>
    </inkml:brush>
  </inkml:definitions>
  <inkml:trace contextRef="#ctx0" brushRef="#br0">0 343 13100,'0'0'940,"10"-8"-534,-3 2-341,0 1 0,0 0 1,1 0-1,0 0 1,0 1-1,0 0 0,0 1 1,1 0-1,-1 0 1,1 1-1,14-2 0,659-69 3940,-53 8-5743,-8-47-4159,-484 77 1472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37.709"/>
    </inkml:context>
    <inkml:brush xml:id="br0">
      <inkml:brushProperty name="width" value="0.025" units="cm"/>
      <inkml:brushProperty name="height" value="0.025" units="cm"/>
    </inkml:brush>
  </inkml:definitions>
  <inkml:trace contextRef="#ctx0" brushRef="#br0">1 6 12844,'10'-6'7368,"-4"15"-4413,-2 25-2548,-3-23 442,11 145 2006,-8-79-2227,20 111 0,-22-181-622,-1-1 0,1 0 0,0 0 0,0 0 0,0 0 0,1 0 0,0 0 0,5 7 0,-6-12-15,-1 0 1,0 1 0,0-1 0,1 0-1,-1 0 1,0 0 0,1-1 0,-1 1-1,1 0 1,-1 0 0,1-1 0,-1 1-1,1-1 1,0 1 0,-1-1 0,1 0-1,0 0 1,-1 0 0,1 0 0,0 0 0,-1 0-1,1 0 1,0 0 0,-1-1 0,1 1-1,0-1 1,-1 1 0,1-1 0,-1 1-1,1-1 1,-1 0 0,1 0 0,-1 0-1,0 0 1,1 0 0,1-2 0,8-6-189,-1 0 0,-1-1 0,0 0 0,0-1 0,-1 0 1,0 0-1,0-1 0,7-18 0,6-12-1402,15-52 0,-16 26-1562,23-142 1,-46 277 4056,-4 0 0,-20 84-1,13-77 1750,-9 114-1,23-185-2641,0 0 1,1-1 0,-1 1-1,0 0 1,1 0 0,-1 0-1,1-1 1,0 1 0,0 0-1,0-1 1,0 1 0,1-1-1,1 4 1,-2-5-108,-1-1 1,1 1-1,0-1 1,-1 1-1,1-1 0,0 1 1,-1-1-1,1 0 1,0 1-1,0-1 0,0 0 1,-1 0-1,1 1 0,0-1 1,0 0-1,0 0 1,0 0-1,-1 0 0,1 0 1,0 0-1,0 0 1,0 0-1,0-1 0,-1 1 1,1 0-1,0 0 0,0-1 1,0 1-1,-1 0 1,1-1-1,0 1 0,-1-1 1,1 1-1,0-1 1,-1 1-1,1-1 0,-1 1 1,1-1-1,0 0 1,-1 1-1,0-1 0,1 0 1,-1 0-1,1 1 0,-1-1 1,0 0-1,1-1 1,10-24-5145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38.081"/>
    </inkml:context>
    <inkml:brush xml:id="br0">
      <inkml:brushProperty name="width" value="0.025" units="cm"/>
      <inkml:brushProperty name="height" value="0.025" units="cm"/>
    </inkml:brush>
  </inkml:definitions>
  <inkml:trace contextRef="#ctx0" brushRef="#br0">35 61 4644,'0'0'13805,"-33"65"-10986,32-45-609,1-4-416,9-3 128,17-8-705,6-5-769,10-7-95,4-13-225,4-7-64,-5-1-384,-3 0-1346,-7 3-1505,-13 6-1185,-8 4-961,-7 4-2370</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38.409"/>
    </inkml:context>
    <inkml:brush xml:id="br0">
      <inkml:brushProperty name="width" value="0.025" units="cm"/>
      <inkml:brushProperty name="height" value="0.025" units="cm"/>
    </inkml:brush>
  </inkml:definitions>
  <inkml:trace contextRef="#ctx0" brushRef="#br0">87 25 4452,'0'0'3321,"-1"6"-4149,-2 13 3452,10-47 2952,-7 28-5411,0-1 1,0 1-1,0-1 0,0 1 0,0 0 1,0-1-1,0 1 0,0 0 0,0-1 1,1 1-1,-1 0 0,0-1 1,0 1-1,0 0 0,0 0 0,1-1 1,-1 1-1,0 0 0,0-1 1,1 1-1,-1 0 0,0 0 0,0 0 1,1-1-1,-1 1 0,0 0 0,0 0 1,1 0-1,-1-1 0,0 1 1,1 0-1,-1 0 0,0 0 0,1 0 1,-1 0-1,1 0 0,-1 0 1,0 0-1,1 0 0,-1 0 0,1 0 1,0 7 3763,-6 1-4209,-7 6 1396,-1 1-177,0 1-1,1 0 0,-17 30 1,26-41-852,1 0 1,0 0 0,0 0-1,0 1 1,1-1-1,-1 1 1,1-1 0,1 1-1,-1 0 1,1-1 0,0 1-1,0 0 1,0-1-1,1 1 1,0-1 0,0 1-1,1 0 1,2 5 0,-3-8-79,0-1 1,0 1-1,1-1 1,-1 0-1,1 1 1,-1-1-1,1 0 1,0 0-1,0 0 1,0 0-1,0-1 1,0 1 0,0 0-1,1-1 1,-1 0-1,0 1 1,1-1-1,-1 0 1,1 0-1,-1 0 1,1-1-1,0 1 1,-1-1-1,1 1 1,0-1 0,-1 0-1,1 0 1,0 0-1,0 0 1,-1-1-1,1 1 1,0-1-1,3-1 1,1 0 4,0 0 1,0 0-1,-1-1 0,0 0 1,1-1-1,-1 1 0,0-1 1,0 0-1,-1-1 0,0 1 1,10-11-1,-10 8-14,-1 0 0,1 0 0,-2-1 0,1 0 0,-1 1 0,0-1 0,0 0 0,-1-1 0,0 1 0,-1 0 0,0-1 0,0 1 0,-1 0 0,0-10 0,-1 15 0,1-1 0,0 1 0,0 0 0,-1 0 0,0 0 0,0 0 0,0 0 0,0 0 0,0 0 0,0 0 0,-1 0 0,1 0 0,-1 1 0,0-1 0,0 1 0,0-1 0,0 1 0,-1 0 0,1 0 0,0 0 0,-1 0 0,0 0 0,1 0 0,-1 1 0,0-1 0,0 1 0,0 0 0,0 0 0,0 0 0,0 0 0,0 0 0,0 1 0,0-1 0,0 1 0,-1 0 0,1 0 0,0 0 0,0 1 0,-5 0 0,8-1-81,1 0 1,-1 1-1,1-1 1,-1 0-1,1 0 0,0 0 1,-1 1-1,1-1 1,-1 0-1,1 1 0,-1-1 1,1 1-1,-1-1 1,0 0-1,1 1 1,-1-1-1,1 1 0,-1-1 1,0 1-1,1-1 1,-1 1-1,0-1 0,0 1 1,0 0-1,1-1 1,-1 1-1,0-1 0,0 1 1,0 0-1,0-1 1,0 1-1,0-1 0,0 1 1,0 0-1,0-1 1,0 1-1,0-1 1,-1 1-1,1 0 0,0-1 1,0 1-1,0-1 1,-1 1-1,1-1 0,0 1 1,-1-1-1,1 1 1,-1-1-1,1 1 0,0-1 1,-1 1-1,1-1 1,-1 0-1,1 1 0,-1-1 1,1 0-1,-1 0 1,1 1-1,-1-1 1,0 0-1,0 1 0,4-2-596,-1 1 0,1-1-1,0 1 1,-1-1-1,1 0 1,0 0 0,-1 0-1,1 0 1,-1-1-1,1 1 1,-1-1 0,0 1-1,1-1 1,-1 0 0,0 0-1,0 0 1,2-3-1,25-26-12176</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38.766"/>
    </inkml:context>
    <inkml:brush xml:id="br0">
      <inkml:brushProperty name="width" value="0.025" units="cm"/>
      <inkml:brushProperty name="height" value="0.025" units="cm"/>
    </inkml:brush>
  </inkml:definitions>
  <inkml:trace contextRef="#ctx0" brushRef="#br0">93 0 18738,'-6'9'1537,"-6"12"-610,1 0 0,1 1 0,1 0 0,1 0 0,0 1 0,2 0 0,-3 25 0,3-10 43,1 0 0,2 1 0,5 71 0,-2-108-966,0 0-1,0 0 1,0 0 0,0 0-1,1 0 1,-1 0-1,1 0 1,-1 0-1,1 0 1,0 0 0,0 0-1,0-1 1,0 1-1,0 0 1,0 0-1,0-1 1,1 1 0,-1-1-1,2 2 1,-1-2 3,-1-1 1,0 1 0,1-1 0,-1 1 0,1-1-1,-1 0 1,1 0 0,-1 1 0,1-1-1,-1 0 1,1 0 0,-1 0 0,0-1-1,1 1 1,-1 0 0,1-1 0,-1 1 0,1 0-1,1-2 1,3-1 24,1 0 0,-1-1-1,0 0 1,-1 0 0,1 0-1,-1-1 1,0 0 0,9-10 0,-2-3-4,20-26-49,-31 42 17,1 0 0,-1 0-1,1 1 1,0-1 0,0 0 0,0 1 0,-1-1-1,1 1 1,1 0 0,-1-1 0,0 1 0,0 0-1,0 0 1,1 1 0,-1-1 0,3 0 0,-4 1 8,0 1 1,-1 0 0,1 0-1,0-1 1,0 1-1,-1 0 1,1 0 0,0 0-1,-1 0 1,1 0 0,-1 0-1,1 0 1,-1 0-1,1 0 1,-1 0 0,0 0-1,0 0 1,1 0 0,-1 0-1,0 0 1,0 0 0,0 0-1,0 0 1,0 1-1,-1 0 1,1 42 433,0-34-318,-4 112-51,5-122-69,-1 0 0,0 0 0,0 0 0,0 0 0,1 1 0,-1-1 0,0 0 0,0 0 0,1 0 0,-1 0 0,0 0 0,0 0 0,1 0 0,-1 0 0,0 0 0,1 1 0,-1-1 0,0 0 0,0 0 0,1 0 0,-1-1 0,0 1 0,0 0 0,1 0 0,-1 0 0,0 0 0,0 0 0,1 0 0,-1 0 0,0 0 0,0-1 0,1 1 0,-1 0 0,0 0 0,0 0 0,0 0 0,1-1 0,-1 1 0,0 0 0,0 0 0,0 0 0,0-1 0,1 1 0,-1 0 0,0 0 0,0-1 0,0 1 0,0 0 0,0-1 0,13-11 0,8-16-2085,1-19-5711,-15 16-196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39.107"/>
    </inkml:context>
    <inkml:brush xml:id="br0">
      <inkml:brushProperty name="width" value="0.025" units="cm"/>
      <inkml:brushProperty name="height" value="0.025" units="cm"/>
    </inkml:brush>
  </inkml:definitions>
  <inkml:trace contextRef="#ctx0" brushRef="#br0">1 138 17104,'0'0'5920,"12"5"-3346,-8-3-2442,3 1 118,0 0 0,0 0 0,0-1 0,0 0 0,0 0 0,1 0 0,-1-1 0,0 0 0,1-1 0,-1 0 0,1 0 0,-1 0 0,1-1 0,-1 0 0,11-3-1,-6-1 41,-1 0 0,0-1 0,-1 0 0,1-1 0,16-15-1,-22 19-202,-1-1 0,0 0-1,0 0 1,-1-1-1,1 1 1,-1-1-1,0 1 1,0-1 0,0 0-1,-1 0 1,0-1-1,0 1 1,0 0-1,2-11 1,-4 14-87,0 1 0,0 0 0,0 0 0,0 0 0,-1 0 0,1 0 0,0 0 0,0 0 0,-1 0 0,1 0 0,-1 0 0,1 0 0,-1 1 0,1-1 0,-1 0 0,1 0 0,-1 0 0,0 0 0,1 1 0,-1-1 0,0 0 0,0 1 0,0-1 0,0 0 0,1 1 0,-1-1 0,0 1 0,0 0 0,0-1 0,0 1 0,0 0 0,0-1 0,0 1 0,0 0 0,0 0 0,0 0 0,0 0 0,-1 0 0,1 0 0,0 0 0,0 0 0,0 1 0,-1-1 0,-3 1 0,0 0 0,0 0 0,0 0 0,0 0 0,0 1 0,1 0 0,-1 0 0,-6 3 0,2 3 0,0 0 0,0 0 0,1 1 0,0 0 0,1 0 0,0 1 0,0-1 0,1 2 0,0-1 0,1 1 0,0 0 0,1 0 0,0 0 0,1 1 0,0-1 0,1 1 0,0 0 0,1 0 0,0 15 0,1-24-57,0 0 1,0 1-1,0-1 1,1 0-1,0 0 1,0 1-1,-1-1 1,2 0-1,-1 0 0,0 0 1,1 0-1,-1 0 1,1 0-1,0-1 1,0 1-1,0-1 1,0 1-1,0-1 0,1 1 1,-1-1-1,1 0 1,0 0-1,-1-1 1,1 1-1,0 0 0,0-1 1,0 0-1,4 2 1,4 0-893,-1-1 0,1 1 1,-1-2-1,1 0 0,0 0 0,0-1 1,17-1-1,28-7-14741</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35.217"/>
    </inkml:context>
    <inkml:brush xml:id="br0">
      <inkml:brushProperty name="width" value="0.025" units="cm"/>
      <inkml:brushProperty name="height" value="0.025" units="cm"/>
    </inkml:brush>
  </inkml:definitions>
  <inkml:trace contextRef="#ctx0" brushRef="#br0">115 1 15214,'0'0'3609,"-10"12"-1778,-1 2-1296,1 1-1,0 0 1,1 1-1,0-1 0,1 2 1,1 0-1,1-1 1,-8 32-1,6-4 215,2-1 0,2 1 1,2 0-1,2 1 0,9 72 0,-9-114-684,1 1 0,-1 0 1,1 0-1,0-1 0,0 1 0,0 0 0,1-1 0,-1 1 1,1-1-1,0 0 0,0 1 0,0-1 0,1 0 0,-1 0 1,1 0-1,-1-1 0,1 1 0,0-1 0,0 1 0,0-1 1,1 0-1,-1 0 0,4 2 0,-2-3 4,0 0 0,0 0 0,0-1 1,0 0-1,0 0 0,0 0 0,-1 0 0,1-1 0,0 1 0,0-1 0,0 0 0,0-1 0,-1 1 1,1-1-1,-1 0 0,1 0 0,7-6 0,10-7-69,0 0 0,0-2 0,-2-1 0,0-1 0,-1 0 0,20-28 0,90-140 0,-108 152 0,-1-1 0,-1-1 0,15-44 0,-63 142-1148,20-30-3983,3-10-2304,1-1-7358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35.595"/>
    </inkml:context>
    <inkml:brush xml:id="br0">
      <inkml:brushProperty name="width" value="0.025" units="cm"/>
      <inkml:brushProperty name="height" value="0.025" units="cm"/>
    </inkml:brush>
  </inkml:definitions>
  <inkml:trace contextRef="#ctx0" brushRef="#br0">67 1 20435,'0'0'5413,"-4"8"-4297,-1 2-780,-36 85 1776,38-85-1876,-1 1 0,1-1-1,1 1 1,0 0 0,1 0 0,0 0 0,1 21 0,0-30-223,0-1 1,1 1-1,-1-1 1,0 1-1,1-1 1,-1 0-1,1 1 1,-1-1-1,1 0 1,0 1-1,-1-1 1,1 0-1,0 0 1,0 1-1,0-1 1,0 0-1,0 0 1,0 0-1,0 0 1,1 0-1,-1-1 1,0 1-1,2 1 1,0-1 31,0 0 0,0 0 0,0-1 0,1 1 0,-1-1-1,0 0 1,0 0 0,0 0 0,0 0 0,6-1 0,-2 0 27,1-1 0,-1 0 1,0 0-1,0-1 0,0 0 0,0 0 1,0-1-1,11-7 0,-12 6-72,0-1 0,0-1 0,0 1 0,-1-1 0,0 0 0,0 0 0,0 0 0,-1-1 0,0 1 0,-1-1 0,3-9 0,-5 14 0,0 0 0,0 0 0,-1 0 0,1 0 0,-1 0 0,0 0 0,1 0 0,-2 0 0,1 0 0,0 0 0,-1 0 0,1 0 0,-1 0 0,0 0 0,0 0 0,0 1 0,0-1 0,0 0 0,-1 0 0,1 1 0,-1-1 0,0 1 0,0 0 0,0-1 0,0 1 0,0 0 0,0 0 0,-1 0 0,1 0 0,0 1 0,-1-1 0,0 1 0,-4-3 0,-44-10 0,25 16 0,25-2 0,1 0 0,-1 0 0,1 1 0,-1-1 0,1 0 0,-1 1 0,1-1 0,-1 1 0,1-1 0,-1 0 0,1 1 0,-1-1 0,1 1 0,0-1 0,-1 1 0,1-1 0,0 1 0,-1 0 0,1-1 0,0 1 0,0-1 0,0 1 0,-1 0 0,1-1 0,0 1 0,0 0 0,0-1 0,0 1 0,0-1 0,0 2 0,0-1-63,1 0 1,-1-1-1,0 1 1,0 0-1,1-1 1,-1 1-1,0-1 1,1 1-1,-1-1 1,0 1-1,1 0 1,-1-1-1,1 1 1,-1-1-1,1 0 1,-1 1-1,1-1 1,0 1-1,-1-1 1,1 0-1,-1 1 1,1-1-1,0 0 1,-1 0-1,1 1 1,0-1-1,-1 0 1,1 0-1,0 0 1,0 0-1,24-1-7448,-1-4-6646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2.474"/>
    </inkml:context>
    <inkml:brush xml:id="br0">
      <inkml:brushProperty name="width" value="0.025" units="cm"/>
      <inkml:brushProperty name="height" value="0.025" units="cm"/>
    </inkml:brush>
  </inkml:definitions>
  <inkml:trace contextRef="#ctx0" brushRef="#br0">1 24 19250,'0'0'13517,"74"-10"-13517,-40 4 0,-1 2 0,3 2 0,-5 0 0,1 2 0,-3 0-641,-4 0-1120,-6 8-1442,-2-2-1922,-5 0-2562</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36.249"/>
    </inkml:context>
    <inkml:brush xml:id="br0">
      <inkml:brushProperty name="width" value="0.025" units="cm"/>
      <inkml:brushProperty name="height" value="0.025" units="cm"/>
    </inkml:brush>
  </inkml:definitions>
  <inkml:trace contextRef="#ctx0" brushRef="#br0">125 1 20756,'0'0'1911,"-7"13"91,-8 19-718,0 1-1,3 0 1,-15 60 0,10-14-773,4 1 0,4 1 1,0 122-1,9-201-547,0-1 1,0 0-1,0 0 0,0 0 1,0 0-1,0 1 1,1-1-1,-1 0 0,0 0 1,0 0-1,1 0 1,-1 0-1,1 0 0,-1 0 1,1 0-1,0 0 1,-1 0-1,1 0 0,0 0 1,0 0-1,-1 0 1,1 0-1,0-1 0,0 1 1,0 0-1,0-1 0,0 1 1,0-1-1,0 1 1,0-1-1,0 1 0,1-1 1,-1 0-1,0 1 1,0-1-1,0 0 0,0 0 1,0 0-1,1 0 1,-1 0-1,0 0 0,0 0 1,0-1-1,0 1 1,1 0-1,-1-1 0,0 1 1,1-1-1,3-1-518,1 0 1,-1 0-1,0-1 0,-1 0 1,1 0-1,0 0 0,-1 0 1,0-1-1,5-4 0,17-26-4549,0-7-2318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36.608"/>
    </inkml:context>
    <inkml:brush xml:id="br0">
      <inkml:brushProperty name="width" value="0.025" units="cm"/>
      <inkml:brushProperty name="height" value="0.025" units="cm"/>
    </inkml:brush>
  </inkml:definitions>
  <inkml:trace contextRef="#ctx0" brushRef="#br0">127 1 14990,'0'0'10704,"-10"6"-8110,-2 4-2138,-1-1-1,2 1 0,-1 1 1,1 0-1,-10 14 1,17-19-416,0-1 0,0 1 0,0 0 1,1 0-1,0 0 0,0 0 0,1 1 1,0-1-1,0 1 0,0 0 0,1-1 0,0 1 1,0 0-1,1 0 0,-1 0 0,2 10 1,0-16-36,-1 0 0,0 0 1,0 0-1,0 0 1,1 0-1,-1 0 0,1 0 1,-1 0-1,1 0 1,-1 0-1,1 0 0,-1 0 1,1 0-1,0-1 1,0 1-1,-1 0 0,1 0 1,0-1-1,0 1 1,0 0-1,0-1 0,0 1 1,0-1-1,0 1 1,1-1-1,1 1 13,-1 0-1,1-1 1,0 0 0,-1 0 0,1 0-1,0 0 1,0 0 0,-1-1-1,1 1 1,2-1 0,3-2 41,-1 1 1,1-1 0,-1 0-1,0 0 1,0-1 0,8-6-1,-4 2-38,-2 0 0,1-1-1,-1 0 1,-1-1 0,1 0-1,-2 0 1,1-1 0,-1 0-1,-1 0 1,0 0-1,-1-1 1,0 0 0,-1 0-1,3-14 1,-7 26-21,0 0 0,0 1 0,0-1 0,0 0 0,-1 1 0,1-1 0,0 0 0,0 0 0,-1 1 0,1-1 0,0 0 0,0 0 0,-1 0 0,1 1 0,0-1 0,-1 0 0,1 0 0,0 0 0,-1 0 0,1 0 0,0 0 0,-1 1 0,1-1 0,0 0 0,-1 0 0,1 0 0,0 0 0,-1 0 0,1 0 0,0-1 0,-1 1 0,1 0 0,-1 0 0,1 0 0,0 0 0,0 0 0,-1 0 0,1-1 0,0 1 0,-1 0 0,1 0 0,0 0 0,-1-1 0,1 1 0,0 0 0,0 0 0,0-1 0,-1 1 0,1 0 0,0-1 0,0 1 0,0 0 0,0-1 0,-1 1 0,1 0 0,0-1 0,0 1 0,0 0 0,0-1 0,0 1 0,0 0 0,0-1 0,0 1 0,0 0 0,0-1 0,0 1 0,0-1 0,-21 23 0,16-13 0,0 0 0,0 1 0,1-1 0,0 1 0,0 0 0,1 1 0,1-1 0,0 0 0,0 1 0,1-1 0,0 1 0,1 0 0,1 14 0,-1-24-21,1 1 0,-1-1 0,1 0 1,-1 1-1,1-1 0,-1 0 0,1 0 0,0 0 0,0 1 0,-1-1 1,1 0-1,0 0 0,0 0 0,0 0 0,0 0 0,0-1 0,1 1 1,-1 0-1,0 0 0,0-1 0,0 1 0,2 0 0,2 0-140,-1 0 0,0 0 0,0 0 0,1 0 0,-1-1 0,1 0 0,4 0 0,2-1-522,-1 0-1,0 0 1,1-1 0,-1-1 0,15-5 0,11-13-6022,-3-3-4778</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0.067"/>
    </inkml:context>
    <inkml:brush xml:id="br0">
      <inkml:brushProperty name="width" value="0.025" units="cm"/>
      <inkml:brushProperty name="height" value="0.025" units="cm"/>
    </inkml:brush>
  </inkml:definitions>
  <inkml:trace contextRef="#ctx0" brushRef="#br0">118 1 15983,'-6'8'5184,"-8"13"-4336,1 1 1,1 1 0,1 0-1,1 0 1,1 1 0,1 0-1,-8 44 1,9-27 113,1 0 0,3 1 1,1 0-1,4 49 0,-2-89-962,0-1 0,0 1 0,0 0 0,0 0 0,0 0 0,0 0 0,1 0 0,-1 0 0,0-1 0,1 1 0,0 0 0,-1 0 0,1-1 0,0 1 0,0 0 0,0-1 0,0 1 0,0-1 0,0 1 0,1-1 0,-1 1 0,0-1 0,1 0 0,-1 0 0,1 0 0,0 0 0,-1 0 0,1 0 0,0 0 0,-1 0 0,1-1 0,0 1 0,2 0 0,-2-1 0,0-1 0,1 0 0,-1 1 0,0-1 0,0 0 0,0 0 0,0 0 0,0 0 0,0 0 0,0-1 0,-1 1 0,1-1 0,0 1 0,-1-1 0,1 1 0,-1-1 0,1 0 0,-1 0 0,0 0 0,0 0 0,0 0 0,0 0 0,0 0 0,0 0 0,-1 0 0,1 0 0,0-4 0,2-9 0,0 1 0,-1-1 0,-1 0 0,-1-27 0,0 36 0,0 0 0,-1 0 0,1 0 0,-1 0 0,-1 1 0,1-1 0,-1 0 0,0 1 0,0-1 0,0 1 0,-1 0 0,0-1 0,0 1 0,-1 1 0,-3-6 0,7 10 0,-1-1 0,1 1 0,0-1 0,-1 1 0,1 0 0,-1-1 0,1 1 0,-1-1 0,1 1 0,-1 0 0,1 0 0,-1-1 0,1 1 0,-1 0 0,1 0 0,-1-1 0,1 1 0,-1 0 0,0 0 0,1 0 0,-1 0 0,1 0 0,-1 0 0,1 0 0,-1 0 0,0 0 0,1 0 0,-1 0 0,1 1 0,-1-1 0,1 0 0,-1 0 0,1 0 0,-2 1 0,-5 20 0,8 28 0,0-44 0,0-1 0,0 0 0,0 0 0,1 0 0,-1 0 0,1 0 0,0 0 0,0 0 0,0-1 0,1 1 0,0-1 0,-1 1 0,1-1 0,0 0 0,0 0 0,1 0 0,-1-1 0,1 1 0,-1-1 0,1 0 0,0 0 0,0 0 0,0 0 0,0-1 0,0 0 0,6 2 0,-3-2 0,0 1 0,0-1 0,1-1 0,-1 1 0,0-1 0,0-1 0,1 1 0,-1-1 0,0-1 0,0 1 0,0-1 0,0 0 0,0-1 0,0 1 0,7-6 0,-3 2 0,-1 0 0,0-1 0,-1-1 0,0 1 0,0-2 0,0 1 0,-1-1 0,-1 0 0,1-1 0,-2 0 0,1 0 0,-1 0 0,-1-1 0,0 0 0,0 0 0,3-14 0,-35 77 0,21-34 0,-30 107 0,33-112 0,1 0 0,0 1 0,1-1 0,0 1 0,1-1 0,1 1 0,2 17 0,-3-30 0,1 0 0,-1 0 0,1 0 0,-1 0 0,1 0 0,-1 0 0,1 0 0,-1 0 0,1 0 0,0-1 0,0 1 0,-1 0 0,1 0 0,0-1 0,0 1 0,0 0 0,0-1 0,0 1 0,0-1 0,0 0 0,0 1 0,0-1 0,0 0 0,0 1 0,0-1 0,0 0 0,0 0 0,0 0 0,0 0 0,0 0 0,0 0 0,0 0 0,0 0 0,0 0 0,1-1 0,0 0 0,2 0 0,0 0 0,0 0 0,0 0 0,0-1 0,-1 1 0,1-1 0,0 0 0,5-5 0,-3 1-298,0 0 0,0 0-1,-1-1 1,0 1 0,0-1 0,0-1-1,-1 1 1,0-1 0,-1 1 0,0-1-1,0 0 1,0 0 0,-1-1 0,2-15-1,-3-23-7847</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0.409"/>
    </inkml:context>
    <inkml:brush xml:id="br0">
      <inkml:brushProperty name="width" value="0.025" units="cm"/>
      <inkml:brushProperty name="height" value="0.025" units="cm"/>
    </inkml:brush>
  </inkml:definitions>
  <inkml:trace contextRef="#ctx0" brushRef="#br0">34 77 18385,'0'0'4549,"-12"-63"-3460,11 52-1057,-1 8 0,-1 3-160,0 10-1570,-2 7-1313,-2 6-2786</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0.813"/>
    </inkml:context>
    <inkml:brush xml:id="br0">
      <inkml:brushProperty name="width" value="0.025" units="cm"/>
      <inkml:brushProperty name="height" value="0.025" units="cm"/>
    </inkml:brush>
  </inkml:definitions>
  <inkml:trace contextRef="#ctx0" brushRef="#br0">47 0 15759,'0'0'11061,"-2"11"-10452,-15 76 425,5 0 0,3 2 1,3 110-1,5-195-991,2 0 1,-1 0 0,0 0-1,1 0 1,0 0-1,0 0 1,0 0-1,0 0 1,1 0 0,-1-1-1,1 1 1,0-1-1,0 1 1,0-1-1,1 0 1,4 5 0,-5-6-29,0-1 1,0 1 0,0-1 0,1 0 0,-1 0 0,0 0 0,1 0 0,-1-1-1,1 1 1,-1-1 0,1 1 0,-1-1 0,1 0 0,-1 0 0,1 0 0,-1 0-1,1 0 1,-1-1 0,1 1 0,-1-1 0,1 0 0,-1 1 0,0-1 0,1 0-1,-1-1 1,0 1 0,0 0 0,3-3 0,5-3-16,0-2 0,0 1 0,-1-1 0,0-1 0,-1 0 0,0 0 0,0 0 0,-1-1 0,-1 0 0,0-1 0,0 0 0,-1 1 0,-1-2 0,0 1 0,0 0 0,1-16 0,-5 17 0,-2 10 0,-2 8 0,3-7 0,-5 16 0,0 1 0,0 1 0,2-1 0,0 1 0,1 0 0,1-1 0,0 1 0,2 1 0,0-1 0,5 34 0,-5-50 0,1 1 0,0-1 0,0 1 0,0-1 0,0 1 0,0-1 0,0 0 0,1 0 0,-1 1 0,1-1 0,-1 0 0,1 0 0,0-1 0,0 1 0,0 0 0,0 0 0,0-1 0,0 1 0,0-1 0,1 0 0,-1 0 0,1 0 0,-1 0 0,0 0 0,1 0 0,0-1 0,-1 1 0,1-1 0,-1 0 0,1 1 0,0-1 0,-1-1 0,1 1 0,-1 0 0,1-1 0,0 1 0,-1-1 0,1 1 0,3-3 0,1 1 0,1-1 0,0 0 0,-1-1 0,1 0 0,-1 0 0,0 0 0,0-1 0,-1 0 0,1 0 0,-1-1 0,7-8 0,-7 5-528,0 0 0,0-1 0,-1 0 0,0 0 0,-1 0-1,0 0 1,-1-1 0,0 0 0,0 0 0,-1 0 0,-1 0 0,1-16 0,-2-21-6925</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1.169"/>
    </inkml:context>
    <inkml:brush xml:id="br0">
      <inkml:brushProperty name="width" value="0.025" units="cm"/>
      <inkml:brushProperty name="height" value="0.025" units="cm"/>
    </inkml:brush>
  </inkml:definitions>
  <inkml:trace contextRef="#ctx0" brushRef="#br0">82 1 22581,'0'0'5878,"1"13"-4164,5 226 1100,-5 14-4280,-1-192 208,0-74-1335,1-1 1453,0 0 0,-2 0-1,0-1 1,0 1 0,-1 0-1,-6-21 1,2 21 816,0 1 1,-1-1 0,-13-19-1,2 11 2792,-3 6 3762,34 18-2901,15-4-2983,-13 1-118,28 2-129,15 0-1003,-22-4-2936,-35 3 3624,0 0 0,-1 0-1,1 0 1,-1 0-1,1 0 1,-1 0 0,1 0-1,-1 0 1,1-1 0,-1 1-1,1 0 1,-1 0 0,1-1-1,-1 1 1,1 0 0,-1-1-1,0 1 1,1-1 0,-1 1-1,0 0 1,1-1-1,-1 1 1,0-1 0,1 1-1,-1-1 1,0 1 0,0-1-1,1 1 1,-1-1 0,0 1-1,0-1 1,0 1 0,0-1-1,0 1 1,0-2 0,0-11-7520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1.526"/>
    </inkml:context>
    <inkml:brush xml:id="br0">
      <inkml:brushProperty name="width" value="0.025" units="cm"/>
      <inkml:brushProperty name="height" value="0.025" units="cm"/>
    </inkml:brush>
  </inkml:definitions>
  <inkml:trace contextRef="#ctx0" brushRef="#br0">1 36 19923,'0'0'9993,"51"-16"-9128,-11 10-673,3 2-192,1 0-1025,-7 0-3651,-7 2-5670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2.059"/>
    </inkml:context>
    <inkml:brush xml:id="br0">
      <inkml:brushProperty name="width" value="0.025" units="cm"/>
      <inkml:brushProperty name="height" value="0.025" units="cm"/>
    </inkml:brush>
  </inkml:definitions>
  <inkml:trace contextRef="#ctx0" brushRef="#br0">61 343 9801,'0'0'15567,"-6"8"-13464,-1 1-1843,1 0 0,0 1 0,0 0 0,1 0-1,0 0 1,1 0 0,0 1 0,1 0 0,0 0-1,1 0 1,-2 11 0,4-21-253,1-1 0,-1 1-1,0-1 1,0 1 0,0-1 0,0 1 0,1-1 0,-1 1-1,0-1 1,1 1 0,-1-1 0,0 0 0,0 1 0,1-1-1,-1 0 1,1 1 0,-1-1 0,0 0 0,1 1-1,-1-1 1,1 0 0,-1 0 0,1 1 0,-1-1 0,1 0-1,-1 0 1,1 0 0,-1 0 0,1 0 0,-1 0 0,1 0-1,-1 0 1,1 0 0,-1 0 0,1 0 0,-1 0-1,1 0 1,-1 0 0,1 0 0,-1 0 0,1-1 0,-1 1-1,1 0 1,-1 0 0,1-1 0,-1 1 0,1-1 0,25-13 396,-12 1-337,-1-1-1,-1 0 0,13-20 1,-20 28-161,-1-1 0,0 1 1,0-1-1,0 0 1,-1-1-1,0 1 0,-1 0 1,0-1-1,0 0 0,1-11 1,-13 27-563,5 2 746,1 0 0,0 0 1,1 0-1,0 1 0,1 0 0,0-1 0,1 1 0,0 0 0,0 0 0,1 0 0,0 0 1,3 15-1,-2-24-75,-1 0 1,0 0-1,1 0 0,0 0 1,-1 0-1,1 0 1,0-1-1,0 1 0,0 0 1,0 0-1,0-1 1,0 1-1,0-1 1,1 1-1,-1-1 0,1 0 1,-1 1-1,1-1 1,-1 0-1,1 0 0,0 0 1,0 0-1,1 1 1,1-1 30,-1-1 0,1 1 0,-1-1-1,0 0 1,1 0 0,-1 0 0,1 0 0,-1-1 0,0 1 0,1-1 0,-1 0 0,5-1 0,4-3 68,-1 0 1,0-1-1,0 0 1,0 0-1,-1-1 1,13-11-1,1-5-113,-1-1 0,-1-1 0,0-1 0,-2 0 0,-2-2 0,0 0 0,-2-1 0,-1-1 0,-1 0 0,-2-1 0,-1-1 0,-1 0 0,6-39 0,-18 51 0,-9 25 0,-12 29 0,11-7 0,1 1 0,2 0 0,1 0 0,-6 33 0,11-43 0,1 1 0,1-1 0,0 1 0,1 0 0,1-1 0,1 1 0,7 31 0,-6-39 0,1-1 0,1 0 0,-1 0 0,2-1 0,-1 1 0,1-1 0,13 15 0,-14-19 0,-1 0 0,1 0 0,0 0 0,0-1 0,0 0 0,1 0 0,0 0 0,0-1 0,0 1 0,0-1 0,0-1 0,0 1 0,11 1 0,-16-3 0,-1-1 1,0 0-1,1 0 0,-1 0 1,1 0-1,-1 0 0,0 0 1,1 0-1,-1 0 0,0 0 1,1 0-1,-1 0 0,1 0 1,-1 0-1,0 0 0,1 0 1,-1-1-1,0 1 0,1 0 1,-1 0-1,0 0 0,1 0 1,-1-1-1,0 1 0,1 0 1,-1 0-1,0-1 0,0 1 1,1 0-1,-1-1 0,0 1 1,0 0-1,1-1 0,-1 1 1,0 0-1,0-1 0,0 1 1,0 0-1,0-1 0,-4-20 14,-17-17-148,-8 6-458,-1 2 0,-2 1 0,0 1 0,-68-43 0,38 27 776,61 43-139,0 1-1,0-1 0,0 1 1,0-1-1,1 1 1,-1-1-1,0 0 0,0 1 1,1-1-1,-1 0 1,1 1-1,-1-1 0,0 0 1,1 0-1,-1 0 1,1 0-1,0 1 0,-1-1 1,1 0-1,0 0 1,0 0-1,-1-2 0,2 3-18,-1-1 0,0 0 0,1 1-1,-1-1 1,1 0 0,-1 1 0,1-1-1,0 1 1,-1-1 0,1 1 0,0-1-1,-1 1 1,1-1 0,0 1 0,-1 0 0,1-1-1,0 1 1,0 0 0,0 0 0,-1 0-1,2-1 1,56-4 317,-48 4-315,67-2 114,21-1-968,-35-3-3940,-45 1-444,-15-2-1591</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2.416"/>
    </inkml:context>
    <inkml:brush xml:id="br0">
      <inkml:brushProperty name="width" value="0.025" units="cm"/>
      <inkml:brushProperty name="height" value="0.025" units="cm"/>
    </inkml:brush>
  </inkml:definitions>
  <inkml:trace contextRef="#ctx0" brushRef="#br0">0 72 18898,'0'0'8168,"59"-40"-6983,-5 32-897,9 1-288,-1 0-1858,-2-3-7366</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3.099"/>
    </inkml:context>
    <inkml:brush xml:id="br0">
      <inkml:brushProperty name="width" value="0.025" units="cm"/>
      <inkml:brushProperty name="height" value="0.025" units="cm"/>
    </inkml:brush>
  </inkml:definitions>
  <inkml:trace contextRef="#ctx0" brushRef="#br0">224 166 3331,'0'0'13117,"-5"-10"-7934,4 5-4878,-1 1 0,0-1 1,0 1-1,0 0 0,-1-1 0,1 1 0,-1 0 1,0 0-1,0 1 0,-1-1 0,1 1 0,-1 0 0,1-1 1,-1 1-1,0 1 0,-1-1 0,1 1 0,0 0 1,-1-1-1,1 2 0,-1-1 0,1 1 0,-9-2 0,7 2-193,1 0 0,0 0 0,-1 1 0,1 0 0,-1 0 1,1 0-1,0 1 0,-1-1 0,1 2 0,0-1 0,0 0 0,0 1 0,-1 0 0,-6 4 0,9-4-91,-1 1 1,1 0-1,0 0 0,0 0 1,0 0-1,1 1 1,-1-1-1,1 1 0,0 0 1,0-1-1,0 1 1,1 0-1,-1 0 1,1 0-1,0 0 0,0 0 1,0 1-1,0 7 1,0-4 35,0 0 0,0 0 1,1 0-1,1 0 1,-1 0-1,1 0 0,1 0 1,-1 0-1,1-1 1,5 13-1,-5-16-21,0 0 0,0-1 0,1 1 1,-1-1-1,1 0 0,0 0 0,0 0 0,0 0 0,0-1 1,0 1-1,0-1 0,1 1 0,-1-1 0,1-1 0,0 1 0,0 0 1,0-1-1,-1 1 0,1-1 0,0-1 0,1 1 0,5 0 0,1 0-23,1-1-1,0-1 1,-1 1-1,1-2 1,-1 0-1,1 0 0,-1-1 1,0-1-1,0 0 1,0 0-1,-1-1 1,1 0-1,-1-1 0,0 0 1,10-9-1,-7 5-6,-1 0 0,0-2-1,0 1 1,-1-1 0,0-1-1,-1 0 1,-1 0 0,0-1 0,-1-1-1,8-17 1,-14 27-6,-1-1 0,1 1 0,-1-1 0,0 0 0,-1 0 0,1 1 0,-2-10 0,1 14 0,0 1 0,0-1 0,0 0 0,0 1 0,0-1 0,0 0 0,0 1 0,0-1 0,-1 0 0,1 1 0,0-1 0,0 1 0,-1-1 0,1 0 0,0 1 0,-1-1 0,1 1 0,-1-1 0,1 1 0,-1-1 0,1 1 0,-1-1 0,1 1 0,-1 0 0,0-1 0,-1 1 0,1 0 0,0 1 0,-1-1 0,1 0 0,0 1 0,0-1 0,0 1 0,-1-1 0,1 1 0,0 0 0,0 0 0,0-1 0,0 1 0,0 0 0,0 0 0,0 0 0,0 0 0,1 0 0,-2 1 0,-5 8 0,1 1 0,0-1 0,0 1 0,1 0 0,0 0 0,1 0 0,1 1 0,0-1 0,0 1 0,1 0 0,0 0 0,1 0 0,1 0 0,0 0 0,0 0 0,3 14 0,-2-24 0,0-1 0,-1 1 0,1-1 0,0 1 0,0-1 0,0 1 0,0-1 0,0 0 0,0 0 0,0 0 0,0 1 0,0-1 0,1 0 0,-1 0 0,0-1 0,1 1 0,-1 0 0,1 0 0,-1-1 0,1 1 0,-1-1 0,1 1 0,0-1 0,-1 1 0,1-1 0,0 0 0,-1 0 0,1 0 0,-1 0 0,1 0 0,0 0 0,2-1 0,2 0 0,0-1 0,0 1 0,0-1 0,-1 0 0,1 0 0,-1 0 0,1-1 0,4-3 0,4-4 0,0-1 0,-1 0 0,-1-1 0,0-1 0,15-19 0,-21 25 0,-1 0 0,0 0 0,-1-1 0,1 0 0,-2 0 0,1 0 0,-1-1 0,0 1 0,-1-1 0,0 1 0,0-1 0,0-11 0,-10 26 0,-1 9 0,1 4 0,1 1 0,1 0 0,1 0 0,0 1 0,2 0 0,-2 35 0,5-55 0,-1 1 0,1-1 0,0 0 0,0 0 0,0 0 0,1 0 0,-1 1 0,0-1 0,0 0 0,0 0 0,1 0 0,-1 0 0,1 0 0,-1 0 0,1 0 0,-1 0 0,1 0 0,0 0 0,-1 0 0,1 0 0,0 0 0,0 0 0,-1-1 0,1 1 0,0 0 0,0-1 0,1 2 0,0-2 0,0 0 0,0 1 0,0-1 0,0 0 0,0 0 0,0 0 0,0-1 0,0 1 0,-1 0 0,1-1 0,0 1 0,0-1 0,0 1 0,2-2 0,6-3 0,0-1 0,0 0 0,-1 0 0,13-11 0,7-12 0,0-2 0,-2-1 0,23-35 0,11-14 0,-60 105 0,-13 22 0,7-33 0,2 1 0,0-1 0,0 0 0,1 1 0,1 0 0,0-1 0,1 22 0,1-34-58,-1 1 0,0-1 1,1 0-1,-1 0 0,1 1 0,-1-1 1,1 0-1,0 0 0,-1 0 0,1 0 0,0 0 1,0 1-1,0-2 0,0 1 0,0 0 1,0 0-1,0 0 0,0 0 0,0-1 1,0 1-1,1 0 0,-1-1 0,0 1 0,0-1 1,1 1-1,-1-1 0,0 0 0,1 1 1,-1-1-1,0 0 0,1 0 0,-1 0 0,0 0 1,1 0-1,-1-1 0,0 1 0,3-1 1,1 0-514,0 0 1,0 0-1,1-1 1,-1 0-1,0 0 1,-1 0-1,1-1 1,6-3-1,22-23-6614,2-8-3027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0.753"/>
    </inkml:context>
    <inkml:brush xml:id="br0">
      <inkml:brushProperty name="width" value="0.025" units="cm"/>
      <inkml:brushProperty name="height" value="0.025" units="cm"/>
    </inkml:brush>
  </inkml:definitions>
  <inkml:trace contextRef="#ctx0" brushRef="#br0">0 67 12684,'0'0'10250,"92"5"-10090,-32-13-96,9-1-737,5-2-1345,9 0-224,1 1-512,-1 2-33,-6-2-96,-4 6-992</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3.174"/>
    </inkml:context>
    <inkml:brush xml:id="br0">
      <inkml:brushProperty name="width" value="0.025" units="cm"/>
      <inkml:brushProperty name="height" value="0.025" units="cm"/>
    </inkml:brush>
  </inkml:definitions>
  <inkml:trace contextRef="#ctx0" brushRef="#br0">1 49 18962,'0'0'13186,"9"-7"-12845,-2 2-319,0 0-1,1 1 0,0 0 1,0 1-1,0-1 1,0 1-1,0 1 0,1 0 1,-1 0-1,1 1 0,0 0 1,11 0-1,19-1-21,-20 0 0,0 1 0,0 1 0,0 1 0,24 4 0,-41-5 0,0 1 0,0-1 0,0 1 0,0 0 0,0-1 0,0 1 0,0 0 0,0 0 0,0 0 0,0 1 0,-1-1 0,1 0 0,0 1 0,-1-1 0,1 1 0,-1-1 0,0 1 0,0 0 0,1 0 0,-1-1 0,0 1 0,0 0 0,0 0 0,-1 0 0,1 0 0,-1 0 0,1 0 0,-1 0 0,1 1 0,-1-1 0,0 0 0,0 0 0,0 0 0,0 0 0,-1 3 0,0 2 0,-1-1 0,1 0 0,-1 0 0,0 0 0,-1 0 0,0 0 0,0 0 0,0-1 0,-1 1 0,-5 6 0,-6 5 16,-1 0 1,-32 25-1,40-36-43,0 0 0,0 0-1,-1-1 1,0 0-1,0-1 1,-1 0-1,1 0 1,-17 3-1,25-7-2128</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3.489"/>
    </inkml:context>
    <inkml:brush xml:id="br0">
      <inkml:brushProperty name="width" value="0.025" units="cm"/>
      <inkml:brushProperty name="height" value="0.025" units="cm"/>
    </inkml:brush>
  </inkml:definitions>
  <inkml:trace contextRef="#ctx0" brushRef="#br0">155 1 10378,'0'0'17611,"-5"14"-16436,-17 55-650,4 0 1,2 2-1,-10 116 1,17-60 224,11 168 1,2-247-751,-3-44 0,-3-16 0,0-2 0,-25-137 0,15 96 0,2 0 0,-3-70 0,13 124 1,0 0 1,0-1-1,0 1 1,0 0-1,1 0 1,-1 0-1,0-1 0,0 1 1,1 0-1,-1 0 1,1 0-1,-1 0 1,1 0-1,0 0 1,-1 0-1,1 0 0,0 0 1,-1 0-1,1 0 1,0 0-1,0 0 1,0 1-1,0-1 0,0 0 1,0 0-1,0 1 1,0-1-1,0 1 1,0-1-1,1 1 0,-1 0 1,0-1-1,0 1 1,0 0-1,0 0 1,1 0-1,-1 0 0,2 0 1,7 0-15,0 1 1,1 0 0,-1 0-1,10 4 1,14 1-244,-34-6 244,43 1-3012,-14-4-3004,10-10-7259</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4.504"/>
    </inkml:context>
    <inkml:brush xml:id="br0">
      <inkml:brushProperty name="width" value="0.025" units="cm"/>
      <inkml:brushProperty name="height" value="0.025" units="cm"/>
    </inkml:brush>
  </inkml:definitions>
  <inkml:trace contextRef="#ctx0" brushRef="#br0">167 63 12780,'0'0'7324,"1"-10"-4062,4-28-342,-5 37-2819,-1 1 0,1-1 0,0 0-1,0 0 1,-1 1 0,1-1 0,0 0 0,-1 1 0,1-1-1,-1 0 1,1 1 0,-1-1 0,1 1 0,-1-1 0,1 1-1,-1-1 1,1 1 0,-1-1 0,0 1 0,1-1-1,-1 1 1,0 0 0,0-1 0,1 1 0,-1 0 0,0 0-1,0-1 1,1 1 0,-1 0 0,0 0 0,0 0 0,1 0-1,-1 0 1,0 0 0,0 0 0,-1 1 0,-26 4 1085,21-1-1155,-1 1-1,1-1 1,1 2 0,-1-1-1,1 0 1,0 1 0,0 0-1,0 1 1,1-1 0,0 1-1,0 0 1,-5 11 0,4-7-45,1 0 0,0 0 0,0 1 0,1 0 1,1 0-1,0 0 0,-3 23 0,6-34 14,0-1 0,0 1 0,0 0 0,0-1 0,0 1 0,0 0 0,0-1 0,0 1 0,0 0 0,0-1 0,0 1 0,0 0 0,1-1 0,-1 1 0,0-1 0,0 1 0,1 0 0,-1-1 0,0 1 0,1-1-1,-1 1 1,1-1 0,-1 1 0,1-1 0,-1 1 0,1-1 0,-1 0 0,1 1 0,-1-1 0,1 0 0,-1 1 0,1-1 0,0 0 0,-1 0 0,1 1 0,-1-1 0,1 0 0,0 0 0,-1 0 0,1 0 0,0 0 0,-1 0 0,1 0 0,0 0 0,-1 0 0,1 0 0,0 0 0,-1-1 0,1 1 0,0 0 0,-1 0 0,1-1-1,-1 1 1,2-1 0,33-19 120,-9-2-46,27-21-24,-49 40-51,0 1-1,0 0 1,0-1-1,1 1 1,-1 1-1,0-1 1,1 1-1,-1-1 1,1 1-1,0 0 1,5 0-1,-9 1-1,0 1 1,-1-1-1,1 0 0,0 0 0,0 1 0,0-1 0,0 0 0,0 1 0,0-1 1,-1 1-1,1-1 0,0 1 0,0-1 0,-1 1 0,1 0 0,0-1 0,-1 1 1,1 0-1,-1 0 0,1-1 0,-1 1 0,1 0 0,-1 0 0,1 0 0,-1 0 0,0-1 1,0 1-1,1 0 0,-1 0 0,0 0 0,0 2 0,2 35-65,-2-28 68,-1 19 94,0 0 1,-1-1-1,-2 1 0,-1-1 1,-2 0-1,0 0 0,-2 0 1,-1-1-1,-1-1 0,-1 0 1,-25 39-1,35-63-88,1 0 0,0 0 1,-1 0-1,1 0 0,-1 0 0,1-1 1,-1 1-1,0-1 0,0 1 0,0-1 1,0 0-1,0 0 0,0 0 1,0 0-1,-2 1 0,-6-9-16,6-16 0,5 3-34,0 1-1,2-1 1,1 1 0,0 0 0,1 0-1,1 0 1,1 0 0,0 1-1,2 0 1,19-31 0,-20 37 12,1 0 0,0 0 0,0 1 0,1 0 0,0 0 0,1 1 0,0 1 0,1 0 0,0 1 0,1 0 0,-1 0 1,1 1-1,1 1 0,-1 1 0,21-7 0,-40 26-237,-9 4 281,-6 14 119,19-26 135,14-22-11,-4 2-205,0 0 0,-1 0 1,-1-1-1,0 0 0,-1 0 0,0-1 1,-2 1-1,0-1 0,0 0 0,-2 0 1,0-26-1,-1 42-50,1 0 0,-1 1 0,0-1 0,0 0 0,0 0 0,0 0 0,0 0 0,0 1 0,0-1 0,1 0 0,-1 0 0,0 0 0,0 0 0,0 0 0,0 0 0,0 1 0,1-1 0,-1 0 0,0 0 0,0 0 0,0 0 0,1 0 0,-1 0 0,0 0 0,0 0 0,0 0 0,1 0 0,-1 0 0,0 0 0,0 0 0,0 0 0,1 0 0,-1 0 0,0 0 0,0 0 0,0 0 0,0 0 0,1 0 0,-1 0 0,0 0 0,0-1 0,0 1 0,1 0 0,-1 0 0,0 0 0,0 0 0,0 0 0,0 0 0,0-1 0,0 1 0,1 0 0,-1 0 0,0 0 0,0 0 0,0-1 0,0 1 0,0 0 0,0 0 0,9 13 0,-6-9-254,-1 0-1,1 1 1,0-1-1,1 0 1,-1-1-1,1 1 1,-1-1-1,1 1 1,0-1-1,1 0 1,-1 0-1,0-1 1,1 1 0,5 1-1,-1-1-940,1 0 0,0-1 0,-1 0 0,1-1 0,0 0 0,14-1 0,15 0-9589</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4.860"/>
    </inkml:context>
    <inkml:brush xml:id="br0">
      <inkml:brushProperty name="width" value="0.025" units="cm"/>
      <inkml:brushProperty name="height" value="0.025" units="cm"/>
    </inkml:brush>
  </inkml:definitions>
  <inkml:trace contextRef="#ctx0" brushRef="#br0">116 0 22197,'-11'1'1997,"5"0"-1570,0-1 0,0 1 0,0 0 1,0 1-1,0 0 0,1 0 1,-1 0-1,0 0 0,-8 6 0,11-6-289,0 0 0,1 1-1,-1-1 1,0 1 0,1 0-1,-1 0 1,1 0 0,0 0-1,0 0 1,0 0 0,1 0 0,-1 1-1,1-1 1,-1 1 0,1-1-1,0 1 1,1 0 0,-1-1-1,0 1 1,1 5 0,0-7-129,0-1 1,0 0 0,0 1-1,0-1 1,0 0 0,1 1-1,-1-1 1,0 1 0,1-1 0,-1 0-1,1 0 1,-1 1 0,1-1-1,0 0 1,0 0 0,-1 0-1,1 0 1,0 0 0,0 0-1,0 0 1,0 0 0,0 0 0,0 0-1,2 1 1,0-1 1,1 1-1,-1-1 1,1 0-1,-1 1 1,1-2-1,-1 1 1,1 0 0,0-1-1,4 1 1,3-1 4,-1-1 0,1 0 0,-1 0 0,0-1 0,1 0 0,10-4 0,0-4 9,0-1 0,-1-1 0,-1 0 0,25-21 0,-26 19 6,4 5-78,-21 9 46,-1 0-1,1 0 0,-1 0 1,1 1-1,-1-1 1,1 0-1,-1 0 1,1 1-1,-1-1 1,1 0-1,-1 1 1,1-1-1,-1 0 1,0 1-1,1-1 1,-1 1-1,0-1 1,1 0-1,-1 1 0,0-1 1,1 1-1,-1-1 1,0 1-1,0-1 1,1 2-1,0 5-5,0 0 0,0 1 0,-1-1 1,1 1-1,-2 8 0,0-13 41,0 1 1,1 0 0,0-1 0,-1 1-1,1 0 1,1 0 0,-1-1 0,1 1 0,-1 0-1,1-1 1,0 1 0,0-1 0,1 1-1,-1-1 1,4 6 0,-2-8-17,0 0-1,0 0 1,0 0 0,1 0-1,-1 0 1,0-1 0,1 0-1,-1 0 1,0 0 0,1 0-1,-1 0 1,0 0 0,1-1 0,4-1-1,48-18 157,-49 18-169,84-35-3163,46-9-6483,-109 39 2072</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5.249"/>
    </inkml:context>
    <inkml:brush xml:id="br0">
      <inkml:brushProperty name="width" value="0.025" units="cm"/>
      <inkml:brushProperty name="height" value="0.025" units="cm"/>
    </inkml:brush>
  </inkml:definitions>
  <inkml:trace contextRef="#ctx0" brushRef="#br0">49 262 11723,'0'0'12823,"-4"8"-12199,-38 73 2873,41-81-3458,1 0-1,0 1 1,0-1 0,0 1-1,-1-1 1,1 1 0,0-1 0,0 1-1,0-1 1,0 0 0,0 1-1,0-1 1,0 1 0,0-1-1,0 1 1,0-1 0,0 1-1,0-1 1,0 1 0,0-1-1,0 1 1,1-1 0,-1 0-1,0 1 1,0-1 0,0 1-1,1-1 1,-1 1 0,0-1-1,1 0 1,-1 1 0,0-1-1,1 0 1,-1 1 0,0-1-1,1 0 1,-1 0 0,1 1-1,-1-1 1,0 0 0,1 0-1,-1 0 1,2 1 0,28-4 448,30-20-322,-8-5-124,-2-3-1,64-50 0,-89 61 122,-1-1-1,0-1 0,-2-2 1,-1 0-1,34-50 0,-47 57 341,-23 40-363,2 0-134,2 0 0,0 1 0,-8 25 0,16-39-5,0 1-1,0 0 1,1-1-1,0 1 1,1 0 0,1 0-1,-1 0 1,2 0-1,2 21 1,-2-29-115,1 0 0,-1 0-1,0-1 1,1 1 0,-1 0 0,1-1-1,0 1 1,0-1 0,0 0 0,0 1-1,0-1 1,0 0 0,1 0 0,-1-1-1,1 1 1,0 0 0,-1-1 0,1 1 0,0-1-1,0 0 1,0 0 0,0 0 0,-1-1-1,1 1 1,1-1 0,-1 1 0,0-1-1,3 0 1,28 1-7113</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6.244"/>
    </inkml:context>
    <inkml:brush xml:id="br0">
      <inkml:brushProperty name="width" value="0.025" units="cm"/>
      <inkml:brushProperty name="height" value="0.025" units="cm"/>
    </inkml:brush>
  </inkml:definitions>
  <inkml:trace contextRef="#ctx0" brushRef="#br0">154 234 7623,'0'0'15172,"-11"-5"-13464,4 2-1473,5 1-187,0 1 1,0 0-1,0 0 1,0 0-1,0 0 1,0 0-1,0 0 1,0 1-1,-1-1 1,1 1-1,0-1 1,0 1-1,0 0 1,-1 0-1,1 0 1,0 0 0,0 0-1,-1 0 1,1 1-1,0-1 1,0 1-1,-1-1 1,1 1-1,0 0 1,0 0-1,0 0 1,0 0-1,0 0 1,1 1-1,-1-1 1,0 1-1,0-1 1,1 1-1,-3 3 1,-4 6 293,0 1 0,1-1 0,1 1 0,0 1 1,1-1-1,0 1 0,1 0 0,0 0 0,-3 27 1,6-39-325,1 0 1,0 1 0,0-1-1,0 0 1,0 0-1,0 0 1,0 0 0,0 1-1,0-1 1,1 0 0,-1 0-1,0 0 1,1 0 0,-1 0-1,1 0 1,-1 1-1,1-1 1,0 0 0,-1-1-1,1 1 1,0 0 0,0 0-1,-1 0 1,1 0 0,0 0-1,0-1 1,0 1 0,0 0-1,0-1 1,0 1-1,0-1 1,0 1 0,1-1-1,-1 0 1,0 1 0,0-1-1,0 0 1,0 0 0,0 0-1,1 0 1,-1 0-1,0 0 1,0 0 0,0 0-1,1 0 1,-1 0 0,0-1-1,0 1 1,2-1 0,5-1 28,1-1 1,-1 0-1,0 0 1,0-1-1,14-7 1,8-10 37,-1 0 0,-1-2 0,-1-1 1,46-53-1,-55 56-137,-2-1 0,0 0 0,-2-1 0,0 0 0,-2-2 0,0 1 0,9-32 0,-19 48-474,-3 10 214,-8 23 139,-13 46 314,12-31 40,2 0-1,2 1 1,2 0 0,1 0-1,5 62 1,-2-101-166,0 0-1,0 0 1,1 0 0,-1 1 0,1-1-1,-1 0 1,1 0 0,0 0 0,0 0-1,0 0 1,0 0 0,0 0 0,1 0-1,-1 0 1,0-1 0,1 1 0,-1 0-1,1-1 1,0 1 0,0-1-1,-1 0 1,1 0 0,0 1 0,0-1-1,0 0 1,0-1 0,0 1 0,1 0-1,-1-1 1,0 1 0,0-1 0,0 1-1,1-1 1,-1 0 0,0 0 0,0 0-1,0 0 1,1-1 0,2 0 0,3 0 16,0-1 0,0 0 0,1-1 1,-1 0-1,-1 0 0,1 0 0,0-1 1,-1-1-1,8-4 0,0-4-35,0 0 1,0 0-1,-2-1 0,0-1 0,20-28 0,-26 32-52,0 0-1,-1 0 1,-1-1 0,0 1-1,0-1 1,-1 0-1,0 0 1,-2-1-1,4-24 1,-10 17-63,4 19 114,-1 1-1,1 0 1,0-1 0,-1 1 0,1 0-1,-1 0 1,1 0 0,0-1-1,-1 1 1,1 0 0,-1 0 0,1 0-1,0 0 1,-1 0 0,1 0 0,-1 0-1,1 0 1,-1 0 0,1 0 0,0 0-1,-1 0 1,1 0 0,-1 0 0,1 0-1,-1 0 1,1 1 0,-1-1 0,-2 1-5,1 1 1,0 0-1,-1-1 1,1 1 0,0 0-1,0 0 1,0 0-1,0 0 1,0 1 0,0-1-1,-1 3 1,-5 11 81,0 0 1,1 0 0,0 1-1,1 0 1,1 0-1,1 0 1,1 0 0,0 1-1,-1 31 1,4-47-65,0 0 0,0 0 0,0 0 0,0 0 0,1 0 0,-1 0 0,1 0 0,-1 0 0,1 0 0,-1 0 0,1-1 0,0 1 0,0 0 0,0 0 0,0-1 0,0 1 0,0 0 0,1-1 0,-1 1 0,0-1 0,1 0 0,3 3 0,-2-3 13,0 1 0,0-1 0,0 0 0,0 0-1,0-1 1,1 1 0,-1-1 0,0 1 0,1-1 0,-1 0-1,0 0 1,6-1 0,3-1 23,-1-1 0,0 0 0,0 0 0,0-1-1,0-1 1,0 1 0,10-8 0,-12 6-44,0 0 0,0-1 0,-1 0 0,0-1 0,0 0 0,0 0 0,-1 0 0,-1-1 0,8-12 0,-12 18 0,-1 0 0,1 0 0,-1-1 0,1 1 0,-1-1 0,0 1 0,0-1 0,0 1 0,-1-1 0,1 0 0,-1 1 0,0-1 0,0 0 0,-1 1 0,1-1 0,-1 0 0,1 1 0,-1-1 0,0 1 0,0-1 0,-1 1 0,1-1 0,-1 1 0,0 0 0,0 0 0,0 0 0,0 0 0,0 0 0,-1 0 0,-4-4 0,1 1 0,1 1 0,-1 0 0,0 0 0,-1 1 0,1 0 0,-1 0 0,0 0 0,0 1 0,0 0 0,0 0 0,-1 1 0,-8-2 0,53 9-847,0-3 0,0-1 0,0-1 0,0-3 0,60-10 0,-23-8-5538</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7.098"/>
    </inkml:context>
    <inkml:brush xml:id="br0">
      <inkml:brushProperty name="width" value="0.025" units="cm"/>
      <inkml:brushProperty name="height" value="0.025" units="cm"/>
    </inkml:brush>
  </inkml:definitions>
  <inkml:trace contextRef="#ctx0" brushRef="#br0">26 15 16944,'0'17'6691,"-2"21"-5892,-3 7 43,-4 8-15,3 0-1,3 0 0,6 105 1,-3-156-769,0-1-1,0 0 1,0 1 0,1-1 0,-1 0 0,0 0-1,1 1 1,-1-1 0,1 0 0,-1 0-1,1 0 1,0 1 0,-1-1 0,1 0 0,0 0-1,0 0 1,0 0 0,0 0 0,0-1 0,0 1-1,0 0 1,0 0 0,0-1 0,0 1 0,0 0-1,0-1 1,1 1 0,-1-1 0,0 0 0,0 1-1,1-1 1,-1 0 0,0 0 0,1 1 0,-1-1-1,0 0 1,1-1 0,-1 1 0,0 0 0,0 0-1,1 0 1,0-1 0,4-1 133,0 0-1,0 0 0,0-1 1,-1 0-1,1 0 1,-1 0-1,10-8 1,14-14-175,-2-1 0,0-1 0,-2-1 0,-1-2 0,-2 0 0,0-2 0,-3 0 0,0-1 0,-2-1 0,17-49 0,-32 76-16,0 0 0,0 0 0,-1 0 0,0 0 0,1-9 0,-2 16 1,0 0 0,0 0 0,0 1 1,0-1-1,-1 0 0,1 0 0,0 0 0,0 0 0,0 1 0,0-1 1,0 0-1,0 0 0,0 0 0,0 0 0,-1 0 0,1 1 1,0-1-1,0 0 0,0 0 0,0 0 0,-1 0 0,1 0 0,0 0 1,0 0-1,0 0 0,0 0 0,-1 0 0,1 0 0,0 0 0,0 0 1,0 0-1,-1 0 0,1 0 0,0 0 0,0 0 0,0 0 0,0 0 1,-1 0-1,1 0 0,0 0 0,0 0 0,0 0 0,0 0 1,-1 0-1,1 0 0,0 0 0,0 0 0,0-1 0,0 1 0,0 0 1,-1 0-1,1 0 0,0 0 0,0 0 0,0-1 0,0 1 0,0 0 1,0 0-1,0 0 0,0 0 0,0-1 0,-1 1 0,1 0 0,-10 14-368,-9 25-3753,1 2-5693,7-16-1776</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7.846"/>
    </inkml:context>
    <inkml:brush xml:id="br0">
      <inkml:brushProperty name="width" value="0.025" units="cm"/>
      <inkml:brushProperty name="height" value="0.025" units="cm"/>
    </inkml:brush>
  </inkml:definitions>
  <inkml:trace contextRef="#ctx0" brushRef="#br0">115 354 4324,'0'0'22101,"-11"12"-21252,1-2-660,-51 63 540,57-67-613,0-1 0,1 1 0,-1-1-1,1 1 1,1 0 0,-1 1 0,1-1 0,0 0 0,0 1 0,1-1 0,0 1 0,0-1 0,0 8 0,1-13-90,1 1 0,-1-1 0,1 0 0,-1-1 0,0 1 0,1 0 0,0 0 0,-1 0 0,1 0 0,-1 0 0,1 0 0,0-1 0,0 1 0,0 0 0,-1-1 0,1 1 0,0 0 0,0-1 0,0 1 0,0-1 0,0 1 0,0-1 0,0 0 0,0 1 0,0-1 0,0 0 0,0 0 0,0 0 0,0 0 0,0 0 0,0 0 0,0 0 0,1 0 0,-1 0 0,0 0 0,0-1 1,1 1-2,3-1 121,1 0 0,-1 0-1,1-1 1,-1 1-1,0-1 1,7-4-1,-2-1-86,0 0 1,-1 0-1,0-1 0,0 0 1,-1-1-1,0 0 0,0 0 1,-1-1-1,0 0 0,6-14 1,-8 16-39,-1 0-1,0 0 1,-1-1 0,0 0 0,0 0 0,0 0 0,-2 0 0,1 0 0,-1 0 0,0 0-1,-1 0 1,0-1 0,-2-16 0,2 26-21,0-1 0,0 0 0,-1 1 0,1-1 0,0 0 0,0 1 0,-1-1 0,1 0 0,0 1 0,-1-1 0,1 1 0,-1-1 0,1 1 0,-1-1 0,1 1 0,-1-1 0,1 1 0,-1-1 0,1 1 0,-1-1 0,1 1 0,-1 0 0,0 0 0,1-1 0,-1 1 0,0 0 0,1 0 0,-1 0 0,0-1 0,1 1 0,-1 0 0,0 0 0,1 0 0,-1 0 0,0 0 0,0 0 0,1 1 0,-2-1 0,1 0 0,0 1 0,-1-1 0,1 1 0,0-1 0,-1 1 0,1 0 0,0-1 0,0 1 0,0 0 0,0 0 0,-1 0 0,1 0 0,0 0 0,1 0 0,-1 0 0,0 0 0,-1 2 0,0 1 0,1 0 0,-1-1 0,1 1 0,0 0 0,0 0 0,0 0 0,1 0 0,-1 0 0,1 0 0,0 0 0,0 0 0,0-1 0,1 1 0,-1 0 0,1 0 0,0 0 0,2 5 0,-2-7 0,1 1 0,-1-1 0,1 1 0,0-1 0,0 0 0,0 0 0,0 0 0,0 0 0,0 0 0,1 0 0,-1 0 0,1-1 0,-1 1 0,1-1 0,0 0 0,-1 0 0,1 0 0,0 0 0,0 0 0,0-1 0,0 1 0,-1-1 0,6 1 0,5-2 0,-1 0 0,0 0 0,0-1 0,1 0 0,-1-1 0,-1-1 0,1 0 0,0 0 0,-1-1 0,0-1 0,0 1 0,0-2 0,-1 0 0,0 0 0,0-1 0,-1 0 0,12-13 0,-5 4 0,-1-1 0,0 0 0,-1-1 0,-1-1 0,-1 0 0,-1 0 0,-1-1 0,11-30 0,-18 43 0,-1 0 0,0 0 0,0-1 0,0 1 0,-1 0 0,0-1 0,-1 1 0,0-1 0,-2-14 0,2 22 0,0 0 0,0 1 0,0-1 0,-1 0 0,1 0 0,0 1 0,-1-1 0,1 1 0,-1-1 0,1 0 0,-1 1 0,1-1 0,-1 1 0,1-1 0,-1 1 0,0-1 0,1 1 0,-1-1 0,0 1 0,1 0 0,-1-1 0,0 1 0,1 0 0,-1 0 0,0-1 0,0 1 0,1 0 0,-1 0 0,0 0 0,0 0 0,0 0 0,1 0 0,-1 0 0,0 0 0,0 1 0,1-1 0,-1 0 0,0 0 0,0 0 0,1 1 0,-1-1 0,0 0 0,1 1 0,-1-1 0,0 1 0,1-1 0,-1 1 0,1-1 0,-1 1 0,1-1 0,-2 2 0,-30 29 0,7 1 0,2 2 0,-21 41 0,37-62 0,0 2 0,1-1 0,0 1 0,2 0 0,0 0 0,0 0 0,1 0 0,-1 28 0,4-40 0,1 0 0,-1 1 0,1-1 0,0 0 0,-1 0 0,1 0 0,1 0 0,-1 0 0,0 0 0,1 0 0,-1-1 0,1 1 0,0 0 0,0-1 0,0 1 0,0-1 0,1 0 0,-1 0 0,1 0 0,-1 0 0,1 0 0,0 0 0,-1-1 0,1 1 0,0-1 0,0 0 0,0 0 0,0 0 0,1 0 0,3 0 0,4 2 0,1-2 0,-1 1 0,0-1 0,0-1 0,1 0 0,-1-1 0,20-3 0,-26 2 0,-1 1 0,0-1 0,0 0 0,0 0 0,0-1 0,0 1 0,-1-1 0,1 1 0,-1-1 0,1 0 0,-1-1 0,0 1 0,0 0 0,-1-1 0,1 0 0,-1 1 0,0-1 0,0 0 0,4-9 0,2-9 0,-1 0 0,8-39 0,-7 27 0,-7 29 0,-1 3 0,0 1 0,0-1 0,0 0 0,0 0 0,1 1 0,-1-1 0,1 0 0,-1 1 0,1-1 0,0 1 0,-1-1 0,1 0 0,0 1 0,0 0 0,0-1 0,0 1 0,0-1 0,1 1 0,-1 0 0,3-2 0,-4 3 0,1 1 0,-1-1 0,0 0 0,1 0 0,-1 1 0,0-1 0,1 1 0,-1-1 0,0 0 0,1 1 0,-1-1 0,0 1 0,0-1 0,1 0 0,-1 1 0,0-1 0,0 1 0,0-1 0,0 1 0,0-1 0,0 1 0,1-1 0,-1 1 0,0-1 0,0 1 0,-1-1 0,1 1 0,0-1 0,0 1 0,0-1 0,0 1 0,0-1 0,0 1 0,-1-1 0,1 0 0,0 1 0,0-1 0,-1 1 0,1-1 0,0 0 0,-1 1 0,-10 20 0,6-11-3143,4-9 2715,1-1 1,0 1 0,-1 0 0,1 0 0,0-1 0,-1 1 0,1 0 0,0-1 0,0 1 0,0 0-1,0 0 1,0-1 0,0 1 0,0 0 0,0 0 0,0-1 0,0 1 0,0 0 0,1-1-1,-1 1 1,0 0 0,0-1 0,1 2 0</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8.265"/>
    </inkml:context>
    <inkml:brush xml:id="br0">
      <inkml:brushProperty name="width" value="0.025" units="cm"/>
      <inkml:brushProperty name="height" value="0.025" units="cm"/>
    </inkml:brush>
  </inkml:definitions>
  <inkml:trace contextRef="#ctx0" brushRef="#br0">310 109 13869,'0'0'13522,"-9"-9"-11797,7 7-1684,-1-1 21,0-1 0,0 1 1,0 0-1,-1 0 0,1 0 0,-1 1 0,0-1 1,0 1-1,0-1 0,0 2 0,-1-1 0,1 0 1,0 1-1,-1-1 0,1 1 0,-1 1 0,1-1 1,-1 0-1,0 1 0,1 0 0,-1 0 0,1 1 1,-1-1-1,0 1 0,1 0 0,-1 0 0,-4 3 1,-5 3 40,1 0 1,1 2 0,0-1 0,0 2 0,1 0-1,0 0 1,0 1 0,-10 14 0,14-17-26,0 1-1,1 1 1,0-1 0,1 1 0,-1 0 0,2 0 0,0 1 0,0-1-1,1 1 1,0 0 0,-2 18 0,5-28-78,0 0 0,-1 1 0,1-1 0,0 1 0,1-1 0,-1 0 0,0 1 0,0-1 0,1 0 0,-1 1 0,1-1 0,-1 0 0,1 1 0,-1-1 0,1 0 0,0 0 0,-1 0 0,1 1 0,0-1 0,0 0 0,0 0 0,0 0 0,0 0 0,0-1 0,0 1 0,2 1 0,0-1 0,0 0 0,0 0 0,0 0 0,0-1 0,0 1 0,0-1 0,0 0 0,0 0 0,0 0 0,0 0 0,5-1 0,2-1 0,0 0 0,1-1 0,-2 0 0,1 0 0,0-1 0,14-8 0,-7 0 0,-1 0 0,0-1 0,0-1 0,-1 0 0,19-24 0,-27 29 0,0-1 0,0 1 0,-1-2 0,0 1 0,0-1 0,-1 1 0,-1-1 0,0-1 0,-1 1 0,4-21 0,-7 32 0,0 1 0,0-1 0,0 0 0,0 0 0,0 0 0,0 0 0,0 0 0,0 0 0,0 0 0,-1 0 0,1 0 0,0 0 0,0 0 0,0 0 0,0 0 0,0 0 0,0 0 0,0 0 0,0 0 0,-1 0 0,1 0 0,0 0 0,0 0 0,0 0 0,0 0 0,0 0 0,0 0 0,0 0 0,-1 0 0,1 0 0,0 0 0,0 0 0,0 0 0,0 0 0,0 0 0,0 0 0,0 0 0,0 0 0,0 0 0,-1 0 0,1-1 0,0 1 0,0 0 0,0 0 0,0 0 0,0 0 0,0 0 0,0 0 0,0 0 0,0 0 0,0-1 0,0 1 0,0 0 0,0 0 0,0 0 0,0 0 0,0 0 0,0 0 0,0 0 0,0-1 0,0 1 0,0 0 0,0 0 0,0 0 0,0 0 0,0 0 0,0 0 0,0 0 0,0-1 0,-11 12 0,-9 16 0,12-11 0,1 0 0,0 1 0,1 0 0,0 0 0,2 0 0,0 1 0,1 0 0,-1 28 0,4-45-13,0 0 1,0 1-1,0-1 1,0 1-1,0-1 0,1 0 1,-1 1-1,0-1 1,1 0-1,-1 0 0,1 1 1,-1-1-1,1 0 1,0 0-1,-1 0 0,1 1 1,0-1-1,0 0 0,0 0 1,0 0-1,0 0 1,0-1-1,0 1 0,0 0 1,0 0-1,0-1 1,1 1-1,-1 0 0,0-1 1,0 1-1,1-1 1,-1 0-1,0 1 0,1-1 1,-1 0-1,1 0 1,-1 0-1,0 0 0,1 0 1,-1 0-1,0 0 1,1-1-1,-1 1 0,0 0 1,1-1-1,1 0 0,3-1-120,1 0 0,0 0-1,-1 0 1,1-1-1,-1 0 1,0-1-1,0 1 1,6-6-1,8-9-1579,0-2-1,-1 0 0,-1-1 1,-1-1-1,-1-1 1,0 0-1,-2-1 0,13-32 1,-2-5 287</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8.747"/>
    </inkml:context>
    <inkml:brush xml:id="br0">
      <inkml:brushProperty name="width" value="0.025" units="cm"/>
      <inkml:brushProperty name="height" value="0.025" units="cm"/>
    </inkml:brush>
  </inkml:definitions>
  <inkml:trace contextRef="#ctx0" brushRef="#br0">98 1 16143,'0'0'4132,"-3"9"-1543,-12 33-1246,0-4-207,2 0 0,2 0-1,1 1 1,2 1 0,-4 52-1,12 68 125,6-242-1092,0-57-85,-15 112 35,2 23-38,2 17-43,4-5-37,0-1 0,1 1 0,0-1 0,1 0 0,-1 1 0,1-1 0,1 0 0,-1 0 0,1 0 0,1 0 0,-1 0 0,1 0 0,0 0 0,1-1 0,5 9 0,-7-12 0,1 0 0,-1 0 0,1 0 0,0 0 0,0-1 0,0 1 0,0-1 0,0 0 0,1 0 0,-1 0 0,1 0 0,-1 0 0,1-1 0,0 0 0,-1 1 0,1-2 0,0 1 0,0 0 0,0-1 0,0 1 0,0-1 0,0 0 0,-1-1 0,1 1 0,0-1 0,0 1 0,0-1 0,0 0 0,-1-1 0,1 1 0,4-3 0,2-2 0,1-2 0,-1 1 0,-1-1 0,1-1 0,-2 0 0,1 0 0,-1 0 0,0-1 0,-1-1 0,9-15 0,-1 3 0,-15 23 0,0 0 0,-1 0 0,1 1 0,0-1 0,0 0 0,0 0 0,0 0 0,0 0 0,0 1 0,0-1 0,0 0 0,0 0 0,1 0 0,-1 0 0,0 1 0,0-1 0,0 0 0,0 0 0,0 0 0,0 0 0,0 0 0,0 1 0,0-1 0,0 0 0,1 0 0,-1 0 0,0 0 0,0 0 0,0 0 0,0 1 0,0-1 0,0 0 0,1 0 0,-1 0 0,0 0 0,0 0 0,0 0 0,0 0 0,1 0 0,-1 0 0,0 0 0,0 0 0,0 0 0,0 0 0,1 0 0,-1 0 0,0 0 0,0 0 0,0 0 0,0 0 0,1 0 0,-1 0 0,0 0 0,0 0 0,0 0 0,0 0 0,0-1 0,1 1 0,-1 0 0,0 16 0,-18 59 0,13-58 0,0-1 0,2 1 0,0 0 0,-2 26 0,5-42 0,0 0 0,0-1 0,0 1 0,0 0 0,0 0 0,0 0 0,0 0 0,0 0 0,0 0 0,1 0 0,-1 0 0,0 0 0,0 0 0,1-1 0,-1 1 0,1 0 0,-1 0 0,1 0 0,-1-1 0,1 1 0,-1 0 0,1 0 0,0-1 0,-1 1 0,1 0 0,0-1 0,0 1 0,1-1 0,-1 0 0,0 0 0,1 0 0,-1 0 0,0 0 0,1-1 0,-1 1 0,0 0 0,1-1 0,-1 1 0,0-1 0,0 1 0,0-1 0,1 0 0,-1 1 0,0-1 0,0 0 0,0 0 0,1-1 0,16-19-663,-9 4-2608,1-8-5895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9.089"/>
    </inkml:context>
    <inkml:brush xml:id="br0">
      <inkml:brushProperty name="width" value="0.025" units="cm"/>
      <inkml:brushProperty name="height" value="0.025" units="cm"/>
    </inkml:brush>
  </inkml:definitions>
  <inkml:trace contextRef="#ctx0" brushRef="#br0">1 0 27354,'0'0'5413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5.167"/>
    </inkml:context>
    <inkml:brush xml:id="br0">
      <inkml:brushProperty name="width" value="0.025" units="cm"/>
      <inkml:brushProperty name="height" value="0.025" units="cm"/>
    </inkml:brush>
  </inkml:definitions>
  <inkml:trace contextRef="#ctx0" brushRef="#br0">0 0 18161,'0'0'10965,"4"13"-10719,11 88-50,-9-56-46,11 49 0,-7-74 240,-10-20-370,1 0-1,-1 0 0,0 0 1,1 0-1,-1 0 0,0 0 1,1 0-1,-1 0 0,0 0 1,0 0-1,1 0 0,-1 0 1,0 0-1,1 0 1,-1-1-1,0 1 0,0 0 1,1 0-1,-1 0 0,0-1 1,0 1-1,1 0 0,-1 0 1,0-1-1,0 1 1,0 0-1,1 0 0,-1-1 1,0 1-1,0 0 0,0 0 1,0-1-1,0 1 0,0 0 1,1-1-1,8-40 832,-8 27-742,-1-57 176,0 68-275,-1-1 0,1 1-1,-1 0 1,1-1 0,-1 1 0,0 0 0,-1-1-1,1 1 1,0 0 0,-1 0 0,0 0 0,0 0-1,0 0 1,0 1 0,0-1 0,-5-4 0,7 7-20,0 0 1,-1 0 0,1 0 0,0-1 0,-1 1 0,1 0-1,0 0 1,0 0 0,-1 0 0,1 0 0,0 0 0,-1 0-1,1 0 1,0 0 0,-1 0 0,1 0 0,0 0 0,0 0-1,-1 0 1,1 0 0,0 0 0,-1 0 0,1 0 0,0 0-1,0 1 1,-1-1 0,1 0 0,0 0 0,0 0 0,-1 0-1,1 1 1,0-1 0,0 0 0,-1 0 0,1 1 0,0-1-1,0 0 1,0 0 0,-1 1 0,-4 17-81,5-16 86,-1-1 1,1 0-1,0 1 1,0-1-1,0 0 1,0 0-1,0 1 1,0-1-1,0 0 1,1 0-1,-1 1 0,0-1 1,1 0-1,-1 0 1,1 0-1,-1 1 1,1-1-1,0 0 1,-1 0-1,1 0 1,0 0-1,0 0 1,0 0-1,0 0 1,-1 0-1,1-1 1,1 1-1,-1 0 1,0-1-1,2 2 1,1-2 25,0 1 1,0-1-1,0 0 1,0 0-1,1 0 1,-1-1-1,0 0 1,0 1-1,0-1 0,0-1 1,0 1-1,0-1 1,0 1-1,-1-1 1,1 0-1,0-1 1,-1 1-1,1 0 1,-1-1-1,0 0 1,0 0-1,0 0 1,-1 0-1,1 0 1,-1-1-1,1 1 0,-1-1 1,0 0-1,0 1 1,-1-1-1,1 0 1,-1 0-1,0 0 1,0 0-1,0 0 1,-1-1-1,1 1 1,-1 0-1,0 0 1,0 0-1,0-1 1,-2-6-1,-8 45-22,9-18 0,0-9 0,0 0 0,0 0 0,1 0 0,0 0 0,1 0 0,0 7 0,1-13 0,0-1 0,-1 0 0,1 1 0,0-1 0,0 0 0,-1 0 0,1 0 0,0 0 0,0 0 0,-1-1 0,1 1 0,0 0 0,-1-1 0,1 1 0,0-1 0,-1 0 0,3-1 0,5-3 0,-1-1 0,0 1 0,0-2 0,0 1 0,8-11 0,-9 10 0,1-1 0,0 1 0,0 1 0,17-11 0,-24 16 0,0 1 0,0 0 0,0-1 0,-1 1 0,1 0 0,0 0 0,0 0 0,0 0 0,0 0 0,0 0 0,0 0 0,-1 0 0,1 0 0,0 0 0,0 0 0,0 0 0,0 1 0,0-1 0,-1 0 0,1 1 0,0-1 0,0 1 0,-1-1 0,1 0 0,0 1 0,-1 0 0,1-1 0,0 1 0,-1-1 0,1 1 0,-1 0 0,1 0 0,-1-1 0,1 1 0,-1 0 0,1 0 0,-1-1 0,0 1 0,1 0 0,-1 1 0,13 45 0,-9-29 0,-2-13 0,-1 0 0,1 0 0,0 0 0,0-1 0,1 1 0,-1-1 0,1 1 0,0-1 0,4 5 0,-5-8 0,-1 0 0,1 0 0,-1 0 0,1-1 0,-1 1 0,1 0 0,-1-1 0,1 1 0,-1-1 0,1 0 0,0 1 0,-1-1 0,1 0 0,0 0 0,-1 0 0,1 0 0,-1-1 0,1 1 0,0 0 0,-1-1 0,1 1 0,-1-1 0,1 1 0,-1-1 0,1 0 0,-1 0 0,1 1 0,-1-1 0,0 0 0,1 0 0,-1 0 0,0-1 0,2-1 0,18-15 0,34-25 0,-52 41 0,0 0 0,0 0 0,0 0 0,0 1 0,0 0 0,1 0 0,-1-1 0,0 2 0,1-1 0,-1 0 0,1 1 0,-1 0 0,1-1 0,-1 1 0,1 1 0,4 0 0,-7-1 0,0 1 0,0-1 0,0 1 0,0-1 0,0 1 0,0 0 0,0 0 0,0 0 0,0-1 0,0 1 0,0 0 0,0 0 0,-1 0 0,1 0 0,0 0 0,-1 1 0,1-1 0,-1 0 0,1 0 0,0 3 0,-1-3 0,0 0 0,1-1 0,-1 1 0,0 0 0,0 0 0,1 0 0,-1 0 0,1 0 0,-1 0 0,1 0 0,-1-1 0,1 1 0,0 0 0,-1 0 0,1-1 0,0 1 0,0 0 0,-1-1 0,1 1 0,0-1 0,0 1 0,0-1 0,0 0 0,0 1 0,0-1 0,-1 0 0,1 1 0,0-1 0,0 0 0,0 0 0,0 0 0,0 0 0,0 0 0,2 0 0,0-9-2723,-8-10-8423,-5 2-2979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9.583"/>
    </inkml:context>
    <inkml:brush xml:id="br0">
      <inkml:brushProperty name="width" value="0.025" units="cm"/>
      <inkml:brushProperty name="height" value="0.025" units="cm"/>
    </inkml:brush>
  </inkml:definitions>
  <inkml:trace contextRef="#ctx0" brushRef="#br0">124 0 14798,'0'0'10960,"-10"11"-8926,-1 1-1757,1 1 0,0 1 0,1 0 0,1 0 0,0 1 0,0 0 0,2 1 0,-8 25 0,5-5 18,2 1 0,1 0-1,0 74 1,5-109-270,1 1 1,0-1-1,0 1 0,0-1 0,0 1 0,0-1 0,1 1 0,-1-1 0,1 1 0,-1-1 0,1 1 0,0-1 0,0 0 0,0 0 0,0 1 0,0-1 0,1 0 0,-1 0 1,1 0-1,-1 0 0,1 0 0,0-1 0,0 1 0,0 0 0,0-1 0,0 0 0,0 1 0,0-1 0,0 0 0,1 0 0,-1 0 0,0 0 0,1 0 0,-1-1 0,0 1 1,1-1-1,-1 0 0,1 1 0,-1-1 0,1 0 0,-1 0 0,1-1 0,-1 1 0,1 0 0,-1-1 0,1 0 0,-1 1 0,5-3 0,4-2-15,0 0-1,0 0 0,-1-1 1,0 0-1,0-1 0,0 0 1,-1-1-1,0 0 0,14-15 1,-8 6-14,0-1 0,-1-1 0,-1 0 1,12-25-1,-16 23 4,-20 55 0,3-13 0,1 1 0,1 0 0,-4 33 0,9-45 0,0 0 0,0-1 0,1 1 0,1 0 0,-1 0 0,2-1 0,4 19 0,-5-26 0,-1 0 0,1 0 0,0 0 0,0 0 0,1-1 0,-1 1 0,0 0 0,1-1 0,-1 1 0,1-1 0,-1 1 0,1-1 0,0 0 0,-1 0 0,1 1 0,3 0 0,-1-1 0,-1 0 0,1 0 0,-1-1 0,1 1 0,0-1 0,0 0 0,-1 0 0,1 0 0,0 0 0,-1 0 0,1-1 0,5-1 0,-1-1-144,0 0-1,-1 0 1,1 0 0,-1-1-1,1-1 1,-1 1 0,0-1-1,-1 0 1,1 0 0,-1-1 0,0 0-1,0 0 1,-1-1 0,8-11-1,-7 9-321,0-1 0,0 0 0,-1-1 0,-1 1 0,0-1-1,0 0 1,-1 0 0,0 0 0,-1 0 0,1-16 0,-2-17-7109,-1-4-4431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49.926"/>
    </inkml:context>
    <inkml:brush xml:id="br0">
      <inkml:brushProperty name="width" value="0.025" units="cm"/>
      <inkml:brushProperty name="height" value="0.025" units="cm"/>
    </inkml:brush>
  </inkml:definitions>
  <inkml:trace contextRef="#ctx0" brushRef="#br0">75 1 21685,'0'0'3416,"-2"11"-688,-15 250 878,7-76-2274,9-183-1589,-2-8-423,-4-25-1383,-7-42-969,5 35 2987,6 26 457,0 0-1,1-1 1,-2-18-1,6 35-366,0-1 0,0 0 0,1-1 0,-1 1 0,1 0-1,-1 0 1,1-1 0,0 0 0,0 0 0,0 1 0,0-2 0,0 1-1,0 0 1,5 1 0,-7-3-29,11 6-515,0 0 0,1-2 0,-1 0-1,1 0 1,25 3 0,67-1-7749,-58-6 2029</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0.539"/>
    </inkml:context>
    <inkml:brush xml:id="br0">
      <inkml:brushProperty name="width" value="0.025" units="cm"/>
      <inkml:brushProperty name="height" value="0.025" units="cm"/>
    </inkml:brush>
  </inkml:definitions>
  <inkml:trace contextRef="#ctx0" brushRef="#br0">102 462 480,'0'0'11046,"5"-9"-4379,-1 3-5224,-2 4-1048,0 0 0,0 0 0,0 0 0,0-1 0,-1 1 0,1-1 0,-1 1-1,0-1 1,0 0 0,0 1 0,0-1 0,0 0 0,-1 0 0,1 0 0,0-4 0,-2 7-295,1-1 0,0 0 0,0 1 0,-1-1 0,1 1 0,0-1 0,-1 0 0,1 1 0,0-1 0,-1 1 0,1-1 0,-1 1 0,1 0 0,-1-1 0,1 1 0,-1-1 0,0 1 0,1 0 0,-1 0 0,1-1 0,-1 1 0,0 0 0,1 0 0,-1-1 0,0 1 0,1 0 0,-1 0 0,0 0 0,1 0 0,-1 0 0,0 0 0,1 0 0,-1 0 0,1 1 0,-1-1 0,0 0 0,1 0 0,-1 0 0,0 1 0,1-1 0,-1 0 0,1 1 0,-1-1 0,1 0 0,-2 2 0,-29 15 1082,24-10-1114,0 0 1,0 1 0,1 0-1,0 0 1,0 0 0,1 0-1,0 1 1,1 0 0,-1 0 0,2 0-1,-1 1 1,2 0 0,-1-1-1,-1 14 1,4-22-69,0 0 0,0 0 0,0 0 0,0 0 0,0 0 0,0 0 0,0 0 0,0 0 0,0 0 0,1 0 0,-1 0 0,0 0 0,1 0 0,-1 0 0,0 0 0,1-1 0,-1 1 0,1 0 0,0 0 0,-1 0 0,1 0 0,0-1 0,-1 1 0,1 0 0,0-1 0,0 1 0,0-1 0,1 2 0,0-2 0,0 1 0,1-1 0,-1 0 0,0 0 0,0 1 0,1-1 0,-1-1 0,0 1 0,1 0 0,-1 0 0,0-1 0,3 0 0,4-2 0,0-1 0,0 0 0,-1 0 0,1 0 0,9-8 0,-3 1-80,-1-1 0,-1-1 0,0 0 0,0-1 0,-2-1 0,0 0-1,0 0 1,-2-1 0,1 0 0,6-18 0,-24 69-356,3 0 0,-2 46 0,6-79 472,1 1 0,0 0-1,0-1 1,0 1 0,0-1-1,0 1 1,1 0 0,-1-1 0,1 1-1,0-1 1,-1 1 0,1-1-1,0 1 1,1-1 0,-1 0-1,0 1 1,1-1 0,-1 0-1,1 0 1,3 3 0,-3-4 2,1 0-1,-1 0 1,0 0 0,1-1-1,-1 1 1,1-1 0,-1 1 0,1-1-1,-1 0 1,0 0 0,1 0 0,-1-1-1,1 1 1,-1-1 0,1 1-1,-1-1 1,0 0 0,1 1 0,-1-1-1,0-1 1,0 1 0,0 0-1,3-3 1,17-11 21,-1-2 1,0-1-1,-2 0 0,0-1 1,-1-1-1,-1-1 0,-1-1 1,26-46-1,-23 32-105,-1-1-1,18-60 1,-30 78 17,0 1-1,-2-1 1,-1-1 0,0 1-1,-1 0 1,-1-1 0,-2-25-1,1 45 26,0-1 0,0 1 0,0 0-1,0 0 1,0 0 0,0-1 0,0 1 0,0 0-1,0 0 1,0 0 0,0 0 0,0-1 0,0 1-1,0 0 1,-1 0 0,1 0 0,0 0 0,0-1-1,0 1 1,0 0 0,0 0 0,0 0 0,0 0-1,-1 0 1,1 0 0,0-1 0,0 1 0,0 0-1,0 0 1,-1 0 0,1 0 0,0 0 0,0 0-1,0 0 1,0 0 0,-1 0 0,1 0 0,0 0-1,0 0 1,0 0 0,-1 0 0,1 0 0,0 0-1,0 0 1,0 0 0,0 0 0,-1 0-1,1 0 1,0 0 0,0 0 0,0 0 0,0 0-1,-1 0 1,1 1 0,0-1 0,0 0 0,0 0-1,0 0 1,0 0 0,-1 0 0,1 0 0,0 1-1,0-1 1,0 0 0,0 0 0,-11 13-103,-5 17 170,1 0 0,1 1 0,1 1 1,2 0-1,1 1 0,2 0 0,1 0 0,1 0 0,2 1 1,2 0-1,2 56 0,0-84-63,1-1 0,0 0 0,0 0 0,0 0 0,1 0 0,-1 0 0,1 0 0,0 0 0,1-1 0,-1 1 0,1-1 0,0 0 0,0 1 0,0-1 0,1 0 0,-1-1 0,1 1 0,0-1 0,0 0 0,0 1 0,1-2 0,-1 1 0,1 0 0,-1-1 0,1 0 0,0 0 0,0-1 0,0 1 0,0-1 0,0 0 0,0 0 0,0-1 0,8 1 0,-12-2 0,0 1 0,1 0 0,-1-1 0,1 1 0,-1-1 0,0 1 0,0-1 0,1 1 0,-1-1 0,0 0 0,0 0 0,0 0 0,0 0 0,0 1 0,0-1 0,0-1 0,0 1 0,0 0 0,0 0 0,-1 0 0,1 0 0,0-1 0,-1 1 0,1 0 0,-1-1 0,1 1 0,-1 0 0,0-1 0,0 1 0,1 0 0,-1-1 0,0 1 0,0-1 0,0 1 0,-1 0 0,1-1 0,-1-2 0,1-2 0,-1-1 0,0 0 0,-1 1 0,1-1 0,-1 1 0,-6-13 0,0 6-519,-1 0 0,-1 0 0,0 1 0,-1 0 1,0 1-1,-1 0 0,0 1 0,0 0 0,-25-14 0,13 11-359,-1 0 1,0 1-1,0 1 1,-48-12-1,126 26 7533,24-4-6811,-16-1-3487,-46 1-1098,-10-4-2663</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0.881"/>
    </inkml:context>
    <inkml:brush xml:id="br0">
      <inkml:brushProperty name="width" value="0.025" units="cm"/>
      <inkml:brushProperty name="height" value="0.025" units="cm"/>
    </inkml:brush>
  </inkml:definitions>
  <inkml:trace contextRef="#ctx0" brushRef="#br0">0 2 18129,'0'0'7047,"87"0"-6150,-29 0-737,6 0-545,-1 0-4643,-3-1-12044</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1.396"/>
    </inkml:context>
    <inkml:brush xml:id="br0">
      <inkml:brushProperty name="width" value="0.025" units="cm"/>
      <inkml:brushProperty name="height" value="0.025" units="cm"/>
    </inkml:brush>
  </inkml:definitions>
  <inkml:trace contextRef="#ctx0" brushRef="#br0">247 34 18449,'0'0'2461,"-11"-6"283,1 1-2136,0 1 0,-1 0 1,0 0-1,0 1 0,0 1 0,0 0 0,-14-1 0,20 2-515,0 1 0,0 0 0,1 0 0,-1 1 0,0 0 0,0-1 0,0 2 0,1-1 0,-1 0 0,1 1 0,-1 0 0,1 0 0,0 0 0,-1 1 0,1-1 0,0 1 0,1 0 0,-1 0 0,0 0 0,1 1 0,0-1 0,-6 9 0,4-4-18,1 0 0,0 1 1,0 0-1,1 0 0,0 0 0,-3 16 0,6-23-68,-1 0 1,1 0 0,-1 0-1,1 0 1,0 0-1,-1 0 1,1 0-1,0 0 1,0 0 0,0 0-1,1 0 1,-1 0-1,1 0 1,-1 0 0,1 0-1,-1 0 1,1 0-1,0 0 1,0-1-1,0 1 1,0 0 0,0 0-1,1-1 1,-1 1-1,0-1 1,1 1 0,-1-1-1,1 1 1,-1-1-1,1 0 1,0 0 0,0 0-1,-1 0 1,1 0-1,0 0 1,2 0-1,4 0 16,-1 0 0,1 0-1,-1-1 1,1 0 0,-1-1 0,1 0-1,-1 0 1,1 0 0,-1-1-1,0 0 1,0-1 0,0 1-1,8-5 1,9-6 6,-1-1-1,30-25 1,22-12-80,-75 52 41,0 1 0,1-1 1,-1 1-1,0-1 0,0 1 1,0 0-1,0-1 0,0 1 1,0-1-1,0 1 0,-1-1 1,1 1-1,-1-1 0,1 1 1,-2 2-1,-6 16 96,-14 40 392,21-56-438,0-1 0,0 1 0,0 0 0,1 0 0,0 0 0,-1 0 0,1-1 0,1 1 0,-1 0 0,0 0 0,1 0 0,2 7 0,-1-10-39,-1 1 0,1 0 0,0-1 0,-1 0 0,1 1 0,0-1 0,0 0 0,0 0 0,0 0 0,0 0 0,1 0 0,-1 0 1,0-1-1,0 1 0,1-1 0,-1 1 0,0-1 0,0 0 0,1 0 0,-1 0 0,0 0 0,1-1 0,-1 1 0,4-2 0,60-14-6,-39 4 5,0-1 0,28-20 0,-31 17 0,1 2 0,36-15 0,-61 29 0,1 0 0,-1 0 0,0 0 0,1 0 0,-1 0 0,1-1 0,-1 1 0,0 0 0,1 0 0,-1 0 0,0 1 0,1-1 0,-1 0 0,0 0 0,1 0 0,-1 0 0,1 0 0,-1 0 0,0 0 0,1 1 0,-1-1 0,0 0 0,0 0 0,1 0 0,-1 1 0,0-1 0,1 0 0,-1 0 0,0 1 0,0-1 0,0 0 0,1 1 0,-1-1 0,0 0 0,0 1 0,5 19 0,-5 32 0,0-38 0,0-13-8,-1 0 0,1 0 0,0 0-1,1 0 1,-1 0 0,0 0 0,0 0 0,0 0 0,0-1-1,1 1 1,-1 0 0,0 0 0,1 0 0,-1 0 0,1 0-1,-1 0 1,1-1 0,0 1 0,-1 0 0,1 0 0,0-1-1,-1 1 1,1 0 0,0-1 0,0 1 0,0-1 0,1 1-1,0 0-70,0-1-1,0 1 0,1-1 0,-1 0 0,0 0 0,0 0 0,1 0 0,-1 0 0,0 0 0,0-1 0,4 0 0,3-2-878,-1 0-1,0 0 0,1-1 0,-2 0 1,14-9-1,-3-2-10711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2.362"/>
    </inkml:context>
    <inkml:brush xml:id="br0">
      <inkml:brushProperty name="width" value="0.025" units="cm"/>
      <inkml:brushProperty name="height" value="0.025" units="cm"/>
    </inkml:brush>
  </inkml:definitions>
  <inkml:trace contextRef="#ctx0" brushRef="#br0">194 210 16400,'0'0'3678,"-10"-1"-395,4 0-2982,-1 0 0,0 0 0,0 0 0,1 1 0,-1 0-1,0 0 1,0 1 0,1 0 0,-1 0 0,0 1 0,1-1 0,-1 1 0,1 1 0,0-1 0,-1 1 0,1 0 0,1 1 0,-1 0 0,0 0 0,1 0 0,0 0 0,0 1 0,-8 9 0,9-9-239,1 1 1,0 0 0,0 0 0,0 0 0,1 0 0,-1 0-1,-1 13 1,4-18-56,-1 1 1,1-1-1,0 1 0,0-1 0,0 0 0,0 1 1,0-1-1,0 1 0,0-1 0,0 1 0,1-1 0,-1 1 1,0-1-1,1 1 0,-1-1 0,1 0 0,0 1 1,0-1-1,-1 0 0,1 0 0,0 0 0,0 1 1,0-1-1,0 0 0,0 0 0,0 0 0,1 0 0,-1-1 1,0 1-1,0 0 0,1 0 0,-1-1 0,0 1 1,1-1-1,-1 1 0,1-1 0,-1 1 0,1-1 1,2 0-1,8 1 42,-1-1 1,1-1 0,0 0-1,0 0 1,-1-1 0,1-1 0,-1 0-1,1 0 1,-1-1 0,0-1-1,10-5 1,19-11 26,53-39-1,-63 39-62,-1-1 0,32-32 0,-52 46 14,0-1-1,-1-1 1,0 0-1,-1 0 1,0 0-1,-1-1 1,0 0-1,0 0 1,-1 0-1,5-16 1,-10 26-21,0 0 0,1 0 0,-1-1-1,0 1 1,1 0 0,-1 0 0,0 0 0,0-1 0,0 1-1,0 0 1,0 0 0,0 0 0,0 0 0,-1-1 0,1 1-1,0 0 1,-1 0 0,1 0 0,-2-2 0,2 2-2,-1 1 0,1 0 0,-1 0 0,0-1 0,1 1 0,-1 0 0,0 0 0,1 0 0,-1 0 0,0 0 0,1 0 0,-1 0 0,0 0 0,1 0 0,-1 0 0,0 0 0,1 0 0,-1 0 0,0 1 0,1-1 0,-1 0 0,0 0 1,1 1-1,-1 0 0,-5 1 9,1 2 1,1-1 0,-1 0 0,0 1 0,1 0 0,-6 7 0,-5 7-14,2 1 0,0 0 0,1 1 0,1 0 0,0 1 0,2 0 0,1 0 0,0 1 0,2 0 0,0 1 0,2-1 0,-3 27 0,7-46 0,0-1 0,0 1 0,0-1 0,0 1 0,1-1 0,-1 1 0,1-1 0,-1 0 0,1 1 0,0-1 0,0 1 0,0-1 0,0 0 0,0 0 0,0 0 0,1 0 0,-1 0 0,1 0 0,0 0 0,-1 0 0,4 2 0,-2-2 0,1 0 0,-1-1 0,1 1 0,-1-1 0,1 0 0,-1 0 0,1 0 0,0 0 0,0-1 0,-1 0 0,1 1 0,7-2 0,0 0 0,0 0 0,0-2 0,0 1 0,0-1 0,0-1 0,-1 1 0,0-2 0,0 0 0,11-6 0,-12 5 0,0-1 0,-1 1 0,1-2 0,-1 1 0,-1-1 0,1 0 0,-2-1 0,1 0 0,-1 0 0,0 0 0,-1-1 0,0 1 0,-1-2 0,1 1 0,-2 0 0,0-1 0,0 1 0,-1-1 0,0 0 0,-1 0 0,0-13 0,-1 23 0,1 0 0,-1 0 0,0 1 0,0-1 0,0 0 0,0 0 0,0 0 0,0 1 0,0-1 0,0 0 0,0 0 0,-1 0 0,1 1 0,0-1 0,0 0 0,-1 0 0,1 1 0,0-1 0,-1 0 0,1 1 0,-1-1 0,1 0 0,-1 1 0,1-1 0,-1 1 0,1-1 0,-1 1 0,0-1 0,1 1 0,-1-1 0,0 1 0,1-1 0,-1 1 0,0 0 0,1-1 0,-1 1 0,0 0 0,0 0 0,0 0 0,1 0 0,-1 0 0,0 0 0,0 0 0,0 0 0,1 0 0,-1 0 0,0 0 0,0 0 0,0 1 0,-3 0 0,1 0 0,-1 1 0,1-1 0,0 1 0,0 0 0,-1 0 0,1 1 0,1-1 0,-6 5 0,-8 11 0,1 0 0,-22 35 0,34-48 0,-1 1 0,1-1 0,0 1 0,1 0 0,-1 0 0,1 1 0,0-1 0,1 0 0,-1 1 0,1-1 0,1 1 0,-1-1 0,1 1 0,1 12 0,0-18 0,0 1 0,1 0 0,-1-1 0,0 1 0,1-1 0,-1 1 0,1-1 0,-1 0 0,1 1 0,-1-1 0,1 0 0,0 0 0,0 0 0,0 0 0,0-1 0,0 1 0,-1 0 0,1-1 0,0 0 0,0 1 0,0-1 0,0 0 0,1 0 0,-1 0 0,0 0 0,0 0 0,2-1 0,60-7 0,-39 0 0,-1 0 0,32-17 0,-37 15 0,-1 2 0,1 0 0,1 2 0,35-9 0,-54 16 0,0-1 0,0 0 0,0 0 0,0 0 0,-1 1 0,1-1 0,0 1 0,0-1 0,-1 0 0,1 1 0,0-1 0,0 1 0,-1 0 0,1-1 0,0 1 0,-1 0 0,1-1 0,-1 1 0,1 0 0,-1-1 0,1 1 0,-1 0 0,0 0 0,1 0 0,-1 0 0,0-1 0,0 1 0,1 0 0,-1 0 0,0 0 0,0 0 0,0 0 0,0 0 0,0 0 0,0-1 0,0 1 0,-1 0 0,1 1 0,-5 53 0,2-30 0,3-24 0,0 0 0,0 0 0,0 0 0,0 0 0,1 0 0,-1 0 0,0 0 0,0 0 0,1 0 0,-1 0 0,0-1 0,1 1 0,-1 0 0,1 0 0,-1 0 0,1 0 0,-1-1 0,1 1 0,0 0 0,-1-1 0,1 1 0,0 0 0,0-1 0,-1 1 0,1-1 0,0 1 0,0-1 0,0 1 0,0-1 0,1 1 0,2-1 0,-1 1 0,1-1 0,-1 0 0,1 0 0,-1 0 0,1 0 0,-1 0 0,7-2 0,5-3 0,0 1 0,27-14 0,-35 15-209,-1 0-1,1 1 1,-1-1 0,1 1 0,8-1-1,19 1-3397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3.110"/>
    </inkml:context>
    <inkml:brush xml:id="br0">
      <inkml:brushProperty name="width" value="0.025" units="cm"/>
      <inkml:brushProperty name="height" value="0.025" units="cm"/>
    </inkml:brush>
  </inkml:definitions>
  <inkml:trace contextRef="#ctx0" brushRef="#br0">42 16 18385,'1'14'7121,"-7"87"-4729,-3-27-1314,-18 261 1160,27-332-2182,-1 0 0,2 1 1,-1-1-1,0 0 0,1 1 1,-1-1-1,1 0 0,0 0 1,0 1-1,2 2 0,-2-5-34,0 0-1,-1 0 0,1-1 1,0 1-1,0 0 0,0-1 1,0 1-1,0 0 0,0-1 1,0 1-1,0-1 0,0 0 1,0 1-1,0-1 0,0 0 1,0 1-1,0-1 0,0 0 1,1 0-1,-1 0 0,0 0 1,0 0-1,0 0 0,0-1 1,0 1-1,0 0 0,0-1 1,0 1-1,0 0 0,0-1 1,0 1-1,0-1 1,0 1-1,1-2 0,14-8 3,-1-1-1,0 0 0,-1-1 1,0 0-1,-1-2 1,0 1-1,19-28 0,-14 18-23,31-38 0,46-77 0,-72 101 0,-3-1 0,-1 0 0,24-70 0,-41 92-511,-13 29-869,-22 45-3064,25-42 2424,-15 22-6078,-2 0-5365</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3.438"/>
    </inkml:context>
    <inkml:brush xml:id="br0">
      <inkml:brushProperty name="width" value="0.025" units="cm"/>
      <inkml:brushProperty name="height" value="0.025" units="cm"/>
    </inkml:brush>
  </inkml:definitions>
  <inkml:trace contextRef="#ctx0" brushRef="#br0">0 0 15503,'0'0'10121,"59"61"-9224,-46-43-769,2-4-96,6-2-768,0-8-2500,3-4-2401,4-4-6791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3.796"/>
    </inkml:context>
    <inkml:brush xml:id="br0">
      <inkml:brushProperty name="width" value="0.025" units="cm"/>
      <inkml:brushProperty name="height" value="0.025" units="cm"/>
    </inkml:brush>
  </inkml:definitions>
  <inkml:trace contextRef="#ctx0" brushRef="#br0">132 10 17681,'0'0'2770,"-9"3"-84,1-1-2472,1 1 0,0 1 0,0-1 1,0 1-1,0 0 0,0 1 0,1-1 1,0 1-1,0 1 0,0-1 0,1 1 1,0 0-1,0 0 0,0 0 0,1 1 1,0 0-1,0 0 0,1 0 1,-1 0-1,2 1 0,-3 8 0,4-15-187,1 1-1,-1-1 1,1 0 0,0 1-1,0-1 1,0 1-1,0-1 1,0 0-1,0 1 1,0-1 0,0 1-1,0-1 1,1 0-1,-1 1 1,0-1-1,1 0 1,-1 1-1,1-1 1,0 0 0,-1 0-1,1 1 1,0-1-1,0 0 1,0 0-1,0 0 1,0 0-1,0 0 1,0 0 0,0 0-1,2 0 1,-1 0 58,1 0 0,0-1 0,-1 0 0,1 1 0,0-1 0,-1 0 0,1 0 0,-1-1 0,1 1 0,0 0 0,-1-1 0,1 0 0,-1 1 0,1-1 0,-1 0 0,4-3 0,8-4 16,0-1-1,-1-1 1,0 0 0,-1-1-1,-1-1 1,1 1-1,-2-2 1,1 0 0,-2 0-1,0 0 1,0-1-1,8-22 1,-20 44-56,-6 14-13,0 1-1,2 0 1,1 0 0,0 1 0,2 0-1,-2 29 1,6-52-105,0 0 0,0 0 0,0 0 0,0 0 0,0 0 0,0 0 0,0 0 0,0 1 0,0-1 0,1 0 0,-1 0 0,0 0 0,1 0 0,-1 0 0,1 0 0,-1 0 0,1-1 0,0 1 0,-1 0 0,1 0 0,0 0 0,-1 0 0,1-1 0,0 1 0,0 0 0,1 0 0,0-1-121,-1 1 0,1-1 0,0 0 0,0 0 0,-1 0 1,1 0-1,0 0 0,-1 0 0,1 0 0,0-1 0,-1 1 0,1-1 1,-1 1-1,1-1 0,1-1 0,5-1-854,-1-1-1,0-1 1,0 1-1,-1-1 1,1-1 0,5-6-1,17-23-5528,-4-5-2637</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4.138"/>
    </inkml:context>
    <inkml:brush xml:id="br0">
      <inkml:brushProperty name="width" value="0.025" units="cm"/>
      <inkml:brushProperty name="height" value="0.025" units="cm"/>
    </inkml:brush>
  </inkml:definitions>
  <inkml:trace contextRef="#ctx0" brushRef="#br0">110 103 769,'13'-68'15077,"-11"53"-8664,-10 47-4158,-32 137-823,11-54 505,-19 160 0,124-572-1104,-65 264-827,1 1 1,2 1-1,2 0 0,26-41 0,-36 63 29,0 1-1,0 0 0,1-1 1,0 2-1,1-1 0,-1 1 1,1 0-1,1 1 0,-1 0 1,1 0-1,0 1 0,1 0 0,-1 1 1,1 0-1,0 0 0,0 1 1,0 0-1,17-2 0,-25 5-43,-1 0-1,1-1 0,0 1 0,-1 0 1,1 0-1,0 0 0,-1 0 0,1 1 1,0-1-1,-1 0 0,1 1 1,-1-1-1,1 1 0,-1-1 0,1 1 1,-1 0-1,1 0 0,-1 0 0,1-1 1,-1 1-1,0 1 0,1-1 0,-1 0 1,0 0-1,0 0 0,0 1 0,0-1 1,0 0-1,0 1 0,-1-1 1,1 1-1,0-1 0,-1 1 0,1-1 1,-1 1-1,1 0 0,-1-1 0,0 3 1,0 0 14,0-1 0,0 1 0,0 0 0,-1-1 0,0 1 0,0 0 0,0-1 0,0 1 0,0-1 0,-1 0 0,1 1 0,-1-1 0,0 0 1,0 0-1,0 0 0,-5 4 0,-4 3 110,0-1 0,-1 0 0,0-1 0,-1 0-1,1-1 1,-2 0 0,1-1 0,-1-1 0,0 0 0,0-1 0,0 0 0,0-1 0,-1-1 0,-26 1 0,40-3-182,0 0 1,-1 1-1,1-1 0,0 0 1,-1 0-1,1-1 1,0 1-1,-1 0 0,1 0 1,0-1-1,0 1 0,-1 0 1,1-1-1,0 0 1,0 1-1,0-1 0,0 1 1,-1-1-1,1 0 0,0 0 1,0 0-1,1 0 0,-1 0 1,0 0-1,0 0 1,0 0-1,1 0 0,-1 0 1,0 0-1,1 0 0,-1-1 1,1 1-1,-1 0 1,1 0-1,0-1 0,-1 1 1,1 0-1,0-1 0,0-1 1,1-1-555,-1 0 0,1 0 0,0 0 1,0 0-1,0 1 0,0-1 0,1 0 0,0 1 1,-1-1-1,1 1 0,1-1 0,2-3 1,18-19-12636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5.509"/>
    </inkml:context>
    <inkml:brush xml:id="br0">
      <inkml:brushProperty name="width" value="0.025" units="cm"/>
      <inkml:brushProperty name="height" value="0.025" units="cm"/>
    </inkml:brush>
  </inkml:definitions>
  <inkml:trace contextRef="#ctx0" brushRef="#br0">15 51 21076,'0'0'10474,"-15"-49"-10891,20 47-2882</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4.541"/>
    </inkml:context>
    <inkml:brush xml:id="br0">
      <inkml:brushProperty name="width" value="0.025" units="cm"/>
      <inkml:brushProperty name="height" value="0.025" units="cm"/>
    </inkml:brush>
  </inkml:definitions>
  <inkml:trace contextRef="#ctx0" brushRef="#br0">47 1 19090,'0'0'13357,"-41"78"-13037,36-44-320,5 0 0,0-10 0,2-5 0,13-10-1057,1-9-448,6 0-1122,3-18-576,0-6-288,-5-11-961,0-5-1666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5.317"/>
    </inkml:context>
    <inkml:brush xml:id="br0">
      <inkml:brushProperty name="width" value="0.025" units="cm"/>
      <inkml:brushProperty name="height" value="0.025" units="cm"/>
    </inkml:brush>
  </inkml:definitions>
  <inkml:trace contextRef="#ctx0" brushRef="#br0">106 29 15407,'0'0'7420,"-10"12"-4649,5-6-2451,-2 2-16,0-1 0,1 1 1,0 1-1,0-1 0,1 1 1,0 0-1,1 1 0,0-1 0,-5 18 1,-2 21 243,3 1 0,2 0 0,2 0 0,2 1 0,5 55 0,-3-103-543,0-1 1,0 1-1,1-1 0,-1 1 0,0 0 1,1-1-1,-1 1 0,1-1 0,-1 1 1,1-1-1,0 0 0,0 1 0,0-1 1,0 0-1,0 1 0,0-1 0,0 0 1,2 2-1,5-5 145,-2-16-58,-3 0-143,-2 1 0,0 0 1,-1-1-1,0 1 0,-2-1 1,0 1-1,-1 0 0,-1 0 0,0 0 1,-1 1-1,-10-22 0,14 37-152,2 10 126,10 15 26,-5-16 168,0-2 0,0 1-1,1-1 1,0 1 0,15 9 0,-11-9-744,0-1 0,1-1 1,0 1-1,0-2 1,0 0-1,0 0 1,17 2-1,-20-4 63,0-1 1,-1 0-1,1 0 1,0-1-1,0 0 1,0 0-1,-1-1 1,1-1-1,0 1 1,-1-1-1,1-1 1,-1 0-1,1 0 1,-1 0-1,0-1 1,-1-1-1,1 1 1,-1-1-1,13-11 1,-17 12 865,0 0 0,0-1 1,-1 0-1,1 0 1,-1 1-1,0-1 1,-1 0-1,2-7 0,-2 11-217,-1 1 1,1-1-1,-1 0 0,0 1 0,0-1 0,1 0 0,-1 1 0,0-1 0,0 0 0,0 0 0,0 1 0,0-1 0,0 0 0,0 0 0,0 1 0,0-1 0,0 0 0,0 1 0,0-1 0,-1 0 0,1 0 0,0 1 0,0-1 0,-1 0 0,1 1 0,0-1 0,-1 1 0,1-1 0,-1 0 0,1 1 0,-1-1 0,1 1 0,-1-1 1,1 1-1,-1 0 0,0-1 0,1 1 0,-1-1 0,0 1 0,1 0 0,-1 0 0,0-1 0,1 1 0,-1 0 0,0 0 0,0 0 0,1 0 0,-1 0 0,0 0 0,0 0 0,1 0 0,-1 0 0,0 0 0,1 0 0,-1 0 0,0 1 0,0-1 0,1 0 0,-1 0 0,0 1 0,1-1 0,-1 0 0,1 1 0,-1-1 0,0 1 0,1-1 1,-1 2-1,-4 1 68,0 1 0,0-1 1,0 1-1,1 1 1,-1-1-1,1 1 1,0-1-1,1 1 1,-1 0-1,1 1 1,0-1-1,0 0 0,-1 7 1,-4 5 429,2 0-1,0 1 1,-3 19-1,8-31-430,0 0-1,0-1 0,0 1 0,1 0 1,-1 0-1,2 0 0,-1-1 0,2 10 1,-1-13-115,-1-1 0,1 1 1,0-1-1,0 0 0,-1 0 1,1 1-1,0-1 1,0 0-1,1 0 0,-1 0 1,0 0-1,0 0 0,0 0 1,1 0-1,-1 0 1,0-1-1,1 1 0,-1 0 1,1-1-1,-1 1 0,1-1 1,-1 1-1,1-1 1,-1 0-1,1 0 0,-1 0 1,1 0-1,-1 0 0,1 0 1,0 0-1,-1 0 1,1-1-1,-1 1 0,1 0 1,1-2-1,6 0 19,-1-1-1,0-1 1,1 1 0,-1-1 0,-1 0-1,1-1 1,-1 0 0,0 0 0,0-1-1,0 0 1,11-12 0,-3 0 29,0 0 0,-1-1 0,15-27 0,2-15-288,-28 93-715,-4-9 926,1-11 21,-1 0 0,2 0-1,-1 1 1,2-1 0,0 0-1,4 14 1,-5-23-17,0 0 1,0-1-1,1 1 1,0 0-1,-1-1 1,1 1-1,0-1 0,0 1 1,0-1-1,1 0 1,-1 0-1,0 0 1,1 0-1,-1-1 0,1 1 1,0 0-1,0-1 1,-1 0-1,1 0 1,0 0-1,0 0 0,0 0 1,0-1-1,0 1 1,0-1-1,1 0 1,-1 1-1,0-2 0,5 1 1,0-2 10,0 1-1,1-1 1,-1 0 0,0-1-1,0 0 1,0 0 0,0-1-1,-1 0 1,1-1 0,-1 1-1,0-1 1,0-1 0,-1 1-1,0-1 1,0 0 0,7-10 0,4-4 7,-1-1 1,-1-1 0,-1 0-1,12-27 1,-18 31-31,-1 0 0,-1 0 0,-1 0 0,0 0 0,-1-1 0,-1 0 0,-1 0 0,-1 0 0,0 0 0,-3-22 0,1 37 0,1 0 0,-1-1 0,0 1 0,0 0 0,-1 0 0,1 0 0,-1 0 0,0 0 0,0 0 0,0 0 0,-3-3 0,4 6 0,0 0 0,0 0 0,0 0 0,0 0 0,0 0 0,-1 0 0,1 0 0,0 0 0,0 0 0,-1 1 0,1-1 0,0 0 0,-1 1 0,1-1 0,-1 1 0,1 0 0,-1-1 0,1 1 0,-1 0 0,1 0 0,-1 0 0,1 0 0,-1 0 0,1 0 0,0 0 0,-1 1 0,1-1 0,-1 1 0,1-1 0,-1 1 0,1-1 0,0 1 0,-1 0 0,1-1 0,-2 3 0,-3 2 0,1 0 0,-1 1 0,1 0 0,0 0 0,0 1 0,1-1 0,0 1 0,0 0 0,0 0 0,-3 11 0,-26 80 0,27-79 0,1 0 0,0 0 0,2 0 0,0 1 0,1-1 0,1 1 0,1 0 0,3 34 0,-2-51-30,0 0 1,0 0-1,1-1 1,-1 1-1,0 0 0,1-1 1,0 1-1,-1-1 0,1 0 1,0 0-1,0 1 1,0-1-1,0 0 0,1-1 1,-1 1-1,1 0 1,-1-1-1,1 1 0,-1-1 1,5 2-1,-1-1-383,0-1 0,0 1 0,0-1 0,0 0 0,0 0 1,0-1-1,0 0 0,0 0 0,7-1 0,22-6-8865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6.064"/>
    </inkml:context>
    <inkml:brush xml:id="br0">
      <inkml:brushProperty name="width" value="0.025" units="cm"/>
      <inkml:brushProperty name="height" value="0.025" units="cm"/>
    </inkml:brush>
  </inkml:definitions>
  <inkml:trace contextRef="#ctx0" brushRef="#br0">40 6 17617,'-1'0'307,"1"-1"-1,-1 1 1,1-1 0,0 1 0,-1 0 0,1-1 0,-1 1 0,0 0 0,1-1 0,-1 1 0,1 0 0,-1 0 0,1-1-1,-1 1 1,0 0 0,1 0 0,-1 0 0,0 0 0,1 0 0,-1 0 0,1 0 0,-1 0 0,0 0 0,1 0-1,-1 0 1,1 0 0,-1 1 0,0-1 0,-9 16 2952,4 34-2667,5-42 286,-1 10-557,1-4-121,-1 0 0,2 0 0,0 0 0,0 0 0,5 25 0,-4-38-200,-1 1 0,1 0 0,0-1 0,0 0 0,0 1 0,0-1 0,0 0 0,0 1 0,0-1 0,1 0 0,-1 0 0,0 0 0,1 0 0,-1 0 0,1 0 0,-1 0 0,1-1 0,-1 1 0,1 0 0,0-1 0,-1 1 0,1-1 0,0 0 0,-1 0 0,1 1 0,0-1 0,-1 0 0,1-1 0,0 1 0,-1 0 0,1 0 0,0-1 0,1 0 0,3 0 0,-1 0 0,1-1 0,-1 1 0,1-1 0,-1-1 0,0 1 0,0-1 0,8-5 0,1-5 0,-2 0 0,0-1 0,0 0 0,-1-1 0,13-25 0,-20 34 0,4-2 0,-5 14 0,-3 19 0,0-21 0,-1 49 0,-1-27 0,2 0 0,4 40 0,-3-65 0,-1 0 0,0 0 0,1 0 0,-1 0 0,1 0 0,0 0 0,-1 0 0,1 0 0,0 0 0,-1 0 0,1 0 0,0-1 0,0 1 0,0 0 0,0-1 0,0 1 0,0 0 0,0-1 0,0 1 0,0-1 0,0 1 0,0-1 0,0 0 0,0 1 0,0-1 0,0 0 0,0 0 0,1 0 0,-1 0 0,0 0 0,0 0 0,0 0 0,0 0 0,0-1 0,2 1 0,3-1 0,-1 0 0,0-1 0,1 1 0,-1-1 0,0 0 0,7-3 0,7-8 0,0-1 0,-1-1 0,-1 0 0,0-1 0,15-19 0,11-10 0,-43 44 0,0 1 0,0 0 0,0-1 0,0 1 0,0-1 0,1 1 0,-1 0 0,0-1 0,0 1 0,1 0 0,-1-1 0,0 1 0,0 0 0,1 0 0,-1-1 0,0 1 0,1 0 0,-1 0 0,0-1 0,1 1 0,-1 0 0,1 0 0,-1 0 0,0 0 0,1 0 0,-1 0 0,1 0 0,-1-1 0,0 1 0,1 0 0,-1 0 0,1 1 0,-1-1 0,0 0 0,1 0 0,-1 0 0,1 0 0,-1 0 0,0 0 0,1 0 0,-1 1 0,1-1 0,-1 0 0,0 0 0,1 0 0,-1 1 0,0-1 0,0 0 0,1 1 0,-1-1 0,2 30 0,-15 36 0,12-44-1176,9-16-1712,-4-6 2181,-1-1 1,0 0-1,0 0 0,1 0 1,-1 0-1,0-1 0,0 1 1,0-1-1,3-3 0,21-13-7273,2-2-5324</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6.547"/>
    </inkml:context>
    <inkml:brush xml:id="br0">
      <inkml:brushProperty name="width" value="0.025" units="cm"/>
      <inkml:brushProperty name="height" value="0.025" units="cm"/>
    </inkml:brush>
  </inkml:definitions>
  <inkml:trace contextRef="#ctx0" brushRef="#br0">123 86 14734,'0'0'11387,"-8"0"-10789,2 1-393,0 0 1,1 0 0,-1 1-1,0 0 1,0 0 0,1 0-1,-1 1 1,1 0 0,0 0-1,0 0 1,0 1-1,0-1 1,1 1 0,-1 1-1,1-1 1,0 0 0,0 1-1,1 0 1,-1 0 0,-4 9-1,7-13-193,0 1-1,1 0 0,-1-1 0,0 1 1,0 0-1,1-1 0,-1 1 1,1 0-1,0 0 0,-1-1 0,1 1 1,0 0-1,0 0 0,0 0 0,0 0 1,0-1-1,1 1 0,0 2 1,-1-3-7,1 0 1,0-1 0,-1 1-1,1-1 1,0 1 0,-1-1 0,1 1-1,0-1 1,0 1 0,0-1 0,-1 0-1,1 1 1,0-1 0,0 0 0,0 0-1,0 0 1,0 0 0,-1 1 0,1-1-1,0 0 1,0-1 0,0 1 0,0 0-1,0 0 1,1 0 0,5-2 40,1-1 1,0 1-1,-1-1 1,0 0-1,0-1 1,12-7-1,2-5 69,-17 12-106,0 0 1,0 1-1,1-1 0,-1 1 0,1 0 0,0 0 1,-1 1-1,1 0 0,1-1 0,-1 2 1,0-1-1,8-1 0,-12 3-11,0 1 0,-1 0-1,1-1 1,0 1 0,-1 0 0,1 0 0,-1 0 0,1-1-1,-1 1 1,0 0 0,1 0 0,-1 0 0,0 0 0,0 0-1,1 0 1,-1 0 0,0 0 0,0-1 0,0 1 0,0 0-1,0 0 1,0 0 0,0 0 0,0 0 0,-1 0 0,1 0-1,0 0 1,-1 1 0,1 0 2,-1 0 0,1 0 0,0-1 0,-1 1 0,1 0 0,-1 0 0,1 0-1,-1-1 1,0 1 0,0 0 0,0-1 0,0 1 0,0-1 0,0 1 0,0-1 0,-3 2 0,4-3 1,0 0-1,0 1 1,0-1 0,0 0 0,0 0 0,-1 0-1,1 0 1,0 0 0,0 0 0,0 0 0,0 0-1,0 0 1,-1 0 0,1 0 0,0 0 0,0 0-1,0 0 1,0 0 0,-1 0 0,1 0 0,0 0 0,0 0-1,0 0 1,0 0 0,0 0 0,-1 0 0,1 0-1,0 0 1,0 0 0,0-1 0,0 1 0,0 0-1,0 0 1,0 0 0,-1 0 0,1 0 0,0 0-1,0 0 1,0-1 0,0 1 0,0 0 0,0 0-1,0 0 1,0 0 0,0 0 0,0-1 0,0 1-1,0 0 1,0 0 0,0 0 0,0 0 0,0 0-1,0-1 1,3-12 46,10-12-30,-6 18-64,0 2 1,1-1 0,0 1 0,0 0 0,1 0-1,-1 1 1,1 0 0,0 1 0,0 0 0,1 0 0,9-1-1,42-16-4936,-54 17 3379,-1 0 0,0 0 0,-1-1 0,1 0 0,0 0 0,-1 0 0,9-9 0,7-13-9243</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7.373"/>
    </inkml:context>
    <inkml:brush xml:id="br0">
      <inkml:brushProperty name="width" value="0.025" units="cm"/>
      <inkml:brushProperty name="height" value="0.025" units="cm"/>
    </inkml:brush>
  </inkml:definitions>
  <inkml:trace contextRef="#ctx0" brushRef="#br0">108 55 9865,'0'0'14964,"-5"9"-14142,-19 41 619,-22 64 0,39-93-996,0 0-1,2 0 1,0 0 0,1 1 0,2-1-1,-1 36 1,3-56-433,0 0 0,0 0 0,0 0 0,0 0 0,1-1-1,-1 1 1,0 0 0,0 0 0,1 0 0,-1 0 0,0 0 0,1-1 0,-1 1 0,1 0 0,-1 0 0,1-1 0,-1 1-1,1 0 1,0-1 0,-1 1 0,1 0 0,0-1 0,0 1 0,-1-1 0,1 1 0,0-1 0,0 0 0,1 1 0,0 0 9,1-1 0,-1 0-1,1 0 1,-1 0 0,1 0 0,-1 0 0,0 0 0,1-1 0,-1 1 0,5-2 0,1-1-4,0-1 0,0 1 0,-1-1 0,1-1 0,9-6 0,0-6-216,0 0 0,-2-2 0,0 1 0,0-2 1,-2 0-1,-1-1 0,0 0 0,-2-1 0,0 0 0,-1 0 1,8-37-1,-15 47 170,0-1 1,-1 1 0,0 0 0,-1 0 0,-1-16-1,-1-6 156,-18 87 385,6 14 78,2 0 0,3 0 0,0 106 0,9-172-590,0 1 0,0 0 0,0-1 0,0 1 0,0 0 0,0-1 0,1 1 0,-1 0 0,0-1 0,1 1 0,-1 0 0,1-1 0,0 1 0,0-1 0,0 1 0,-1-1 0,3 2 0,-3-2 0,1-1 0,0 0 0,0 1 0,-1-1 0,1 0 0,0 0 0,0 0 0,-1 1 0,1-1 0,0 0 0,0 0 0,-1 0 0,1 0 0,0 0 0,0 0 0,0 0 0,-1-1 0,1 1 0,0 0 0,0 0 0,-1-1 0,1 1 0,0 0 0,-1-1 0,2 0 0,2-2 0,1 0 0,-1 0 0,0-1 0,0 1 0,-1-1 0,1 0 0,-1 0 0,0 0 0,3-6 0,1-4 0,-1-1 0,0 1 0,-1-2 0,-1 1 0,4-29 0,6-19 0,-14 62 0,1 1 0,-1 0 0,0 0 0,0 0 0,1 0 0,-1 0 0,0 0 0,0 0 0,1 0 0,-1 0 0,0-1 0,1 1 0,-1 0 0,0 0 0,0 0 0,1 1 0,-1-1 0,0 0 0,0 0 0,1 0 0,-1 0 0,0 0 0,0 0 0,1 0 0,-1 0 0,0 0 0,0 1 0,1-1 0,-1 0 0,0 0 0,0 0 0,0 1 0,1-1 0,-1 0 0,0 0 0,0 0 0,0 1 0,0-1 0,0 0 0,1 0 0,-1 1 0,0-1 0,0 0 0,0 0 0,0 1 0,0-1 0,0 0 0,0 0 0,0 1 0,0-1 0,0 0 0,0 1 0,0-1 0,8 17 0,-6-11 0,0-1 0,1 1 0,0-1 0,-1 0 0,2 1 0,-1-1 0,1-1 0,-1 1 0,1 0 0,1-1 0,-1 0 0,1 0 0,8 6 0,-10-9 0,0 1 0,0-1 0,0 0 0,1 0 0,-1-1 0,0 1 0,0-1 0,0 1 0,1-1 0,-1 0 0,0 0 0,0-1 0,1 1 0,-1-1 0,0 1 0,0-1 0,0 0 0,0 0 0,0-1 0,0 1 0,0-1 0,0 1 0,-1-1 0,1 0 0,0 0 0,-1 0 0,3-3 0,40-39 0,-45 44 0,1 0 0,-1 0 0,0 0 0,0 0 0,0 0 0,0 0 0,1 0 0,-1 0 0,0 0 0,0 0 0,0 0 0,0 0 0,1 0 0,-1 0 0,0 0 0,0 0 0,0 0 0,0 0 0,1 0 0,-1 0 0,0 0 0,0 0 0,0 0 0,0 0 0,0 0 0,1 1 0,-1-1 0,0 0 0,0 0 0,0 0 0,0 0 0,0 0 0,0 0 0,0 1 0,0-1 0,1 0 0,-1 0 0,0 0 0,0 0 0,0 1 0,0-1 0,0 0 0,0 0 0,0 0 0,0 0 0,0 1 0,0-1 0,0 0 0,0 0 0,0 0 0,0 0 0,0 1 0,0-1 0,0 0 0,0 0 0,-1 0 0,1 0 0,0 1 0,0-1 0,0 0 0,0 0 0,0 0 0,0 0 0,0 0 0,0 0 0,-1 1 0,1-1 0,0 0 0,0 0 0,-3 15 0,-9 16 0,7-20 0,1-1 0,0 0 0,1 1 0,0 0 0,0 0 0,-1 18 0,5-28 0,-1-1 0,0 0 0,0 1 0,0-1 0,0 1 0,0-1 0,0 0 0,1 1 0,-1-1 0,0 1 0,0-1 0,0 0 0,1 1 0,-1-1 0,0 0 0,1 1 0,-1-1 0,0 0 0,1 0 0,-1 1 0,0-1 0,1 0 0,-1 0 0,0 0 0,1 1 0,-1-1 0,1 0 0,-1 0 0,1 0 0,-1 0 0,0 0 0,1 0 0,0 0 0,22-1 0,21-11 0,194-99 0,-210 92-3459,-27 19 3283,-1-1 0,1 1 0,-1 0 0,1-1 0,-1 1 0,0 0 1,1-1-1,-1 1 0,0-1 0,1 1 0,-1-1 0,0 1 0,1-1 0,-1 1 0,0-1 1,0 1-1,0-1 0,0 1 0,1-1 0,-1 1 0,0-1 0,0 1 0,0-1 0,0 0 1,0 1-1,0-1 0,0 1 0,0-1 0,-1 1 0,1-1 0,0 1 0,0-1 1,0 1-1,-1-1 0,1 1 0,0-1 0,0 1 0,-1-1 0,1 1 0,0-1 0,-1 1 1,1 0-1,-1-1 0,1 1 0,-1-1 0,1 1 0,0 0 0,-1 0 0,1-1 0,-1 1 1,1 0-1,-1 0 0,0 0 0,1-1 0,-1 1 0,0 0 0,-25-7-16287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7.747"/>
    </inkml:context>
    <inkml:brush xml:id="br0">
      <inkml:brushProperty name="width" value="0.025" units="cm"/>
      <inkml:brushProperty name="height" value="0.025" units="cm"/>
    </inkml:brush>
  </inkml:definitions>
  <inkml:trace contextRef="#ctx0" brushRef="#br0">1 1 18706,'0'0'11114</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8.088"/>
    </inkml:context>
    <inkml:brush xml:id="br0">
      <inkml:brushProperty name="width" value="0.025" units="cm"/>
      <inkml:brushProperty name="height" value="0.025" units="cm"/>
    </inkml:brush>
  </inkml:definitions>
  <inkml:trace contextRef="#ctx0" brushRef="#br0">132 79 9353,'8'-9'5498,"6"-8"-3885,13-14 449,-7 10 2335,-37 43-68,-6 20-3463,8-15-141,-19 35 526,-32 80 0,57-119-1125,0 1 0,2 0 1,1 1-1,1 0 1,1-1-1,1 2 1,1 24-1,2-45-131,0-1 0,1 0 0,0 0 0,0 1 0,0-1 0,0 0 0,0 0 0,1 0 0,0 0 0,0 0 1,0-1-1,0 1 0,1 0 0,-1-1 0,1 0 0,0 1 0,0-1 0,0 0 0,0-1 0,1 1 0,-1-1 0,1 1 0,0-1 0,-1 0 0,1 0 0,0 0 0,0-1 0,0 0 1,0 0-1,1 0 0,-1 0 0,8 0 0,8 1-771,0 0 1,0-2 0,0-1-1,0 0 1,37-8 0,26-15-6203</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8.447"/>
    </inkml:context>
    <inkml:brush xml:id="br0">
      <inkml:brushProperty name="width" value="0.025" units="cm"/>
      <inkml:brushProperty name="height" value="0.025" units="cm"/>
    </inkml:brush>
  </inkml:definitions>
  <inkml:trace contextRef="#ctx0" brushRef="#br0">49 0 17873,'0'0'2498,"-28"54"-288,17-13 161,6 9-386,2 5-1280,1 0-192,2-2-225,0-7-192,0-6-32,0-10-769,9-10-1569,-7-8-1089,-2-9-1377</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9.087"/>
    </inkml:context>
    <inkml:brush xml:id="br0">
      <inkml:brushProperty name="width" value="0.025" units="cm"/>
      <inkml:brushProperty name="height" value="0.025" units="cm"/>
    </inkml:brush>
  </inkml:definitions>
  <inkml:trace contextRef="#ctx0" brushRef="#br0">31 370 10218,'0'0'2551,"-5"-10"-1632,4 7-828,-19-56 308,19 54-362,0 1 0,0-1-1,0 0 1,1 1-1,-1-1 1,1 0 0,0 1-1,0-1 1,1 0 0,0 1-1,0-1 1,0 0 0,2-6-1,0 8 208,-1 1 0,1-1 0,0 1 0,-1 0 0,1 0-1,0 0 1,0 0 0,0 1 0,0-1 0,5-1 0,15-9 95,47-45 2704,-42 33-763,48-33 0,-64 50-1953,1 0 1,-1 1-1,1 1 1,0 0-1,0 0 1,1 1-1,24-3 1,-14 4-183,-1 1 1,1 1-1,-1 1 1,34 5 0,-48-4-139,-1 1 1,0-1 0,0 1 0,0 1-1,0-1 1,0 1 0,-1 1-1,1-1 1,-1 1 0,0 1 0,0 0-1,0-1 1,-1 2 0,0-1 0,0 1-1,6 6 1,-10-8 14,-1-1-1,1 0 1,0 0 0,-1 1-1,0-1 1,1 1-1,-2-1 1,1 1 0,0 0-1,-1-1 1,1 1-1,-1 0 1,0-1 0,0 1-1,-1 0 1,1-1-1,-1 1 1,0 0 0,1-1-1,-2 1 1,1-1-1,0 1 1,-1-1 0,0 0-1,1 0 1,-1 1-1,-1-1 1,1 0 0,0-1-1,-1 1 1,-4 4-1,-7 7 434,0-1-1,-1-1 0,-1 0 1,-25 15-1,19-13-328,0-1 0,-1-1 0,-1-1 1,1-1-1,-2-1 0,1-1 0,-29 6 0,72-16-190,0 1-1,-1 1 1,1 1-1,0 1 1,-1 0 0,1 1-1,18 6 1,-24-5 4,1 1-1,-1 0 1,-1 0 0,1 1-1,-1 1 1,0 0 0,-1 1 0,1 0-1,-1 0 1,-1 2 0,13 13 0,-20-20 25,-1 0 0,0 0 1,1 0-1,-1 0 1,-1 0-1,1 0 1,0 1-1,-1-1 1,0 0-1,0 1 1,0-1-1,0 1 1,0 0-1,-1-1 1,0 1-1,0 4 1,0-6 69,0 1 0,-1-1 1,0 1-1,0-1 0,0 0 0,0 0 0,0 1 1,0-1-1,0 0 0,-1 0 0,1 0 0,-1 0 1,0-1-1,1 1 0,-1 0 0,0-1 0,0 1 1,0-1-1,0 1 0,0-1 0,0 0 0,-1 0 1,1 0-1,-4 1 0,-20 6 86,-1 0 0,0-2 1,0-1-1,-37 2 0,-115-4 193,120-4-289,48 1-25,8 1 0,-1-1 0,1 1 0,0-1 0,0 0 0,0 0 0,0-1 0,0 1 0,0-1 0,0 1 0,0-1 0,0 0 0,0 0 0,0 0 0,-4-3 0,7 4 1,0-1 0,0 1 0,0 0 0,-1 0 0,1 0 0,0-1 0,0 1 0,0 0 0,0 0 0,0-1 0,0 1 0,0 0 0,0 0 0,0 0 0,0-1 1,0 1-1,0 0 0,0 0 0,0-1 0,0 1 0,0 0 0,0 0 0,1 0 0,-1-1 0,0 1 0,0 0 0,0 0 0,0 0 0,0-1 0,0 1 0,1 0 0,-1 0 0,0 0 0,0 0 0,0-1 0,1 1 0,-1 0 0,0 0 0,0 0 0,0 0 0,1 0 0,-1 0 0,0 0 0,0 0 0,0-1 0,1 1 0,-1 0 1,0 0-1,0 0 0,1 0 0,-1 0 0,0 0 0,0 0 0,1 1 0,-1-1 0,0 0 0,1 0 0,16-1-251,-16 1 200,229-1-14828,-164-1 8472</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9.504"/>
    </inkml:context>
    <inkml:brush xml:id="br0">
      <inkml:brushProperty name="width" value="0.025" units="cm"/>
      <inkml:brushProperty name="height" value="0.025" units="cm"/>
    </inkml:brush>
  </inkml:definitions>
  <inkml:trace contextRef="#ctx0" brushRef="#br0">209 130 18834,'0'0'6059,"-13"-6"-3118,12 5-2908,-9-4 378,0 1 1,0-1-1,-1 2 1,0-1 0,-15-1-1,22 4-331,0 1 0,0-1-1,0 1 1,0 0 0,0 1-1,0-1 1,1 1 0,-1-1-1,0 1 1,0 1 0,0-1 0,0 0-1,1 1 1,-1 0 0,1 0-1,-1 0 1,1 0 0,0 0-1,0 1 1,0 0 0,0-1-1,-4 7 1,3-6-40,1 1 0,1 0 0,-1 0 0,0 0-1,1 0 1,0 1 0,0-1 0,0 0 0,1 1 0,-1 0 0,1-1-1,0 1 1,1 0 0,-1 6 0,2-10-40,-1 0 0,1 0 0,0 0 0,0-1 0,0 1 0,0 0 0,1-1 0,-1 1 0,0-1 0,0 0 0,0 1 0,0-1 0,1 0 0,-1 1 0,0-1 0,0 0 0,0 0 0,1 0 0,-1 0 0,0 0 0,0-1 0,3 1 0,30-5 0,28-8 0,-32 6 0,-1 0 0,1 2 0,0 2 0,1 1 0,52 2 0,-79 1 0,1 0 0,0 0 0,-1 1 0,1-1 0,-1 1 0,1 0 0,-1 0 0,0 1 0,0-1 0,5 5 0,-7-6 0,0 1 0,-1-1 0,1 1 0,-1-1 0,0 1 0,1-1 0,-1 1 0,0 0 0,0 0 0,0-1 0,0 1 0,0 0 0,-1 0 0,1 0 0,0 0 0,-1 0 0,0 0 0,1 0 0,-1 0 0,0 1 0,0-1 0,0 0 0,0 0 0,-1 0 0,1 0 0,0 0 0,-1 0 0,0 0 0,-1 3 0,-3-57 0,-5-94 0,5 93 0,57 75-6294,-28-17 635,5-2-1574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6.353"/>
    </inkml:context>
    <inkml:brush xml:id="br0">
      <inkml:brushProperty name="width" value="0.025" units="cm"/>
      <inkml:brushProperty name="height" value="0.025" units="cm"/>
    </inkml:brush>
  </inkml:definitions>
  <inkml:trace contextRef="#ctx0" brushRef="#br0">1 17 19282,'0'0'8195,"0"7"-7363,12 356 1966,-12-361-2772,0 0 0,0-1 0,0 1 0,1 0 0,-1 0 0,0 0 0,1 0 0,-1 0 0,1 0 0,0 0 0,-1-1 0,1 1 0,0 0 0,2 2 0,-2-4-9,-1 0 0,1 0-1,-1 1 1,1-1 0,-1 0 0,1 0 0,-1 0 0,1-1-1,-1 1 1,1 0 0,-1 0 0,1 0 0,-1 0 0,1 0 0,-1-1-1,1 1 1,-1 0 0,1 0 0,-1-1 0,1 1 0,-1 0 0,0 0-1,1-1 1,-1 1 0,0-1 0,1 1 0,-1 0 0,0-1 0,1 1-1,-1-1 1,0 1 0,1-1 0,3-6 102,0 0 0,-1 0 0,0 0 0,0-1 0,3-11 0,-1-1-119,-1 0 0,-1 0 0,0 0 0,-2-1 0,-1 1 0,0 0 0,-1-1 0,-1 1 0,-9-34 0,5 41 0,1 13 0,1 23 0,3 39 0,1-61 0,0 0 0,0 0 0,0 1 0,0-1 0,0 0 0,0 1 0,1-1 0,-1 0 0,0 1 0,1-1 0,-1 0 0,1 1 0,-1-1 0,1 0 0,0 0 0,-1 0 0,1 0 0,0 1 0,0-1 0,0 0 0,0 0 0,0-1 0,0 1 0,0 0 0,0 0 0,0 0 0,2 0 0,-1 0 0,1 0 0,0-1 0,0 0 0,-1 1 0,1-1 0,0 0 0,0 0 0,0 0 0,-1-1 0,1 1 0,0-1 0,3 0 0,5-3 0,1 0 0,-1 0 0,0-2 0,19-11 0,-11 5 0,-1-2 0,-1 0 0,22-23 0,-34 32 0,0 0 0,0-1 0,-1 1 0,0-1 0,0 0 0,-1 0 0,1-1 0,-1 1 0,-1-1 0,1 1 0,-1-1 0,0 0 0,-1 0 0,2-12 0,-3 18 0,0 1 0,0 0 0,-1-1 0,1 1 0,0 0 0,-1-1 0,1 1 0,0 0 0,-1 0 0,1-1 0,0 1 0,-1 0 0,1 0 0,0 0 0,-1-1 0,1 1 0,-1 0 0,1 0 0,0 0 0,-1 0 0,1 0 0,-1 0 0,1 0 0,-1 0 0,1 0 0,0 0 0,-1 0 0,1 0 0,-1 0 0,1 0 0,0 0 0,-1 0 0,1 0 0,-1 1 0,1-1 0,0 0 0,-1 0 0,1 1 0,0-1 0,-1 0 0,1 0 0,0 1 0,-1-1 0,1 0 0,0 1 0,0-1 0,-1 0 0,1 1 0,0-1 0,-19 15 0,17-7-1922,7 7-5266,0-1 245,-5-11 639</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7:59.844"/>
    </inkml:context>
    <inkml:brush xml:id="br0">
      <inkml:brushProperty name="width" value="0.025" units="cm"/>
      <inkml:brushProperty name="height" value="0.025" units="cm"/>
    </inkml:brush>
  </inkml:definitions>
  <inkml:trace contextRef="#ctx0" brushRef="#br0">184 23 15951,'0'0'11750,"-10"-5"-10111,7 3-1569,0 0 26,0 0 0,0 1-1,0-1 1,0 0 0,-1 1 0,1 0 0,-1 0 0,1 0 0,-1 0 0,1 0-1,-1 1 1,1-1 0,-1 1 0,1 0 0,-1 0 0,0 1 0,1-1-1,-1 1 1,1-1 0,-1 1 0,1 0 0,-1 1 0,1-1 0,0 1 0,-1-1-1,-3 3 1,1 1-41,-1 0 0,1 0 0,0 1 0,0-1 0,1 1 0,-1 1 0,1-1 0,1 1-1,-1-1 1,1 1 0,0 1 0,1-1 0,-5 14 0,8-20-56,0 0-1,1 0 1,-1 1-1,0-1 1,1 0-1,-1 0 1,1 0-1,-1 1 1,1-1-1,-1 0 1,1 0-1,0 0 1,0 0-1,-1 0 1,1 0-1,0-1 1,0 1-1,0 0 1,0 0-1,0-1 1,0 1-1,0 0 1,0-1 0,1 1-1,-1-1 1,0 1-1,0-1 1,0 0-1,1 1 1,-1-1-1,2 0 1,50 7-226,-40-6 79,6 1-217,63 9-2496,-78-10 2614,0 0-1,0 0 0,0 0 0,0 1 0,0 0 1,0-1-1,0 1 0,-1 1 0,1-1 0,0 0 1,-1 1-1,0 0 0,0 0 0,0 0 0,4 5 0,-6-6 351,0 0 0,0 0-1,0 0 1,-1 0 0,1 0-1,-1 0 1,1 0-1,-1 0 1,0 1 0,0-1-1,0 0 1,0 0 0,0 0-1,-1 0 1,1 0-1,-1 0 1,1 0 0,-1 0-1,0 0 1,0 0-1,0 0 1,0 0 0,0 0-1,0 0 1,0 0 0,0-1-1,-1 1 1,1-1-1,-1 1 1,1-1 0,-1 1-1,0-1 1,0 0-1,-2 2 1,-9 5 716,1 0 1,-1-1-1,-23 9 0,31-14-758,-3 2-24,0-1-1,-1 0 1,0 0 0,1 0 0,-1-1 0,0-1 0,0 0-1,0 0 1,-11 0 0,19-2-216,0 1-1,0-1 1,1 1 0,-1-1 0,0 1-1,1-1 1,-1 0 0,0 1 0,1-1-1,-1 0 1,1 0 0,-1 1 0,1-1-1,0 0 1,-1 0 0,1 0-1,0 0 1,-1 1 0,1-1 0,0 0-1,0 0 1,0 0 0,0 0 0,0 0-1,0 0 1,0 0 0,0 0-1,0 1 1,0-1 0,0 0 0,1 0-1,-1 0 1,0 0 0,1 0 0,0-1-1,12-33-9942,6 7-4409</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00.311"/>
    </inkml:context>
    <inkml:brush xml:id="br0">
      <inkml:brushProperty name="width" value="0.025" units="cm"/>
      <inkml:brushProperty name="height" value="0.025" units="cm"/>
    </inkml:brush>
  </inkml:definitions>
  <inkml:trace contextRef="#ctx0" brushRef="#br0">0 137 15150,'0'0'13256,"10"0"-11746,2 1-1182,-5-1-137,0 1-1,0-2 1,0 1 0,0-1 0,13-2 0,-17 2-175,0 0 0,-1 0 0,1-1 0,-1 1 0,1-1 0,-1 1 0,1-1 0,-1 0 0,0 0 0,0 0 0,0 0 0,0 0 1,0 0-1,0 0 0,0-1 0,-1 1 0,0-1 0,1 1 0,1-6 0,-2 2 6,1 0 0,-1 1 0,0-1 0,-1 0 0,0 0 0,0 0 0,0 0 0,0 0 0,-2-7 1,1 11-12,1 1 0,0 0 0,-1-1 0,1 1 0,-1 0 0,1 0 0,-1-1 0,1 1 0,-1 0 0,0 0 0,0 0 0,1 0 0,-1 0 0,0 0 0,0 0 0,0 0 0,0 0 0,-2-1 0,1 1-8,1 1 0,-1 0 0,1 0 0,0 0 0,-1 0 0,1 0 1,-1 0-1,1 0 0,0 1 0,-1-1 0,1 0 0,-1 1 0,1-1 1,0 1-1,0-1 0,-1 1 0,1 0 0,0 0 0,0-1 0,0 1 1,0 0-1,-2 2 0,-3 3 3,1 0 0,-1 0 1,1 1-1,1-1 0,0 1 1,-1 0-1,2 1 0,-1-1 1,1 1-1,1-1 0,-4 17 0,1-5 84,2 0-1,0 1 0,0 35 0,3-52-86,0 0 0,1-1 0,-1 1 0,1 0 0,-1-1 0,1 1 0,0-1 0,0 1 0,0-1-1,0 1 1,0-1 0,1 0 0,-1 1 0,1-1 0,0 0 0,-1 0 0,1 0 0,0 0 0,0-1 0,0 1 0,1 0 0,-1-1 0,0 1-1,0-1 1,1 0 0,-1 0 0,1 0 0,-1 0 0,1 0 0,0-1 0,-1 1 0,1-1 0,0 0 0,-1 1 0,6-2 0,1 2-2,1-1 1,-1-1 0,1 0 0,-1 0-1,1-1 1,-1 0 0,0-1 0,0 0-1,10-5 1,10-8-2,0-2 0,-1-1 0,-1-1 0,-1-1 0,32-33 0,-57 80 0,-10 7 0,7-26 0,0 0 0,0 0 0,0 0 0,1 0 0,0 0 0,1 1 0,-1-1 0,2 12 0,0-18 0,0 0 0,-1 0 0,1 0 0,0-1 0,0 1 0,0 0 0,0 0 0,0-1 0,0 1 0,0 0 0,1-1 0,-1 1 0,0-1 0,0 0 0,0 1 0,0-1 0,1 0 0,-1 0 0,0 1 0,0-1 0,1 0 0,-1 0 0,0 0 0,0-1 0,1 1 0,0-1 0,37-3 0,-18-1-135,-1-1 1,1-1-1,-1 0 1,32-18-1,-40 15-3890,-8-3-3320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00.656"/>
    </inkml:context>
    <inkml:brush xml:id="br0">
      <inkml:brushProperty name="width" value="0.025" units="cm"/>
      <inkml:brushProperty name="height" value="0.025" units="cm"/>
    </inkml:brush>
  </inkml:definitions>
  <inkml:trace contextRef="#ctx0" brushRef="#br0">1 52 21717,'0'0'6854,"77"-17"-6053,-16 9-673,12-1-256,10 0-3780,3 1-5861</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8T11:48:01.029"/>
    </inkml:context>
    <inkml:brush xml:id="br0">
      <inkml:brushProperty name="width" value="0.025" units="cm"/>
      <inkml:brushProperty name="height" value="0.025" units="cm"/>
    </inkml:brush>
  </inkml:definitions>
  <inkml:trace contextRef="#ctx0" brushRef="#br0">316 1 18802,'0'0'9737,"41"73"-7271,-12-28-960,3 5-1250,-3 8-256,-8 5 0,-14 7 0,-7 8 0,-19 3 0,-21 4 0,-19 2 0,-13-1 0,-12-5 0,-14-9-2338,-5-10-6471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7.190"/>
    </inkml:context>
    <inkml:brush xml:id="br0">
      <inkml:brushProperty name="width" value="0.025" units="cm"/>
      <inkml:brushProperty name="height" value="0.025" units="cm"/>
    </inkml:brush>
  </inkml:definitions>
  <inkml:trace contextRef="#ctx0" brushRef="#br0">175 95 11115,'0'0'7804,"0"-9"-5305,0-20-318,0 6 3432,-1 23-5529,1-1 0,-1 1-1,1-1 1,-1 1 0,1-1 0,-1 1 0,0 0 0,1-1 0,-1 1 0,0 0 0,1 0 0,-1-1 0,0 1 0,1 0 0,-1 0 0,0 0-1,1 0 1,-1 0 0,0 0 0,0 0 0,1 0 0,-1 0 0,0 0 0,1 0 0,-1 1 0,-1-1 0,-23 6 1205,15 1-1289,0 1 0,0 0 0,1 0 0,0 1 0,0 0 0,1 1 0,0-1 0,1 2 0,0-1 0,1 1 0,0 0 0,0 0 0,2 1 0,-1-1 0,1 1 0,1 0 0,0 0 0,0 1 0,2-1 0,-1 14 0,2-26 0,0 1 0,0 0 0,0-1 0,0 1 0,0 0 0,1-1 0,-1 1 0,0 0 0,0-1 0,1 1 0,-1-1 0,0 1 0,1-1 0,-1 1 0,1 0 0,-1-1 0,1 1 0,-1-1 0,1 0 0,-1 1 0,1-1 0,-1 1 0,1-1 0,-1 0 0,1 0 0,0 1 0,-1-1 0,1 0 0,0 0 0,-1 0 0,1 1 0,0-1 0,-1 0 0,1 0 0,0 0 0,-1 0 0,1 0 0,0 0 0,-1-1 0,1 1 0,0 0 0,1-1 0,30-10 0,-18 1 0,-1 0 0,-1 0 0,0-1 0,0-1 0,-1 0 0,0-1 0,-1 0 0,-1 0 0,10-20 0,-4 6 0,-1-1 0,17-50 0,-31 79 0,-11 31 0,1 1 0,2 0 0,1 0 0,-5 69 0,12-102 0,0 1 0,0-1 0,0 1 0,0 0 0,0-1 0,0 1 0,0-1 0,0 1 0,0 0 0,0-1 0,0 1 0,0-1 0,0 1 0,1-1 0,-1 1 0,0 0 0,0-1 0,1 1 0,-1-1 0,1 1 0,-1-1 0,0 1 0,1-1 0,-1 0 0,1 1 0,-1-1 0,1 1 0,-1-1 0,1 0 0,-1 1 0,2-1 0,18-6 0,15-25 0,-15 2 0,-1-2 0,29-63 0,-23 44 0,-22 87 0,-13 27 0,7-51 0,0 0 0,1 1 0,1-1 0,0 22 0,1-34 0,0-1 0,0 0 0,1 0 0,-1 1 0,0-1 0,0 0 0,1 0 0,-1 0 0,0 1 0,1-1 0,-1 0 0,0 0 0,1 0 0,-1 0 0,1 0 0,-1 1 0,0-1 0,1 0 0,-1 0 0,0 0 0,1 0 0,-1 0 0,1 0 0,-1 0 0,0-1 0,1 1 0,-1 0 0,0 0 0,1 0 0,-1 0 0,1 0 0,-1 0 0,0-1 0,1 1 0,-1 0 0,0 0 0,0-1 0,1 1 0,-1 0 0,0-1 0,16-8 0,-5-3 0,-1 0 0,0-1 0,-1 0 0,0 0 0,10-22 0,19-28 0,-38 62 0,0 1 0,0 0 0,0 0 0,0 0 0,0 0 0,0 0 0,1 0 0,-1 0 0,0 0 0,0-1 0,0 1 0,0 0 0,0 0 0,0 0 0,0 0 0,0 0 0,0 0 0,1 0 0,-1 0 0,0 0 0,0 0 0,0 0 0,0 0 0,0 0 0,0 0 0,0 0 0,1 0 0,-1 0 0,0 0 0,0 0 0,0 0 0,0 0 0,0 0 0,0 0 0,0 0 0,1 0 0,-1 0 0,0 0 0,0 0 0,0 0 0,0 0 0,0 0 0,0 0 0,0 0 0,1 0 0,-1 0 0,0 1 0,0-1 0,0 0 0,0 0 0,0 0 0,0 0 0,0 0 0,0 0 0,0 0 0,0 0 0,0 1 0,0-1 0,0 0 0,0 0 0,0 0 0,0 0 0,0 0 0,0 0 0,0 0 0,0 1 0,3 15-68,-3 22-681,-9 12-3751,1-17-4031,5-16-2733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7:57.783"/>
    </inkml:context>
    <inkml:brush xml:id="br0">
      <inkml:brushProperty name="width" value="0.025" units="cm"/>
      <inkml:brushProperty name="height" value="0.025" units="cm"/>
    </inkml:brush>
  </inkml:definitions>
  <inkml:trace contextRef="#ctx0" brushRef="#br0">64 72 16111,'0'0'2979,"9"-9"91,0-1-2062,-5 5-494,1-1 1,-1 1-1,1 0 1,0 1-1,0-1 1,1 1-1,-1 0 1,1 0-1,0 1 1,8-4-1,-15 10-76,0 1 0,0-1 0,-1 1-1,1-1 1,-1 0 0,0 0 0,0 0-1,-5 6 1,-15 14-438,-2-2 0,0 0 0,-33 21 0,57-39 0,10-1 0,11-3 0,19-5 0,8-2 0,74-2 0,-120 9 0,-1 1 0,0 0 0,0 0 0,0 0 0,0 0 0,0 0 0,0 0 0,1 0 0,-1 0 0,0 0 0,0 1 0,0-1 0,0 0 0,0 1 0,0-1 0,0 1 0,0-1 0,0 1 0,0-1 0,0 1 0,0 0 0,0-1 0,-1 1 0,1 0 0,0 0 0,0 0 0,-1 0 0,1 0 0,0 0 0,-1 0 0,1 0 0,-1 0 0,0 0 0,1 0 0,-1 0 0,0 0 0,1 0 0,-1 0 0,0 0 0,0 0 0,0 0 0,0 2 0,-1 0 0,1 0 0,-1 0 0,0 1 0,-1-1 0,1 0 0,0 0 0,-1-1 0,0 1 0,1 0 0,-1 0 0,0-1 0,-1 1 0,1-1 0,-3 3 0,-17 13 0,0-1 0,-44 25 0,56-36 0,-1-1 0,0 0 0,0 0 0,-1-1 0,0 0 0,1-1 0,-1-1 0,0 0 0,-13 1 0,25-3-46,-1 0 0,1 0 0,0 0 1,-1 0-1,1-1 0,0 1 0,0 0 0,0 0 0,-1 0 0,1 0 0,0 0 1,0-1-1,-1 1 0,1 0 0,0 0 0,0 0 0,0-1 0,0 1 0,0 0 1,-1 0-1,1-1 0,0 1 0,0 0 0,0 0 0,0-1 0,0 1 0,0 0 1,0 0-1,0-1 0,0 1 0,0 0 0,0-1 0,0 1 0,0 0 0,0 0 1,0-1-1,0 1 0,0 0 0,0 0 0,0-1 0,0 1 0,0 0 0,1 0 1,-1-1-1,0 1 0,3-8-5841,5-5-7576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15.142"/>
    </inkml:context>
    <inkml:brush xml:id="br0">
      <inkml:brushProperty name="width" value="0.025" units="cm"/>
      <inkml:brushProperty name="height" value="0.025" units="cm"/>
    </inkml:brush>
  </inkml:definitions>
  <inkml:trace contextRef="#ctx0" brushRef="#br0">0 89 11211,'0'0'11066,"7"-8"-9107,-2 2-1601,0 0 0,1 0-1,0 1 1,0-1 0,0 2-1,1-1 1,-1 1 0,1-1-1,0 2 1,1-1 0,-1 1-1,12-3 1,0 1 67,-1 1 1,1 0-1,0 2 0,1 0 0,29 2 1,-48 0-414,1 0 0,-1 0 0,0 0 1,0 1-1,0-1 0,1 1 0,-1-1 0,0 1 1,0-1-1,0 1 0,0-1 0,0 1 1,0 0-1,0 0 0,0-1 0,0 1 0,-1 0 1,1 0-1,0 0 0,0 0 0,-1 0 1,1 0-1,-1 0 0,1 0 0,-1 1 0,1-1 1,-1 0-1,0 0 0,1 0 0,-1 1 1,0-1-1,0 0 0,0 0 0,0 0 0,0 1 1,0-1-1,0 0 0,0 0 0,-1 0 0,1 1 1,0-1-1,-1 0 0,1 0 0,-1 0 1,-1 2-1,0 4 88,-1 0 1,0 0-1,0-1 1,0 1-1,-1-1 0,-5 7 1,-57 51-29,-8 9-68,68-65-5,0-1-1,0 1 1,1 0 0,0 0-1,0 1 1,1-1 0,0 1-1,-3 11 1,6-18 1,1 0 0,-1 0 0,1 0 0,0-1 0,0 1 0,-1 0 0,1 0 0,0 0 0,1-1 0,-1 1 0,0 0 0,1 0 0,-1 0 0,0-1 0,1 1 0,0 0 0,0 0 0,-1-1 0,1 1 0,0-1 0,0 1 0,0-1 0,1 1 0,-1-1 0,0 0 0,0 1 0,1-1 0,-1 0 0,1 0 0,-1 0 0,1 0 0,-1 0 0,1 0 0,0-1 0,0 1 0,-1 0 0,1-1 0,0 0 0,3 1 0,8 2 0,1-1 0,0-1 0,1 0 0,16-2 0,-14 1 0,34-1 0,-20 0 0,48 3 0,-76 0-1852,-8-12-14265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23.257"/>
    </inkml:context>
    <inkml:brush xml:id="br0">
      <inkml:brushProperty name="width" value="0.025" units="cm"/>
      <inkml:brushProperty name="height" value="0.025" units="cm"/>
    </inkml:brush>
  </inkml:definitions>
  <inkml:trace contextRef="#ctx0" brushRef="#br0">27 92 11627,'28'-37'6985,"12"3"-3576,-37 31-3286,1 1-1,0 0 0,0-1 0,0 1 1,0 1-1,0-1 0,0 1 0,1-1 1,-1 1-1,0 1 0,1-1 0,-1 0 1,1 1-1,-1 0 0,0 0 0,1 1 1,-1-1-1,1 1 0,-1 0 0,7 2 1,-9-2-106,0 1 1,0 0-1,0-1 0,-1 1 1,1 0-1,0 0 1,-1 0-1,1 1 1,-1-1-1,1 0 1,-1 0-1,0 1 1,0-1-1,0 1 1,0-1-1,-1 1 1,1-1-1,-1 1 0,0 0 1,1-1-1,-1 6 1,-2 60 890,2-66-860,-2 8 202,0 1 1,0-1 0,0 1 0,-2-1 0,1 0 0,-1 0-1,0-1 1,-1 1 0,-7 10 0,-6 4 909,-38 42-1,40-48-963,0 0 0,1 0 1,1 2-1,-15 25 0,28-43-189,0 0 1,0 0-1,0 0 1,0 0-1,0 0 1,0 0-1,1 1 1,-1-1-1,1 0 1,-1 1-1,1-1 1,0 0-1,0 1 1,0-1 0,0 0-1,0 1 1,1-1-1,-1 0 1,1 0-1,-1 1 1,2 2-1,0-3 14,0 0 0,-1 0 0,1 0-1,0-1 1,0 1 0,0 0 0,0-1 0,0 0-1,0 1 1,0-1 0,1 0 0,-1 0 0,0 0-1,1-1 1,-1 1 0,5 0 0,4 1 43,0-1 0,1-1 0,-1 0-1,1 0 1,-1-1 0,0-1 0,18-4 0,15-9-269,-33 10-214,0 1 0,0 1 0,1 0 0,-1 0-1,1 1 1,16-1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19.381"/>
    </inkml:context>
    <inkml:brush xml:id="br0">
      <inkml:brushProperty name="width" value="0.025" units="cm"/>
      <inkml:brushProperty name="height" value="0.025" units="cm"/>
    </inkml:brush>
  </inkml:definitions>
  <inkml:trace contextRef="#ctx0" brushRef="#br0">6 275 7175,'0'0'20585,"-2"4"-19475,-2 7-746,9-10 169,22-21 775,35-38 384,124-145-1692,-186 203 0,0-1 0,0 0 0,1 1 0,-1-1 0,0 1 0,0-1 0,1 1 0,-1-1 0,1 1 0,-1-1 0,0 1 0,1 0 0,-1-1 0,1 1 0,-1-1 0,1 1 0,-1 0 0,1 0 0,0-1 0,-1 1 0,1 0 0,-1 0 0,1 0 0,-1-1 0,1 1 0,0 0 0,-1 0 0,1 0 0,-1 0 0,1 0 0,0 0 0,-1 0 0,1 0 0,-1 1 0,1-1 0,0 0 0,-1 0 0,1 0 0,0 1 0,0 1 0,0 0 0,0 0 0,0 0 0,0 0 0,-1 0 0,1 0 0,-1 0 0,1 0 0,-1 0 0,0 1 0,0 2 0,-4 66 0,-8-4 0,8-45 0,0 0 0,-2 40 0,6-59 8,0-1-218,0 0 0,0 0 0,0 0 0,0 0 0,0 0 0,0 0 0,0 0 0,1 0 0,-1 0 1,1 0-1,0 0 0,-1 0 0,1 0 0,0-1 0,0 1 0,1 1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28.854"/>
    </inkml:context>
    <inkml:brush xml:id="br0">
      <inkml:brushProperty name="width" value="0.025" units="cm"/>
      <inkml:brushProperty name="height" value="0.025" units="cm"/>
    </inkml:brush>
  </inkml:definitions>
  <inkml:trace contextRef="#ctx0" brushRef="#br0">26 188 6438,'-10'13'9734,"-4"11"-6186,12-13 9173,6-13-12692,-1 0 0,1-1 0,-1 1-1,0 0 1,0-1 0,0 0 0,0 0-1,-1 0 1,1 0 0,3-7 0,1 1-20,36-43-9,54-87 0,-94 187 0,-5-10 0,-13 69 0,9-69 0,-4 72 0,10-109-24,0 0 0,0 0 0,0 0 1,0 0-1,0 0 0,0 0 0,1 0 0,-1 0 0,0 0 1,1-1-1,-1 1 0,0 0 0,1 0 0,-1 0 0,1 0 1,0-1-1,-1 1 0,1 0 0,-1 0 0,1-1 0,0 1 1,0-1-1,-1 1 0,1-1 0,0 1 0,0-1 0,0 1 1,0-1-1,0 0 0,-1 1 0,1-1 0,0 0 0,0 0 1,0 1-1,2-1 0,-1 0-208,0 0 1,0 0 0,0 0-1,-1-1 1,1 1-1,0-1 1,0 1 0,0-1-1,0 1 1,0-1-1,0 0 1,-1 0 0,1 0-1,0 0 1,-1 0-1,1 0 1,1-2 0,12-18-7975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1.096"/>
    </inkml:context>
    <inkml:brush xml:id="br0">
      <inkml:brushProperty name="width" value="0.025" units="cm"/>
      <inkml:brushProperty name="height" value="0.025" units="cm"/>
    </inkml:brush>
  </inkml:definitions>
  <inkml:trace contextRef="#ctx0" brushRef="#br0">1 58 13293,'0'0'4804,"62"24"-2914,-36-20-1346,5-3-480,12-1 65,5 0-866,10-3-1377,7-7-1217,7 5-1186,5 0-4419</inkml:trace>
  <inkml:trace contextRef="#ctx0" brushRef="#br0" timeOffset="1">1067 77 9353,'0'0'6438,"62"0"-3171,-49-7-544,1 0-481,1-3-769,3 0-1056,4 1-450,3 0-1312,4 0-1217,2 3-1154,0-1-2241,-1 5-5510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23.812"/>
    </inkml:context>
    <inkml:brush xml:id="br0">
      <inkml:brushProperty name="width" value="0.025" units="cm"/>
      <inkml:brushProperty name="height" value="0.025" units="cm"/>
    </inkml:brush>
  </inkml:definitions>
  <inkml:trace contextRef="#ctx0" brushRef="#br0">0 5225 4356,'0'0'9631,"6"12"-5403,3-13-3843,-1 0 0,1 0 0,-1-1 0,0 0 0,1-1 1,-1 0-1,12-6 0,-10 5-302,0 0 0,0 0 0,0 1 0,18-4 0,19 0-26,0-3 0,-1-1 0,0-3 0,-1-2 0,0-1 0,-2-3 0,71-42 0,-36 11 35,-3-3 0,135-128 0,362-440 1440,-111 86-425,-21 23-1083,249-250 243,-467 548-272,329-245 0,-208 218-7,10 15 0,10 15 0,9 17 1,520-194-1,-634 295 19,365-81 1,-442 138-11,1 8-1,367-10 1,-477 38-12,-1 4 0,-1 2-1,1 4 1,-1 3 0,0 3-1,-1 3 1,74 30-1,-91-27 42,-2 2-1,0 3 1,-1 1-1,-2 3 0,-1 2 1,-1 2-1,-2 1 0,-2 3 1,-1 1-1,-2 2 0,60 85 1,113 216 139,-194-309-131,-1 0 0,-2 2 0,-1-1 0,-1 2 0,-2-1 0,5 40 0,14 224 377,-10-69-259,70 492-88,73 19 36,-80-418-72,-32-140 164,79 189 1,-105-309-118,2-1 1,3-2-1,3-1 1,2-1 0,53 67-1,-70-108-53,0-1 0,2-1 0,-1 0-1,2-1 1,0-1 0,0-1 0,1-1-1,0-1 1,1-1 0,1-1 0,-1 0 0,45 7-1,-63-14-268,1 0-1,-1-1 0,0 1 1,1-1-1,-1 0 1,0-1-1,0 1 0,6-2 1,-6 1-416,1-1 1,-1 1 0,0-1 0,1 0 0,-1 0-1,0-1 1,-1 0 0,1 1 0,0-1 0,-1 0 0,6-6-1,4-4-7771</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24.480"/>
    </inkml:context>
    <inkml:brush xml:id="br0">
      <inkml:brushProperty name="width" value="0.025" units="cm"/>
      <inkml:brushProperty name="height" value="0.025" units="cm"/>
    </inkml:brush>
  </inkml:definitions>
  <inkml:trace contextRef="#ctx0" brushRef="#br0">2 50 16592,'-2'-3'6108,"3"-6"-3040,13 3-2822,1 1 1,1 0-1,-1 1 0,1 1 0,-1 1 0,1 0 0,16 0 0,-2-1-127,4 0-73,1 0 0,69 6 0,-102-3-33,0 0 0,-1 0 0,1 0 0,0 0-1,-1 0 1,1 1 0,0-1 0,0 1-1,-1-1 1,1 1 0,-1 0 0,1-1-1,-1 1 1,1 0 0,-1 0 0,1 0-1,-1 0 1,0 1 0,1-1 0,-1 0 0,0 0-1,0 1 1,0-1 0,0 1 0,0-1-1,0 1 1,-1-1 0,1 1 0,0 0-1,-1-1 1,1 1 0,-1 0 0,0-1 0,1 1-1,-1 0 1,0 0 0,0-1 0,0 1-1,0 0 1,0 0 0,-1-1 0,1 1-1,-1 0 1,1-1 0,-1 1 0,1 0-1,-1-1 1,-2 4 0,-2 6 236,-1-1 0,0 1 0,0-1 0,-1 0 0,-13 14 0,-77 71 810,-8 8-116,96-89-2856,9-13 1578,-1 0 0,0-1 0,1 1 1,-1 0-1,1 0 0,-1-1 0,1 1 1,-1 0-1,1 0 0,0 0 0,-1 0 0,1 0 1,0 0-1,0-1 0,-1 1 0,1 0 1,0 0-1,0 0 0,0 0 0,0 0 0,1 2 1,11-7-7674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31.916"/>
    </inkml:context>
    <inkml:brush xml:id="br0">
      <inkml:brushProperty name="width" value="0.025" units="cm"/>
      <inkml:brushProperty name="height" value="0.025" units="cm"/>
    </inkml:brush>
  </inkml:definitions>
  <inkml:trace contextRef="#ctx0" brushRef="#br0">24 57 6822,'0'0'13784,"11"-8"-12044,-6 5-1520,47-29 1858,-48 30-1897,0 0 0,1 0 0,-1 0 0,1 1 0,0 0 0,-1 0 0,1 0 0,0 0 0,0 1 0,0 0 0,0 0 0,-1 0 0,6 1 0,-9-1-156,-1 1 0,1-1 0,-1 1 1,1 0-1,-1-1 0,1 1 0,-1-1 0,1 1 1,-1 0-1,0-1 0,1 1 0,-1 0 1,0-1-1,0 1 0,0 0 0,1-1 0,-1 1 1,0 0-1,0 0 0,0-1 0,0 1 0,0 0 1,0 0-1,0-1 0,-1 1 0,1 0 1,0 0-1,-6 22 715,0-11-438,-1 0-1,-1-1 1,0 0-1,-1 0 1,0-1-1,-1 0 1,-12 10-1,10-10-12,1 0-1,1 1 1,0 1-1,0 0 1,-14 22-1,24-33-288,-1 0 0,0 0 0,1 0 0,-1 0 0,1 0 0,-1 0 0,1 0 0,-1 0 0,1 0 0,0 0 0,0 0 0,-1 0 0,1 1 0,0-1 0,0 0 0,0 0 0,0 0 0,0 0 0,1 0 0,-1 1 0,0-1 0,0 0 0,1 0 0,-1 0 0,1 0 0,-1 0 0,1 0 0,-1 0 0,1 0 0,0 0 0,-1 0 0,1 0 0,0-1 0,0 1 0,-1 0 0,1 0 0,0-1 0,0 1 0,0 0 0,0-1 0,0 1 0,0-1 0,0 1 0,0-1 0,2 1 0,6 1 0,1 0 0,-1 0 0,1-1 0,16 0 0,-1 0 0,110 22-6716,-104-19-854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33.639"/>
    </inkml:context>
    <inkml:brush xml:id="br0">
      <inkml:brushProperty name="width" value="0.025" units="cm"/>
      <inkml:brushProperty name="height" value="0.025" units="cm"/>
    </inkml:brush>
  </inkml:definitions>
  <inkml:trace contextRef="#ctx0" brushRef="#br0">455 108 6438,'0'-2'436,"0"1"-1,0-1 1,0 1 0,0-1-1,-1 1 1,1-1 0,-1 1-1,1-1 1,-1 1-1,1-1 1,-1 1 0,0-1-1,0 1 1,0 0 0,0 0-1,0-1 1,0 1-1,-2-2 1,0 1-42,0 0 0,0 0 1,0 1-1,0-1 0,0 1 0,0 0 0,0 0 1,-6-2-1,-6 1 38,-1 0 0,1 1 0,-19 1 0,21 0 279,3 1-679,0 1-1,0-1 0,0 2 1,0-1-1,0 1 0,0 1 1,1 0-1,-1 0 0,1 1 1,0 0-1,0 0 0,1 1 1,0 0-1,0 1 0,0 0 1,-11 13-1,2 0 29,1 0 0,1 1-1,1 0 1,0 1 0,-15 38 0,20-38-29,1 0 1,1 0-1,1 0 1,2 1-1,0 0 1,1 0-1,1 0 1,1 0-1,4 43 1,-2-57-61,1 1 0,0-1-1,1 1 1,0-1 0,0 0 0,1 0 0,0 0 0,0 0 0,1-1 0,1 0 0,7 10 0,-8-12-27,1-1 1,0 0 0,0 0 0,0-1 0,0 1 0,1-1 0,-1-1-1,1 1 1,0-1 0,1-1 0,-1 1 0,0-1 0,1 0 0,-1-1-1,1 0 1,7 1 0,2-2 293,0 0 1,-1-1-1,1-1 0,-1-1 0,1 0 1,-1-1-1,0-1 0,0 0 0,-1-1 1,1-1-1,26-16 0,-10 3 680,-2-1-1,0-2 1,-2-1 0,33-34-1,-44 39-621,0 0 0,-2-1 0,0-1-1,-2 0 1,0-1 0,-1-1 0,-1 1-1,-2-2 1,12-38 0,-18 49-303,-1 1 0,0-1-1,-1-1 1,0 1 0,-1 0 0,0 0 0,-1 0-1,-5-24 1,4 27-254,-1 1-1,-1 0 1,0 0-1,0 0 0,0 0 1,-1 1-1,-1-1 1,1 1-1,-1 0 1,-1 1-1,1 0 1,-16-13-1,-4 3-4270,6 10-1266,-2 1-6117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5.247"/>
    </inkml:context>
    <inkml:brush xml:id="br0">
      <inkml:brushProperty name="width" value="0.025" units="cm"/>
      <inkml:brushProperty name="height" value="0.025" units="cm"/>
    </inkml:brush>
  </inkml:definitions>
  <inkml:trace contextRef="#ctx0" brushRef="#br0">0 641 22838,'0'0'6923,"5"-11"-5743,32-64-696,3 3-1,61-83 0,6-10-107,-72 104-376,25-40 0,-55 148 0,-8 6 0,-2 1 0,-21 89 0,14-90 0,3 0 0,-5 95 0,14-145-298,0 0 0,0 0 0,1 0 1,-1-1-1,1 1 0,0 0 0,0 0 0,0 0 0,0-1 0,0 1 0,1-1 1,-1 1-1,1-1 0,0 1 0,3 2 0,9 17-3221,-15-29-6640,-6-8 2178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5.585"/>
    </inkml:context>
    <inkml:brush xml:id="br0">
      <inkml:brushProperty name="width" value="0.025" units="cm"/>
      <inkml:brushProperty name="height" value="0.025" units="cm"/>
    </inkml:brush>
  </inkml:definitions>
  <inkml:trace contextRef="#ctx0" brushRef="#br0">5 197 1730,'0'0'27386,"-5"-54"-26906,34 44-416,8-6 0,8-3-608,4-8-2563,-1-5-2403,-1-6-3650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5.926"/>
    </inkml:context>
    <inkml:brush xml:id="br0">
      <inkml:brushProperty name="width" value="0.025" units="cm"/>
      <inkml:brushProperty name="height" value="0.025" units="cm"/>
    </inkml:brush>
  </inkml:definitions>
  <inkml:trace contextRef="#ctx0" brushRef="#br0">102 1 20115,'-2'9'1735,"-37"154"4306,23-107-5287,2 2 1,3-1 0,-8 108-1,19-164-752,0-1-1,0 0 0,0 1 0,0-1 1,0 1-1,0-1 0,0 1 1,0-1-1,0 1 0,0-1 1,0 1-1,0-1 0,0 1 1,0-1-1,0 1 0,0-1 1,0 0-1,1 1 0,-1-1 0,0 1 1,0-1-1,1 1 0,-1-1 1,0 0-1,1 1 0,-1-1 1,0 0-1,1 1 0,-1-1 1,0 0-1,1 0 0,-1 1 1,1-1-1,-1 0 0,0 0 0,1 0 1,-1 1-1,1-1 0,-1 0 1,1 0-1,-1 0 0,1 0 1,-1 0-1,1 0 0,-1 0 1,1 0-1,-1 0 0,1 0 1,-1 0-1,0 0 0,1 0 0,-1-1 1,1 1-1,-1 0 0,1 0 1,-1 0-1,1-1 0,-1 1 1,0 0-1,1-1 0,-1 1 1,0 0-1,1-1 0,-1 1 1,26-25 233,-2-14-274,-2-1 1,-1 0 0,-2-2 0,-2 0-1,14-58 1,-30 98-1536,4-4 3977,-4 4-4257</inkml:trace>
  <inkml:trace contextRef="#ctx0" brushRef="#br0" timeOffset="1">143 433 15182,'0'0'7656,"-8"65"-4005,8-45-992,0-5-1090,0-3-864,6-5-609,4 0-32,1-3-160,-1-3-321,-1 0-191,0 2-577,-4-2-1250,-1-1-768,4 0-1057,0-8-2722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6.486"/>
    </inkml:context>
    <inkml:brush xml:id="br0">
      <inkml:brushProperty name="width" value="0.025" units="cm"/>
      <inkml:brushProperty name="height" value="0.025" units="cm"/>
    </inkml:brush>
  </inkml:definitions>
  <inkml:trace contextRef="#ctx0" brushRef="#br0">17 1 10634,'0'0'14985,"0"14"-13304,-6 110 462,-4 129-730,10-252-1409,0 0 0,0-1 0,-1 1 0,1 0 0,0-1 1,0 1-1,0-1 0,0 1 0,0 0 0,0-1 0,0 1 0,1 0 0,-1-1 0,0 1 0,0-1 1,0 1-1,1 0 0,-1-1 0,0 1 0,1-1 0,-1 1 0,0-1 0,1 1 0,-1-1 1,1 1-1,-1-1 0,0 1 0,1-1 0,0 0 0,-1 1 0,1-1 0,-1 0 0,1 1 1,-1-1-1,1 0 0,0 0 0,-1 0 0,1 1 0,-1-1 0,1 0 0,0 0 0,1 0-5,-1-1-1,0 1 1,0-1-1,0 1 0,0-1 1,0 1-1,0-1 1,0 0-1,0 0 0,0 1 1,0-1-1,0 0 0,-1 0 1,1 0-1,0 0 1,0 0-1,-1 0 0,1 0 1,-1 0-1,2-2 1,3-14-390,-1-1 0,-1 1 0,0-1 0,-1 0-1,-1 0 1,-1 0 0,-2-27 0,-8 87 338,9-40 48,0 6 166,0 1-1,1-1 0,-1 0 1,1 1-1,3 15 0,-3-22-123,1-1 0,-1 1-1,1-1 1,-1 1 0,1-1-1,0 0 1,-1 1 0,1-1-1,0 0 1,0 0 0,0 0-1,0 1 1,0-1 0,0 0-1,1 0 1,-1 0 0,0-1-1,0 1 1,1 0 0,-1 0-1,0-1 1,1 1 0,-1-1-1,1 1 1,-1-1 0,1 0-1,-1 1 1,1-1 0,-1 0 0,1 0-1,-1 0 1,1 0 0,-1 0-1,1 0 1,-1-1 0,1 1-1,-1 0 1,1-1 0,-1 1-1,2-2 1,3 0 43,-1 0 0,1 0 1,-1 0-1,1-1 0,-1 0 0,0 0 1,0-1-1,-1 1 0,1-1 0,-1 0 0,5-5 1,39-55 1136,-20 26-904,-25 70-959,-21 50 787,11-53-15,1 0 1,1 1-1,-1 36 0,6-65-126,0-1 0,0 0 0,0 1 0,0-1 0,0 0 0,0 1 0,0-1 0,0 0 0,0 1 0,0-1 0,0 0 0,0 1 0,0-1 0,0 0 0,0 1 0,0-1 0,0 0 0,0 1 0,0-1 0,0 0 0,1 1 0,-1-1 0,0 0 0,0 1 0,0-1 0,1 0 0,-1 0 0,0 1 0,0-1 0,1 0 0,-1 0 0,0 0 0,1 1 0,-1-1 0,0 0 0,1 0 0,-1 0 0,0 0 0,1 0 0,-1 0 0,0 1 0,1-1 0,-1 0 0,0 0 0,1 0 0,16-12 0,13-24 0,-25 26-1242,0 0 0,0-1-1,-1 1 1,0-1 0,-1 0 0,0 0-1,-1 0 1,0 0 0,0-15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7.046"/>
    </inkml:context>
    <inkml:brush xml:id="br0">
      <inkml:brushProperty name="width" value="0.025" units="cm"/>
      <inkml:brushProperty name="height" value="0.025" units="cm"/>
    </inkml:brush>
  </inkml:definitions>
  <inkml:trace contextRef="#ctx0" brushRef="#br0">1 81 13100,'0'0'11232,"4"-10"-7660,15-29-1250,-19 37-2266,0 1 0,0 0 0,1 0 0,-1 0 0,1 0 0,-1 0 0,1 0 0,-1 0 0,1 0 0,0 1 0,-1-1 0,1 0 0,0 0 0,0 0 0,0 1 0,-1-1 0,1 0 0,0 1 0,0-1 0,0 1 0,0-1 0,0 1-1,0-1 1,0 1 0,0 0 0,1 0 0,-1-1 0,0 1 0,0 0 0,0 0 0,0 0 0,0 0 0,0 0 0,0 0 0,3 1 0,-3 0-62,0 0 0,0 0 0,0 0 0,0 0 0,1 0 0,-1 0 0,-1 0 0,1 0 0,0 0 0,0 0 0,0 1 0,-1-1 0,1 0 0,0 1 0,-1-1 0,1 1 0,-1-1 0,0 1 0,1 2 0,-1 9 2,-1 0 0,0 0-1,-1 0 1,0 0 0,-1-1 0,-6 17 0,5-15 95,0-1 0,1 1 1,0 0-1,-1 24 0,4-37-90,0-1 0,0 0 0,0 1 0,0-1 0,0 1 0,0-1 0,1 0 0,-1 1 1,0-1-1,0 0 0,0 1 0,0-1 0,0 1 0,1-1 0,-1 0 0,0 1 0,0-1 0,0 0 0,1 0 0,-1 1 0,0-1 0,1 0 0,-1 0 0,0 1 0,1-1 0,-1 0 0,0 0 0,1 0 0,-1 1 1,0-1-1,1 0 0,-1 0 0,0 0 0,1 0 0,-1 0 0,1 0 0,19-3 74,15-18 30,-22 7-105,-1 0 0,0-1 0,-1-1 0,10-17 0,-18 27 0,0 1 0,0-2 0,0 1 0,-1 0 0,0-1 0,0 1 0,0-1 0,-1 1 0,0-1 0,0 0 0,-1 1 0,0-1 0,0 0 0,-1 0 0,-1-7 0,2 13 0,0 1 0,0-1 1,-1 1-1,1-1 0,0 0 0,-1 1 1,1-1-1,0 1 0,-1-1 0,1 1 1,-1-1-1,1 1 0,-1-1 0,1 1 0,-1-1 1,1 1-1,-1 0 0,1-1 0,-1 1 1,0 0-1,1-1 0,-1 1 0,1 0 1,-1 0-1,0 0 0,1 0 0,-1 0 0,0-1 1,1 1-1,-1 0 0,0 0 0,1 1 1,-1-1-1,0 0 0,1 0 0,-1 0 1,0 0-1,1 1 0,-1-1 0,0 0 0,1 0 1,-1 1-1,1-1 0,-1 0 0,0 2 1,-4 8-12,5-10 9,1 1 0,-1-1 0,1 1 1,-1 0-1,1-1 0,-1 1 0,1-1 0,-1 0 0,1 1 0,0-1 1,-1 1-1,1-1 0,0 0 0,-1 1 0,1-1 0,0 0 0,0 0 1,-1 0-1,1 0 0,0 1 0,0-1 0,0 0 0,0 0 6,37 2-2509,-36-2 2039,0 0 0,-1-1 0,1 1 0,-1 0 0,1-1 0,-1 1 0,1-1 0,-1 1 0,0-1 0,1 0 0,-1 1 0,1-1 0,-1 0 0,0 0 0,0 0 0,0 0 0,1 0 0,-1 0 0,0 0 0,0-1 0,1-1 0,3-12-6821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7.388"/>
    </inkml:context>
    <inkml:brush xml:id="br0">
      <inkml:brushProperty name="width" value="0.025" units="cm"/>
      <inkml:brushProperty name="height" value="0.025" units="cm"/>
    </inkml:brush>
  </inkml:definitions>
  <inkml:trace contextRef="#ctx0" brushRef="#br0">1 0 19154,'0'0'10570,"66"57"-21172,-43-42 2755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1.485"/>
    </inkml:context>
    <inkml:brush xml:id="br0">
      <inkml:brushProperty name="width" value="0.025" units="cm"/>
      <inkml:brushProperty name="height" value="0.025" units="cm"/>
    </inkml:brush>
  </inkml:definitions>
  <inkml:trace contextRef="#ctx0" brushRef="#br0">177 1 14286,'0'0'2530,"-50"81"-897,25-29-832,2 5-320,4 2-65,3 3-320,8 0-160,8-1-1057,0-2-1537,3-4-1667,9-2-799</inkml:trace>
  <inkml:trace contextRef="#ctx0" brushRef="#br0" timeOffset="1">93 1229 15567,'-24'54'4516,"-1"-6"-2242,4-3-448,5-4-481,9 1-896,7-4-417,0-2-673,3 1-3042,5-1-3845</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7.763"/>
    </inkml:context>
    <inkml:brush xml:id="br0">
      <inkml:brushProperty name="width" value="0.025" units="cm"/>
      <inkml:brushProperty name="height" value="0.025" units="cm"/>
    </inkml:brush>
  </inkml:definitions>
  <inkml:trace contextRef="#ctx0" brushRef="#br0">37 68 9417,'0'0'19864,"-2"9"-19127,-9 30-120,5-22-388,1 0-1,1 0 1,-4 35 0,8-51-245,0-1 0,0 0 0,0 1 0,-1-1 0,1 0 0,0 0 0,0 1 0,0-1 0,1 0 0,-1 1 0,0-1 0,0 0 0,0 1 0,0-1 0,0 0 0,0 0 0,0 1 0,0-1 0,1 0 0,-1 0 0,0 1 0,0-1 0,0 0 0,0 0 0,1 1 0,-1-1 0,0 0 0,0 0 0,1 0 0,-1 0 0,0 1 0,0-1 0,1 0 0,-1 0 0,0 0 0,0 0 0,1 0 0,-1 0 0,1 0 0,13-6-184,9-17 255,-13 3-46,-2 0 1,0-1-1,-1 0 0,-1 0 1,-1 0-1,-1-1 1,2-31-1,-16 135 69,5-59-71,2 0-1,1 1 1,1 0 0,3 31 0,-2-52-167,1 1 0,-1-1 0,1 1 0,0-1-1,1 1 1,-1-1 0,0 1 0,1-1 0,0 0 0,0 0 0,0 0 0,4 4 0,-4-4-444,0-1 1,1 0 0,-1 0-1,1 0 1,0-1 0,-1 1-1,1-1 1,0 1 0,4 0 0,21 5-7437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18.693"/>
    </inkml:context>
    <inkml:brush xml:id="br0">
      <inkml:brushProperty name="width" value="0.025" units="cm"/>
      <inkml:brushProperty name="height" value="0.025" units="cm"/>
    </inkml:brush>
  </inkml:definitions>
  <inkml:trace contextRef="#ctx0" brushRef="#br0">5184 3585 8296,'9'0'1153,"66"-2"5342,-60 1-5986,1 0 0,-1-2 1,0 0-1,0-1 0,18-6 0,44-23 6,-1-3-1,-2-4 0,-1-3 0,-3-2 1,80-68-1,270-179 770,-76 59 88,-279 183-1062,-2-3 0,-2-2 1,57-69-1,83-137 1529,-179 228-1725,-2-1 0,-1-1 0,-1-1 0,-3-1 0,-1 0 0,12-50 0,-19 47-128,-1-1 0,-3 1-1,-1-1 1,-2 1 0,-9-66 0,-3 30 161,-43-149-1,35 169-100,-1 1 0,-3 1 1,-3 1-1,-1 1 0,-3 2 0,-2 1 0,-3 1 0,-1 2 0,-2 2 0,-59-52 0,-171-139-33,218 196-32,-2 2 0,-1 2 0,-90-42-1,31 29-46,-2 5 0,-2 4-1,-2 6 1,-1 5 0,-1 5-1,-171-10 1,-845 32-260,909 10 289,-708 66-449,627-23 497,-537 164-1,145 42-119,553-193 56,2 6 1,-216 144 0,325-189 57,2 2 1,1 1 0,1 2-1,2 1 1,1 2 0,2 1-1,1 1 1,2 1 0,1 1-1,-22 50 1,23-35-12,3 1 0,2 0 1,2 1-1,3 1 0,2 0 0,3 0 0,-2 93 1,10-73 86,3 0 0,3 0 1,29 134-1,-8-92 23,82 293-82,-93-364 83,3-1 0,2-1-1,2-1 1,1-1 0,3 0 0,48 57 0,-21-41-91,4-3 1,1-3-1,3-2 1,2-3-1,2-3 1,2-2 0,2-4-1,1-3 1,2-3-1,107 33 1,-116-48 17,1-4 1,0-3-1,113 6 1,203-17 180,-159-5-156,-180 4-45,-27-1-22,-1 2 1,0 0-1,1 0 0,15 4 0,-25-2-1047,-8-1-2060,-8 0-1256,-8-1-2551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19.145"/>
    </inkml:context>
    <inkml:brush xml:id="br0">
      <inkml:brushProperty name="width" value="0.025" units="cm"/>
      <inkml:brushProperty name="height" value="0.025" units="cm"/>
    </inkml:brush>
  </inkml:definitions>
  <inkml:trace contextRef="#ctx0" brushRef="#br0">1 1 18962,'43'7'5786,"26"18"-5051,-30-9-348,-24-12-364,-1 2 0,0 0 1,0 1-1,21 13 0,-31-18-10,-1 1 0,1 0 0,-1 0-1,0 0 1,0 1 0,0-1 0,0 1-1,0-1 1,-1 1 0,0 0 0,0 0-1,0 0 1,0 0 0,-1 1 0,1-1-1,-1 0 1,0 1 0,0-1 0,-1 0-1,1 7 1,-2 5 401,-1 0 0,0 0 0,-1 0-1,-1 0 1,0-1 0,-1 1 0,-1-1 0,0 0-1,-16 27 1,5-15 58,-1 0 0,-1-1-1,-1-1 1,-25 24 0,39-47-3412,11-15 176,14-22-4835,2-3-4194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8.106"/>
    </inkml:context>
    <inkml:brush xml:id="br0">
      <inkml:brushProperty name="width" value="0.025" units="cm"/>
      <inkml:brushProperty name="height" value="0.025" units="cm"/>
    </inkml:brush>
  </inkml:definitions>
  <inkml:trace contextRef="#ctx0" brushRef="#br0">36 0 19186,'0'0'11691,"-18"78"-11659,15-37-32,3-3-640,0 2-770,0-6-768,0-4-640,0-5-1378,-2-7-1730,-11-5-7270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8.480"/>
    </inkml:context>
    <inkml:brush xml:id="br0">
      <inkml:brushProperty name="width" value="0.025" units="cm"/>
      <inkml:brushProperty name="height" value="0.025" units="cm"/>
    </inkml:brush>
  </inkml:definitions>
  <inkml:trace contextRef="#ctx0" brushRef="#br0">1 216 8968,'1'-12'8163,"0"3"-7520,0 1 0,1-1-1,0 1 1,1 0 0,-1-1 0,2 1 0,-1 0 0,1 1 0,0-1-1,1 1 1,-1-1 0,1 1 0,1 1 0,0-1 0,0 1 0,0 0-1,0 0 1,11-7 0,-2 5-435,-1 0 0,1 1 0,0 1-1,1 0 1,0 1 0,-1 1 0,2 0 0,-1 1-1,0 1 1,1 0 0,-1 2 0,1-1 0,19 4 0,-33-3-204,-1 0 1,0 1 0,1-1-1,-1 1 1,0-1 0,0 1-1,1 0 1,-1 0 0,0 0-1,0 0 1,0 1 0,0-1-1,0 0 1,0 1 0,-1 0-1,1-1 1,0 1 0,-1 0-1,1 0 1,1 3 0,-1-1 9,0 0 1,-1 0-1,0 0 1,0 0-1,0 0 1,0 1-1,-1-1 1,0 0-1,1 0 1,-1 0-1,-1 5 1,-1 4 19,0-1 0,-1 1 1,-1-1-1,1 1 0,-2-1 1,-10 20-1,-30 35-34,42-63 0,0 0 0,-1 0 0,1-1 0,-1 1 0,0-1 0,1 0 0,-1 0 0,-1-1 0,1 1 0,0-1 0,-1 0 0,1 0 0,-1 0 0,-5 1 0,23-4-3159,8 3-6868,-1 1 1496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8.824"/>
    </inkml:context>
    <inkml:brush xml:id="br0">
      <inkml:brushProperty name="width" value="0.025" units="cm"/>
      <inkml:brushProperty name="height" value="0.025" units="cm"/>
    </inkml:brush>
  </inkml:definitions>
  <inkml:trace contextRef="#ctx0" brushRef="#br0">71 98 23831,'0'0'3208,"-9"8"-368,1-2-2339,3-3-366,0 0 0,1 1 0,-1 0 1,1 0-1,0 0 0,0 0 0,0 1 0,1-1 0,-1 1 1,1 0-1,0 0 0,-2 7 0,5-11-149,0-1 0,1 1 0,-1 0 0,0-1 1,1 1-1,-1-1 0,0 1 0,1-1 0,-1 1 0,1-1 0,-1 1 0,1-1 0,-1 1 0,1-1 1,0 0-1,-1 1 0,1-1 0,-1 0 0,1 1 0,0-1 0,-1 0 0,1 0 0,0 0 0,-1 0 0,1 1 1,0-1-1,-1 0 0,1 0 0,0 0 0,-1-1 0,1 1 0,0 0 0,-1 0 0,1 0 0,0 0 1,-1-1-1,1 1 0,1-1 0,30-5-357,-23 2 343,0-1 0,0 0-1,-1-1 1,0 0 0,0 0-1,0-1 1,-1 0 0,0 0-1,10-14 1,-5 6 54,-2-2-1,0 1 1,0-1 0,7-19-1,-22 80-542,-10 22-539,13-22-3275,1-43 4065,1-1 0,0 1 0,0 0 0,0-1 0,0 1 0,0-1-1,0 1 1,0 0 0,0-1 0,0 1 0,0 0 0,0-1 0,0 1 0,0-1 0,0 1 0,1 0-1,-1-1 1,0 1 0,0-1 0,1 1 0,-1-1 0,1 1 0,-1-1 0,0 1 0,1-1 0,-1 1 0,1-1-1,-1 1 1,1-1 0,-1 0 0,1 1 0,-1-1 0,1 0 0,-1 1 0,1-1 0,0 0 0,-1 0-1,2 1 1,13-1-9748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9.215"/>
    </inkml:context>
    <inkml:brush xml:id="br0">
      <inkml:brushProperty name="width" value="0.025" units="cm"/>
      <inkml:brushProperty name="height" value="0.025" units="cm"/>
    </inkml:brush>
  </inkml:definitions>
  <inkml:trace contextRef="#ctx0" brushRef="#br0">147 1 19282,'-10'11'2552,"-2"2"-1971,-61 76 2120,66-80-2392,1 1 0,-1-1 0,2 1 0,-1 1 1,1-1-1,1 1 0,0 0 0,-3 13 0,7-23-363,0-1-1,0 1 0,0-1 0,-1 1 0,1-1 0,0 1 0,0-1 0,0 1 0,0-1 0,1 1 0,-1-1 1,0 1-1,0-1 0,0 1 0,0-1 0,0 1 0,1-1 0,-1 1 0,0-1 0,0 1 0,1-1 1,-1 1-1,0-1 0,1 0 0,-1 1 0,0-1 0,1 0 0,-1 1 0,0-1 0,1 0 0,-1 1 0,1-1 1,-1 0-1,1 0 0,21-2-1201,19-17-638,-41 19 1859,7-6-32,1 1 0,-1 0-1,1 0 1,0 1-1,0 0 1,0 1 0,1-1-1,-1 2 1,1-1-1,0 1 1,13-2-1,-22 5 167,1 0 0,-1-1 0,1 1 0,-1 0 0,1-1 0,-1 1 0,1 0 0,-1-1 0,1 1 0,-1 0 0,0 0 0,0-1 0,1 1 0,-1 0 0,0 0 0,0 0 0,0 0 0,0-1 0,0 1 0,0 0 0,0 0 0,0 0 0,0 1 0,-2 24 1545,-2-16-1161,1 0 1,-2 1-1,1-1 0,-2-1 0,1 1 0,-1-1 0,0 0 0,-1 0 0,0 0 1,-1-1-1,0-1 0,0 1 0,-18 12 0,25-19-653,-1-1 0,1 1 1,0 0-1,-1-1 0,1 1 0,0-1 0,-1 1 1,1-1-1,-1 0 0,1 1 0,-1-1 0,1 0 1,0 0-1,-1 0 0,1 0 0,-1 0 0,1-1 1,-1 1-1,1 0 0,-1-1 0,1 1 0,0-1 1,-1 1-1,1-1 0,0 1 0,0-1 1,-1 0-1,1 0 0,0 0 0,-1-1 0,1 1-157,0-1-1,0 1 0,0-1 0,1 1 0,-1-1 0,0 0 1,1 1-1,-1-1 0,1 0 0,0 1 0,-1-1 1,1 0-1,0 1 0,0-1 0,0 0 0,1 0 0,-1 1 1,0-1-1,0 0 0,1 1 0,-1-1 0,1 0 1,0 1-1,-1-1 0,1 1 0,1-2 0,10-14-7850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9.582"/>
    </inkml:context>
    <inkml:brush xml:id="br0">
      <inkml:brushProperty name="width" value="0.025" units="cm"/>
      <inkml:brushProperty name="height" value="0.025" units="cm"/>
    </inkml:brush>
  </inkml:definitions>
  <inkml:trace contextRef="#ctx0" brushRef="#br0">136 0 18770,'0'0'9523,"-10"4"-7200,0 2-2155,1 0 0,-1 0 0,1 1 0,1 0 0,-1 1 0,1-1 0,-8 12 0,12-15-136,0 0 0,1 0 1,0 1-1,0-1 0,0 1 1,1 0-1,-1 0 0,1 0 1,0 0-1,0 0 1,1 1-1,0-1 0,0 0 1,0 1-1,0-1 0,1 1 1,0-1-1,0 1 0,2 9 1,-1-13-42,0-1 0,1 1 0,-1-1 0,0 0 0,1 0 0,-1 1 0,0-1 0,1 0 0,-1 0 0,1 0 0,0-1 0,-1 1 0,1 0 0,0 0 0,0-1 0,-1 1 0,1-1 0,0 0 0,0 0 0,0 1 0,0-1 0,-1 0 0,1 0 0,0-1 0,2 1 0,50-5-296,6-5-832,-59 10 1139,-1 0 0,0 0 0,0 0 0,0 0 0,1 0 0,-1 0 0,0 0 0,0 0 0,0 0 0,1 0 0,-1 0 0,0 0 0,0 0 0,0 0 0,1 0 0,-1 0 0,0 0 0,0 1 0,0-1 0,0 0 1,1 0-1,-1 0 0,0 0 0,0 0 0,0 1 0,0-1 0,0 0 0,0 0 0,0 0 0,1 0 0,-1 1 0,0-1 0,0 0 0,0 0 0,0 0 0,0 1 0,0-1 0,0 0 0,0 0 0,0 0 0,0 1 0,0-1 1,0 0-1,0 0 0,0 1 0,-6 12 333,-10 10 341,-20 14-433,-2-1 1,-43 32 0,91-77-1662,32-28-8946,-14 13-1364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19:59.926"/>
    </inkml:context>
    <inkml:brush xml:id="br0">
      <inkml:brushProperty name="width" value="0.025" units="cm"/>
      <inkml:brushProperty name="height" value="0.025" units="cm"/>
    </inkml:brush>
  </inkml:definitions>
  <inkml:trace contextRef="#ctx0" brushRef="#br0">70 221 13741,'0'0'16367,"-26"74"-13964,14-42-2147,1 4-256,6-1 0,5-7 0,0-5 0,0-3-512,0-6-3108,4-9-1313</inkml:trace>
  <inkml:trace contextRef="#ctx0" brushRef="#br0" timeOffset="1">1 1 22709,'0'0'10058,"2"9"-17905,5 1-2115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00.289"/>
    </inkml:context>
    <inkml:brush xml:id="br0">
      <inkml:brushProperty name="width" value="0.025" units="cm"/>
      <inkml:brushProperty name="height" value="0.025" units="cm"/>
    </inkml:brush>
  </inkml:definitions>
  <inkml:trace contextRef="#ctx0" brushRef="#br0">0 77 21909,'0'0'3048,"6"-8"160,-5 5-2750,31-42 2301,-31 43-2712,0 1-1,0-1 0,1 1 0,-1-1 0,0 1 0,1 0 1,-1 0-1,1-1 0,-1 1 0,1 0 0,0 0 0,-1 1 0,1-1 1,0 0-1,0 1 0,-1-1 0,1 1 0,0-1 0,0 1 0,0 0 1,0-1-1,0 1 0,0 0 0,0 1 0,0-1 0,-1 0 1,1 0-1,0 1 0,3 0 0,-3 2-46,-1 0 0,1-1 0,-1 1 0,1 0 0,-1 0 0,0 0 0,0-1 0,0 1 0,0 0 0,-1 1 0,1-1 0,-1 0 0,0 0 0,0 0 0,0 0 0,0 0 0,-2 6 0,2 1 0,-2 30 0,-8 49 0,4-50 0,0 52 0,5-90 0,1 0 0,0 0 0,0 0 0,0 0 0,0 1 0,0-1 0,1 0 0,-1 0 0,0 0 0,0 0 0,1 0 0,-1 0 0,1 0 0,-1 1 0,1-1 0,-1 0 0,1 0 0,0-1 0,-1 1 0,1 0 0,0 0 0,0 0 0,0 0 0,0-1 0,-1 1 0,1 0 0,0-1 0,0 1 0,1-1 0,-1 1 0,0-1 0,0 1 0,0-1 0,0 0 0,0 0 0,0 1 0,0-1 0,3 0 0,-2 0 0,1-1 0,-1 1 0,0-1 0,1 1 0,-1-1 0,0 0 0,1 0 0,-1 0 0,0 0 0,0 0 0,0 0 0,0-1 0,0 1 0,0-1 0,0 1 0,-1-1 0,1 0 0,1-2 0,9-17 0,-1 0 0,-1-1 0,-1 0 0,-1-1 0,0 0 0,-2 0 0,-1-1 0,-1 1 0,-1-1 0,0-45 0,-3 69-62,-1 0 0,1-1 0,0 1 0,0-1-1,0 1 1,0 0 0,0-1 0,0 1 0,0-1 0,-1 1 0,1 0 0,0-1 0,0 1-1,0 0 1,-1-1 0,1 1 0,0 0 0,0 0 0,-1-1 0,1 1 0,0 0 0,-1 0-1,1-1 1,0 1 0,-1 0 0,1 0 0,-1 0 0,1 0 0,0 0 0,-1-1 0,1 1-1,0 0 1,-1 0 0,1 0 0,-1 0 0,1 0 0,0 0 0,-1 0 0,1 0 0,-1 1-1,1-1 1,0 0 0,-1 0 0,1 0 0,0 0 0,-1 0 0,1 1 0,-1-1 0,1 0-1,-1 0-139,1 0-1,0 0 1,-1 1-1,1-1 1,0 0-1,-1 0 0,1 0 1,0 0-1,-1 0 1,1 0-1,0 1 1,-1-1-1,1 0 0,0 0 1,-1 0-1,1 1 1,0-1-1,0 0 1,-1 0-1,1 1 1,0-1-1,0 0 0,0 1 1,-1-1-1,1 0 1,0 1-1,0-1 1,0 0-1,0 1 0,0-1 1,0 0-1,0 1 1,0-1-1,0 0 1,0 1-1,0-1 1,0 0-1,0 1 0,0-1 1,0 0-1,0 1 1,0-1-1,0 0 1,0 1-1,0-1 0,1 0 1,-1 1-1,0-1 1,0 1-1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1.810"/>
    </inkml:context>
    <inkml:brush xml:id="br0">
      <inkml:brushProperty name="width" value="0.025" units="cm"/>
      <inkml:brushProperty name="height" value="0.025" units="cm"/>
    </inkml:brush>
  </inkml:definitions>
  <inkml:trace contextRef="#ctx0" brushRef="#br0">20 0 16464,'-7'31'2048,"2"1"0,-3 60 0,8-62-2227,2 0 0,0-1 1,9 37-1,-3-32-1152,4 22 4307,-9-19-8433,-3-22-1734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01.040"/>
    </inkml:context>
    <inkml:brush xml:id="br0">
      <inkml:brushProperty name="width" value="0.025" units="cm"/>
      <inkml:brushProperty name="height" value="0.025" units="cm"/>
    </inkml:brush>
  </inkml:definitions>
  <inkml:trace contextRef="#ctx0" brushRef="#br0">56 99 7847,'0'0'10410,"5"-10"-6913,-2 3-2524,15-31 1808,-13 7 4179,-6 30-6946,0 1-1,0-1 1,0 1-1,0 0 1,0-1 0,0 1-1,0 0 1,0 0-1,0 0 1,0 0 0,0 0-1,0 0 1,0 0-1,0 0 1,0 0-1,0 0 1,0 1 0,0-1-1,0 0 1,1 1-1,-3 0 1,-1 2-14,0 1 0,0 0 0,0 0 0,0 0 0,0 1 0,1-1 0,0 1 0,0 0 0,0 0 0,0 0 0,1 0 0,0 0 0,0 1 0,-2 9 0,0 3 0,0 0 0,1 0 0,0 24 0,2-38 0,1-1 0,0 1 0,0-1 0,0 1 0,1 0 0,-1-1 0,1 1 0,0-1 0,0 1 0,0-1 0,0 0 0,0 1 0,3 3 0,-2-6 0,-1 1 0,1-1 0,0 0 0,-1 0 0,1 0 0,0 0 0,0-1 0,0 1 0,0 0 0,0-1 0,-1 1 0,1-1 0,0 0 0,0 1 0,0-1 0,0 0 0,0 0 0,0 0 0,0-1 0,0 1 0,0 0 0,0-1 0,0 0 0,0 1 0,3-2 0,5-2 0,-1-1 0,1 1 0,-1-1 0,0-1 0,-1 0 0,1 0 0,-1-1 0,0 0 0,-1 0 0,11-14 0,-3 4 0,-1-2 0,-1 1 0,19-40 0,-13 5 0,-18 49 0,-4 16 0,0-2 0,-2 10 0,-23 91 0,25-98 0,2 1 0,-1-1 0,1 1 0,1-1 0,1 1 0,2 16 0,-3-28-90,1 0 0,-1 1 1,1-1-1,-1 0 0,1 1 0,0-1 0,0 0 1,0 0-1,1 0 0,-1 0 0,0 0 0,1 0 1,0 0-1,-1 0 0,1 0 0,0-1 0,0 1 1,0-1-1,0 1 0,3 1 0,0-2-556,0 1-1,0 0 1,0-1 0,0 0-1,0 0 1,0-1-1,0 1 1,9-1 0,31-2-8851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34.746"/>
    </inkml:context>
    <inkml:brush xml:id="br0">
      <inkml:brushProperty name="width" value="0.025" units="cm"/>
      <inkml:brushProperty name="height" value="0.025" units="cm"/>
    </inkml:brush>
  </inkml:definitions>
  <inkml:trace contextRef="#ctx0" brushRef="#br0">1 214 10890,'0'0'15017,"11"-9"-13640,194-179 134,-184 172-1502,-21 16-8,1 0-1,-1 0 1,0 0 0,1 0-1,-1 0 1,0 0 0,1 0-1,-1 0 1,0 0 0,1 0-1,-1 0 1,0 0 0,1 0-1,-1 0 1,0 1 0,1-1-1,-1 0 1,0 0 0,1 0-1,-1 0 1,0 1 0,0-1-1,1 0 1,-1 0 0,0 1-1,0-1 1,1 0 0,-1 0 0,0 1-1,0-1 1,0 0 0,1 1-1,-1-1 1,0 0 0,0 1-1,2 44 588,-2-41-488,-3 16 274,0 1 1,-12 37-1,10-41-342,0 1-1,2 0 1,0 0 0,-1 22-1,8-36-4206,4-12 1185,6-13-3426,-5-5-5259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0:35.213"/>
    </inkml:context>
    <inkml:brush xml:id="br0">
      <inkml:brushProperty name="width" value="0.025" units="cm"/>
      <inkml:brushProperty name="height" value="0.025" units="cm"/>
    </inkml:brush>
  </inkml:definitions>
  <inkml:trace contextRef="#ctx0" brushRef="#br0">256 84 10922,'0'0'1773,"-10"-4"666,3 1-2279,-49-17 3946,53 19-3845,0 1-1,0-1 1,0 1-1,0 0 1,0 0-1,0 0 1,0 0-1,0 0 1,0 1-1,0 0 1,0-1-1,0 1 1,0 0-1,0 0 1,0 1-1,0-1 0,1 0 1,-1 1-1,-4 3 1,-4 7 96,0 1-1,1 0 1,0 0 0,1 1 0,1 1 0,0-1-1,0 1 1,2 1 0,0-1 0,1 1-1,-6 31 1,4-7-245,2-1 0,1 1 1,4 73-1,0-101-106,1 0-1,1 0 1,0 0 0,0 0 0,2 0 0,-1 0 0,1-1-1,1 0 1,0 1 0,1-2 0,13 21 0,-15-26 26,1 1 1,0-2-1,-1 1 1,2 0-1,-1-1 0,0 0 1,1-1-1,0 1 1,0-1-1,0 0 1,0 0-1,1-1 1,-1 0-1,1 0 1,-1 0-1,1-1 1,0 0-1,0 0 1,-1-1-1,1 0 1,0 0-1,12-2 1,-5-1 81,-1-1 0,1 0 0,-1-1 1,0 0-1,0-1 0,-1 0 0,0-1 1,0-1-1,0 0 0,-1 0 0,0-1 1,11-12-1,4-6 167,-2-1 0,0 0 1,28-46-1,-41 56-281,0 0 0,-2 0 0,0-1 0,-1-1 0,0 1 0,-2-1 0,-1 0 0,4-21 0,-8 32 0,0 1 0,-1 0 0,0 0 0,0 0 0,0-1 0,-1 1 0,-1 0 0,1 0 0,-1 0 0,-1 0 0,1 0 0,-1 1 0,-1-1 0,1 1 0,-1 0 0,-1 0 0,1 0 0,-1 0 0,0 1 0,-1 0 0,1 0 0,-13-9 0,2 4-201,-1 1 0,0 1 0,0 0 0,-1 1 0,0 1 0,-1 1 0,0 1 0,0 0 0,-21-2 0,17 3-421,-2-3-5335,1-3-5537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46.593"/>
    </inkml:context>
    <inkml:brush xml:id="br0">
      <inkml:brushProperty name="width" value="0.025" units="cm"/>
      <inkml:brushProperty name="height" value="0.025" units="cm"/>
    </inkml:brush>
  </inkml:definitions>
  <inkml:trace contextRef="#ctx0" brushRef="#br0">26 96 11050,'0'0'7026,"-1"-10"-4709,-3-47 2055,5 55-4236,0 1 1,-1 0-1,1-1 1,0 1-1,0 0 0,-1-1 1,1 1-1,0 0 1,0 0-1,0 0 1,1 0-1,-1 0 0,0 0 1,0 0-1,0 0 1,1 1-1,-1-1 1,1 0-1,-1 1 1,0-1-1,1 1 0,-1-1 1,1 1-1,-1 0 1,1 0-1,-1-1 1,3 1-1,45-4 637,-49 4-765,12 0 86,-3 0-57,0-1 0,0 2 0,0-1 0,0 1 0,14 4 0,-21-5-36,0 1-1,0 0 0,1 0 1,-1 0-1,0 0 0,0 1 1,0-1-1,-1 0 1,1 1-1,0 0 0,0-1 1,-1 1-1,1 0 0,-1 0 1,0 0-1,1-1 0,-1 2 1,0-1-1,0 0 1,0 0-1,-1 0 0,1 0 1,0 1-1,-1-1 0,1 0 1,-1 5-1,1 1 17,-1 1 0,-1-1-1,1 1 1,-2 0 0,1-1 0,-1 1-1,0-1 1,-1 0 0,0 0-1,0 0 1,0 0 0,-1 0 0,-1-1-1,-5 8 1,-11 14 183,-1-2 0,-32 31 0,-19 23 951,71-79-1121,1 0 0,-1 0-1,1 0 1,0 0 0,0 0 0,0 0 0,0 0 0,0 0-1,0 1 1,0-1 0,1 0 0,-1 1 0,1-1 0,-1 1-1,1-1 1,0 0 0,0 1 0,0-1 0,1 5 0,0-5-13,0-1 1,0 1-1,0-1 1,0 1 0,0-1-1,0 1 1,0-1 0,1 0-1,-1 0 1,1 0 0,-1 0-1,0 0 1,1 0 0,0 0-1,-1 0 1,1-1 0,-1 1-1,1 0 1,0-1-1,0 1 1,-1-1 0,1 0-1,0 0 1,0 0 0,-1 0-1,4 0 1,157 0-2955,-21-1-4071,-119 1-5212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48.089"/>
    </inkml:context>
    <inkml:brush xml:id="br0">
      <inkml:brushProperty name="width" value="0.025" units="cm"/>
      <inkml:brushProperty name="height" value="0.025" units="cm"/>
    </inkml:brush>
  </inkml:definitions>
  <inkml:trace contextRef="#ctx0" brushRef="#br0">2 1613 7591,'0'0'5301,"0"8"-4377,0-4-913,-1-2 78,1-1 0,0 0 1,0 1-1,0-1 0,0 1 0,0-1 0,0 1 0,0-1 0,0 1 0,1-1 0,-1 1 0,0-1 0,1 1 0,0-1 0,-1 0 1,1 1-1,0-1 0,-1 0 0,1 0 0,0 1 0,0-1 0,0 0 0,0 0 0,0 0 0,0 0 0,0 0 0,1 0 1,-1 0-1,0-1 0,1 1 0,-1 0 0,0-1 0,1 1 0,-1-1 0,1 1 0,-1-1 0,0 0 0,1 0 0,-1 1 0,1-1 1,2-1-1,51 7 584,1-4 1,0-2-1,0-2 1,0-3-1,86-18 1,-37-3-223,195-77 0,25-17-109,182-78 1622,-249 80-1417,474-237 1575,-555 255-1812,235-126 682,19 35 477,-305 149-1040,2 6 0,142-23 0,-255 57-405,5-1 23,0 0-1,-1-1 1,1-1 0,-1-1 0,0-1 0,27-14 0,-46 21-213,1 0 0,-1 0 0,0-1 0,0 1 0,0 0 0,0 0 0,0-1 0,0 1 0,0 0 0,0 0 0,0-1 0,0 1 0,0 0 0,0 0 0,0-1 1,0 1-1,0 0 0,0 0 0,0-1 0,0 1 0,0 0 0,0 0 0,0-1 0,0 1 0,0 0 0,-1 0 0,1-1 0,0 1 0,0 0 0,0 0 0,0 0 0,-1-1 0,1 1 0,0 0 0,0 0 0,0 0 0,-1 0 0,1 0 0,0-1 1,0 1-1,-1 0 0,1 0 0,0 0 0,0 0 0,-1 0 0,1 0 0,0 0 0,0 0 0,-1 0 0,1 0 0,-1 0 0,-3-3-3050,-4-5-5016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48.428"/>
    </inkml:context>
    <inkml:brush xml:id="br0">
      <inkml:brushProperty name="width" value="0.025" units="cm"/>
      <inkml:brushProperty name="height" value="0.025" units="cm"/>
    </inkml:brush>
  </inkml:definitions>
  <inkml:trace contextRef="#ctx0" brushRef="#br0">1 0 17809,'0'0'7506,"10"1"-6247,58 3-751,-2 3-1,85 20 0,-150-27-452,1 1 0,-1-1-1,1 1 1,-1-1 0,0 1 0,1-1-1,-1 1 1,1 0 0,-1 0 0,0-1 0,0 1-1,1 0 1,-1 0 0,0 0 0,0 1 0,0-1-1,0 0 1,0 0 0,0 0 0,-1 1 0,1-1-1,0 1 1,-1-1 0,1 0 0,-1 1 0,1-1-1,-1 1 1,0-1 0,1 1 0,-1-1 0,0 1-1,0-1 1,0 1 0,0 0 0,-1-1 0,1 1-1,0-1 1,-1 1 0,1-1 0,-1 0 0,1 1-1,-1-1 1,1 1 0,-1-1 0,0 0-1,-2 3 1,-3 7 312,-1-1 0,0 1 0,0-1 0,-13 12-1,-24 22-475,23-25 186,2 2 1,-20 25-1,33-38-1249,1 0 1,0 0-1,1 1 0,-1-1 0,-4 19 1,5-7-7771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51.509"/>
    </inkml:context>
    <inkml:brush xml:id="br0">
      <inkml:brushProperty name="width" value="0.025" units="cm"/>
      <inkml:brushProperty name="height" value="0.025" units="cm"/>
    </inkml:brush>
  </inkml:definitions>
  <inkml:trace contextRef="#ctx0" brushRef="#br0">0 65 12524,'0'0'10559,"1"-8"-9080,-1 6-1373,0 0 1,1-1-1,-1 1 0,0 0 1,1 0-1,0 0 0,-1 0 1,1 0-1,0 0 0,0 0 1,0 0-1,0 0 0,1 1 1,-1-1-1,0 0 0,1 1 0,-1-1 1,1 1-1,-1-1 0,5-1 1,-1 0 164,1 1-1,1 0 1,-1 0 0,0 0 0,0 1-1,1 0 1,12 0 0,-16 1-183,3-1 67,1 1 1,-1 0-1,1 0 0,-1 0 1,12 3-1,-17-3-142,0 0 0,0 1 0,-1-1-1,1 0 1,0 1 0,0-1 0,-1 0 0,1 1-1,0-1 1,-1 1 0,1-1 0,0 1 0,-1 0 0,1-1-1,-1 1 1,1 0 0,-1-1 0,1 1 0,-1 0-1,0-1 1,1 1 0,-1 1 0,0-1-2,0 1 0,0 0 1,0-1-1,0 1 0,0-1 0,0 1 0,-1 0 1,1-1-1,-1 1 0,1-1 0,-1 1 1,0-1-1,0 1 0,1-1 0,-3 3 0,-6 8 168,-1 0 0,0-1-1,-1 0 1,-12 10 0,13-12-23,0 0 0,0 0 0,1 1 0,0 0 0,1 1 0,-9 15 0,16-25-151,0 0-1,1 0 0,-1 0 1,0 0-1,1 0 0,-1 0 1,1 0-1,0 0 1,-1 0-1,1 0 0,0 0 1,0 0-1,-1 0 0,1 0 1,0 0-1,0 0 0,0 0 1,0 0-1,0 0 0,1 0 1,-1 1-1,0-1 1,0 0-1,1 0 0,-1 0 1,1 0-1,-1 0 0,1 0 1,-1-1-1,1 1 0,-1 0 1,1 0-1,0 0 0,0 0 1,-1-1-1,1 1 1,0 0-1,0-1 0,0 1 1,0 0-1,0-1 0,0 1 1,0-1-1,0 0 0,0 1 1,0-1-1,0 0 0,0 1 1,2-1-1,7 1 16,1 0 0,0 0 0,-1-1 0,16-2-1,-6 0-10,92 2-5844,-95 0-2135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52.645"/>
    </inkml:context>
    <inkml:brush xml:id="br0">
      <inkml:brushProperty name="width" value="0.025" units="cm"/>
      <inkml:brushProperty name="height" value="0.025" units="cm"/>
    </inkml:brush>
  </inkml:definitions>
  <inkml:trace contextRef="#ctx0" brushRef="#br0">1 93 10218,'0'0'11910,"8"-9"-9828,1 0-1722,0 1 1,0 0 0,1 1-1,0 0 1,0 1 0,1 0-1,0 0 1,0 1 0,0 1-1,0 0 1,1 0 0,0 1-1,0 1 1,0 0 0,15-1-1,-27 3-347,0 0-1,1 0 0,-1 1 0,1-1 0,-1 0 0,1 0 0,-1 0 0,0 0 1,1 1-1,-1-1 0,0 0 0,1 1 0,-1-1 0,0 0 0,1 0 1,-1 1-1,0-1 0,0 1 0,1-1 0,-1 0 0,0 1 0,0-1 1,0 0-1,0 1 0,1-1 0,-1 1 0,0-1 0,0 1 0,0-1 0,0 0 1,0 1-1,0-1 0,0 1 0,0-1 0,0 1 0,0-1 0,0 0 1,-1 1-1,1-1 0,0 1 0,0-1 0,0 0 0,0 1 0,-1-1 1,1 1-1,0-1 0,0 0 0,-1 1 0,1-1 0,0 0 0,-1 0 0,1 1 1,-1-1-1,-14 23 496,-31 15 238,36-30-570,0 0-1,0 0 0,1 1 1,-12 15-1,20-24-175,1 0 0,0 0 0,0 0 0,0 1 0,-1-1 0,1 0 0,0 0 0,0 1 0,0-1 0,0 0 0,0 0 0,-1 1 0,1-1 0,0 0 0,0 1 0,0-1 0,0 0 0,0 0 0,0 1 0,0-1 0,0 0 0,0 1 0,0-1 0,0 0 0,0 1 0,1-1 0,-1 0 0,0 0 0,0 1 0,0-1 0,0 0 0,0 0 0,0 1 0,1-1 0,-1 0 0,0 0 0,0 1 0,0-1 0,1 0 0,-1 0 0,18 5 0,31-4 0,-38-1 0,0 0-75,0 1 1,0 0-1,0 0 0,0 1 0,0 1 1,15 5-1,-23-7 62,-1 0 0,0 0 0,0 0 0,0 0-1,0 0 1,-1 0 0,1 0 0,0 1 0,0-1 0,-1 1 0,1-1 0,-1 1 0,1 0 0,-1-1 0,0 1 0,1 0-1,-1 0 1,0 0 0,0 0 0,-1 0 0,1 0 0,0 0 0,-1 0 0,1 1 0,-1-1 0,0 0 0,1 0 0,-1 0 0,0 1-1,-1-1 1,1 0 0,0 0 0,0 0 0,-1 1 0,0-1 0,1 0 0,-1 0 0,0 0 0,-2 3 0,-1 2 65,0-1 0,0 0 1,-1 0-1,0 0 0,0-1 1,0 0-1,-1 0 0,1 0 1,-12 6-1,13-8-21,0 0-1,0 0 1,0-1 0,0 0 0,-1 0-1,1 0 1,-1-1 0,1 1 0,-1-1 0,1 0-1,-1 0 1,0-1 0,1 1 0,-1-1-1,0 0 1,-7-1 0,10 0-40,0-1 1,0 1-1,0 0 1,0-1-1,0 0 0,1 1 1,-1-1-1,1 0 1,-1 0-1,1 1 0,0-1 1,-1 0-1,1-1 1,0 1-1,0 0 0,1 0 1,-2-3-1,27 5-11682,-8 0 4255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1:53.268"/>
    </inkml:context>
    <inkml:brush xml:id="br0">
      <inkml:brushProperty name="width" value="0.025" units="cm"/>
      <inkml:brushProperty name="height" value="0.025" units="cm"/>
    </inkml:brush>
  </inkml:definitions>
  <inkml:trace contextRef="#ctx0" brushRef="#br0">474 41 10314,'-9'-2'1564,"-4"-1"-1022,0 1 0,0 1 1,0 0-1,-1 0 0,1 2 1,0-1-1,0 2 0,0 0 1,0 0-1,0 1 0,-22 9 0,13-1-354,1 1 0,0 1-1,1 0 1,1 2-1,0 0 1,1 1-1,1 1 1,0 1-1,-28 39 1,36-44-95,1 1 0,0 0 0,1 1 0,1-1 0,0 1 0,1 1 0,0-1 0,1 1 0,1-1 0,1 1 0,0 0 0,1 0 0,1 0 0,0 1 0,5 30 0,-3-40-97,0 0 0,0 0 1,1 0-1,-1-1 1,2 1-1,-1-1 1,1 0-1,0 0 1,0 0-1,0-1 1,1 1-1,0-1 1,0 0-1,0 0 0,1-1 1,0 0-1,-1 0 1,2 0-1,-1-1 1,0 1-1,1-1 1,-1-1-1,1 1 1,0-1-1,0-1 1,9 2-1,9 1 223,0-1 0,0-1-1,0-1 1,0-1 0,0-1 0,31-6 0,-24 1 248,-1-2 0,0 0 1,-1-2-1,0-2 1,0-1-1,-1 0 1,36-25-1,-44 24-158,0 0 1,-1-2-1,-1 0 1,-1-1-1,0-1 0,-2 0 1,0-1-1,0-1 1,-2-1-1,12-22 0,-22 36-297,0 0 0,-1-1-1,1 0 1,-2 0-1,1 0 1,-1 0 0,0 0-1,-1 0 1,0 0 0,0-1-1,-1 1 1,0-1-1,0 1 1,-1 0 0,0 0-1,0-1 1,-1 1-1,0 0 1,-1 0 0,0 0-1,0 0 1,0 1 0,-1-1-1,-1 1 1,1 0-1,-1 0 1,0 1 0,0-1-1,-1 1 1,0 0 0,0 1-1,-1-1 1,-13-8-1,7 6-324,-1 0 0,0 1-1,0 1 1,-1 0 0,0 1-1,0 1 1,0 0-1,0 1 1,-24-2 0,20 4-1437,0 0 0,-1 2 0,1 0 0,-23 5 0,7 2-7224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1.150"/>
    </inkml:context>
    <inkml:brush xml:id="br0">
      <inkml:brushProperty name="width" value="0.025" units="cm"/>
      <inkml:brushProperty name="height" value="0.025" units="cm"/>
    </inkml:brush>
  </inkml:definitions>
  <inkml:trace contextRef="#ctx0" brushRef="#br0">1 340 19154,'0'0'9316,"9"-12"-8590,18-19-424,1 1 1,52-42-1,-21 25 128,97-101 0,-161 174 392,-7 10-692,1-6-26,2-1-1,1 2 1,1-1 0,1 1 0,-2 49-1,8-77-93,0-1-1,1 1 1,-1-1-1,1 1 1,-1-1-1,1 1 0,0-1 1,0 1-1,0-1 1,0 0-1,1 0 0,-1 1 1,1-1-1,-1 0 1,1 0-1,0 0 1,-1-1-1,1 1 0,0 0 1,0-1-1,4 3 1,-4-3-172,0 0 0,-1 0 0,1-1 0,0 1 1,0-1-1,-1 1 0,1-1 0,0 1 0,0-1 1,0 0-1,0 0 0,0 0 0,2-1 1,-2 1-339,-1 0 0,1-1 1,0 0-1,0 1 0,-1-1 1,1 0-1,0 0 0,-1 0 1,1 0-1,-1 0 0,1 0 1,-1 0-1,0-1 1,1 1-1,0-2 0,12-19-11159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5.213"/>
    </inkml:context>
    <inkml:brush xml:id="br0">
      <inkml:brushProperty name="width" value="0.025" units="cm"/>
      <inkml:brushProperty name="height" value="0.025" units="cm"/>
    </inkml:brush>
  </inkml:definitions>
  <inkml:trace contextRef="#ctx0" brushRef="#br0">155 134 16944,'0'0'7500,"-9"4"-6112,6-2-1348,0-1 0,0 1 0,1-1-1,-1 1 1,0 0 0,1 0-1,-1 0 1,1 0 0,-1 1 0,1-1-1,0 1 1,0-1 0,0 1-1,1 0 1,-1 0 0,1 0 0,-1 0-1,-1 4 1,0 5 61,1 0 0,0 1 0,1-1 0,0 22 0,12 246 196,-5-186-188,-11-384 463,5 149-1374,0-41-137,-1 181 933,1 0 0,0 0 1,0-1-1,0 1 0,0 0 0,0 0 1,1 0-1,-1-1 0,0 1 0,0 0 0,1 0 1,-1 0-1,1 0 0,-1-1 0,1 1 1,0 0-1,-1 0 0,1 0 0,0 0 0,-1 0 1,1 1-1,0-1 0,0 0 0,0 0 1,0 0-1,1 0 0,0 1-14,-1 0-1,1-1 0,0 1 1,-1 0-1,1 0 1,0 1-1,-1-1 0,1 0 1,0 1-1,-1-1 1,1 0-1,-1 1 0,1 0 1,-1-1-1,1 1 1,1 1-1,6 4-94,-1-1-1,0 2 0,0-1 1,13 14-1,-16-14 134,0 0-1,0 1 1,-1-1-1,0 1 0,0 0 1,-1 0-1,0 0 1,0 0-1,-1 1 0,1-1 1,-2 1-1,1-1 1,0 15-1,-2-18 95,0 0 0,0 0 0,-1 0-1,1-1 1,-1 1 0,0 0 0,0 0 0,-1-1-1,1 1 1,-1-1 0,1 1 0,-1-1 0,0 0-1,-1 1 1,1-1 0,0 0 0,-1-1 0,0 1-1,0 0 1,0-1 0,0 1 0,0-1 0,0 0-1,0 0 1,-1 0 0,1-1 0,-1 1 0,0-1-1,-3 1 1,-9 2 177,0 0 0,0-1 0,0-1 0,0-1 0,0 0-1,0-1 1,0-1 0,-25-4 0,30-2-1204,21 1-851,20-2-1265,50-7-4784,-36 2 597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2.768"/>
    </inkml:context>
    <inkml:brush xml:id="br0">
      <inkml:brushProperty name="width" value="0.025" units="cm"/>
      <inkml:brushProperty name="height" value="0.025" units="cm"/>
    </inkml:brush>
  </inkml:definitions>
  <inkml:trace contextRef="#ctx0" brushRef="#br0">11245 0 11371,'0'0'1404,"6"8"-326,13 17-346,-2 1 1,-1 1-1,-1 0 0,-1 0 0,-1 2 1,-1 0-1,-2 0 0,-1 1 0,-2 0 1,-1 0-1,5 61 0,-9-60-559,-1 1-1,-1-1 1,-2 1 0,-1 0-1,-1-1 1,-2 0-1,-1 0 1,-2-1 0,-1 0-1,-1 0 1,-21 39-1,-13 6-73,-2-2 0,-4-2 0,-3-3 0,-93 94 0,-277 216-28,292-275 17,-4-7 0,-5-5 0,-3-7 0,-200 85 0,-646 189 289,21-117-530,-15-65 194,232-63 50,-1373 26-1,1720-145-81,-683-98-1,838 59 157,2-10 1,2-11-1,-444-183 0,587 203-85,2-5-1,2-4 0,2-4 0,4-4 0,-88-77 1,157 118-205,1-1 0,1-1 0,1-1 0,2-1 0,0-1 0,2 0 0,-27-58 0,36 66 142,0-1 1,1 0 0,2-1-1,0 0 1,1 0 0,1 0-1,1 0 1,0 0 0,2-1-1,1 1 1,0 0 0,2-1-1,5-21 1,-2 26 62,0 2-1,0-1 1,2 1 0,0 0-1,1 0 1,0 1 0,1 0-1,1 0 1,0 1 0,0 1-1,2 0 1,-1 1 0,2 0-1,-1 1 1,28-15 0,6-1-116,2 1 0,1 3 0,84-24 1,-132 45-167,104-30 655,-59 21-2735,-14 6-3360,0 2-4895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3.126"/>
    </inkml:context>
    <inkml:brush xml:id="br0">
      <inkml:brushProperty name="width" value="0.025" units="cm"/>
      <inkml:brushProperty name="height" value="0.025" units="cm"/>
    </inkml:brush>
  </inkml:definitions>
  <inkml:trace contextRef="#ctx0" brushRef="#br0">0 1 13581,'19'3'5427,"13"9"-3274,4 0-855,13-3-195,-29-6-720,1 1 0,36 12 0,-55-15-347,0 0 0,0 0 0,-1 0 1,1 0-1,0 0 0,0 0 0,-1 0 0,1 0 0,0 1 0,-1-1 0,1 1 0,-1-1 0,0 1 0,0 0 0,1-1 0,-1 1 0,0 0 0,0 0 0,-1 0 0,1 0 0,0 0 0,0 2 0,-1 1 121,1-1 0,-1 0 0,0 0 0,-1 1-1,1-1 1,-1 0 0,0 0 0,0 0 0,0 0 0,-2 6-1,-5 6 346,0 0-1,-1 0 0,-20 28 0,22-35-765,-27 42 1073,32-48-1332,1 1-1,-1-1 0,1 1 0,0-1 0,0 1 1,0-1-1,1 1 0,-1 5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3.783"/>
    </inkml:context>
    <inkml:brush xml:id="br0">
      <inkml:brushProperty name="width" value="0.025" units="cm"/>
      <inkml:brushProperty name="height" value="0.025" units="cm"/>
    </inkml:brush>
  </inkml:definitions>
  <inkml:trace contextRef="#ctx0" brushRef="#br0">0 246 16496,'0'0'10847,"9"-1"-9816,-2 0-917,1 0 1,-1-1 0,0 0 0,1 0 0,-1-1 0,0 0-1,0 0 1,-1 0 0,1-1 0,-1 0 0,1-1 0,6-5-1,18-18 24,29-30 0,-34 32-102,58-63 81,-86 127-565,-12 14 490,-9 44 123,21-87-182,1 1-1,0 0 1,1-1 0,0 1 0,0 0 0,1 0-1,4 14 1,-5-22-126,1 0-1,-1 0 1,1 0-1,0 0 1,0 0 0,0-1-1,0 1 1,0 0-1,0-1 1,1 1-1,-1-1 1,0 1-1,4 1 1,14 5-4735,9-6-5052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5.731"/>
    </inkml:context>
    <inkml:brush xml:id="br0">
      <inkml:brushProperty name="width" value="0.025" units="cm"/>
      <inkml:brushProperty name="height" value="0.025" units="cm"/>
    </inkml:brush>
  </inkml:definitions>
  <inkml:trace contextRef="#ctx0" brushRef="#br0">25 0 20275,'0'0'9919,"3"12"-9679,-1-3-166,-1 1 0,0 0-1,-1-1 1,1 1 0,-2-1 0,0 1 0,0-1-1,0 1 1,-1-1 0,-4 11 0,0-3 170,3-12-152,1 0-1,0 0 0,0 0 0,1 0 0,-1 0 0,1 0 1,1 0-1,-1 0 0,0 1 0,1-1 0,0 0 1,1 0-1,0 6 0,0-10-88,0 0-1,1 0 1,-1-1-1,0 1 1,1 0-1,-1-1 1,0 1-1,1-1 1,-1 1-1,1-1 1,-1 0-1,1 1 1,-1-1-1,1 0 1,-1 0-1,1 0 1,-1 0-1,3-1 1,29-2-243,-25 1-517,-1-1 1,0 1-1,0-2 1,0 1-1,0-1 0,11-8 1,12-19-11693,-24 20 3737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6.072"/>
    </inkml:context>
    <inkml:brush xml:id="br0">
      <inkml:brushProperty name="width" value="0.025" units="cm"/>
      <inkml:brushProperty name="height" value="0.025" units="cm"/>
    </inkml:brush>
  </inkml:definitions>
  <inkml:trace contextRef="#ctx0" brushRef="#br0">54 0 12684,'0'0'9193,"-22"53"-7143,15-31-353,1 3-63,-2 1-641,3 1-769,1-4-160,3-2-64,1-6-961,0-6-929,10-4-480,4-5-1025,0 0-1922,0 0-3716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06.416"/>
    </inkml:context>
    <inkml:brush xml:id="br0">
      <inkml:brushProperty name="width" value="0.025" units="cm"/>
      <inkml:brushProperty name="height" value="0.025" units="cm"/>
    </inkml:brush>
  </inkml:definitions>
  <inkml:trace contextRef="#ctx0" brushRef="#br0">266 2 10602,'-10'0'2061,"5"0"-1865,-2-1 173,0 1 0,1 0 1,-1 0-1,0 0 0,1 1 0,-1 0 0,1 0 0,-1 1 0,1 0 0,0 0 1,0 0-1,-1 1 0,2 0 0,-10 5 0,3 4-108,0 0 0,0 0 1,2 1-1,-1 0 0,2 1 0,0 1 0,0-1 0,1 1 0,1 1 1,1-1-1,-8 30 0,6-12-35,1 0 1,2 0-1,1 1 0,1 64 0,4-81-228,1-1 0,0 0-1,1 0 1,1 0-1,1 0 1,0-1-1,1 1 1,0-1-1,1 0 1,1-1 0,0 0-1,13 15 1,-17-23-5,0-1 0,1 1 0,0-1 0,0-1 0,0 1 1,1-1-1,-1 0 0,1 0 0,0 0 0,0-1 0,0 0 1,1 0-1,-1-1 0,1 1 0,0-2 0,-1 1 0,1-1 0,0 0 1,0 0-1,0-1 0,0 1 0,0-2 0,0 1 0,0-1 0,0 0 1,0 0-1,-1-1 0,1 0 0,0 0 0,-1-1 0,7-3 1,5-4 391,-1 0 1,0-1-1,-1-1 1,0-1-1,-1 0 1,0-1-1,-1 0 1,16-22-1,-7 6 539,-2-2 0,0 0-1,22-51 1,-34 64-664,-1 0 0,-1-1 0,0 1 0,-2-1 0,0 0 0,-2-1 0,0 1-1,-1-1 1,-1-24 0,-1 42-280,0 0 0,-1 0-1,1 0 1,-1 0-1,0 0 1,0 0 0,0 0-1,0 0 1,-1 0-1,1 0 1,-1 0 0,0 1-1,1-1 1,-1 1-1,0-1 1,-1 1-1,1 0 1,0 0 0,-1 0-1,1 0 1,-1 0-1,0 0 1,1 1 0,-1-1-1,0 1 1,0 0-1,0 0 1,0 0 0,-5-1-1,-9-1-1011,0 1 1,1 1-1,-1 0 1,-25 2-1,11 0-2177,-5 0-2572,5 1-5291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0.816"/>
    </inkml:context>
    <inkml:brush xml:id="br0">
      <inkml:brushProperty name="width" value="0.025" units="cm"/>
      <inkml:brushProperty name="height" value="0.025" units="cm"/>
    </inkml:brush>
  </inkml:definitions>
  <inkml:trace contextRef="#ctx0" brushRef="#br0">17830 1 7207,'0'0'13698,"9"6"-13602,33 21 210,-21-15 542,-1 0 1,0 1 0,-1 2-1,-1 0 1,20 20-1,-17-7 645,29 53 1,-39-60-1367,1-1 1,1 1 0,1-2 0,0 0-1,34 33 1,84 53 1860,-78-65-1991,-3 2 1,92 96 0,-127-118 4,-2 1 0,0 1 0,-1 0 0,14 33 0,32 103 44,-7-16-44,-33-100 2,-2 1 0,-1 1 0,-3 1 0,-2 0 0,-1 0 0,-3 1 0,3 72 0,-11-21-14,-5 0-1,-3 0 0,-5-1 1,-3-1-1,-5 0 0,-4-2 1,-5 0-1,-3-2 0,-4-2 1,-4-2-1,-3-1 0,-5-2 1,-3-3-1,-91 108 0,57-96 14,-3-3 0,-5-5 0,-3-3-1,-115 70 1,-455 233-86,472-292-133,-402 130 0,-229-4 200,-219-31 19,-11-68-147,959-110 124,-362 39 4,-601 58 9,-4-34-2,-1024-49-595,1690-26 674,-2355-75 27,1715 25-112,-279-18 40,826 28-35,-713-153-1,1077 165 21,2-5-1,1-5 1,-194-93 0,265 105-21,1-2-1,1-2 1,2-2 0,1-3-1,2-2 1,2-1 0,1-3-1,2-2 1,3-1 0,-35-53-1,45 55 56,-41-88 0,62 113-28,0-1-1,1 0 1,2 0 0,0-1 0,1 0-1,1 0 1,-1-29 0,3 39-26,1 0 1,1 0-1,0 0 0,0 0 0,1 0 1,0 0-1,1 0 0,0 1 1,1-1-1,0 1 0,1 0 1,0 0-1,1 1 0,0-1 0,0 1 1,1 0-1,0 1 0,0 0 1,1 0-1,0 1 0,12-9 0,-1 4 34,1 1-1,1 1 1,0 0-1,0 2 0,36-10 1,-28 10-302,-2-1 0,36-18-1,-60 23-5309,-11 2-1459,-8 1-7495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1.311"/>
    </inkml:context>
    <inkml:brush xml:id="br0">
      <inkml:brushProperty name="width" value="0.025" units="cm"/>
      <inkml:brushProperty name="height" value="0.025" units="cm"/>
    </inkml:brush>
  </inkml:definitions>
  <inkml:trace contextRef="#ctx0" brushRef="#br0">0 1 18642,'0'1'200,"0"0"1,1 0 0,-1 0 0,0 0-1,0-1 1,0 1 0,1 0 0,-1 0 0,0 0-1,1 0 1,-1 0 0,1 0 0,-1-1-1,1 1 1,-1 0 0,1 0 0,0-1-1,-1 1 1,1 0 0,0-1 0,0 1-1,0 0 1,-1-1 0,1 1 0,0-1 0,0 0-1,0 1 1,0-1 0,0 0 0,0 1-1,0-1 1,0 0 0,1 0 0,42 7 1147,-35-6-735,103 2 820,-87-5-1374,0 2 0,0 1 0,0 1 1,0 1-1,46 13 0,-69-16-55,0 1 0,0 0 0,0-1 0,-1 1 0,1 0 0,0 0 1,0 1-1,-1-1 0,1 0 0,-1 0 0,0 1 0,1-1 0,-1 1 0,0-1 0,0 1 0,1 0 0,-1-1 0,-1 1 0,1 0 1,0 0-1,0 0 0,-1-1 0,1 3 0,0 1 38,-1-1 1,0 0-1,0 1 1,0-1-1,-1 0 0,1 1 1,-1-1-1,0 0 1,0 0-1,-3 5 0,-3 8 276,-1 0 0,-1-1 0,-19 27 0,12-22-25,9-13-277,1 0-1,0 0 1,0 1-1,1 0 1,0 0-1,1 0 1,0 0-1,-4 12 1,8-20-147,1 5-2074,4-8-3275,12-15-4865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1.923"/>
    </inkml:context>
    <inkml:brush xml:id="br0">
      <inkml:brushProperty name="width" value="0.025" units="cm"/>
      <inkml:brushProperty name="height" value="0.025" units="cm"/>
    </inkml:brush>
  </inkml:definitions>
  <inkml:trace contextRef="#ctx0" brushRef="#br0">45 1 13068,'0'0'15156,"9"2"-14371,7 1-568,-11-3-125,0 1-1,0 0 0,0 0 0,0 1 0,0-1 0,0 1 0,4 3 0,-7-4-64,-1 0-1,1 0 1,-1 0-1,1 1 0,-1-1 1,0 1-1,0-1 1,1 1-1,-1-1 1,0 1-1,0 0 0,-1-1 1,1 1-1,0 0 1,-1 0-1,1 0 1,-1-1-1,1 1 0,-1 0 1,0 0-1,0 0 1,0 0-1,0 0 0,0 0 1,0 2-1,-3 6 82,1 0-1,-2 0 1,1 0-1,-1-1 0,0 0 1,-1 0-1,0 0 1,-1 0-1,0-1 1,0 0-1,-15 15 0,13-14-2,0 0-1,0 1 1,1 0-1,0 0 1,1 1-1,0 0 1,-8 19-1,14-29-103,0-1 0,0 1-1,0 0 1,0-1 0,0 1 0,0 0 0,0-1 0,0 1-1,0 0 1,0-1 0,0 1 0,0-1 0,0 1-1,0 0 1,1-1 0,-1 1 0,0 0 0,0-1 0,1 1-1,-1-1 1,0 1 0,1-1 0,-1 1 0,1-1 0,-1 1-1,1-1 1,-1 1 0,1-1 0,-1 0 0,1 1-1,0 0 1,28 5 22,41-9-320,-60 2 107,35-3-2605,-15 0-1899,1 1-3490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3.463"/>
    </inkml:context>
    <inkml:brush xml:id="br0">
      <inkml:brushProperty name="width" value="0.025" units="cm"/>
      <inkml:brushProperty name="height" value="0.025" units="cm"/>
    </inkml:brush>
  </inkml:definitions>
  <inkml:trace contextRef="#ctx0" brushRef="#br0">8 102 9993,'0'0'12524,"5"-10"-10009,-3 5-2237,0-1 0,1 1 0,-1 0 1,1 0-1,1 0 0,-1 0 0,1 0 0,0 1 1,0-1-1,0 1 0,1 0 0,-1 0 0,1 1 1,0 0-1,0-1 0,0 2 0,0-1 1,1 0-1,-1 1 0,1 0 0,0 1 0,-1-1 1,1 1-1,0 0 0,7 0 0,-9 0-249,-1 1 0,1 0 0,-1 0-1,1 0 1,-1 1 0,1-1 0,-1 1 0,1 0-1,-1 0 1,1 0 0,-1 0 0,0 0-1,4 3 1,-5-3-26,-1 1 1,0-1-1,0 0 0,0 1 0,0-1 0,0 0 1,-1 1-1,1 0 0,0-1 0,-1 1 0,1-1 0,-1 1 1,1 0-1,-1-1 0,0 1 0,0 0 0,0-1 1,0 1-1,0 0 0,0-1 0,0 1 0,0 0 1,-1-1-1,1 1 0,-1 0 0,1-1 0,-1 1 0,1-1 1,-1 1-1,-1 2 0,-2 3-3,0 0 0,0 0 0,-1 0 0,0-1 0,0 0 0,-1 0 0,1 0 0,-1 0 0,-11 7 0,-69 43 0,40-28 0,104-26 0,12-9-2146,-38-2-4100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5.683"/>
    </inkml:context>
    <inkml:brush xml:id="br0">
      <inkml:brushProperty name="width" value="0.025" units="cm"/>
      <inkml:brushProperty name="height" value="0.025" units="cm"/>
    </inkml:brush>
  </inkml:definitions>
  <inkml:trace contextRef="#ctx0" brushRef="#br0">164 0 17905,'0'0'1009,"-2"9"-401,-7 35 1200,-3-1 0,-1 0-1,-35 72 1,4-9-1100,77-181-1076,-17 41-514,-1-1 0,-2-1 0,-1 0 0,12-64 0,-26 112 1057,-1 1 1,0-1-1,-1 1 0,-7 13 1,-9 34 180,14-14-271,6-35-60,-1-1 0,-1 1-1,0-1 1,-4 14-1,6-24-3,-1 0 0,1 1 0,-1-1-1,1 0 1,-1 0 0,1 0 0,-1 0 0,1 0-1,-1 0 1,1 1 0,-1-1 0,1 0 0,-1 0-1,1-1 1,0 1 0,-1 0 0,1 0 0,-1 0-1,1 0 1,-1 0 0,1 0 0,-1-1 0,1 1-1,-1 0 1,1 0 0,0-1 0,-1 1 0,1 0-1,0 0 1,-1-1 0,1 1 0,0-1 0,-1 1-1,1 0 1,0-1 0,-1 1 0,1-1-1,0 1 1,0 0 0,0-1 0,-1 0 0,-13-17 402,-43-88 634,63 113-1089,1-1-1,0 0 1,0-1-1,0 0 0,1 0 1,-1 0-1,14 5 0,-15-7 11,11 5-230,0 0 0,0-2 0,32 9 0,22-4-3624,-5-10-2445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4.597"/>
    </inkml:context>
    <inkml:brush xml:id="br0">
      <inkml:brushProperty name="width" value="0.025" units="cm"/>
      <inkml:brushProperty name="height" value="0.025" units="cm"/>
    </inkml:brush>
  </inkml:definitions>
  <inkml:trace contextRef="#ctx0" brushRef="#br0">43 9 10922,'0'0'15215,"8"-3"-13715,-4 2-1432,-3 0 15,1 0 0,0 1-1,0-1 1,-1 1 0,1-1-1,0 1 1,0 0 0,0-1-1,0 1 1,0 0-1,0 0 1,3 1 0,-4 0-26,0-1 0,0 1 1,0 0-1,0 0 0,0 1 0,0-1 1,-1 0-1,1 0 0,0 0 0,0 0 1,-1 1-1,1-1 0,-1 0 0,0 1 1,1-1-1,-1 0 0,0 1 1,1-1-1,-1 0 0,0 1 0,0-1 1,0 1-1,0-1 0,-1 0 0,1 2 1,-1 8 216,0-1 1,0 0 0,-1 0 0,-1 0 0,1 0-1,-6 12 1,-6 20 300,14-42-575,0 1 0,0-1 0,0 0 0,1 0 0,-1 1 0,0-1 0,0 0 0,0 0 0,0 1 0,0-1 0,0 0 0,1 0 0,-1 1 0,0-1 0,0 0 0,0 0 0,0 0 0,1 1 0,-1-1 0,0 0 0,0 0 0,1 0 0,-1 0 0,0 1 0,0-1 0,1 0 0,-1 0 0,0 0 0,0 0 0,1 0 0,-1 0 0,0 0 0,1 0 0,-1 0 0,0 0 0,0 0 0,1 0 0,-1 0 0,0 0 0,1 0 0,-1 0 0,0 0 0,1-1 0,10 0 0,-1-2 0,0 1 0,0 0 0,1 1 0,-1 0 0,0 1 0,19 1 0,-27-1 0,1 1 0,-1 0 0,0 0 0,1 0 0,-1 0 0,0 0 0,1 1 0,-1-1 0,0 1 0,0-1 0,0 1 0,0 0 0,0 0 0,-1 0 0,1 0 0,-1 0 0,1 0 0,-1 0 0,0 0 0,1 1 0,-1-1 0,0 0 0,-1 1 0,1-1 0,0 1 0,-1-1 0,1 1 0,-1-1 0,0 1 0,0 0 0,0-1 0,0 4 0,-1 1 0,0 1 0,0-1 0,0 0 0,-1 1 0,0-1 0,-1 0 0,0 0 0,0-1 0,0 1 0,-1 0 0,0-1 0,0 0 0,0 0 0,-1 0 0,-11 10 0,14-13 0,-1 0 0,-1 0 0,1 0 0,0-1 0,-1 1 0,1-1 0,-1 1 0,0-1 0,0 0 0,1-1 0,-1 1 0,-1-1 0,1 0 0,0 0 0,0 0 0,0 0 0,-1-1 0,1 1 0,0-1 0,-1 0 0,1-1 0,0 1 0,0-1 0,-1 0 0,1 0 0,0 0 0,0 0 0,0-1 0,-4-2 0,5 2-307,0 0 1,0-1-1,0 1 0,0-1 0,1 1 1,0-1-1,-1 0 0,1 0 1,0 0-1,0-1 0,1 1 0,-1 0 1,1-1-1,-1 1 0,1-1 0,0 1 1,-1-8-1,1-5-3263,-1 0-1,3-30 0,-1 19-1,0-4-7981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4.940"/>
    </inkml:context>
    <inkml:brush xml:id="br0">
      <inkml:brushProperty name="width" value="0.025" units="cm"/>
      <inkml:brushProperty name="height" value="0.025" units="cm"/>
    </inkml:brush>
  </inkml:definitions>
  <inkml:trace contextRef="#ctx0" brushRef="#br0">1 75 11851,'0'0'20339,"74"-43"-19762,-37 39-577,2 3 0,2-3 0,0 2 0,-5 0-1634,-3-2-1184,-8-2-2595,-7-2-3812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2:15.314"/>
    </inkml:context>
    <inkml:brush xml:id="br0">
      <inkml:brushProperty name="width" value="0.025" units="cm"/>
      <inkml:brushProperty name="height" value="0.025" units="cm"/>
    </inkml:brush>
  </inkml:definitions>
  <inkml:trace contextRef="#ctx0" brushRef="#br0">663 118 9577,'0'0'6684,"-9"-3"-4618,-5-1-1691,-1 0 0,0 1 1,1 1-1,-1 0 0,0 1 0,0 0 1,0 1-1,0 1 0,0 0 1,0 1-1,0 1 0,-24 8 0,18-3-58,-1 0 0,1 2 0,1 1 0,0 1 0,1 0-1,0 1 1,-31 29 0,25-18-143,1 2-1,1 0 1,1 1 0,2 2-1,0 0 1,2 1-1,2 0 1,0 2 0,2 0-1,2 0 1,-10 42 0,18-56-188,1-1 0,0 1 0,2 0 1,0-1-1,1 1 0,1 0 0,0 0 1,1 0-1,2-1 0,-1 1 0,2-1 1,12 30-1,-12-37 3,0 1 0,1-1 0,0-1 1,1 1-1,0-1 0,1 0 0,0 0 0,0-1 1,1 0-1,0-1 0,0 0 0,1 0 0,0-1 1,0 0-1,0-1 0,1 0 0,0-1 0,0 0 1,0 0-1,18 2 0,-14-3 81,0-1-1,0-1 1,1-1 0,-1 0-1,0 0 1,1-2-1,-1 0 1,0-1 0,0 0-1,0-1 1,24-11 0,-18 6 160,-1-2-1,-1 0 1,0-1 0,0-1 0,-1-1 0,-1-1 0,21-23-1,-11 8 69,-1-2-1,-2-1 0,-1-2 0,-2 0 0,-2 0 0,-1-2 1,-1-1-1,17-59 0,-27 67-381,0 0 0,-2 0 0,-1 0 0,-1-1 1,-2 0-1,-4-54 0,1 72-15,1-1 1,-1 1-1,-1-1 1,-1 1-1,0 0 1,0 0 0,-1 0-1,-1 1 1,0 0-1,-1 0 1,0 0-1,-1 1 1,0 0-1,-1 1 1,0 0-1,-1 0 1,-15-12-1,19 18-436,1 1-1,-1 1 0,0-1 0,0 1 0,0 0 1,-1 0-1,1 1 0,0 0 0,-1 0 0,1 0 1,0 1-1,-1 0 0,1 0 0,-1 1 0,1 0 1,-1 0-1,1 0 0,-9 4 0,-35 18-5502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3:25.868"/>
    </inkml:context>
    <inkml:brush xml:id="br0">
      <inkml:brushProperty name="width" value="0.025" units="cm"/>
      <inkml:brushProperty name="height" value="0.025" units="cm"/>
    </inkml:brush>
  </inkml:definitions>
  <inkml:trace contextRef="#ctx0" brushRef="#br0">1 100 7175,'0'0'7714,"13"-1"-7362,75-5 911,292-10 2215,1115 37 232,-790-32-874,-106 1 221,-574 10-2965,36 0 77,-1-2-1,88-15 1,-146 17-289,-1 0 0,1 0 0,0-1-1,-1 1 1,1 0 0,-1-1 0,1 0 0,-1 1 0,1-1-1,-1 0 1,1 0 0,-1 0 0,0 0 0,1 0-1,-1 0 1,0 0 0,2-2 0,5-16-7630,-7 14 5508,8-15-10917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3:26.958"/>
    </inkml:context>
    <inkml:brush xml:id="br0">
      <inkml:brushProperty name="width" value="0.025" units="cm"/>
      <inkml:brushProperty name="height" value="0.025" units="cm"/>
    </inkml:brush>
  </inkml:definitions>
  <inkml:trace contextRef="#ctx0" brushRef="#br0">1 0 14061,'0'0'4485,"17"2"-3162,385 12 3749,18-15-3440,91 1-1284,-298 4-539,1307 43-573,-1509-46-50,10 1-298,-10-5-4350,-10-4-3795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3:27.800"/>
    </inkml:context>
    <inkml:brush xml:id="br0">
      <inkml:brushProperty name="width" value="0.025" units="cm"/>
      <inkml:brushProperty name="height" value="0.025" units="cm"/>
    </inkml:brush>
  </inkml:definitions>
  <inkml:trace contextRef="#ctx0" brushRef="#br0">0 161 14862,'0'0'3422,"15"-4"-2803,142-29 2016,311-26-1,182 38-1134,-40 22-140,179-3-2074,-780 2 631,22 0-1149,1-2 0,41-7 0,-42-4-4155,-19-5-4046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6.225"/>
    </inkml:context>
    <inkml:brush xml:id="br0">
      <inkml:brushProperty name="width" value="0.025" units="cm"/>
      <inkml:brushProperty name="height" value="0.025" units="cm"/>
    </inkml:brush>
  </inkml:definitions>
  <inkml:trace contextRef="#ctx0" brushRef="#br0">0 159 12780,'0'0'5803,"2"-10"-3161,0 4-2317,-1 0 0,1 1-1,0-1 1,0 0 0,0 0-1,1 1 1,0-1 0,0 1-1,0 0 1,1 0-1,0 0 1,0 0 0,0 1-1,0 0 1,10-7 0,1 0 457,1 2 0,0 0 0,18-7 1,-28 13-645,0 1 1,0 0 0,1 0 0,-1 1-1,0-1 1,1 1 0,-1 1 0,1-1-1,0 1 1,-1 0 0,13 3 0,-18-3-126,0 1 1,0 0-1,0-1 1,-1 1 0,1 0-1,0 0 1,-1-1 0,1 1-1,-1 0 1,1 0 0,-1 0-1,1 0 1,-1 0 0,0 0-1,1 0 1,-1 0 0,0 0-1,0 0 1,0 0-1,0 0 1,0 0 0,0 0-1,0 0 1,0 0 0,0 0-1,0 0 1,0 0 0,-1 0-1,0 2 1,-9 31 740,-42 39-514,-1 1-122,49-67-115,1 0 0,-1 0 1,1 0-1,1 1 0,0-1 0,0 1 0,0-1 1,1 1-1,-1 11 0,2-18-1,0 1 0,0 0 0,0 0 1,1 0-1,-1-1 0,1 1 0,-1 0 0,1 0 1,0-1-1,-1 1 0,1-1 0,0 1 0,0 0 0,0-1 1,1 0-1,-1 1 0,0-1 0,0 0 0,1 1 0,-1-1 1,1 0-1,-1 0 0,1 0 0,-1 0 0,1-1 0,0 1 1,-1 0-1,1-1 0,0 1 0,0-1 0,-1 1 0,1-1 1,3 0-1,8 2-57,0-1 0,0-1 0,23-2 1,-23 1-105,-4 0-629,0 0 0,0 0 1,0-1-1,17-6 1,32-22-10730,-22 3-3537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6.567"/>
    </inkml:context>
    <inkml:brush xml:id="br0">
      <inkml:brushProperty name="width" value="0.025" units="cm"/>
      <inkml:brushProperty name="height" value="0.025" units="cm"/>
    </inkml:brush>
  </inkml:definitions>
  <inkml:trace contextRef="#ctx0" brushRef="#br0">41 0 15118,'0'0'11243,"-32"69"-9033,28-44-1057,-1-1-704,5 4-225,0-3-192,0-3-929,5-2-1153,3-4-352,0-5-161,-1-2-576,-3-5-640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6.908"/>
    </inkml:context>
    <inkml:brush xml:id="br0">
      <inkml:brushProperty name="width" value="0.025" units="cm"/>
      <inkml:brushProperty name="height" value="0.025" units="cm"/>
    </inkml:brush>
  </inkml:definitions>
  <inkml:trace contextRef="#ctx0" brushRef="#br0">0 257 1826,'0'0'25528,"47"-56"-25496,-16 45-481,3 1-2241,3-3-2947,-1 0-6535</inkml:trace>
  <inkml:trace contextRef="#ctx0" brushRef="#br0" timeOffset="1">364 178 22005,'0'0'8258,"13"-3"-7857,0-2-465,1 0 0,-1 0-1,0-2 1,0 0 0,-1 0 0,1-1 0,-2 0 0,1-1 0,-1-1 0,-1 0 0,10-11 0,8-18 87,-5 5 120,-23 34-127,0 0-1,0 1 1,1-1 0,-1 0 0,0 0 0,0 0-1,0 1 1,0-1 0,0 0 0,0 0-1,0 0 1,0 1 0,1-1 0,-1 0 0,0 0-1,0 0 1,0 0 0,0 0 0,1 1-1,-1-1 1,0 0 0,0 0 0,0 0 0,0 0-1,1 0 1,-1 0 0,0 0 0,0 0-1,1 0 1,-1 0 0,0 0 0,0 0 0,0 0-1,1 0 1,-1 0 0,0 0 0,0 0-1,0 0 1,1 0 0,-1 0 0,0 0 0,0 0-1,0 0 1,1 0 0,-1 0 0,0-1-1,-14 62 1048,11-50-1054,0 0 0,0 0 1,1 0-1,0 0 0,1 0 1,0 1-1,1 13 1,1-24-262,-1 0 0,0 0 1,0 0-1,1 1 0,-1-1 1,1 0-1,-1 0 1,1 0-1,-1 0 0,1 1 1,0-1-1,-1 0 0,1 0 1,0 0-1,1 1 1,12 4-5941,0-5-1373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7.282"/>
    </inkml:context>
    <inkml:brush xml:id="br0">
      <inkml:brushProperty name="width" value="0.025" units="cm"/>
      <inkml:brushProperty name="height" value="0.025" units="cm"/>
    </inkml:brush>
  </inkml:definitions>
  <inkml:trace contextRef="#ctx0" brushRef="#br0">1 1 22581,'0'0'7880,"8"62"-7208,-6-38-479,3 1-129,-2 2-673,0-1-352,-3-1-544,1-2-705,0-1-577,0-5-320,1-5-384,0-6-2819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6.414"/>
    </inkml:context>
    <inkml:brush xml:id="br0">
      <inkml:brushProperty name="width" value="0.025" units="cm"/>
      <inkml:brushProperty name="height" value="0.025" units="cm"/>
    </inkml:brush>
  </inkml:definitions>
  <inkml:trace contextRef="#ctx0" brushRef="#br0">230 1 20147,'0'0'2338,"-51"56"-384,21-12-352,1 8-289,-1 5-673,4 0-511,5-7-65,3-5-64,8-9-96,2-13-193,4-10-383,2-12-1058,2-26-5381,0-17 1026</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7.624"/>
    </inkml:context>
    <inkml:brush xml:id="br0">
      <inkml:brushProperty name="width" value="0.025" units="cm"/>
      <inkml:brushProperty name="height" value="0.025" units="cm"/>
    </inkml:brush>
  </inkml:definitions>
  <inkml:trace contextRef="#ctx0" brushRef="#br0">0 217 19186,'0'0'11787,"63"-14"-11755,-35 9-993,4 0-1601,0 0-2339,-4-4-3427</inkml:trace>
  <inkml:trace contextRef="#ctx0" brushRef="#br0" timeOffset="1">381 11 12204,'0'0'10650,"9"-2"-8184,3-1-1647,1 1 0,-1 0 0,1 1 0,-1 0 0,20 2 0,-30-1-768,1 0 1,-1 1 0,0-1 0,0 0-1,0 1 1,1-1 0,-1 1 0,0 0-1,0 0 1,0 0 0,0 0-1,0 0 1,-1 0 0,1 0 0,0 1-1,0-1 1,-1 0 0,1 1 0,-1 0-1,1-1 1,-1 1 0,0 0 0,0 0-1,1 0 1,-1 0 0,0 0 0,-1 0-1,1 0 1,0 0 0,-1 0 0,1 0-1,-1 0 1,0 0 0,1 1 0,-1-1-1,0 0 1,0 0 0,-1 0 0,1 1-1,0-1 1,-1 0 0,1 0 0,-1 0-1,0 0 1,0 0 0,-1 3 0,-2 3-35,0 0 1,0 0 0,-1 0 0,0-1 0,-1 0 0,-11 13-1,12-16-18,0 1-1,1 0 1,-1 0-1,1 0 1,0 1-1,1-1 0,-1 1 1,1 0-1,0 0 1,1 0-1,0 0 1,-1 0-1,2 1 1,-3 11-1,5-16 2,0-1 0,0 1 0,0-1 0,0 0 0,0 1 0,0-1 0,0 0 0,0 0 0,0 0 0,1 0 0,-1 0 0,1 0 0,-1 0 0,0 0 0,1-1 0,-1 1 0,1 0 0,0-1 0,-1 1 0,1-1 0,-1 0 0,1 0 0,0 1 0,-1-1 0,4 0 0,50 3 0,-52-3 0,14 1-238,25-1-2704,0-6-4469,-6-7-8647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8.558"/>
    </inkml:context>
    <inkml:brush xml:id="br0">
      <inkml:brushProperty name="width" value="0.025" units="cm"/>
      <inkml:brushProperty name="height" value="0.025" units="cm"/>
    </inkml:brush>
  </inkml:definitions>
  <inkml:trace contextRef="#ctx0" brushRef="#br0">30 54 9641,'0'0'15177,"5"-8"-13138,-2 3-1725,1 0-1,0 0 1,0 1-1,0-1 1,1 1-1,6-5 1,-9 8-260,-1 0 1,0 0 0,1 0-1,-1 1 1,0-1 0,1 0-1,-1 1 1,1-1-1,-1 1 1,1-1 0,0 1-1,-1 0 1,1 0 0,-1-1-1,1 1 1,0 0 0,-1 1-1,1-1 1,-1 0 0,1 0-1,-1 1 1,1-1-1,0 1 1,-1-1 0,0 1-1,1-1 1,-1 1 0,1 0-1,-1 0 1,0 0 0,1 0-1,-1 0 1,0 0 0,0 0-1,0 0 1,0 1-1,2 1 1,-2 0-47,1 0 1,0 1-1,-1-1 0,1 0 1,-1 1-1,0-1 0,0 1 1,-1-1-1,1 1 0,-1 0 1,0-1-1,0 1 0,0 0 1,0-1-1,0 1 0,-1 0 1,0-1-1,0 1 0,0-1 1,0 1-1,0-1 0,-1 1 1,1-1-1,-4 5 0,-5 8 45,0 0-1,-2 0 1,-16 18 0,22-27-23,-5 6 3,6-9 28,1 0-1,0 0 1,0 1-1,0 0 1,1 0-1,-1 0 1,1 0-1,0 0 1,1 1-1,-1 0 1,1-1-1,0 1 1,-2 12-1,5-17-51,-1 0 0,0 0 0,1 1 1,-1-1-1,1 0 0,0 0 0,-1 0 0,1 0 0,0 0 0,0 0 0,0 0 0,-1 0 0,1 0 0,0 0 0,0 0 0,0-1 0,0 1 0,1 0 0,-1-1 0,0 1 0,0-1 0,0 1 0,0-1 0,1 0 0,-1 1 0,0-1 0,0 0 1,1 0-1,-1 0 0,0 0 0,2 0 0,51 1-136,-41-1-84,-9 0 111,66-2-3512,-24-7-3128,-9-3-2661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8.917"/>
    </inkml:context>
    <inkml:brush xml:id="br0">
      <inkml:brushProperty name="width" value="0.025" units="cm"/>
      <inkml:brushProperty name="height" value="0.025" units="cm"/>
    </inkml:brush>
  </inkml:definitions>
  <inkml:trace contextRef="#ctx0" brushRef="#br0">39 1 22742,'0'0'7591,"-29"64"-7015,22-33-95,5 1-321,2 0-96,0 0-64,0-3-224,2-5-449,5-3-128,0-5-224,0-3-576,-3-5-930,-1-4-864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9.244"/>
    </inkml:context>
    <inkml:brush xml:id="br0">
      <inkml:brushProperty name="width" value="0.025" units="cm"/>
      <inkml:brushProperty name="height" value="0.025" units="cm"/>
    </inkml:brush>
  </inkml:definitions>
  <inkml:trace contextRef="#ctx0" brushRef="#br0">1 44 11563,'0'0'17873,"59"-21"-17905,-20 19-1634,3-5-2177,0 1-2147,0-1-5573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9.576"/>
    </inkml:context>
    <inkml:brush xml:id="br0">
      <inkml:brushProperty name="width" value="0.025" units="cm"/>
      <inkml:brushProperty name="height" value="0.025" units="cm"/>
    </inkml:brush>
  </inkml:definitions>
  <inkml:trace contextRef="#ctx0" brushRef="#br0">0 1 11883,'0'0'16368,"0"5"-16080,1 126 1901,-1-131-2177,0 1 0,0-1 0,0 1-1,0 0 1,0-1 0,1 1 0,-1-1 0,0 1 0,0-1 0,0 0 0,1 1 0,-1-1 0,0 1 0,1-1 0,-1 1 0,0-1-1,1 0 1,-1 1 0,1-1 0,-1 0 0,1 1 0,-1-1 0,0 0 0,1 0 0,-1 1 0,1-1 0,-1 0 0,1 0 0,0 0-1,-1 0 1,1 0 0,-1 0 0,1 0 0,-1 0 0,1 0 0,-1 0 0,1 0 0,-1 0 0,1 0 0,-1 0 0,1 0 0,-1 0-1,1-1 1,0 1 0,0 0 4,0-1 0,0 1-1,0-1 1,0 1 0,0-1 0,0 0-1,-1 1 1,1-1 0,0 0-1,0 0 1,-1 1 0,1-1 0,0 0-1,-1 0 1,1 0 0,-1 0-1,1 0 1,-1 0 0,1 0 0,-1 0-1,0 0 1,1 0 0,-1 0-1,0 0 1,0 0 0,0-2 0,-19 67 1062,19-41-2353,0 28-10203</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39.968"/>
    </inkml:context>
    <inkml:brush xml:id="br0">
      <inkml:brushProperty name="width" value="0.025" units="cm"/>
      <inkml:brushProperty name="height" value="0.025" units="cm"/>
    </inkml:brush>
  </inkml:definitions>
  <inkml:trace contextRef="#ctx0" brushRef="#br0">1 1 17392,'0'0'14120,"2"8"-13388,2 32-603,-3-20 100,1 0 0,7 28 1,-8-45-573,-1 1 0,1-1 0,1 1 0,-1-1 0,0 1 0,1-1 0,0 0 0,-1 0 0,1 0 0,1 0 0,-1 0 0,0 0 0,1 0 0,-1-1 0,1 1 0,0-1 0,0 0 0,0 0 0,5 3 0,8-3-7232,-12-3 1153</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0.294"/>
    </inkml:context>
    <inkml:brush xml:id="br0">
      <inkml:brushProperty name="width" value="0.025" units="cm"/>
      <inkml:brushProperty name="height" value="0.025" units="cm"/>
    </inkml:brush>
  </inkml:definitions>
  <inkml:trace contextRef="#ctx0" brushRef="#br0">1 11 14157,'0'0'17393,"54"19"-17233,-25-19-384,4 0-1282,-5-6-2337,-2-3-2723,-3-5-4869</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0.623"/>
    </inkml:context>
    <inkml:brush xml:id="br0">
      <inkml:brushProperty name="width" value="0.025" units="cm"/>
      <inkml:brushProperty name="height" value="0.025" units="cm"/>
    </inkml:brush>
  </inkml:definitions>
  <inkml:trace contextRef="#ctx0" brushRef="#br0">1 37 14862,'0'0'7164,"10"-6"-4260,-2 1-2311,0 1-1,0 0 0,1 0 1,0 1-1,-1 0 0,15-3 0,-21 6-519,0-1-1,0 1 1,0 0-1,0-1 1,0 1-1,0 0 1,0 0-1,1 1 1,-1-1-1,0 0 1,0 1-1,0-1 1,0 1-1,0 0 1,0-1-1,0 1 1,0 0-1,0 0 1,-1 1-1,1-1 1,0 0-1,0 0 1,-1 1-1,1-1 1,-1 1-1,0 0 1,1-1-1,-1 1 1,0 0-1,0 0 1,0 0-1,0-1 1,0 1-1,0 0 1,-1 0-1,1 1 1,-1-1-1,1 0 1,-1 0-1,0 0 1,0 3-1,1 0-52,-1 0-1,0-1 1,0 1-1,-1 0 1,1 0 0,-1-1-1,0 1 1,0 0-1,-1-1 1,1 1-1,-1-1 1,0 0 0,-3 5-1,-2 2 41,-1 0-1,-1 0 1,-11 11 0,12-14-38,0 0 0,0 1 0,1 0 1,1 0-1,-11 19 0,17-28-22,0 1 0,-1 0 0,1-1 0,0 1 0,0 0 0,-1-1 0,1 1 0,0 0 0,0 0 0,0-1 0,0 1 0,0 0 0,0 0 0,0-1 0,0 1 0,0 0 0,0 0 0,0-1 0,1 1 0,-1 0 0,0 0 0,0-1 0,1 1 0,-1 0 0,1-1 0,-1 1 0,0 0 0,2 0 0,23 9 0,46-10 0,-52-1 0,53-2-3705,-40-4-4185</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2.355"/>
    </inkml:context>
    <inkml:brush xml:id="br0">
      <inkml:brushProperty name="width" value="0.025" units="cm"/>
      <inkml:brushProperty name="height" value="0.025" units="cm"/>
    </inkml:brush>
  </inkml:definitions>
  <inkml:trace contextRef="#ctx0" brushRef="#br0">0 26 17873,'0'0'2626,"4"0"-1184,10 0-289,10 0 384,6-2-576,7-3-320,4 2-417,3-3-192,0 2-384,-4-1-801,-5 5-513,-11 0-480,-12 0-1121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2.729"/>
    </inkml:context>
    <inkml:brush xml:id="br0">
      <inkml:brushProperty name="width" value="0.025" units="cm"/>
      <inkml:brushProperty name="height" value="0.025" units="cm"/>
    </inkml:brush>
  </inkml:definitions>
  <inkml:trace contextRef="#ctx0" brushRef="#br0">0 1 11755,'0'0'8616,"67"16"-7751,-28-16-577,0 0-224,0-1-832,-5-1-1442,-8 0-2435,-9-2-3875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6.757"/>
    </inkml:context>
    <inkml:brush xml:id="br0">
      <inkml:brushProperty name="width" value="0.025" units="cm"/>
      <inkml:brushProperty name="height" value="0.025" units="cm"/>
    </inkml:brush>
  </inkml:definitions>
  <inkml:trace contextRef="#ctx0" brushRef="#br0">0 1 14125,'0'0'7976,"0"67"-5958,0-32-513,6-2-63,6 1-514,4-7-543,8-2-225,8-8-128,1-4-128,4-2-993,-1-2-1121,-5 2-1153,-3-4-673,-6-4-1634,-6-3-3330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3.057"/>
    </inkml:context>
    <inkml:brush xml:id="br0">
      <inkml:brushProperty name="width" value="0.025" units="cm"/>
      <inkml:brushProperty name="height" value="0.025" units="cm"/>
    </inkml:brush>
  </inkml:definitions>
  <inkml:trace contextRef="#ctx0" brushRef="#br0">16 1 21717,'0'0'7302,"10"4"-7376,2 1-95,1-1 1,0-1-1,0 0 1,0 0-1,0-2 0,17 1 1,-27-2 120,0 0-1,0 0 1,-1 0 0,1 0 0,0 1 0,0-1-1,-1 1 1,1-1 0,0 1 0,-1 0-1,1 0 1,-1 0 0,1 1 0,-1-1-1,0 1 1,1-1 0,-1 1 0,0 0 0,0 0-1,0 0 1,0 0 0,2 4 0,-2-3 129,-1 0-1,0 1 1,0-1 0,0 1 0,0-1 0,0 1 0,-1 0 0,0-1 0,0 1 0,0-1 0,0 1 0,0 0-1,-1-1 1,0 1 0,1-1 0,-1 1 0,-3 5 0,2-3 104,-1 0-1,-1 0 1,1-1 0,-1 1-1,0-1 1,0 1 0,0-1 0,-1 0-1,0-1 1,0 1 0,0-1-1,0 0 1,-1 0 0,1-1 0,-1 0-1,0 0 1,0 0 0,-1 0-1,1-1 1,0 0 0,-1-1-1,1 1 1,-1-1 0,-10 0 0,15-1-340,1 0 0,-1-1 1,1 1-1,-1 0 0,1-1 1,-1 0-1,1 1 0,0-1 0,-1 0 1,1 1-1,0-1 0,-1 0 1,1 0-1,0 0 0,0 0 1,0 0-1,0-1 0,0 1 1,0 0-1,0 0 0,0-1 0,1 1 1,-1 0-1,0-2 0,-13-40-7865,12 38 6604,-6-33-7824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3.411"/>
    </inkml:context>
    <inkml:brush xml:id="br0">
      <inkml:brushProperty name="width" value="0.025" units="cm"/>
      <inkml:brushProperty name="height" value="0.025" units="cm"/>
    </inkml:brush>
  </inkml:definitions>
  <inkml:trace contextRef="#ctx0" brushRef="#br0">1 59 17905,'0'0'4804,"49"0"-2561,-19-4-514,11-1-800,5 0-673,4-4-192,0-5-2562,-3-7-4677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3.740"/>
    </inkml:context>
    <inkml:brush xml:id="br0">
      <inkml:brushProperty name="width" value="0.025" units="cm"/>
      <inkml:brushProperty name="height" value="0.025" units="cm"/>
    </inkml:brush>
  </inkml:definitions>
  <inkml:trace contextRef="#ctx0" brushRef="#br0">76 37 16944,'-11'5'1618,"-36"13"-198,29-8-300,18-4-384,25-2-121,263-7 3360,147-25-2403,-126 6-1268,-161 10-143,8 0-1571,-53 9-8920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4.177"/>
    </inkml:context>
    <inkml:brush xml:id="br0">
      <inkml:brushProperty name="width" value="0.025" units="cm"/>
      <inkml:brushProperty name="height" value="0.025" units="cm"/>
    </inkml:brush>
  </inkml:definitions>
  <inkml:trace contextRef="#ctx0" brushRef="#br0">129 0 17809,'0'0'10687,"-6"8"-9203,-1 2-1125,1-3-259,0-1 1,1 1-1,0 1 1,0-1-1,1 1 1,0 0-1,0 0 1,1 0-1,0 0 1,0 0-1,-1 10 1,5-17-119,-1 0 1,1 0-1,-1 0 1,1 0 0,0 0-1,-1 0 1,1 0 0,0 0-1,0 0 1,0 0-1,0-1 1,0 1 0,0 0-1,0-1 1,0 1 0,0 0-1,0-1 1,0 1-1,0-1 1,0 0 0,1 1-1,-1-1 1,0 0 0,0 0-1,0 0 1,1 0-1,-1 0 1,0 0 0,2 0-1,50-1-1007,-39 1 468,3 0 35,-10-1 309,0 1 0,1 0 0,-1 0 0,0 1 0,0 0 0,0 0 0,9 3 0,-14-3 180,-1 0 0,1 1-1,0-1 1,-1 0 0,1 0-1,-1 1 1,1-1-1,-1 0 1,0 1 0,1 0-1,-1-1 1,0 1 0,0 0-1,0-1 1,0 1-1,-1 0 1,1 0 0,0 0-1,-1 0 1,0 0 0,1 0-1,-1 0 1,0 0-1,0 0 1,0 0 0,0 0-1,0 0 1,0 0-1,-1 0 1,1 0 0,-2 3-1,0 3 273,-1 0 0,1-1-1,-2 1 1,1-1 0,-1 1 0,-1-1-1,1 0 1,-1-1 0,0 1-1,-1-1 1,1 0 0,-1 0 0,-12 9-1,10-9 35,0 0 1,0 0-1,-1-1 0,1 0 0,-1 0 0,0-1 0,0-1 0,-1 1 1,1-1-1,-1-1 0,-11 2 0,19-4-390,-1 1-1,1-1 1,0 0 0,0-1 0,0 1-1,-1 0 1,1-1 0,0 1 0,0-1-1,0 1 1,0-1 0,0 0 0,0 0-1,0 0 1,0 0 0,0 0 0,0-1-1,0 1 1,1-1 0,-1 1-1,-1-2 1,0-2-657,0 0 0,0 0 1,1 0-1,-1 0 0,1 0 0,0 0 0,-1-8 0,-7-29-7976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4.505"/>
    </inkml:context>
    <inkml:brush xml:id="br0">
      <inkml:brushProperty name="width" value="0.025" units="cm"/>
      <inkml:brushProperty name="height" value="0.025" units="cm"/>
    </inkml:brush>
  </inkml:definitions>
  <inkml:trace contextRef="#ctx0" brushRef="#br0">1 48 21140,'0'0'3940,"59"0"-1794,-26-8-1313,6 2-609,3-2-352,1 0-2819,0-1-3876,-4 0-10953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4.878"/>
    </inkml:context>
    <inkml:brush xml:id="br0">
      <inkml:brushProperty name="width" value="0.025" units="cm"/>
      <inkml:brushProperty name="height" value="0.025" units="cm"/>
    </inkml:brush>
  </inkml:definitions>
  <inkml:trace contextRef="#ctx0" brushRef="#br0">0 308 19346,'0'0'2296,"9"-1"245,-7 0-2411,1 0 1,-1 1-1,0-1 1,1 1-1,-1 0 1,0 0 0,1 0-1,-1 0 1,1 0-1,-1 1 1,0-1-1,0 1 1,1-1-1,-1 1 1,0 0-1,0 0 1,1 0-1,-1 0 1,0 0-1,0 0 1,0 1-1,-1-1 1,1 1-1,0-1 1,0 1-1,-1 0 1,1-1 0,-1 1-1,1 0 1,-1 0-1,0 0 1,0 0-1,0 1 1,0-1-1,0 0 1,-1 0-1,1 1 1,-1-1-1,1 4 1,3 17-23,-1 0 1,-1 1 0,-1-1-1,-4 40 1,1-39-51,1-1 0,1 1 0,2-1 0,5 35 0,-7-57-59,0 1 1,1-1-1,-1 0 1,0 1 0,1-1-1,-1 0 1,1 0-1,0 1 1,-1-1 0,1 0-1,0 0 1,0 0-1,-1 0 1,1 0 0,0 0-1,0 0 1,0 0-1,1 0 1,-1 0 0,0 0-1,0-1 1,0 1-1,1 0 1,-1-1 0,0 1-1,1-1 1,-1 0-1,0 1 1,1-1 0,-1 0-1,0 0 1,1 0-1,-1 0 1,1 0 0,-1 0-1,0 0 1,1 0-1,-1 0 1,2-1 0,3-1 6,0 0 0,0-1 0,0 1 0,0-1 0,-1 0 0,0-1 0,10-6 0,54-53 117,112-132 0,-66 66-252,59-58-4617,-99 102-4879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13.328"/>
    </inkml:context>
    <inkml:brush xml:id="br0">
      <inkml:brushProperty name="width" value="0.025" units="cm"/>
      <inkml:brushProperty name="height" value="0.025" units="cm"/>
    </inkml:brush>
  </inkml:definitions>
  <inkml:trace contextRef="#ctx0" brushRef="#br0">58 252 9705,'0'0'4532,"-7"8"-1670,3-4-2570,-28 34 2138,30-36-2134,1 0 0,-1 0-1,1 0 1,0 0 0,0 0 0,-1 1-1,2-1 1,-1 0 0,0 1 0,0-1-1,1 1 1,-1-1 0,1 1 0,0-1 0,0 1-1,0-1 1,0 1 0,0-1 0,1 5-1,0-6-182,0 0 0,1 0 0,-1 0-1,0 0 1,0 0 0,0 0 0,0-1-1,1 1 1,-1-1 0,0 1 0,1-1-1,-1 1 1,0-1 0,1 0 0,-1 1 0,0-1-1,1 0 1,-1 0 0,1 0 0,-1 0-1,1 0 1,-1-1 0,0 1 0,1 0-1,1-1 1,37-11 1082,-22 2-943,0-1 0,0-1 0,-2-1 0,1 0 0,-2-1 0,14-16 0,9-12-50,30-47-1,9-27 349,-74 155-363,-6-3-187,-12 50 0,9-61 0,2 1 0,0-1 0,2 1 0,1 46 0,1-71-111,0-1-1,0 1 1,0 0-1,0 0 1,0 0 0,0-1-1,0 1 1,1 0 0,-1 0-1,0 0 1,0-1-1,1 1 1,-1 0 0,0 0-1,1-1 1,-1 1-1,1 0 1,-1-1 0,1 1-1,-1 0 1,1-1 0,-1 1-1,1-1 1,0 1-1,-1-1 1,1 1 0,0-1-1,-1 0 1,1 1-1,0-1 1,0 0 0,0 0-1,-1 1 1,1-1 0,0 0-1,1 0 1,12 1-7299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15.480"/>
    </inkml:context>
    <inkml:brush xml:id="br0">
      <inkml:brushProperty name="width" value="0.025" units="cm"/>
      <inkml:brushProperty name="height" value="0.025" units="cm"/>
    </inkml:brush>
  </inkml:definitions>
  <inkml:trace contextRef="#ctx0" brushRef="#br0">81 341 10122,'0'0'3325,"-7"9"-362,-1-2-2224,-33 35 3152,39-39-3344,-1 1 1,1-1 0,-1 0 0,1 1-1,0-1 1,0 1 0,0 0-1,1 0 1,-1-1 0,1 1 0,0 0-1,-1 6 1,22-12 1155,-2-9-1317,0 0 0,0-1 0,-1-1 0,-1-1 0,0 0-1,20-25 1,-8 11-183,20-19-203,-2-2 0,-2-2 0,65-98 0,-109 149 0,0-1 0,0 0 0,0 1 0,0-1 0,1 1 0,-1-1 0,0 1 0,0-1 0,0 1 0,0 0 0,1-1 0,-1 1 0,0-1 0,1 1 0,-1-1 0,0 1 0,1 0 0,-1-1 0,0 1 0,1 0 0,-1-1 0,1 1 0,-1 0 0,1 0 0,-1-1 0,1 1 0,-1 0 0,1 0 0,-1 0 0,1 0 0,-1-1 0,1 1 0,0 0 0,-2 20 0,-11 35 0,1-20 12,-29 114 68,36-133-148,2 1 0,0 0 0,1 0 0,0 0 0,2 0 0,4 31 0,-5-46-177,1 1 1,-1-1 0,1 0 0,0 1-1,0-1 1,0 0 0,0 0 0,0 0 0,1 0-1,-1 0 1,3 3 0,21 10-7107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14.388"/>
    </inkml:context>
    <inkml:brush xml:id="br0">
      <inkml:brushProperty name="width" value="0.025" units="cm"/>
      <inkml:brushProperty name="height" value="0.025" units="cm"/>
    </inkml:brush>
  </inkml:definitions>
  <inkml:trace contextRef="#ctx0" brushRef="#br0">1 161 16271,'0'0'4736,"10"-2"-4085,283-34 3641,-60 11-2771,883-70 1229,-983 93-2428,238 2 188,-365 0-505,0 1-1,0 0 0,0 1 0,-1-1 1,1 1-1,-1 0 0,1 0 0,6 4 1,-11-5-13,0-1 1,0 1-1,0-1 0,-1 1 1,1-1-1,0 1 1,0-1-1,0 1 1,-1 0-1,1 0 1,0-1-1,-1 1 1,1 0-1,-1 0 0,1 0 1,-1 0-1,1 0 1,-1 0-1,0 0 1,1 0-1,-1 0 1,0-1-1,0 1 1,0 0-1,1 1 0,-1-1 1,0 0-1,0 0 1,-1 0-1,1 0 1,0 0-1,0 0 1,0 0-1,-1-1 1,1 1-1,0 0 0,-1 0 1,1 0-1,-1 0 1,1 0-1,-1 0 1,0 0-1,1-1 1,-1 1-1,0 0 1,1-1-1,-1 1 0,0 0 1,0-1-1,0 1 1,0-1-1,0 1 1,1-1-1,-1 1 1,-2-1-1,-19 13-2941,6-11-5393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14.762"/>
    </inkml:context>
    <inkml:brush xml:id="br0">
      <inkml:brushProperty name="width" value="0.025" units="cm"/>
      <inkml:brushProperty name="height" value="0.025" units="cm"/>
    </inkml:brush>
  </inkml:definitions>
  <inkml:trace contextRef="#ctx0" brushRef="#br0">0 1 15407,'0'0'7078,"11"1"-5385,30 6-862,0 1 1,-1 2 0,0 2-1,53 23 1,-91-34-819,1 0 0,-1 0 0,0 0 0,0 1 0,1-1 0,-1 1 0,0 0 0,0-1 0,0 1 0,-1 0 0,1 0 0,0 0 0,-1 0 0,1 1 0,-1-1 0,0 0 0,1 1 0,-1-1 0,-1 1-1,1-1 1,1 4 0,-2-3 56,0 0-1,-1 1 1,1-1-1,-1 0 1,0 0-1,1 0 1,-1 0-1,-1 0 1,1 0 0,0 0-1,-1 0 1,1-1-1,-1 1 1,0 0-1,-2 2 1,-10 9 317,0 0 1,0-1 0,-1-1 0,-25 16-1,33-23-370,-72 55 129,64-45-3331,1 0-3312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4:35.092"/>
    </inkml:context>
    <inkml:brush xml:id="br0">
      <inkml:brushProperty name="width" value="0.025" units="cm"/>
      <inkml:brushProperty name="height" value="0.025" units="cm"/>
    </inkml:brush>
  </inkml:definitions>
  <inkml:trace contextRef="#ctx0" brushRef="#br0">1 15 13453,'0'0'5605,"8"-2"-5221,13-2-172,-1 0-1,1 2 0,0 0 1,-1 2-1,1 0 0,0 1 1,0 2-1,-1 0 0,1 1 1,-1 0-1,33 14 0,7 1-117,1-2 0,1-3 0,0-2 0,66 3 0,255-5 460,-124-7-398,22 30-104,-31-2-8,840-6-39,-913-33 39,262-47 0,14-2-9,171 50 809,-348 10-145,-232-6-644,-1-2 1,1-1-1,-1-3 0,58-19 1,27-5 19,-124 32-64,0 0-1,1 0 1,-1 0-1,1 0 1,0 1-1,-1 0 1,1 0-1,-1 0 1,1 1-1,6 1 1,-10-1-10,1 0 0,-1 0 0,1 0 1,-1 0-1,1 0 0,-1 0 0,0 1 0,0-1 1,0 1-1,1-1 0,-2 1 0,1-1 1,0 1-1,0-1 0,0 1 0,-1 0 0,1 0 1,-1-1-1,1 1 0,-1 0 0,0 0 0,1-1 1,-1 1-1,0 0 0,0 0 0,-1 0 1,1 2-1,0-3-132,0 1 0,0-1 0,0 1 0,0-1 0,-1 1 0,1-1 0,0 0 0,-1 1 0,1-1 0,-1 1 0,1-1 0,-1 0 0,0 1 0,0-1 0,1 0 0,-1 0 0,0 1 0,0-1 0,0 0 0,0 0 0,0 0 0,-1 0 0,1 0 0,0-1 0,-3 2 0,-21 10-5266</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7.131"/>
    </inkml:context>
    <inkml:brush xml:id="br0">
      <inkml:brushProperty name="width" value="0.025" units="cm"/>
      <inkml:brushProperty name="height" value="0.025" units="cm"/>
    </inkml:brush>
  </inkml:definitions>
  <inkml:trace contextRef="#ctx0" brushRef="#br0">166 12 18578,'0'0'2167,"-8"12"-443,-25 41-309,2 2 0,-32 78-1,67-143-1465,13-32-3335,-2-1-1,-2-1 1,12-74-1,-25 111 5431,-3 10-509,-8 22 412,-10 39 252,-3 47 181,22-99-1916,1 1-1,0-1 1,1 1 0,0-1 0,1 1 0,4 23 0,-4-34-426,-1 0 0,1 0 1,0 0-1,0 0 0,0 0 0,-1-1 1,2 1-1,-1 0 0,0 0 0,0-1 1,1 1-1,-1-1 0,0 1 0,1-1 1,0 0-1,-1 1 0,1-1 1,0 0-1,-1 0 0,1 0 0,3 1 1,-1-1-9,-1 0 1,1-1-1,-1 1 1,1-1-1,0 0 0,0 0 1,-1 0-1,1-1 1,0 1-1,-1-1 1,6-1-1,-2 0-55,0-1 0,0 1 0,0-1 0,-1-1 0,1 1 0,-1-1 0,0 0 0,0-1 0,0 1 0,0-1 0,7-9 0,-10 10-139,0-1 0,0 1 0,-1-1 1,1 0-1,-1 0 0,-1 0 0,1 0 0,-1 0 0,1-1 0,-1 1 0,-1 0 0,1-1 0,-1 1 0,0-1 1,0 1-1,-1 0 0,1-1 0,-1 1 0,0 0 0,-1 0 0,1-1 0,-1 1 0,0 0 0,-1 1 0,1-1 1,-1 0-1,0 0 0,0 1 0,-5-6 0,4 5 129,-1 0 0,1 1 0,-1-1 0,0 1 0,0 0 0,0 1 0,-1-1 0,0 1 0,1 0 0,-1 0 0,0 1 0,0 0 0,0 0 0,-1 0 0,1 1 0,0 0 0,-1 0 0,1 0 0,-1 1 0,1 0 0,0 1 0,-1-1 0,1 1 0,-10 3 0,13-3 133,0 0 0,0 0 0,0 0 0,1 1 0,-1 0 0,0-1-1,1 1 1,0 0 0,-1 0 0,1 0 0,0 1 0,0-1 0,0 0 0,0 1 0,1-1 0,-1 1 0,1 0-1,-1-1 1,1 1 0,0 0 0,0 0 0,-1 4 0,2-5-50,-1 1 0,1-1 0,0 0 0,0 0 0,0 0-1,0 0 1,0 0 0,1 1 0,-1-1 0,0 0 0,1 0 0,0 0 0,-1 0 0,1 0 0,0 0 0,0 0 0,0 0-1,1 0 1,-1-1 0,0 1 0,1 0 0,-1-1 0,1 1 0,-1-1 0,1 1 0,0-1 0,-1 0 0,1 0-1,0 0 1,0 0 0,0 0 0,2 1 0,13 3-70,-1-1 0,1-1-1,-1 0 1,1-1 0,24 0 0,87-8-3112,-54-8-2792,-2-10-8087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29.152"/>
    </inkml:context>
    <inkml:brush xml:id="br0">
      <inkml:brushProperty name="width" value="0.025" units="cm"/>
      <inkml:brushProperty name="height" value="0.025" units="cm"/>
    </inkml:brush>
  </inkml:definitions>
  <inkml:trace contextRef="#ctx0" brushRef="#br0">311 0 3523,'0'0'20772,"-13"6"-19475,-4 3-904,0 2 0,1 0-1,0 0 1,1 2 0,0 0-1,1 1 1,1 0 0,-18 23-1,14-15-173,0 1 0,2 0 0,1 1 0,1 0 0,0 1-1,2 0 1,1 1 0,1 1 0,2-1 0,-9 55 0,15-77-218,1 1 1,0 0-1,0-1 1,0 1-1,0-1 1,1 1-1,-1 0 1,1-1-1,0 1 1,1-1-1,-1 0 1,1 1-1,0-1 1,0 0-1,5 8 1,-4-9 6,0-1 1,0 1-1,1-1 1,-1 1-1,1-1 0,-1 0 1,1 0-1,0 0 1,0-1-1,-1 0 1,1 1-1,0-1 1,1-1-1,-1 1 1,0 0-1,0-1 1,7 0-1,2-1 48,0 0 0,1 0 0,-1-2 0,0 1 0,0-2 0,-1 0 0,1 0 0,-1-1 0,18-10 1,-20 10-16,0-1 0,-1 0 1,0 0-1,0-1 0,-1 0 1,1-1-1,-1 0 1,-1 0-1,0 0 0,0-1 1,10-18-1,-16 26-41,0 0 0,0-1 0,-1 1 0,1-1 0,0 0 0,-1 1 0,1-1 0,-1 1 0,0-1 0,1 0 0,-1 1 0,0-1 0,0 0 0,0 1 0,0-1 0,0 0 0,-1 1 0,1-1 0,0 0 0,-1 1 0,1-1 0,-1 0 0,0 1 0,1-1 0,-1 1 0,0-1 0,0 1 0,-2-3 0,0 2 0,0 0 0,0 0 0,0 0 0,0 1 0,-1-1 0,1 1 0,0 0 0,-1 0 0,1 0 0,-1 0 0,0 1 0,-6-1 0,-2 0 0,-1 1 0,0 0 0,1 1 0,-1 1 0,1 0 0,-1 0 0,-14 6 0,21-5-272,0 1 1,-1 0-1,2 0 0,-1 0 1,0 1-1,-6 7 0,11-11 104,0 0-1,0 0 0,0 1 0,0-1 1,0 0-1,1 1 0,-1-1 1,0 0-1,1 1 0,-1-1 1,0 1-1,1-1 0,0 1 0,-1 2 1,1-3 35,1 0 0,-1 0 0,0 0 0,1 0 1,-1 0-1,0-1 0,1 1 0,-1 0 0,1 0 0,-1 0 1,1-1-1,0 1 0,-1 0 0,1-1 0,0 1 0,0-1 1,-1 1-1,1-1 0,0 1 0,0-1 0,0 1 0,-1-1 0,1 0 1,0 1-1,0-1 0,0 0 0,2 0 0,21 4-10261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29.978"/>
    </inkml:context>
    <inkml:brush xml:id="br0">
      <inkml:brushProperty name="width" value="0.025" units="cm"/>
      <inkml:brushProperty name="height" value="0.025" units="cm"/>
    </inkml:brush>
  </inkml:definitions>
  <inkml:trace contextRef="#ctx0" brushRef="#br0">868 72 8968,'0'0'2862,"-9"-9"-956,8 8-1894,-4-5 326,-1 0-1,0 1 0,0 0 0,0 0 1,0 0-1,-1 1 0,0 0 0,0 0 1,0 1-1,0 0 0,-1 0 0,1 1 1,-1 0-1,-13-2 0,8 4-237,-1 1 1,0 1-1,1 0 0,0 1 0,0 0 1,0 1-1,0 0 0,0 1 0,1 1 0,0 0 1,0 1-1,0 0 0,1 0 0,0 2 1,0-1-1,-14 17 0,-16 16 36,3 3 0,-51 72 1,81-103-66,-49 67 157,4 3 1,-71 148 0,104-185-222,2 0 0,1 1 0,3 1 0,2 0 0,2 1 0,2 0 0,-1 60 0,8-98-22,1 1 1,1-1-1,0 0 1,1 0-1,0 1 1,0-1-1,5 12 1,-5-18 18,1 0 0,-1 0 0,1-1 0,0 1 0,0-1 0,0 0 0,1 1 0,0-1 0,0-1 0,0 1 0,0-1 0,0 1 0,1-1 0,-1-1 0,1 1 0,8 3 0,1-1 88,0-1 0,0-1 0,0-1 1,0 0-1,0-1 0,0 0 1,1-1-1,-1 0 0,0-1 1,0-1-1,0-1 0,0 0 0,0 0 1,0-2-1,-1 1 0,15-8 1,25-14 576,0-1 0,70-51 1,-117 74-628,95-66 651,-4-5-1,-3-4 1,106-115 0,-171 163-510,-1-1 1,-2-1-1,-2-1 1,-1-1 0,-1-1-1,22-51 1,-39 72-149,1 0 0,-2 0 0,0-1 0,-1 1 0,0-1 0,-2 0 1,0 0-1,-1-24 0,-1 28-54,-1 1 0,0 0 1,-1 0-1,0 0 0,-1 1 1,0-1-1,-1 1 0,0 0 1,0 0-1,-1 0 0,0 1 1,-1 0-1,-10-11 0,8 11-233,0 0 0,-1 0 0,0 1 0,-1 1 0,0 0 0,0 0 0,0 1 0,-1 0-1,0 1 1,0 0 0,-20-4 0,3 3-2486,0 1 1,0 2-1,-58 0 1,30 4-7257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50.154"/>
    </inkml:context>
    <inkml:brush xml:id="br0">
      <inkml:brushProperty name="width" value="0.025" units="cm"/>
      <inkml:brushProperty name="height" value="0.025" units="cm"/>
    </inkml:brush>
  </inkml:definitions>
  <inkml:trace contextRef="#ctx0" brushRef="#br0">0 353 8808,'0'0'16923,"12"-9"-15829,349-315 1720,-339 306-2501,-22 18-306,0 0-1,0 0 0,1 0 1,-1 0-1,0 0 0,0-1 1,0 1-1,1 0 1,-1 0-1,0 0 0,0 0 1,1 0-1,-1 0 0,0 0 1,0 0-1,0 0 0,1 0 1,-1 0-1,0 0 0,0 0 1,1 0-1,-1 0 1,0 0-1,0 0 0,1 0 1,-1 0-1,0 1 0,0-1 1,0 0-1,1 0 0,-1 0 1,0 0-1,0 0 0,0 1 1,0-1-1,1 0 0,-1 0 1,0 0-1,0 0 1,0 1-1,0-1 0,0 0 1,1 1-1,-1 4 15,0-1-1,0 1 1,-1 0-1,0 0 1,1-1 0,-2 1-1,-1 6 1,-6 31 235,-6 77 0,10-66-2028,-2-1-3428,5-36-1921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50.840"/>
    </inkml:context>
    <inkml:brush xml:id="br0">
      <inkml:brushProperty name="width" value="0.025" units="cm"/>
      <inkml:brushProperty name="height" value="0.025" units="cm"/>
    </inkml:brush>
  </inkml:definitions>
  <inkml:trace contextRef="#ctx0" brushRef="#br0">0 41 19090,'11'-4'1943,"14"-5"-753,1 2 0,0 1-1,34-4 1,-43 8-545,0 0 0,1 1 0,-1 1-1,0 1 1,0 1 0,33 7 0,-47-9-614,0 1 0,0-1-1,-1 1 1,1 0 0,0 0 0,0 0 0,-1 0-1,1 1 1,-1-1 0,1 1 0,-1-1-1,0 1 1,1 0 0,-1 0 0,0 0 0,0 0-1,0 0 1,-1 1 0,1-1 0,0 1 0,-1-1-1,0 1 1,1-1 0,-1 1 0,0 0-1,0 0 1,-1-1 0,1 1 0,-1 0 0,1 0-1,-1 0 1,0 0 0,0 0 0,0 0 0,0 0-1,-1-1 1,1 1 0,-1 0 0,-1 5-1,-2 2 45,-1 0 0,0 0 0,0 0 0,-1-1 0,0 1 0,-1-1 0,0-1 0,0 1 0,-9 7 0,-34 26 148,-95 62 0,89-65-189,54-38-34,-1 0 0,1 0 0,0 1 0,1 0 0,-1-1 0,0 1 0,0 0 0,1 0 0,-1 0 0,1 0 0,-1 0 0,-1 3 0,3-5 0,0 1 0,0-1 0,0 1 0,0 0 0,0-1 0,0 1 0,0-1 0,0 1 0,1-1 0,-1 1 0,0-1 0,0 1 0,0-1 0,0 1 0,1-1 0,-1 1 0,0-1 0,1 1 0,-1-1 0,0 1 0,1-1 0,-1 0 0,0 1 0,1-1 0,-1 0 0,1 1 0,-1-1 0,1 0 0,-1 1 0,1-1 0,-1 0 0,2 0 0,6 3 0,0-1 0,1 0 0,-1-1 0,1 0 0,11 0 0,163 2-1328,-147-4 65,0-2 0,-1-1 0,40-11 1,17-13-8502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2.541"/>
    </inkml:context>
    <inkml:brush xml:id="br0">
      <inkml:brushProperty name="width" value="0.025" units="cm"/>
      <inkml:brushProperty name="height" value="0.025" units="cm"/>
    </inkml:brush>
  </inkml:definitions>
  <inkml:trace contextRef="#ctx0" brushRef="#br0">23 1 12300,'0'0'20467,"15"74"-20467,-15-43 0,0 0 0,0 1 0,0-1-705,0-5-1441,-4 0-1569,-5-6-577,-2-6-1826,-2-3-4004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2.917"/>
    </inkml:context>
    <inkml:brush xml:id="br0">
      <inkml:brushProperty name="width" value="0.025" units="cm"/>
      <inkml:brushProperty name="height" value="0.025" units="cm"/>
    </inkml:brush>
  </inkml:definitions>
  <inkml:trace contextRef="#ctx0" brushRef="#br0">1 49 15759,'0'0'17008,"33"-48"-17008,-6 48 0,2 3 0,0-1-1217,0 1-3428,-7-2-2625,-4-1-6343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3.257"/>
    </inkml:context>
    <inkml:brush xml:id="br0">
      <inkml:brushProperty name="width" value="0.025" units="cm"/>
      <inkml:brushProperty name="height" value="0.025" units="cm"/>
    </inkml:brush>
  </inkml:definitions>
  <inkml:trace contextRef="#ctx0" brushRef="#br0">1 162 17969,'0'0'12198,"11"-5"-11440,6-3-676,-1-1-1,-1-1 0,0-1 1,0 0-1,-1 0 1,0-2-1,16-19 1,9-20 1065,-38 53-1144,-1 0-1,1 0 0,-1 0 0,1 0 1,-1 0-1,0 1 0,1-1 0,-1 0 1,0 0-1,0 0 0,0 0 0,1 0 1,-1 0-1,-1 1 0,1-1 0,0 0 1,0 0-1,0 1 0,-23 77-1662,17-61 100,0 1 0,2-1 1,0 1-1,0 0 0,0 27 1,4-26-11093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3.611"/>
    </inkml:context>
    <inkml:brush xml:id="br0">
      <inkml:brushProperty name="width" value="0.025" units="cm"/>
      <inkml:brushProperty name="height" value="0.025" units="cm"/>
    </inkml:brush>
  </inkml:definitions>
  <inkml:trace contextRef="#ctx0" brushRef="#br0">1 62 14958,'0'0'13197,"85"-12"-11211,-38 0-865,2-1-289,1 1-543,-4 4-417,-9 3-1442,-11 5-1217,-12 0-2434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3.937"/>
    </inkml:context>
    <inkml:brush xml:id="br0">
      <inkml:brushProperty name="width" value="0.025" units="cm"/>
      <inkml:brushProperty name="height" value="0.025" units="cm"/>
    </inkml:brush>
  </inkml:definitions>
  <inkml:trace contextRef="#ctx0" brushRef="#br0">0 69 17681,'0'0'5637,"72"-6"-2914,-31-2-1474,5-2-961,-2-2-448,0-2-3524,-4-4-9160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8.522"/>
    </inkml:context>
    <inkml:brush xml:id="br0">
      <inkml:brushProperty name="width" value="0.025" units="cm"/>
      <inkml:brushProperty name="height" value="0.025" units="cm"/>
    </inkml:brush>
  </inkml:definitions>
  <inkml:trace contextRef="#ctx0" brushRef="#br0">0 41 20019,'0'0'2183,"10"-5"-1302,-1 0-541,0 0 0,0 0 0,0 1 0,1 1 0,0 0 0,0 0 1,0 1-1,0 0 0,14-1 0,-12 3-169,-5-1-87,0 1 1,0 0 0,-1 0 0,1 1-1,0 0 1,10 2 0,-15-2-80,-1 0-1,1-1 1,-1 1 0,1 0 0,-1 0 0,0 0-1,1 0 1,-1 1 0,0-1 0,1 0 0,-1 0 0,0 1-1,0-1 1,0 0 0,0 1 0,-1-1 0,1 1-1,0 0 1,-1-1 0,1 1 0,-1 0 0,1-1 0,-1 1-1,0 0 1,1-1 0,-1 1 0,0 0 0,0 0-1,-1-1 1,1 1 0,0 2 0,-2 3 26,1 0 0,-1 0 1,0 0-1,0 0 0,-1-1 0,1 1 0,-2-1 0,1 1 1,-7 7-1,-47 58 450,8-11 589,44-54-872,0 1-1,1-1 1,0 1-1,1 0 1,0 0-1,0 0 1,1 0-1,0 0 1,-1 10-1,2-15-147,1-1 0,0 1 0,0 0-1,0 0 1,1 0 0,-1 0 0,1 0 0,-1 0 0,1 0-1,0-1 1,0 1 0,0 0 0,0-1 0,1 1-1,-1-1 1,1 1 0,0-1 0,0 0 0,0 1 0,0-1-1,0 0 1,0 0 0,0-1 0,0 1 0,1 0 0,-1-1-1,1 1 1,0-1 0,3 2 0,14 2-169,-1 0 0,1-1-1,0-2 1,0 0 0,1-1 0,-1 0-1,0-2 1,31-5 0,-5-6-4013,-4-6-4660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8.449"/>
    </inkml:context>
    <inkml:brush xml:id="br0">
      <inkml:brushProperty name="width" value="0.025" units="cm"/>
      <inkml:brushProperty name="height" value="0.025" units="cm"/>
    </inkml:brush>
  </inkml:definitions>
  <inkml:trace contextRef="#ctx0" brushRef="#br0">0 84 21364,'0'0'1313,"55"-3"-2434,-4-6-576,8-1 63,7-4-95,6 0-706,-2-3-1152,0 0-3588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4:49.159"/>
    </inkml:context>
    <inkml:brush xml:id="br0">
      <inkml:brushProperty name="width" value="0.025" units="cm"/>
      <inkml:brushProperty name="height" value="0.025" units="cm"/>
    </inkml:brush>
  </inkml:definitions>
  <inkml:trace contextRef="#ctx0" brushRef="#br0">0 410 19667,'0'0'3971,"13"-6"-2775,16-8-580,-1-2-1,-1-1 0,0-1 1,26-24-1,108-101 256,-127 111-708,11-15 79,-34 34-76,1 1 0,0 0 1,1 0-1,20-13 0,-28 27-55,-4 11-69,-5 13 77,-22 61 161,18-66-270,1 1 1,0 0-1,2 0 1,0 1-1,2 0 0,1 0 1,0 29-1,2-50-156,0 0 0,0 0 0,0 0 0,0 0 0,0 0 1,0-1-1,1 1 0,-1 0 0,1 0 0,-1 0 0,1-1 0,0 1 0,0 0 0,0-1 0,0 1 0,0-1 0,0 1 1,0-1-1,0 1 0,1-1 0,-1 0 0,1 1 0,-1-1 0,1 0 0,-1 0 0,4 1 0,18 0-6548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1.238"/>
    </inkml:context>
    <inkml:brush xml:id="br0">
      <inkml:brushProperty name="width" value="0.025" units="cm"/>
      <inkml:brushProperty name="height" value="0.025" units="cm"/>
    </inkml:brush>
  </inkml:definitions>
  <inkml:trace contextRef="#ctx0" brushRef="#br0">1 0 21845,'0'0'3619,"0"52"-2242,0-28-992,0 3-257,3 2-64,3-2-256,1-1-1089,-2-4-193,-1-1-384,-1-6-192,-3-6 65,0-5-674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1.576"/>
    </inkml:context>
    <inkml:brush xml:id="br0">
      <inkml:brushProperty name="width" value="0.025" units="cm"/>
      <inkml:brushProperty name="height" value="0.025" units="cm"/>
    </inkml:brush>
  </inkml:definitions>
  <inkml:trace contextRef="#ctx0" brushRef="#br0">1 84 14606,'0'0'16848,"45"-43"-16560,-2 34-224,5 0-480,2 3-2403,-4-2-3907,1 0-5542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1.903"/>
    </inkml:context>
    <inkml:brush xml:id="br0">
      <inkml:brushProperty name="width" value="0.025" units="cm"/>
      <inkml:brushProperty name="height" value="0.025" units="cm"/>
    </inkml:brush>
  </inkml:definitions>
  <inkml:trace contextRef="#ctx0" brushRef="#br0">0 205 20788,'0'0'8851,"10"-10"-7800,183-171 193,-192 180-1234,-1 0 0,1 0-1,0 0 1,0 0 0,0 0-1,0 0 1,0 0 0,0 0 0,1 1-1,-1-1 1,0 1 0,0-1-1,0 1 1,1-1 0,-1 1 0,0-1-1,0 1 1,1 0 0,-1 0-1,0 0 1,1 0 0,1 0 0,-2 1 1,0-1 0,-1 1 1,1 0-1,0 0 1,-1 0-1,1 0 0,-1 0 1,1 0-1,-1 0 1,1-1-1,-1 2 0,0-1 1,1 0-1,-1 0 1,0 0-1,0 0 0,0 0 1,0 0-1,0 0 0,0 0 1,0 1-1,-12 72 336,10-66-335,-10 49-1500,6-1-3596,6-30-4167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4.309"/>
    </inkml:context>
    <inkml:brush xml:id="br0">
      <inkml:brushProperty name="width" value="0.025" units="cm"/>
      <inkml:brushProperty name="height" value="0.025" units="cm"/>
    </inkml:brush>
  </inkml:definitions>
  <inkml:trace contextRef="#ctx0" brushRef="#br0">0 66 21652,'0'0'8745,"64"10"-7048,-12-18-1024,10-6-673,4-1 0,2 1 0,-9 2-1826,-10 4-2754,-22 3-3171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6:34.637"/>
    </inkml:context>
    <inkml:brush xml:id="br0">
      <inkml:brushProperty name="width" value="0.025" units="cm"/>
      <inkml:brushProperty name="height" value="0.025" units="cm"/>
    </inkml:brush>
  </inkml:definitions>
  <inkml:trace contextRef="#ctx0" brushRef="#br0">1 81 21749,'0'0'6149,"56"6"-3234,-5-19-1089,10-1-1698,6-1-128,2 1 0,-5 3 0,-9 2-4740,-13-2-8329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1.023"/>
    </inkml:context>
    <inkml:brush xml:id="br0">
      <inkml:brushProperty name="width" value="0.025" units="cm"/>
      <inkml:brushProperty name="height" value="0.025" units="cm"/>
    </inkml:brush>
  </inkml:definitions>
  <inkml:trace contextRef="#ctx0" brushRef="#br0">3 114 23350,'0'9'950,"-1"45"-425,-1-3 756,7 69-1,-4-115-1225,0 0-1,-1-1 1,2 1 0,-1-1-1,1 1 1,-1-1 0,1 1-1,0-1 1,1 0 0,-1 0-1,1 0 1,0 0 0,0-1-1,0 1 1,0-1 0,6 5-1,-3-4-25,0 0 0,0-1 0,0 0 0,0 0 0,1 0 0,-1-1-1,1 0 1,0-1 0,-1 1 0,10 0 0,6-1 88,-1-1 0,1-1 0,-1-1 0,0-1 0,0 0 0,29-10 0,31-13 415,127-60 1,70-56-1812,-160 74-2554,-42 18-2706,5-8-8067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1.659"/>
    </inkml:context>
    <inkml:brush xml:id="br0">
      <inkml:brushProperty name="width" value="0.025" units="cm"/>
      <inkml:brushProperty name="height" value="0.025" units="cm"/>
    </inkml:brush>
  </inkml:definitions>
  <inkml:trace contextRef="#ctx0" brushRef="#br0">53 311 11819,'-4'8'1260,"-8"15"-205,6-13 249,0 0 0,1 0-1,1 1 1,-1-1-1,2 1 1,-5 19-1,8-29-1214,0-1 0,0 1 0,0 0 0,1-1 0,-1 1 0,0-1 0,0 1 0,1 0 0,-1-1 0,0 1 0,1-1 0,-1 1 0,0-1 0,1 1 0,-1-1 0,1 1 0,-1-1 0,1 1 0,-1-1 0,1 0 0,-1 1 1,1-1-1,-1 0 0,1 1 0,0-1 0,-1 0 0,1 0 0,0 0 0,-1 1 0,1-1 0,-1 0 0,1 0 0,1 0 0,28 0 1168,-22 0-795,28-5 200,0-2 0,-1-1 1,1-1-1,-2-2 0,62-29 0,-42 18-252,286-122 7,-268 109-460,-1-3 0,104-75 0,-156 97-962,-26 18-2447,-30 21-2517,14-5 877,3-3-2073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2.657"/>
    </inkml:context>
    <inkml:brush xml:id="br0">
      <inkml:brushProperty name="width" value="0.025" units="cm"/>
      <inkml:brushProperty name="height" value="0.025" units="cm"/>
    </inkml:brush>
  </inkml:definitions>
  <inkml:trace contextRef="#ctx0" brushRef="#br0">22 694 15919,'0'0'1532,"-3"10"-171,-11 34 348,13-43-1632,1-1 0,-1 1 0,1 0-1,-1 0 1,1 0 0,0 0 0,-1 0 0,1 0 0,0 0 0,0-1 0,0 1 0,0 0 0,0 0 0,0 0 0,0 0-1,0 0 1,0 0 0,0 0 0,0 0 0,0 0 0,1 0 0,-1 0 0,0 0 0,1 0 0,-1-1 0,1 1 0,-1 0 0,1 0-1,-1 0 1,1-1 0,0 1 0,-1 0 0,1-1 0,0 1 0,0 0 0,-1-1 0,1 1 0,0-1 0,0 1 0,0-1 0,0 0-1,0 1 1,0-1 0,-1 0 0,1 0 0,0 0 0,0 1 0,0-1 0,0 0 0,2 0 0,2-1 154,0 0 0,0 0 0,0 0 0,0 0 0,0-1 0,0 0 0,7-3 0,13-11 293,0-1 0,-1-1 0,-1-1 0,26-27 0,-7 6-283,545-556-716,-567 580 311,-19 16 156,-1 0 0,0 1 0,1-1-1,-1 0 1,0 1 0,0-1 0,1 0-1,-1 1 1,0-1 0,0 1 0,0-1-1,1 0 1,-1 1 0,0-1 0,0 1-1,0-1 1,0 1 0,0-1 0,0 0-1,0 1 1,0-1 0,0 1 0,0-1-1,0 1 1,0-1 0,0 0 0,0 1-1,0-1 1,-1 1 0,1 0 0,-17 48-331,-107 173 1470,81-151-355,3 2 0,-50 125 0,85-185-685,2 0 0,-1-1 1,2 1-1,-2 16 0,3-27-128,1 1 0,0-1 1,0 0-1,1 1 0,-1-1 0,0 0 0,1 0 0,-1 1 0,1-1 0,0 0 0,0 0 0,0 0 1,1 3-1,-1-4-64,0 0-1,0 0 1,0 0 0,0-1 0,0 1 0,0 0 0,0-1-1,1 1 1,-1 0 0,0-1 0,0 0 0,1 1 0,-1-1-1,0 0 1,0 1 0,1-1 0,-1 0 0,0 0 0,1 0-1,-1 0 1,0 0 0,1 0 0,-1-1 0,0 1 0,2-1-1,-1 0-360,1 1 0,-1-1-1,1 0 1,-1-1-1,0 1 1,0 0 0,1-1-1,-1 1 1,0-1-1,0 0 1,-1 0 0,1 1-1,0-1 1,-1-1-1,1 1 1,-1 0 0,1 0-1,-1 0 1,0-1-1,1-3 1,12-31-8426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3.031"/>
    </inkml:context>
    <inkml:brush xml:id="br0">
      <inkml:brushProperty name="width" value="0.025" units="cm"/>
      <inkml:brushProperty name="height" value="0.025" units="cm"/>
    </inkml:brush>
  </inkml:definitions>
  <inkml:trace contextRef="#ctx0" brushRef="#br0">1 215 13132,'0'0'14382,"53"-12"-13453,1-12-513,11-4-352,1 1-128,2 0-993,1 3-1665,-10 0-417,-3 1-1826,-6-3-3491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8.776"/>
    </inkml:context>
    <inkml:brush xml:id="br0">
      <inkml:brushProperty name="width" value="0.025" units="cm"/>
      <inkml:brushProperty name="height" value="0.025" units="cm"/>
    </inkml:brush>
  </inkml:definitions>
  <inkml:trace contextRef="#ctx0" brushRef="#br0">1 0 11307,'0'0'3555,"73"5"-2274,-35 4-672,2 2-385,3 1-416,1 1-2595,3 1-4323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3.377"/>
    </inkml:context>
    <inkml:brush xml:id="br0">
      <inkml:brushProperty name="width" value="0.025" units="cm"/>
      <inkml:brushProperty name="height" value="0.025" units="cm"/>
    </inkml:brush>
  </inkml:definitions>
  <inkml:trace contextRef="#ctx0" brushRef="#br0">289 62 13933,'0'0'4068,"-67"92"-2755,23-32 769,-2 9-288,1 1-257,8-4-287,9-8-802,10-10-352,14-9-128,4-15-833,20-13-928,7-11-1090,4-8-961,7-22-2210</inkml:trace>
  <inkml:trace contextRef="#ctx0" brushRef="#br0" timeOffset="1">584 0 12812,'0'0'8947,"-14"17"-6854,-33 44 332,2 2 1,-58 109-1,89-145-2332,2 1 0,1 1 0,1 0 0,1 0 0,2 1-1,1 0 1,1 0 0,2 1 0,0 48 0,3-78-321,0 1 1,1-1-1,-1 0 0,0 1 1,0-1-1,1 1 1,-1-1-1,1 0 0,-1 1 1,1-1-1,-1 0 0,1 0 1,0 1-1,0-1 1,-1 0-1,1 0 0,0 0 1,0 0-1,0 0 0,3 1 1,-4-1-126,1-1-1,0 0 1,0 0 0,0 0-1,0 0 1,-1 0 0,1 1 0,0-2-1,0 1 1,0 0 0,-1 0-1,1 0 1,0 0 0,0 0 0,0-1-1,-1 1 1,1 0 0,0-1 0,0 1-1,-1-1 1,1 1 0,0 0-1,-1-1 1,1 0 0,0 1 0,-1-1-1,1 1 1,-1-1 0,1 0-1,-1 1 1,1-1 0,-1 0 0,0 0-1,1 1 1,-1-1 0,1-1-1,10-23-13851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3.720"/>
    </inkml:context>
    <inkml:brush xml:id="br0">
      <inkml:brushProperty name="width" value="0.025" units="cm"/>
      <inkml:brushProperty name="height" value="0.025" units="cm"/>
    </inkml:brush>
  </inkml:definitions>
  <inkml:trace contextRef="#ctx0" brushRef="#br0">1 129 18546,'0'0'8690,"10"7"-7520,-4-2-1018,-3-2-116,-1-1-1,1 1 1,0-1 0,0 0-1,-1 0 1,2 0-1,-1-1 1,0 1 0,0-1-1,0 0 1,1 0-1,-1 0 1,1 0 0,-1 0-1,1-1 1,-1 1-1,1-1 1,-1 0 0,1 0-1,-1-1 1,1 1-1,6-2 1,6-4 18,0 0 1,-1-2-1,1 1 0,-1-2 0,-1 0 0,0-1 1,0 0-1,-1-1 0,0 0 0,-1-2 0,0 1 1,12-19-1,-23 31-44,-1-1 0,1 1-1,-1-1 1,0 1 0,1-1 0,-1 1 0,1-1 0,-1 1 0,0-1 0,0 0-1,1 1 1,-1-1 0,0 1 0,0-1 0,0 0 0,0 1 0,0-1 0,1 0-1,-1 1 1,0-1 0,-1 0 0,1 1 0,0-1 0,0 1 0,0-1-1,0 0 1,0 1 0,-1-1 0,1 1 0,0-1 0,0 0 0,-2 0 0,-19 2 118,-31 23 0,30-7 88,1 2 1,0 0 0,1 1 0,-21 29-1,32-37-123,1-1 0,0 1-1,1 0 1,0 0 0,1 1 0,1 0-1,0 0 1,0 1 0,1-1-1,-3 22 1,7-34-92,0 0-1,0 1 1,0-1 0,0 1 0,0-1-1,0 1 1,0-1 0,1 0 0,-1 1-1,0-1 1,1 1 0,-1-1 0,1 0-1,0 0 1,-1 1 0,1-1 0,0 0-1,0 0 1,0 0 0,0 0 0,0 0-1,0 0 1,0 0 0,0 0 0,2 1-1,1 0 2,-1-1 0,1 1 0,-1-1 0,1 0 0,-1 0 0,1-1 0,0 1 0,0-1 0,7 0 0,5-1-51,0-1 1,-1 0 0,29-9-1,21-14-1544,-2-10-3941,1-7-5217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4.265"/>
    </inkml:context>
    <inkml:brush xml:id="br0">
      <inkml:brushProperty name="width" value="0.025" units="cm"/>
      <inkml:brushProperty name="height" value="0.025" units="cm"/>
    </inkml:brush>
  </inkml:definitions>
  <inkml:trace contextRef="#ctx0" brushRef="#br0">290 0 18738,'0'0'7522,"-7"11"-6188,-100 188 2129,-37 127-2863,136-305-587,2 1 0,0-1 1,-4 37-1,9-56-13,1-1 0,0 1 1,0 0-1,-1-1 0,1 1 0,1 0 0,-1-1 1,0 1-1,0 0 0,0-1 0,1 1 0,-1-1 1,1 1-1,0-1 0,-1 1 0,1-1 1,0 1-1,0-1 0,0 1 0,0-1 0,0 0 1,0 0-1,0 1 0,0-1 0,0 0 0,1 0 1,-1 0-1,0 0 0,1-1 0,-1 1 0,1 0 1,-1 0-1,1-1 0,-1 1 0,1-1 0,0 0 1,-1 1-1,1-1 0,0 0 0,-1 0 0,1 0 1,0 0-1,-1 0 0,3-1 0,7 0 21,-1 0 0,-1-1 0,1-1-1,0 0 1,0 0 0,12-7 0,19-11 91,-1-2-1,-1-2 1,37-31 0,101-98 322,-144 125-632,-2-1 1,-2-2-1,49-65 1,-63 61-2822,-15 34 2487,0 1 1,1 0-1,-1-1 0,0 1 1,0-1-1,0 1 0,0 0 1,-1-1-1,1 1 0,0 0 0,0-1 1,-1 1-1,1 0 0,-1 0 1,0-2-1,-12-7-9744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4.593"/>
    </inkml:context>
    <inkml:brush xml:id="br0">
      <inkml:brushProperty name="width" value="0.025" units="cm"/>
      <inkml:brushProperty name="height" value="0.025" units="cm"/>
    </inkml:brush>
  </inkml:definitions>
  <inkml:trace contextRef="#ctx0" brushRef="#br0">16 0 21652,'0'0'2755,"-15"52"-32,15-26-545,0-4-1634,12-4-416,14-4-224,9-5-1313,7-9-1506,3 0-1697,-1-4-3204</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4.996"/>
    </inkml:context>
    <inkml:brush xml:id="br0">
      <inkml:brushProperty name="width" value="0.025" units="cm"/>
      <inkml:brushProperty name="height" value="0.025" units="cm"/>
    </inkml:brush>
  </inkml:definitions>
  <inkml:trace contextRef="#ctx0" brushRef="#br0">115 1 20756,'0'0'4116,"-9"1"-721,2 0-3102,1 1 1,-1 0-1,1 1 1,0-1-1,-1 1 1,1 0-1,1 1 1,-1-1-1,-8 8 1,11-9-226,0 1 0,0-1 0,0 1 0,1-1 0,-1 1 0,1 0 0,0 0 0,0 1 0,0-1 0,0 0 0,1 0 0,-1 1 0,1-1 0,0 1 0,0 0 1,0-1-1,0 1 0,1 0 0,0-1 0,-1 1 0,1 0 0,1 6 0,0-9-68,0 0 0,-1 0 0,1 0 0,0 0 0,0 0 0,0 0 0,0 0 0,0 0 0,0-1 0,0 1 0,0 0 0,0-1 0,1 1 0,-1-1 0,0 1 0,0-1 0,1 0 0,-1 1 0,0-1 0,0 0 0,1 0 0,-1 0 0,0 0 0,1 0 0,1 0 0,41-1 0,-37 0 0,15-2-94,1-1-1,39-11 1,-44 9 25,0 1 1,1 1-1,-1 1 1,1 0-1,25 0 1,-43 3 76,1 0 0,-1 1 0,1-1 0,-1 0 0,1 0 0,-1 1 0,1-1 1,-1 1-1,0-1 0,1 1 0,-1 0 0,0-1 0,1 1 0,-1 0 0,0 0 0,0 0 0,0 0 0,0 0 0,0 0 0,0 0 0,0 1 0,0-1 0,0 0 1,0 0-1,-1 1 0,1-1 0,0 1 0,-1-1 0,1 0 0,-1 3 0,2 4 70,-1 0 0,-1 0-1,1 0 1,-3 14 0,2-2-23,0-20-55,0 1 0,0-1 0,0 1 0,1-1 0,-1 1 0,0-1 0,1 1 0,-1-1 0,0 1 0,1-1 0,-1 1 0,1-1 0,-1 0 0,0 1 0,1-1 0,-1 0 0,1 1 0,-1-1 0,1 0 0,-1 0 0,1 1 0,0-1 0,-1 0 0,1 0 0,-1 0 0,1 0 0,-1 0 0,1 0 0,0 0 0,-1 0 0,1 0 0,-1 0 0,1 0 0,0 0 0,-1 0 0,1 0 0,-1-1 0,1 1 0,-1 0 0,2-1 0,26-8 0,35-30 0,-51 31 0,0 0 0,0 0 0,1 1 0,0 0 0,0 1 0,0 1 0,1 0 0,28-5 0,-41 10 0,0-1 0,0 1 0,-1 0 0,1 0 0,0 0 0,0 1 0,0-1 0,0 0 0,0 0 0,0 0 0,-1 1 0,1-1 0,0 0 0,0 1 0,0-1 0,0 0 0,-1 1 0,1-1 0,0 1 0,-1 0 0,1-1 0,0 1 0,-1 0 0,1-1 0,-1 1 0,1 0 0,-1-1 0,1 1 0,-1 0 0,1 0 0,-1 0 0,0-1 0,1 1 0,-1 0 0,0 0 0,0 0 0,0 0 0,0 0 0,0 0 0,0 0 0,0-1 0,0 1 0,0 2 0,-12 49 0,7-31 0,33-24-1425,16-24-10080,-18 6 636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5.683"/>
    </inkml:context>
    <inkml:brush xml:id="br0">
      <inkml:brushProperty name="width" value="0.025" units="cm"/>
      <inkml:brushProperty name="height" value="0.025" units="cm"/>
    </inkml:brush>
  </inkml:definitions>
  <inkml:trace contextRef="#ctx0" brushRef="#br0">122 0 11691,'0'0'12348,"-4"9"-10597,-24 68-72,3 0 0,3 1 0,-16 120-1,34-134-1416,4-63-262,0-1 1,0 0-1,0 0 0,0 0 0,0 1 1,0-1-1,0 0 0,0 0 0,0 0 1,0 0-1,0 1 0,0-1 0,0 0 1,0 0-1,0 0 0,0 0 0,0 1 1,0-1-1,1 0 0,-1 0 0,0 0 1,0 0-1,0 0 0,0 0 0,0 1 1,1-1-1,-1 0 0,0 0 0,0 0 1,0 0-1,0 0 0,1 0 0,-1 0 1,0 0-1,0 0 0,0 0 0,0 0 1,1 0-1,-1 0 0,0 0 0,0 0 1,0 0-1,1 0 0,-1 0 0,0 0 1,0 0-1,0 0 0,0 0 0,1 0 1,-1 0-1,0 0 0,0 0 0,0 0 1,0-1-1,1 1 0,-1 0 0,0 0 1,0 0-1,0 0 0,0 0 0,0 0 1,0-1-1,0 1 0,1 0 0,-1 0 1,0 0-1,0 0 0,0-1 0,10-10-86,-4 0-276,-1-1 0,0 1 1,-1-1-1,0 0 1,-1 0-1,0-1 1,-1 1-1,-1 0 1,0-1-1,-1-18 1,1 33 431,-1-1 0,1 1 1,-1 0-1,1 0 1,0 0-1,0 0 1,0-1-1,0 1 1,0 0-1,0-1 1,0 1-1,1-1 1,-1 1-1,1-1 1,-1 0-1,1 1 1,-1-1-1,1 0 1,0 0-1,-1 0 1,1 0-1,0 0 1,2 0-1,45 13 630,-34-13-585,0 0 1,1-2-1,-1 0 1,1 0-1,-1-2 0,0 0 1,15-5-1,-22 6-83,-1 0 1,0-1-1,0 0 1,1 0-1,-2-1 0,1 0 1,0 0-1,-1-1 1,0 1-1,0-1 0,0-1 1,-1 1-1,0-1 1,0 0-1,8-11 0,-13 16-26,1 0-1,-1 1 0,1-1 1,-1 0-1,1 0 0,-1 1 1,0-1-1,1 0 0,-1 0 1,0 0-1,0 1 0,0-1 1,1 0-1,-1 0 0,0 0 1,0 0-1,0 1 0,0-1 0,0 0 1,-1 0-1,1 0 0,0 0 1,0 0-1,0 1 0,-1-1 1,0-1-1,1 2-12,-1-1 0,0 1 0,0 0 0,0-1-1,0 1 1,0 0 0,0 0 0,0-1 0,0 1 0,0 0 0,0 0-1,0 0 1,1 0 0,-1 0 0,0 1 0,0-1 0,0 0 0,-2 1 0,-2 0-7,-1 1 1,1 0 0,0 0-1,0 1 1,0-1-1,-8 6 1,10-5 27,-1 1 1,0-1-1,1 1 0,0-1 0,0 1 0,0 0 1,0 0-1,1 0 0,0 1 0,0-1 1,0 0-1,0 1 0,0 0 0,1-1 1,0 1-1,0 0 0,0-1 0,1 1 1,0 0-1,0 6 0,1-10-14,0 0 0,-1 0 0,2 0 0,-1 0 0,0 0 0,0 0 0,0 0 0,0 0 0,1-1 0,-1 1 0,0 0 0,0-1 0,1 1 0,-1-1 0,1 1 0,-1-1 0,0 0 0,1 0 0,-1 1 0,1-1 0,-1 0 0,1 0 0,-1 0 0,2-1 0,40-2 0,33-19-230,-66 17 165,1 1 0,-1 1 0,1 0 0,-1 0 0,1 1 0,0 0 0,0 1 0,0 0 0,0 1 0,15 1 0,-24 0 48,0-1 1,0 1-1,0 0 0,-1 0 1,1 0-1,0 0 0,-1 0 1,1 0-1,-1 0 0,1 1 1,-1-1-1,0 0 0,1 1 1,-1-1-1,0 1 0,0 0 1,0-1-1,0 1 0,0 0 1,-1 0-1,1-1 0,-1 1 1,1 2-1,0-2 57,-1 0 1,1 0-1,-1-1 1,1 1-1,0 0 0,-1-1 1,1 1-1,0 0 1,0-1-1,0 0 1,0 1-1,0-1 0,1 1 1,-1-1-1,0 0 1,1 0-1,-1 0 0,1 0 1,-1 0-1,1 0 1,-1 0-1,1 0 0,0-1 1,-1 1-1,1 0 1,0-1-1,3 1 0,9-1 13,0-2 0,0 1 0,0-1-1,0-1 1,-1-1 0,15-5 0,-16 5-358,0 0 1,0 1 0,0 0-1,0 1 1,0 0-1,0 1 1,23 1 0,-34 0 242,0 0 1,0 1-1,0-1 1,-1 0-1,1 1 1,0-1 0,-1 1-1,1-1 1,0 1-1,-1-1 1,1 1-1,0 0 1,-1-1 0,1 1-1,-1 0 1,1-1-1,-1 1 1,0 0 0,1 0-1,-1 0 1,0-1-1,1 1 1,-1 0-1,0 0 1,0 0 0,0 0-1,0-1 1,0 1-1,0 0 1,0 0-1,0 0 1,0 1 0,-7 27-5290,-2-18-3377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6.945"/>
    </inkml:context>
    <inkml:brush xml:id="br0">
      <inkml:brushProperty name="width" value="0.025" units="cm"/>
      <inkml:brushProperty name="height" value="0.025" units="cm"/>
    </inkml:brush>
  </inkml:definitions>
  <inkml:trace contextRef="#ctx0" brushRef="#br0">2 0 16528,'-2'64'3092,"3"67"6818,1-114-9101,0-1 1,1 0-1,7 20 0,-9-35-809,-1 1 0,1-1 0,-1 0 0,1 1 0,0-1 0,0 0 0,-1 0 0,1 0 0,0 0 0,0 0 0,0 0 0,0 0 0,0 0 0,1 0 0,-1-1 0,0 1 0,0 0 0,1-1 0,-1 1 0,0-1 0,0 1 0,1-1 0,-1 1 0,1-1 0,-1 0 0,0 0 0,1 0 0,-1 0 0,1 0 0,-1 0 0,0 0 0,1 0 0,-1-1 0,0 1 0,1 0 0,-1-1 0,0 1 0,1-1 0,-1 0 0,0 1 0,0-1 0,2-1 0,7-3 0,0-1 0,-1 0 0,16-13 0,46-52 0,-53 52 0,1 0 0,41-32 0,-60 51 0,0-1 0,1 1 0,-1 0 0,0-1 0,0 1 0,1 0 0,-1-1 0,1 1 0,-1 0 0,0 0 0,1-1 0,-1 1 0,0 0 0,1 0 0,-1 0 0,1 0 0,-1 0 0,1-1 0,-1 1 0,0 0 0,1 0 0,-1 0 0,1 0 0,-1 0 0,1 0 0,-1 0 0,1 0 0,-1 1 0,0-1 0,1 0 0,-1 0 0,1 0 0,-1 0 0,1 1 0,-1-1 0,0 0 0,1 0 0,-1 1 0,0-1 0,1 0 0,-1 1 0,0 22 0,-16 28 0,5-29 0,6-13 0,0 0 0,0 1 0,1 0 0,-3 13 0,7-23 0,0 0 0,0 0 0,0 1 0,-1-1 0,1 0 0,0 0 0,0 0 0,0 1 0,0-1 0,0 0 0,0 0 0,1 0 0,-1 1 0,0-1 0,0 0 0,0 0 0,0 0 0,0 1 0,0-1 0,0 0 0,0 0 0,0 0 0,1 1 0,-1-1 0,0 0 0,0 0 0,0 0 0,0 0 0,0 0 0,1 1 0,-1-1 0,0 0 0,0 0 0,0 0 0,1 0 0,-1 0 0,0 0 0,0 0 0,0 0 0,1 0 0,-1 0 0,0 0 0,0 0 0,1 0 0,14-2 0,13-11 0,128-103 0,-155 115 0,-1 1 0,0 0 0,1-1 0,-1 1 0,1 0 0,-1 0 0,0-1 0,1 1 0,-1 0 0,1 0 0,-1 0 0,0 0 0,1-1 0,-1 1 0,1 0 0,-1 0 0,1 0 0,-1 0 0,1 0 0,-1 0 0,1 0 0,-1 0 0,1 0 0,-1 1 0,0-1 0,1 0 0,-1 0 0,1 0 0,-1 0 0,0 1 0,1-1 0,-1 0 0,1 0 0,-1 1 0,0-1 0,1 1 0,6 21 0,-7 43 0,-1-47 0,1-17 0,0 0 0,0 0 0,0 0 0,0 0 0,1 0 0,-1 0 0,0 0 0,0 0 0,1 0 0,-1 0 0,1 0 0,-1 0 0,1 0 0,-1 0 0,1-1 0,-1 1 0,1 0 0,0 0 0,-1 0 0,1-1 0,0 1 0,0-1 0,-1 1 0,1 0 0,0-1 0,0 1 0,0-1 0,0 0 0,1 1 0,2 0 0,0 0 0,0-1 0,0 1 0,0-1 0,0 0 0,0 0 0,0-1 0,4 0 0,10-2 0,0-2 0,26-9 0,-42 13 0,19-6 0,0-1 0,-1-2 0,0 1 0,0-2 0,26-20 0,-51 36 0,0-2 0,1 0 0,0 0 0,0 1 0,0-1 0,1 1 0,-1 0 0,1 0 0,0 0 0,0 0 0,0 1 0,1-1 0,0 1 0,-1 0 0,2 0 0,-1 0 0,-1 5 0,4-10 0,-1 1 0,1-1 0,0 1 0,-1 0 0,1-1 0,0 0 0,0 1 0,-1-1 0,1 1 0,0-1 0,0 0 0,0 1 0,0-1 0,-1 0 0,1 0 0,0 0 0,0 0 0,0 0 0,0 0 0,0 0 0,-1 0 0,1 0 0,0 0 0,0 0 0,0-1 0,0 1 0,-1 0 0,3-1 0,26-6 0,-17 0 0,1-1 0,-1 0 0,-1 0 0,0-1 0,0 0 0,0-1 0,-1-1 0,16-21 0,-10 13 0,-20 57 0,2-32 0,0-1 0,0 1 0,0 0 0,0 0 0,1 0 0,0-1 0,0 1 0,1 0 0,0 0 0,0 10 0,1-15-76,0 0 0,1 0 0,-1 0 0,0 0 0,0 0 0,0 0-1,1 0 1,-1 0 0,0 0 0,1-1 0,-1 1 0,1-1 0,-1 1 0,0-1 0,1 0 0,-1 1 0,1-1 0,0 0 0,-1 0 0,1 0-1,-1 0 1,3 0 0,37-2-4276,-17-3-1824,2-7-1533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7.383"/>
    </inkml:context>
    <inkml:brush xml:id="br0">
      <inkml:brushProperty name="width" value="0.025" units="cm"/>
      <inkml:brushProperty name="height" value="0.025" units="cm"/>
    </inkml:brush>
  </inkml:definitions>
  <inkml:trace contextRef="#ctx0" brushRef="#br0">114 90 13357,'0'0'5050,"6"-10"-1409,-1 2-2608,22-32 1518,-18 8 2646,-43 60-3900,13-9-1168,1 2-1,0 0 0,2 0 0,-21 34 0,38-53-139,0-1 1,0 0-1,0 1 0,0-1 1,1 1-1,-1-1 0,1 1 0,-1 0 1,1-1-1,0 1 0,-1-1 1,1 1-1,0 0 0,0-1 1,0 1-1,0 0 0,0-1 1,1 3-1,0-3-13,-1 0 1,1 0 0,-1 0-1,1 0 1,0 0-1,0 0 1,0-1 0,-1 1-1,1 0 1,0 0-1,0-1 1,0 1-1,0-1 1,0 1 0,0-1-1,0 1 1,0-1-1,1 0 1,-1 1-1,1-1 1,8 1-206,0 0 0,0-1 0,0 0 0,18-3 0,-18 2 83,70-12-1083,-55 7 365,0 2-1,40-2 1,-84 34 3122,3-15-1856,-1-1 0,0 0 1,0-1-1,-23 9 0,30-15-248,0-1 0,0 0 0,0-1 0,-1 0 0,0-1-1,1 0 1,-1 0 0,0-1 0,-18-1 0,25-4-798,10-3-982,10-5-2750,33-12-6701,-18 7 1254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7.897"/>
    </inkml:context>
    <inkml:brush xml:id="br0">
      <inkml:brushProperty name="width" value="0.025" units="cm"/>
      <inkml:brushProperty name="height" value="0.025" units="cm"/>
    </inkml:brush>
  </inkml:definitions>
  <inkml:trace contextRef="#ctx0" brushRef="#br0">185 2 19891,'0'0'2818,"-8"-1"-437,-1 0-1878,0 1 0,1 1 0,-1-1 0,0 1 0,1 1 0,-1 0 0,0 0 0,1 0 0,-11 6 0,14-7-376,0 2 0,0-1 1,0 0-1,0 1 0,1 0 0,-1 0 1,1 1-1,0-1 0,0 1 0,0 0 1,0 0-1,0 0 0,1 0 0,0 1 1,0-1-1,0 1 0,1 0 0,-3 7 0,4-11-141,1 1 0,-1 0 0,1-1 0,0 1 0,-1 0 0,1-1 0,0 1 0,0 0 0,0-1 0,0 1 0,1 0 0,-1-1 0,0 1 0,1 0 0,-1-1 0,1 1 0,0-1 0,-1 1 0,1-1 0,0 1 0,0-1 0,0 1 0,0-1 0,0 0 0,0 1 0,0-1 0,1 0 0,-1 0 0,0 0 0,1 0-1,-1 0 1,1 0 0,-1 0 0,1-1 0,-1 1 0,1 0 0,-1-1 0,1 1 0,0-1 0,-1 0 0,3 1 0,9 1-185,1-1-1,0 0 1,0 0-1,16-2 1,-9 0-56,-1 1 49,58 2-199,-72-1 364,-1 0 1,1 0-1,0 0 0,0 1 1,0-1-1,-1 1 1,1 1-1,-1-1 1,1 1-1,5 4 1,-10-6 29,0-1 0,0 1 0,0 0 0,0 0-1,0 0 1,0 0 0,0 0 0,0 0 0,0 0 0,-1 0 0,1 1 0,0-1 0,-1 0 0,1 0 0,-1 1 0,1-1 0,-1 0 0,0 1 0,1-1 0,-1 0 0,0 1 0,0-1 0,0 1 0,0-1 0,0 3 0,-1-1 67,0-1 1,-1 1-1,1 0 1,0-1 0,-1 1-1,0-1 1,1 1-1,-1-1 1,0 0 0,0 0-1,-4 3 1,-7 5 540,0 0 0,0-1 0,-21 9 1,32-16-481,-8 3-98,-1 1 0,1-1 0,-1-1-1,0 0 1,0 0 0,0-1-1,0-1 1,-1 0 0,-11 1-1,22-3-297,0-1 0,0 0-1,1 1 1,-1-1-1,0 1 1,1-1 0,-1 0-1,0 0 1,1 1-1,-1-1 1,1 0 0,-1 0-1,1 0 1,0 1-1,-1-1 1,1 0 0,0 0-1,-1 0 1,1 0-1,0 0 1,0 0 0,0 0-1,0 0 1,0 0 0,0 0-1,0 1 1,0-1-1,0 0 1,1 0 0,-1 0-1,1-2 1,-1-1-1703,2-17-8673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8.241"/>
    </inkml:context>
    <inkml:brush xml:id="br0">
      <inkml:brushProperty name="width" value="0.025" units="cm"/>
      <inkml:brushProperty name="height" value="0.025" units="cm"/>
    </inkml:brush>
  </inkml:definitions>
  <inkml:trace contextRef="#ctx0" brushRef="#br0">1 70 18417,'0'0'9428,"10"0"-7730,1 0-1229,4 0-218,0 0 0,0-2-1,25-3 1,-38 4-265,1 1 0,-1-1 1,1 1-1,0-1 0,-1 0 0,0 0 0,1 0 0,-1 0 0,0 0 0,1 0 0,-1-1 0,0 1 0,0-1 0,0 1 0,0-1 0,0 0 1,0 0-1,-1 0 0,1 0 0,-1 0 0,1 0 0,-1-1 0,0 1 0,0 0 0,0-1 0,0 1 0,0-1 0,-1 1 0,1-1 0,0-3 1,-2 5 1,1 1 0,-1-1 0,1 0 0,-1 1 0,0-1 0,1 1 0,-1-1 0,0 1 0,1-1 0,-1 1 0,0 0 0,0-1 0,1 1 0,-1 0 0,0 0 0,0-1 0,1 1 0,-1 0 0,0 0 0,0 0 0,0 0 0,0 0 0,1 0 0,-1 0 0,0 0 0,0 1 0,0-1 0,1 0 0,-1 0 0,0 1 0,0-1 0,-1 1 0,-30 10-25,26-6 131,0 0 1,0 0-1,1 1 0,-1 0 1,1 0-1,1 0 0,-1 0 0,1 1 1,-4 7-1,7-12-56,0-1 1,0 1-1,0 0 1,0-1-1,1 1 1,-1 0-1,0 0 0,1 0 1,0 0-1,-1-1 1,1 1-1,0 0 0,0 0 1,0 0-1,0 0 1,0 0-1,0 0 0,1 0 1,-1-1-1,1 1 1,-1 0-1,1 0 0,0 0 1,0-1-1,0 1 1,-1 0-1,2-1 1,-1 1-1,0-1 0,0 1 1,0-1-1,1 0 1,-1 1-1,1-1 0,-1 0 1,1 0-1,-1 0 1,1 0-1,0 0 0,-1 0 1,1-1-1,2 2 1,6 1-37,1 0 1,-1-1-1,0 0 0,1-1 1,-1 0-1,1-1 1,-1 0-1,1-1 1,14-2-1,7-3-1,52-19-1,-53 15-2,50-10 0,-80 20 2,0 0 0,0 0 0,0 0 0,-1 1 0,1-1 0,0 0 0,0 0 0,0 1 0,0-1 0,-1 0 0,1 1 0,0-1 0,-1 1 0,1-1 0,0 1 0,-1-1 0,1 1 0,0-1 0,-1 1 0,1 0 0,-1-1 0,1 1 0,-1 0 0,1-1 0,-1 1 0,0 0 0,1 0 0,-1 0 0,0-1 0,0 1 0,1 0 0,-1 0 0,0 0 0,0 0 0,0-1 0,0 1 0,0 0 0,0 0 0,0 0 0,-1 1 0,1-1 0,0 1 0,0 0 0,1 0 0,-1-1 0,0 1 0,1 0 0,-1 0 0,1-1 0,-1 1 0,1 0 0,0-1 0,0 1 0,0-1 0,0 1 0,0-1 0,0 1 0,0-1 0,0 0 0,1 0 0,-1 1 0,0-1 0,1 0 0,-1 0 0,1 0 0,2 1 0,1-1-649,0 1 0,0-1 0,0 0 1,1 0-1,-1-1 0,0 0 0,1 0 0,-1 0 0,0 0 0,8-2 1,-10-4-6949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9.133"/>
    </inkml:context>
    <inkml:brush xml:id="br0">
      <inkml:brushProperty name="width" value="0.025" units="cm"/>
      <inkml:brushProperty name="height" value="0.025" units="cm"/>
    </inkml:brush>
  </inkml:definitions>
  <inkml:trace contextRef="#ctx0" brushRef="#br0">0 39 21460,'11'-2'150,"82"-13"-880,179-7 0,107 27-3271,-367-4 3975,7-1-17,1 1 0,0 1 0,0 0 0,-1 2 1,27 8-1,-41-9-2034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8.572"/>
    </inkml:context>
    <inkml:brush xml:id="br0">
      <inkml:brushProperty name="width" value="0.025" units="cm"/>
      <inkml:brushProperty name="height" value="0.025" units="cm"/>
    </inkml:brush>
  </inkml:definitions>
  <inkml:trace contextRef="#ctx0" brushRef="#br0">0 123 21973,'0'0'961,"71"-24"544,-13 7 801,17 0-1409,7-1-545,0-4-2273,1-2-7336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9.023"/>
    </inkml:context>
    <inkml:brush xml:id="br0">
      <inkml:brushProperty name="width" value="0.025" units="cm"/>
      <inkml:brushProperty name="height" value="0.025" units="cm"/>
    </inkml:brush>
  </inkml:definitions>
  <inkml:trace contextRef="#ctx0" brushRef="#br0">275 29 15759,'0'0'3513,"-12"-2"-1442,2 1-1737,0 1 0,0 0 0,0 0 0,0 1 0,0 0 0,1 0 0,-1 1 0,0 1 0,1 0 0,-1 0 0,1 1 0,0 0 0,-10 6 0,-49 39 1176,63-45-1440,0 1 1,1-1-1,-1 1 1,1 0-1,0 0 1,0 0-1,1 1 1,0-1-1,0 1 1,-4 10-1,6-15-67,1 0-1,-1 0 1,1 0-1,0 0 1,0 0-1,0 0 1,0 0-1,0 0 1,0 0 0,0 0-1,0 0 1,0 0-1,0 0 1,0 0-1,0 0 1,1 0-1,-1-1 1,0 1-1,1 0 1,-1 0 0,1 0-1,-1 0 1,1 0-1,-1-1 1,1 1-1,0 0 1,-1 0-1,1-1 1,0 1-1,0 0 1,1 0 0,1 0 4,-1 0 0,1 0 1,0 0-1,0-1 0,0 1 1,0-1-1,0 1 0,0-1 1,0 0-1,5-1 1,5 0 20,-1-2 0,1 1 1,-1-1-1,16-7 0,1-4 26,-2-2-1,0-1 1,-1-1-1,0-1 0,-2-1 1,0-2-1,21-24 0,-45 45-63,1 0 0,0 0-1,0-1 1,0 1-1,0 0 1,0 0 0,0 1-1,0-1 1,0 0-1,1 0 1,-1 0 0,0 1-1,0-1 1,1 1 0,-1-1-1,3 0 1,-5 18-660,-22 34 342,11-30 255,6-11-104,1-1 1,-1 1-1,2 0 0,-1 0 0,2 1 0,-1-1 0,1 1 0,1 0 0,-2 12 0,5-23 88,-1 1 0,0-1 1,0 1-1,0-1 0,1 0 0,-1 1 0,0-1 0,1 1 0,-1-1 0,0 1 0,1-1 0,-1 0 0,0 1 1,1-1-1,-1 0 0,1 1 0,-1-1 0,1 0 0,-1 0 0,1 1 0,-1-1 0,1 0 0,-1 0 1,1 0-1,-1 0 0,1 0 0,-1 1 0,1-1 0,-1 0 0,1 0 0,0 0 0,-1-1 0,1 1 0,-1 0 1,1 0-1,-1 0 0,1 0 0,-1 0 0,1-1 0,-1 1 0,1-1 0,25-10-3101,2-13-2420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9.383"/>
    </inkml:context>
    <inkml:brush xml:id="br0">
      <inkml:brushProperty name="width" value="0.025" units="cm"/>
      <inkml:brushProperty name="height" value="0.025" units="cm"/>
    </inkml:brush>
  </inkml:definitions>
  <inkml:trace contextRef="#ctx0" brushRef="#br0">191 1 19378,'-10'9'1666,"-9"7"-609,-13 12 1996,-32 36 0,56-57-2641,1 1-1,1 0 1,-1 1 0,2 0-1,-1 0 1,1 0-1,0 0 1,1 1 0,0 0-1,-5 19 1,9-27-411,0 0 0,0 0 0,0 1 0,0-1 0,1 0 0,-1 0 0,1 0 0,-1 0 0,1 0 0,0 0 0,-1 0 0,1 0 0,0 0 0,0 0 0,1 0 0,-1 0 0,0 0 1,1-1-1,-1 1 0,1-1 0,-1 1 0,1-1 0,0 1 0,-1-1 0,1 0 0,0 0 0,0 0 0,0 0 0,0 0 0,0 0 0,0-1 0,0 1 0,0-1 0,1 1 0,-1-1 0,4 0 0,10 2-9,1 0 0,0-1-1,28-3 1,-32 1-8,40-5-387,-41 3 262,1 2 0,0-1 0,0 2 0,0 0 0,14 1 0,-26 0 145,1-1 0,-1 0 0,0 1 0,0-1-1,0 1 1,0 0 0,0-1 0,0 1 0,0 0 0,0 0 0,-1-1-1,1 1 1,0 0 0,0 0 0,-1 0 0,1 0 0,0 0 0,-1 0-1,1 0 1,-1 0 0,1 0 0,-1 1 0,0-1 0,1 0 0,-1 0-1,0 0 1,0 0 0,0 1 0,0-1 0,0 0 0,0 0 0,0 0 0,0 1-1,-1-1 1,1 0 0,0 0 0,-1 0 0,1 0 0,-1 2 0,-1 3 92,0-1 1,0 1 0,0-1 0,-1 1 0,0-1 0,-5 8 0,3-8-65,0 0 1,0 0-1,-1-1 1,0 0-1,0 0 1,0 0-1,0-1 0,-1 0 1,1 0-1,-1 0 1,0-1-1,0 0 1,0-1-1,0 1 1,-14 0-1,16-2-45,-1 1 0,1-1 0,-1 0 0,1-1 0,-1 1 0,1-1 1,0 0-1,-1-1 0,1 1 0,0-1 0,0 0 0,0 0 0,0-1 0,0 1 0,0-1 0,1 0 0,-1-1 0,1 1 1,0-1-1,0 0 0,-4-4 0,0-11-2894,8 18 2500,0 0 0,0 0 0,0 0 0,0 0 0,0 0 0,0 0 0,0 1 0,0-1 0,0 0 0,1 0 0,-1 0 0,0 0 0,1 0 0,-1 1 0,0-1 0,1 0 0,-1 0 0,1 1 0,-1-1 0,1 0 0,-1 1 0,2-2 0,17-8-6864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59.976"/>
    </inkml:context>
    <inkml:brush xml:id="br0">
      <inkml:brushProperty name="width" value="0.025" units="cm"/>
      <inkml:brushProperty name="height" value="0.025" units="cm"/>
    </inkml:brush>
  </inkml:definitions>
  <inkml:trace contextRef="#ctx0" brushRef="#br0">310 47 20531,'0'0'6300,"-12"-6"-3946,2 1-2075,-1 0 1,1 1-1,-1 0 0,0 1 1,-1 0-1,-18-2 0,25 5-229,0-1 0,0 1 0,-1 0-1,1 0 1,0 1 0,0-1 0,0 1-1,0 0 1,0 1 0,0-1 0,0 1-1,1 0 1,-1 0 0,0 1 0,1-1-1,-1 1 1,1 0 0,0 0 0,0 0-1,-5 7 1,8-10-43,0 1 1,0 0-1,0 0 1,1 0-1,-1 0 0,0 0 1,1 0-1,-1 1 0,1-1 1,-1 0-1,1 0 0,0 0 1,-1 0-1,1 1 1,0-1-1,0 0 0,0 0 1,0 1-1,0-1 0,0 0 1,0 0-1,0 1 0,0-1 1,1 0-1,-1 0 0,0 0 1,1 0-1,-1 1 1,1-1-1,-1 0 0,1 0 1,0 0-1,-1 0 0,1 0 1,0 0-1,0 0 0,0 0 1,0-1-1,0 1 1,1 1-1,7 4-44,-1-1 1,1 0-1,0 0 0,13 4 1,5 3-174,-16-5 59,-1 0-1,0 0 0,0 1 1,-1 0-1,0 1 0,-1 0 1,0 1-1,0-1 0,-1 2 1,0-1-1,-1 1 0,10 21 1,-14-26 135,0 1 0,0-1 1,0 0-1,0 0 1,-1 1-1,0-1 1,-1 1-1,0-1 1,0 1-1,0 0 1,0-1-1,-1 1 1,0-1-1,-1 0 1,1 1-1,-1-1 1,-1 0-1,1 0 1,-1 0-1,0 0 0,0-1 1,-1 1-1,1-1 1,-1 1-1,-9 7 1,2-1 218,-1-1 0,-1 0 0,0-1 1,-1 0-1,0-1 0,0-1 0,-1 0 1,0-1-1,0-1 0,0 0 0,-1-1 0,0-1 1,0 0-1,-22 2 0,36-6-203,1 0 0,0 0 0,-1 0 0,1 0 0,-1-1 0,1 1 0,0 0 0,-1-1 0,1 1 0,0-1 0,-1 1 0,1-1 0,0 0 0,0 1 0,0-1 0,0 0 0,0 0 0,-1 0 0,1 0 0,1 0 0,-1 0 0,0 0 0,0 0 0,0 0 0,0 0 0,1-1 0,-1 1 0,1 0 0,-1 0 0,1-1 0,-1 1 0,1 0 0,0-1 0,0 1 0,-1-1 0,1 1 0,0 0 0,0-1 0,1 1 0,-1-1 0,0 1 0,0 0 0,1-1 0,-1 1 0,0 0 0,2-3 0,0-3 0,0 0 0,0-1 0,1 1 0,0 0 0,1 0 0,-1 1 0,8-11 0,8-4 0,2 0 0,0 1 0,1 2 0,37-26 0,108-56 0,-80 50 0,-69 39 0,19-10 0,-1-2 0,57-47 0,-91 68 0,0 0 0,0 0 0,-1 0 0,1 0 0,0 0 0,-1 0 0,1-1 0,-1 1 0,0 0 0,0-1 0,1-2 0,-2 4 0,0 0 0,0 1 0,0-1 0,0 0 0,0 1 0,0-1 0,0 0 0,0 1 0,0-1 0,-1 0 0,1 1 0,0-1 0,0 0 0,-1 1 0,1-1 0,0 1 0,-1-1 0,1 1 0,-1-1 0,1 1 0,-1-1 0,1 1 0,-1-1 0,1 1 0,-1-1 0,1 1 0,-1 0 0,0-1 0,1 1 0,-1 0 0,0 0 0,1-1 0,-1 1 0,0 0 0,1 0 0,-1 0 0,0 0 0,1 0 0,-1 0 0,0 0 0,1 0 0,-1 0 0,-1 1 0,-7-2 0,0 1 0,-1 1 0,1 0 0,0 0 0,0 1 0,-1 0 0,1 1 0,1 0 0,-1 0 0,0 1 0,-10 6 0,15-8 0,0 0 0,0 1 0,1 0 0,-1 0 0,1 0 0,-1 0 0,1 0 0,0 1 0,0 0 0,1-1 0,-1 1 0,1 0 0,0 0 0,0 0 0,0 1 0,0-1 0,1 0 0,-1 1 0,1-1 0,0 1 0,1-1 0,-1 1 0,1 0 0,0 8 0,1-10-184,0 0 1,0 0-1,0-1 0,1 1 0,-1 0 1,1-1-1,-1 0 0,1 1 1,0-1-1,0 0 0,0 0 0,0 0 1,0 0-1,0 0 0,1 0 1,-1 0-1,1-1 0,-1 0 0,1 1 1,-1-1-1,1 0 0,0 0 1,0 0-1,0 0 0,-1-1 0,1 1 1,0-1-1,6 0 0,4 2-1131,0-2 0,1 1 0,-1-2 0,0 1 0,17-5 0,13-9-4546,1-7-2126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0.307"/>
    </inkml:context>
    <inkml:brush xml:id="br0">
      <inkml:brushProperty name="width" value="0.025" units="cm"/>
      <inkml:brushProperty name="height" value="0.025" units="cm"/>
    </inkml:brush>
  </inkml:definitions>
  <inkml:trace contextRef="#ctx0" brushRef="#br0">118 11 15086,'0'0'6107,"-10"-2"-3752,4 1-2133,-39-6 2161,42 7-2156,0 0-1,0 0 1,0 0 0,0 0-1,0 0 1,0 1 0,0-1-1,0 1 1,0 0 0,0 0 0,0 0-1,0 0 1,0 0 0,-3 3-1,6-4-220,-1 0-1,1 1 0,-1-1 0,1 1 1,-1-1-1,1 1 0,-1-1 0,1 1 1,-1-1-1,1 1 0,-1-1 1,1 1-1,0 0 0,-1-1 0,1 1 1,0 0-1,0-1 0,-1 1 1,1 0-1,0-1 0,0 1 0,0 0 1,0-1-1,0 1 0,0 0 0,0 0 1,0-1-1,0 1 0,0 0 1,1-1-1,-1 1 0,0 1 0,22 15-158,32 3-588,27-7-374,-64-11 945,-1 0 0,1 0 0,0 2 0,27 9 0,-43-13 190,-1 0 0,1 0-1,-1 1 1,1-1 0,0 0 0,-1 0-1,1 0 1,0 1 0,-1-1 0,1 0-1,-1 1 1,1-1 0,-1 0 0,1 1-1,-1-1 1,1 1 0,-1-1-1,1 1 1,-1-1 0,0 1 0,1-1-1,-1 1 1,0-1 0,1 1 0,-1 0-1,0-1 1,0 1 0,1-1 0,-1 1-1,0 0 1,0-1 0,0 1 0,0 0-1,0-1 1,0 1 0,0 0 0,0-1-1,0 1 1,0 0 0,0-1 0,-1 1-1,1-1 1,0 1 0,0 0 0,-1-1-1,1 1 1,0-1 0,-1 1 0,1-1-1,-1 1 1,1-1 0,0 1 0,-1-1-1,1 1 1,-1-1 0,1 0-1,-1 1 1,0-1 0,1 0 0,-1 1-1,1-1 1,-1 0 0,0 0 0,0 1-1,-43 20 1605,42-20-1611,-22 8 413,0-1-1,0-1 1,-1-2-1,0 0 1,0-1-1,-29 0 1,54-4-483,-1 0-1,1 1 1,-1-1-1,1 0 1,-1 0-1,0 0 1,1 0-1,-1 0 1,1 0-1,-1 0 1,0 0 0,1-1-1,-1 1 1,1 0-1,-1 0 1,0 0-1,1-1 1,-1 1-1,1 0 1,-1-1 0,1 1-1,-1 0 1,1-1-1,-1 1 1,1-1-1,0 1 1,-1-1-1,1 1 1,0-1-1,-1 1 1,1-1 0,8-16-4380,27-13-5762,-9 16 1305</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0.666"/>
    </inkml:context>
    <inkml:brush xml:id="br0">
      <inkml:brushProperty name="width" value="0.025" units="cm"/>
      <inkml:brushProperty name="height" value="0.025" units="cm"/>
    </inkml:brush>
  </inkml:definitions>
  <inkml:trace contextRef="#ctx0" brushRef="#br0">161 55 12364,'0'0'4815,"-10"0"-2322,0 1-1648,-1 0 0,0 0-1,1 1 1,0 0 0,-1 1 0,-17 7-1,25-9-624,-1 0-1,1 1 0,-1 0 0,1 0 0,0 0 0,0 0 0,0 0 0,0 0 1,0 1-1,0-1 0,1 1 0,-1 0 0,1 0 0,0 0 0,0 0 1,0 1-1,0-1 0,0 0 0,1 1 0,-1-1 0,1 1 0,0 0 1,0-1-1,0 1 0,0 6 0,2-8-211,-1 0 0,1 0 1,0 0-1,-1 0 0,1 0 0,0-1 1,0 1-1,0 0 0,0-1 0,1 1 1,-1 0-1,0-1 0,1 1 0,-1-1 1,1 0-1,-1 1 0,1-1 0,0 0 1,-1 0-1,1 0 0,0 0 0,0-1 1,0 1-1,0 0 0,0-1 0,0 1 1,0-1-1,0 0 0,0 1 0,0-1 1,0 0-1,2-1 0,9 2-133,0 0-1,0-1 1,23-3-1,-27 1-41,0-1 0,-1 1 0,1-1 0,-1-1 0,1 0 0,-1 0 0,-1 0 0,1-1 0,-1 0 0,14-12 0,-6 3-1511,-2 0-1,0-1 1,0 0 0,10-18 0,5-12-5278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1.008"/>
    </inkml:context>
    <inkml:brush xml:id="br0">
      <inkml:brushProperty name="width" value="0.025" units="cm"/>
      <inkml:brushProperty name="height" value="0.025" units="cm"/>
    </inkml:brush>
  </inkml:definitions>
  <inkml:trace contextRef="#ctx0" brushRef="#br0">81 1 15919,'0'0'6379,"-5"8"-3144,-7 15-2632,1 1 0,1 0 0,0 0 0,2 1-1,2 0 1,0 0 0,1 1 0,2 0 0,0 0-1,2 0 1,3 42 0,-2-66-639,1 1 0,-1-1 0,1 1 0,0-1 0,0 0 0,0 1 0,0-1 0,0 0 0,1 1 0,-1-1 0,1 0 1,-1 0-1,1 0 0,0 0 0,0-1 0,0 1 0,0 0 0,0-1 0,0 1 0,0-1 0,0 0 0,1 0 0,-1 0 0,1 0 0,-1 0 0,1 0 0,-1-1 0,1 1 0,-1-1 0,1 0 0,-1 1 0,1-1 0,-1 0 0,4-1 0,4 0-130,-1 0 0,1 0 0,-1-1-1,1 0 1,-1-1 0,0 0-1,17-8 1,-26 11 189,0 0 1,0 0 0,1 0-1,-1-1 1,0 1-1,0 0 1,0 0 0,1 0-1,-1 0 1,0 0-1,0-1 1,0 1 0,1 0-1,-1 0 1,0 0-1,0 0 1,1 0 0,-1 0-1,0 0 1,0 0-1,1 0 1,-1 0 0,0 0-1,0 0 1,1 0-1,-1 0 1,0 0 0,0 0-1,1 0 1,-1 0-1,0 0 1,0 1 0,0-1-1,1 0 1,-1 0-1,0 0 1,0 0 0,0 0-1,1 1 1,-1-1-1,0 0 1,0 0 0,0 0-1,1 1 1,-4 14 784,-20 30-101,15-28-941,7-15-283,-1 3-92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1.429"/>
    </inkml:context>
    <inkml:brush xml:id="br0">
      <inkml:brushProperty name="width" value="0.025" units="cm"/>
      <inkml:brushProperty name="height" value="0.025" units="cm"/>
    </inkml:brush>
  </inkml:definitions>
  <inkml:trace contextRef="#ctx0" brushRef="#br0">80 0 11851,'0'0'13805,"-7"85"-12139,-10-36-385,2 3-480,-2 0-64,6-4 127,3-5-95,3-4-513,5-7-224,0-7-384,3-6-1506,10-8-2178,-2-8-2402,4-3-7239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1.769"/>
    </inkml:context>
    <inkml:brush xml:id="br0">
      <inkml:brushProperty name="width" value="0.025" units="cm"/>
      <inkml:brushProperty name="height" value="0.025" units="cm"/>
    </inkml:brush>
  </inkml:definitions>
  <inkml:trace contextRef="#ctx0" brushRef="#br0">125 66 13196,'0'0'7351,"-9"-4"-4190,2 2-2543,-1-1 0,1 1 1,-1 0-1,1 0 0,-1 1 1,-15-1-1,21 2-565,0 0 1,0 0-1,0 1 0,0-1 0,0 0 1,0 1-1,0 0 0,0-1 0,0 1 1,0 0-1,1 0 0,-1 0 1,0 0-1,1 0 0,-1 0 0,0 1 1,1-1-1,0 0 0,-1 1 0,1-1 1,0 1-1,0 0 0,0-1 1,0 1-1,0 0 0,0 0 0,0-1 1,0 1-1,1 0 0,-1 0 1,1 0-1,-1 0 0,1 0 0,0 0 1,0 0-1,0 0 0,0 3 0,1-1-42,-1-1-1,1 1 1,0-1 0,-1 0-1,2 1 1,-1-1-1,0 0 1,1 0-1,-1 0 1,1 1-1,0-2 1,0 1-1,0 0 1,0 0-1,1-1 1,-1 1-1,1-1 1,0 0-1,-1 0 1,1 0-1,0 0 1,0 0 0,0 0-1,1-1 1,-1 0-1,0 1 1,0-1-1,1 0 1,5 0-1,5 2 78,-1 0-1,1-1 1,0-1 0,0 0-1,0-1 1,19-1-1,-29-1-35,1 1-1,0-1 0,-1 0 1,1 0-1,-1 0 0,0 0 1,0-1-1,1 0 0,-2 0 1,1 0-1,0 0 0,-1-1 1,1 1-1,-1-1 0,0 0 1,0 0-1,-1 0 0,1 0 1,-1-1-1,0 1 0,0-1 1,0 1-1,2-10 0,-3 11-83,0 0-1,0 0 0,-1 1 0,1-1 0,-1 0 0,1 0 0,-1 0 0,0 0 0,0 0 0,0 0 0,-1 0 0,1 0 0,-1 0 0,0 0 0,0 0 0,0 0 0,0 0 1,0 0-1,0 1 0,-1-1 0,1 0 0,-1 1 0,0 0 0,0-1 0,0 1 0,0 0 0,0 0 0,0 0 0,-1 0 0,1 0 0,-1 1 0,1-1 0,-1 1 1,0-1-1,1 1 0,-1 0 0,0 0 0,0 0 0,-4 0 0,3 0-109,0 1 0,0-1 0,0 1 0,-1 0-1,1 0 1,0 1 0,0-1 0,-1 1 0,1 0 0,-4 1 0,7-1 37,0-1 1,0 1-1,0-1 1,0 1-1,0-1 0,0 1 1,0 0-1,0-1 1,0 1-1,0 0 1,0 0-1,0 0 0,1 0 1,-1 0-1,0 0 1,1 0-1,-1 0 0,1 0 1,-1 0-1,1 0 1,-1 0-1,1 0 1,0 0-1,-1 0 0,1 1 1,0-1-1,0 0 1,0 0-1,0 0 0,0 0 1,0 1-1,0-1 1,1 0-1,-1 0 1,0 0-1,1 0 0,-1 0 1,0 1-1,1-1 1,1 2-1,0-1-388,0-1 0,0 1 0,0 0 0,0 0 0,1-1 0,-1 1 0,1-1 0,-1 0 0,1 0 0,-1 0 0,1 0 0,0 0 0,0-1 0,-1 1 0,1-1 1,0 1-1,0-1 0,0 0 0,0 0 0,3-1 0,-2 1-435,33 1-5830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2.110"/>
    </inkml:context>
    <inkml:brush xml:id="br0">
      <inkml:brushProperty name="width" value="0.025" units="cm"/>
      <inkml:brushProperty name="height" value="0.025" units="cm"/>
    </inkml:brush>
  </inkml:definitions>
  <inkml:trace contextRef="#ctx0" brushRef="#br0">203 9 3203,'0'0'17948,"-13"-3"-16085,3 1-1557,1 1 0,0 0 0,-1 0-1,1 1 1,0 0 0,-1 1 0,1 0 0,0 0 0,0 1 0,0 0 0,0 1 0,-14 6 0,19-8-79,-29 17 1704,31-17-1862,1 0 0,0-1 0,0 1 0,0 0-1,-1 0 1,1 0 0,0 0 0,0 0 0,0 0 0,1 1-1,-1-1 1,0 0 0,0 0 0,1 1 0,-1-1 0,0 0 0,1 1-1,-1-1 1,1 0 0,0 1 0,-1 1 0,4-1-90,1-1 1,-1 0 0,0 0 0,1 0-1,-1 0 1,1-1 0,-1 1-1,1-1 1,-1 0 0,1 0-1,-1 0 1,7-2 0,-4 2-154,49 1-4612,73 10 0,-104-8 3854,0 2-1,0 1 1,-1 0-1,0 2 1,33 16 0,-55-24 1016,0 1-1,0-1 1,0 0 0,0 1 0,0-1 0,0 1 0,0-1 0,0 1 0,0 0 0,0-1 0,0 1 0,0 0 0,-1 0 0,1 0-1,0 0 1,-1-1 0,1 1 0,0 0 0,-1 0 0,1 0 0,-1 0 0,0 0 0,1 0 0,-1 0 0,0 1 0,1 1 0,-2-2 158,1 0 0,-1 0 0,0 1 0,0-1 0,1 0 0,-1 0 0,0 0 0,0 0 0,0 0 0,0 0 0,0 0 0,-1 0 0,1 0 0,0-1 0,0 1 0,0 0 0,-3 0 0,-6 4 1279,-1-1-1,0 0 1,-21 3 0,-4 0-271,0-3 1,-1-1-1,-37-2 1,73 0-1287,1-1-1,-1 0 1,0 0-1,1 0 1,-1 0 0,0 0-1,1 0 1,-1 0-1,0 0 1,1 0 0,-1 0-1,0 0 1,1 0-1,-1-1 1,0 1-1,1 0 1,-1 0 0,1-1-1,-1 1 1,0 0-1,1-1 1,-1 1 0,1-1-1,-1 1 1,1 0-1,-1-1 1,1 1 0,0-1-1,-1 0 1,1 1-1,0-1 1,-1 1 0,1-1-1,0 1 1,0-1-1,-1 0 1,1 1-1,0-1 1,0 0 0,0 1-1,0-1 1,0 0-1,0 1 1,0-1 0,0 0-1,0 1 1,0-1-1,0 0 1,0 1 0,0-1-1,1 1 1,-1-1-1,0 0 1,1 1 0,-1-1-1,1 0 1,1-3-480,0 1-1,0 0 1,1 0 0,-1 0 0,1 0 0,0 0-1,0 1 1,4-4 0,50-24-11309,-24 14 4106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9.477"/>
    </inkml:context>
    <inkml:brush xml:id="br0">
      <inkml:brushProperty name="width" value="0.025" units="cm"/>
      <inkml:brushProperty name="height" value="0.025" units="cm"/>
    </inkml:brush>
  </inkml:definitions>
  <inkml:trace contextRef="#ctx0" brushRef="#br0">0 175 19859,'0'0'3972,"52"-3"-3428,15-16 353,18-5-545,20-4-352,18 0-961,13 0-1121,7 8-1249,-6 5-2082,-3 6-4420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2.455"/>
    </inkml:context>
    <inkml:brush xml:id="br0">
      <inkml:brushProperty name="width" value="0.025" units="cm"/>
      <inkml:brushProperty name="height" value="0.025" units="cm"/>
    </inkml:brush>
  </inkml:definitions>
  <inkml:trace contextRef="#ctx0" brushRef="#br0">180 48 12524,'0'0'7153,"-2"-8"-5017,1 6-2022,1 0-1,-1 0 1,1 0 0,-1 0 0,0 1 0,0-1 0,0 0 0,0 0 0,0 0 0,0 1 0,-1-1 0,1 1-1,-1-1 1,1 1 0,-1-1 0,1 1 0,-1 0 0,0 0 0,1-1 0,-1 1 0,0 1 0,0-1 0,-3-1-1,1 1 56,0 1-1,-1-1 0,1 1 0,-1 0 0,1 0 0,-1 0 0,1 1 0,-1 0 1,1-1-1,-1 2 0,1-1 0,0 0 0,-4 3 0,1-1 74,1 0 1,0 0-1,0 1 1,1 0-1,-1 0 0,1 1 1,0-1-1,0 1 0,0 0 1,-4 7-1,7-11-232,1 1 0,0-1 0,0 1 0,-1 0 0,1 0 0,0-1 0,1 1 0,-1 0 1,0 0-1,1 0 0,-1 0 0,1 0 0,-1 0 0,1 0 0,0 0 0,0 0 0,0 0 0,0 0 0,0 1 0,0-1 0,1 0 0,-1 0 0,1 0 0,-1 0 1,1-1-1,0 1 0,0 0 0,0 0 0,0 0 0,0 0 0,0-1 0,0 1 0,1-1 0,-1 1 0,0-1 0,1 1 0,1 1 0,13 6-934,-1 0-1,1 0 0,1-2 1,-1 0-1,1 0 0,0-2 1,29 6-1,39 13-1249,-84-23 2192,0-1 1,0 0 0,-1 0 0,1 0 0,0 1 0,0-1 0,-1 0 0,1 1-1,0-1 1,-1 1 0,1-1 0,-1 0 0,1 1 0,0 0 0,-1-1 0,1 1 0,-1-1-1,1 1 1,-1 0 0,0-1 0,1 1 0,0 1 0,-10 9 1754,-29 2 787,10-7-1279,-1-1 0,0-2 0,-33 1 1,43-9-2614,14-14-3828,5-2-1673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3.017"/>
    </inkml:context>
    <inkml:brush xml:id="br0">
      <inkml:brushProperty name="width" value="0.025" units="cm"/>
      <inkml:brushProperty name="height" value="0.025" units="cm"/>
    </inkml:brush>
  </inkml:definitions>
  <inkml:trace contextRef="#ctx0" brushRef="#br0">40 141 13485,'0'0'7308,"10"-1"-4468,0-1-2418,-1 1 1,0-1-1,0-1 0,0 0 1,0 0-1,0-1 1,11-6-1,-17 9-395,0-1 0,0 0 0,0 0 0,0 0 0,-1 0 0,1 0 0,-1 0 0,0-1 1,1 1-1,-1-1 0,0 1 0,0-1 0,-1 0 0,1 0 0,-1 0 0,1 0 0,-1 0 0,0 0 0,0-1 0,0 1 0,-1 0 0,1-1 1,-1 1-1,1 0 0,-1-1 0,0 1 0,-1 0 0,0-7 0,0 9-29,1-1-1,-1 0 1,0 1 0,0-1-1,0 1 1,0 0 0,0-1-1,0 1 1,0 0 0,-1 0-1,1 0 1,0-1 0,-1 1-1,1 1 1,-1-1 0,1 0-1,-1 0 1,1 0 0,-1 1-1,1-1 1,-1 1 0,0-1-1,1 1 1,-1 0 0,0 0-1,0 0 1,1 0 0,-1 0-1,0 0 1,1 0 0,-1 0-1,0 1 1,1-1 0,-1 0-1,0 1 1,-1 1 0,-4-1 12,1 1 0,0 0 0,0 0 0,0 1 1,0-1-1,0 2 0,0-1 0,-6 6 0,5-3 127,1 0-1,0 1 1,1 0-1,0 0 1,0 0-1,0 1 1,1-1-1,0 1 1,1 0-1,-1 1 1,-1 9-1,4-15-119,0 0 1,1 0-1,-1 0 1,1 0-1,0 0 1,0 0-1,0 0 0,1 0 1,-1 0-1,1 0 1,-1 0-1,1 0 0,0 0 1,0 0-1,0 0 1,1 0-1,-1-1 1,1 1-1,-1-1 0,1 1 1,0-1-1,0 1 1,0-1-1,0 0 1,0 0-1,1 0 0,-1 0 1,1 0-1,-1-1 1,1 1-1,0-1 0,-1 0 1,1 1-1,6 0 1,2 2-77,0-1 1,0-1 0,0 0 0,0-1-1,1 0 1,-1 0 0,1-1 0,-1-1-1,0 0 1,1 0 0,-1-1-1,20-7 1,-15 4-17,0-2-1,-1 0 1,0 0 0,0-2-1,-1 0 1,0 0 0,-1-1-1,13-13 1,-54 60 2277,27-34-2107,-1-1 1,1 0-1,-1 1 1,1-1-1,0 1 0,0-1 1,0 1-1,0-1 1,0 1-1,1 0 0,-1 0 1,1-1-1,0 1 1,0 0-1,0 0 1,0-1-1,0 1 0,1 0 1,0 3-1,0-5-92,0 0 0,0 0 0,1 0-1,-1 0 1,0 0 0,1 0 0,-1 0-1,1 0 1,-1-1 0,1 1 0,-1 0-1,1-1 1,-1 0 0,1 1 0,0-1-1,-1 0 1,1 0 0,3 0-1,39 0-8,-30-1 3,2-1-72,0 0-1,0-1 1,0 0 0,-1-1 0,19-8-1,-17 6-31,0 0 0,0 2-1,30-5 1,-46 9 97,-1 0 0,1 0 0,-1 0 0,1 0 0,-1 0 0,1 0 0,-1 0 1,1 1-1,-1-1 0,0 0 0,1 0 0,-1 0 0,1 1 0,-1-1 0,1 0 0,-1 0 0,0 1 0,1-1 0,-1 1 0,0-1 0,1 0 0,-1 1 0,0-1 0,0 1 0,1-1 0,-1 0 0,0 1 0,0-1 0,0 1 1,1-1-1,-1 1 0,0-1 0,0 1 0,0 0 0,0 26 438,-13 23-3946,11-45-4415</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3.780"/>
    </inkml:context>
    <inkml:brush xml:id="br0">
      <inkml:brushProperty name="width" value="0.025" units="cm"/>
      <inkml:brushProperty name="height" value="0.025" units="cm"/>
    </inkml:brush>
  </inkml:definitions>
  <inkml:trace contextRef="#ctx0" brushRef="#br0">337 73 18674,'0'0'3283,"3"-11"-91,7-31 22,-10 42-3134,0-1 1,0 0 0,0 0-1,0 0 1,-1 0 0,1 0-1,0 1 1,0-1 0,-1 0-1,1 0 1,-1 0 0,1 1-1,-1-1 1,1 0 0,-1 1-1,1-1 1,-1 0 0,0 1-1,1-1 1,-1 1 0,0-1-1,1 1 1,-1-1 0,0 1-1,0-1 1,0 1-1,1 0 1,-1 0 0,0-1-1,0 1 1,0 0 0,0 0-1,0 0 1,0 0 0,1 0-1,-1 0 1,0 0 0,-2 0-1,-36 3 529,37-3-498,-12 3-97,0 1 0,-1 0 0,2 1 0,-1 0 0,1 1 1,-1 1-1,2 0 0,-1 0 0,1 2 0,0-1 0,1 2 0,0 0 1,0 0-1,1 0 0,1 1 0,-11 16 0,18-25-43,1 0-1,-1 0 1,1 1-1,-1-1 1,1 0-1,0 1 1,0-1 0,0 1-1,1-1 1,-1 1-1,0 0 1,1-1 0,0 1-1,-1 0 1,1-1-1,0 1 1,1 0-1,-1-1 1,0 1 0,1 0-1,-1-1 1,1 1-1,0-1 1,0 1-1,0-1 1,0 1 0,1-1-1,-1 1 1,0-1-1,1 0 1,0 0-1,0 0 1,-1 0 0,1 0-1,0 0 1,0-1-1,3 3 1,8 3-212,1-1-1,-1 0 1,1-1 0,0 0 0,25 5-1,0 0-229,-25-6 357,47 18-1127,-58-21 1186,-1 0-1,0 0 1,1 0-1,-1 0 1,0 1-1,0-1 1,0 1-1,0-1 1,0 1-1,0 0 1,0 0-1,-1 0 1,1 0-1,-1 0 1,1 0-1,-1 0 1,0 1-1,0-1 1,0 0-1,1 4 1,-2-5 103,0 1 0,0-1 1,0 0-1,-1 1 0,1-1 0,0 0 1,-1 0-1,1 1 0,-1-1 0,1 0 1,-1 0-1,0 0 0,1 0 1,-1 1-1,0-1 0,0 0 0,0 0 1,0-1-1,0 1 0,0 0 0,0 0 1,0 0-1,0-1 0,0 1 1,0 0-1,-1-1 0,1 1 0,-2 0 1,-41 10 1735,40-10-1632,-33 6 638,-45 1 0,70-7-685,1-1-1,-1 0 1,1 0-1,0-2 0,0 1 1,-1-1-1,1-1 1,-15-5-1,24 7-234,0 0 0,0 0 0,1 1 1,-1-1-1,0-1 0,0 1 0,1 0 0,-1 0 0,1-1 1,-1 1-1,1-1 0,0 1 0,-1-1 0,1 1 0,0-1 1,0 0-1,0 0 0,0 1 0,0-1 0,1 0 0,-1 0 0,1 0 1,-1 0-1,1 0 0,-1 0 0,1 0 0,0 0 0,0 0 1,0 0-1,1-2 0,0 0-556,0 0 1,0 0-1,1 0 0,-1 0 1,1 0-1,0 1 1,0-1-1,0 1 0,1 0 1,-1-1-1,1 1 1,0 0-1,5-4 0,25-19-12724</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4.495"/>
    </inkml:context>
    <inkml:brush xml:id="br0">
      <inkml:brushProperty name="width" value="0.025" units="cm"/>
      <inkml:brushProperty name="height" value="0.025" units="cm"/>
    </inkml:brush>
  </inkml:definitions>
  <inkml:trace contextRef="#ctx0" brushRef="#br0">1 156 19410,'0'0'3278,"8"1"-1233,6 1-1738,0-1 0,1-1 0,-1 0 0,0-1 0,0 0 0,0-1 0,0-1 0,16-4 0,-25 5-246,-1 1 1,1 0-1,-1-1 1,0 0 0,0 0-1,1 0 1,-1-1-1,0 0 1,-1 1-1,1-1 1,0 0-1,-1-1 1,0 1-1,0-1 1,0 1 0,0-1-1,0 0 1,-1 0-1,0 0 1,0-1-1,0 1 1,0 0-1,-1-1 1,1 1 0,-1-1-1,0 1 1,-1-1-1,1 0 1,-1 0-1,0-4 1,0 7-53,0 1 0,0-1 0,-1 0 0,1 1 0,-1-1 0,1 1 0,-1-1 0,1 1 0,-1-1 0,0 1 0,0 0 0,0-1 0,0 1 0,0 0 0,0 0 0,0 0 0,0 0 0,0 0 0,-1 0 0,1 0 0,0 0 0,-1 0 0,1 0 0,0 1 0,-1-1 0,1 0 0,-1 1 0,1 0 0,-1-1 1,0 1-1,1 0 0,-1 0 0,1-1 0,-1 1 0,1 1 0,-1-1 0,0 0 0,1 0 0,-1 0 0,1 1 0,-1-1 0,-1 2 0,-3-1-7,0 0-1,0 1 1,0 0 0,0 0 0,0 1-1,0 0 1,1 0 0,-1 0 0,-8 7 0,4 0 167,1 0 0,0 1 0,1 0 0,0 0 0,-9 18 0,14-24-61,0 2 1,1-1-1,-1 0 0,1 0 0,0 1 1,1-1-1,0 1 0,0 0 1,0-1-1,1 1 0,0 0 0,0-1 1,1 9-1,0-13-99,0 0 0,0 1 0,1-1 0,-1 0 0,0 0 0,1 0 0,-1 0 0,1 0 0,0 0 0,0 0 0,0-1 0,0 1 0,0-1 0,0 1-1,0-1 1,0 0 0,1 0 0,-1 0 0,0 0 0,1 0 0,-1 0 0,1-1 0,-1 1 0,1-1 0,-1 0 0,1 1 0,2-1 0,5 0 18,0 1-1,0-1 1,0-1 0,0 0-1,18-4 1,-3-4-301,-1-2 0,0 0 0,0-2 1,-2 0-1,0-2 0,0 0 0,-1-2 0,-1 0 0,24-28 0,-42 42 208,-16 14 449,-18 22 566,27-28-843,1 0 0,1 1 1,-1-1-1,1 1 1,0 0-1,0 0 0,1 0 1,0 0-1,0 0 0,0 1 1,1-1-1,-1 1 1,1 7-1,1-13-106,0 0 0,0 0 0,0 0 0,1 0 0,-1-1 0,0 1 0,0 0 0,1 0 0,-1 0 0,0-1 0,1 1 0,-1 0 0,1-1 0,-1 1 0,1 0 0,-1-1 0,1 1 0,0 0 0,-1-1 0,1 1 0,0-1 0,-1 1 0,1-1 0,0 0 0,0 1 0,-1-1 0,1 0 0,1 1 0,32 3 0,-23-5 0,0 0 0,1-1 0,-1-1 0,11-3 0,5-6-91,-1-1 0,0-1 0,34-26 0,-27 18-63,37-19-1,-71 61-85,-3-8 312,-1 0-1,-1 0 0,-10 17 1,11-22-31,1-1 1,-1 1 0,2 0 0,-1 0 0,1 1 0,0-1-1,0 1 1,1 0 0,0-1 0,1 1 0,0 0 0,0 0-1,0 0 1,1 9 0,1-16-42,0 0 0,-1 0 0,1-1 0,0 1 0,0 0 0,-1 0 0,1 0 0,0-1 0,0 1 0,0 0 0,0-1 0,0 1 0,0-1 0,0 1 0,0-1 0,0 0 0,1 1 0,-1-1 0,0 0 0,0 0 0,0 0 0,0 0 0,0 0 0,1 0 0,-1 0 0,0 0 0,2-1 0,36-5 0,-28 1-1120,0 0 0,-1-1 1,1 0-1,-1-1 0,0 0 0,-1-1 0,1 0 0,-2 0 1,1-1-1,-1 0 0,0 0 0,6-11 0,-18 21-4294,-18 17 3557,13-8-80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5.258"/>
    </inkml:context>
    <inkml:brush xml:id="br0">
      <inkml:brushProperty name="width" value="0.025" units="cm"/>
      <inkml:brushProperty name="height" value="0.025" units="cm"/>
    </inkml:brush>
  </inkml:definitions>
  <inkml:trace contextRef="#ctx0" brushRef="#br0">1 103 16207,'0'-1'7910,"2"-2"-3805,11-14-2336,1 5-1213,0 0 0,30-19 0,-38 28-445,0-1 0,1 1 0,0 0-1,0 0 1,0 1 0,0 0 0,0 0-1,0 0 1,15 0 0,-21 2-111,-1 0 0,1 0 0,0 0 0,0 0 0,-1 0 0,1 0 0,0 0 0,-1 0 0,1 0 0,0 1 0,-1-1 0,1 0 0,0 0 0,-1 1 0,1-1 0,-1 1 0,1-1 0,-1 0 0,1 1 0,-1-1 0,1 1 0,-1-1 0,1 1 0,-1-1 0,1 1 0,-1 0 0,0-1 0,1 1 0,-1-1 0,0 1 0,1 0 0,-1 0 0,-4 28 0,-22 22 0,15-38 53,9-11-88,-1 0 0,1 0 0,-1 1 0,1 0 0,0-1 1,0 1-1,0 0 0,1 0 0,-1 0 0,-2 5 0,18-20-14720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5.631"/>
    </inkml:context>
    <inkml:brush xml:id="br0">
      <inkml:brushProperty name="width" value="0.025" units="cm"/>
      <inkml:brushProperty name="height" value="0.025" units="cm"/>
    </inkml:brush>
  </inkml:definitions>
  <inkml:trace contextRef="#ctx0" brushRef="#br0">1 1 22229,'0'0'7623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0:05.975"/>
    </inkml:context>
    <inkml:brush xml:id="br0">
      <inkml:brushProperty name="width" value="0.025" units="cm"/>
      <inkml:brushProperty name="height" value="0.025" units="cm"/>
    </inkml:brush>
  </inkml:definitions>
  <inkml:trace contextRef="#ctx0" brushRef="#br0">164 1 26521,'0'0'6246,"3"78"-6246,-12-28 0,0 6 0,2 7 0,5 0 0,0 5 0,2-4-1473,0-5-4998,0-4-5220</inkml:trace>
  <inkml:trace contextRef="#ctx0" brushRef="#br0" timeOffset="1">0 942 19314,'0'0'9417,"53"41"-25656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7:52.362"/>
    </inkml:context>
    <inkml:brush xml:id="br0">
      <inkml:brushProperty name="width" value="0.025" units="cm"/>
      <inkml:brushProperty name="height" value="0.025" units="cm"/>
    </inkml:brush>
  </inkml:definitions>
  <inkml:trace contextRef="#ctx0" brushRef="#br0">126 145 14478,'0'0'2076,"-1"3"1048,7-17-2399,-6 14-696,2-7 237,0 0 0,1 1 0,0 0 0,0-1 0,1 1 0,0 0 0,0 1 0,0-1-1,0 1 1,1-1 0,0 1 0,0 1 0,0-1 0,1 1 0,0 0 0,0 0 0,7-3 0,1 1-9,1 0 0,0 1 0,1 0 1,-1 1-1,1 1 0,0 1 1,0 0-1,0 1 0,19 1 1,-34 1-251,0-1 1,1 0 0,-1 0-1,0 1 1,1-1 0,-1 0-1,0 1 1,1-1-1,-1 1 1,0 0 0,0-1-1,0 1 1,0 0 0,0 0-1,0 0 1,0 0 0,0 0-1,0 0 1,0 0 0,0 0-1,0 0 1,-1 0 0,1 0-1,0 3 1,0-2 31,-1 1 0,0-1 1,0 1-1,0-1 0,0 1 0,0-1 1,-1 0-1,1 1 0,-1-1 1,1 0-1,-1 1 0,-2 3 0,-3 7 208,-1-1-1,-1 0 1,-15 19-1,22-30-230,-154 169 1300,-19 23 464,169-187-1763,1 0 0,0 0 0,0 1 1,0-1-1,1 1 0,0 0 0,0 0 1,1 1-1,-2 7 0,4-13-17,0 1 0,0-1 0,0 0 0,0 0 1,0 0-1,0 1 0,0-1 0,1 0 0,-1 0 0,1 0 0,0 0 0,0 0 0,0 0 1,0 0-1,0 0 0,0 0 0,0 0 0,0-1 0,1 1 0,-1 0 0,1-1 1,-1 1-1,1-1 0,0 0 0,0 1 0,-1-1 0,1 0 0,0 0 0,0 0 0,0 0 1,0-1-1,0 1 0,1 0 0,2 0 0,24 4-23,-1-1 0,1-1 0,-1-2 0,1-1 0,0-1 0,50-8 0,41-1-430,-103 9-320,27 2-1897,-18 9-5428,-14-2-4346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01.478"/>
    </inkml:context>
    <inkml:brush xml:id="br0">
      <inkml:brushProperty name="width" value="0.025" units="cm"/>
      <inkml:brushProperty name="height" value="0.025" units="cm"/>
    </inkml:brush>
  </inkml:definitions>
  <inkml:trace contextRef="#ctx0" brushRef="#br0">372 13 8456,'-14'-3'8066,"5"1"-7791,0-1 0,-1 1 0,1 1 0,0 0 0,-1 0 0,0 1 0,1 0 0,-1 1 0,1 0 0,-1 0 0,1 1-1,0 1 1,-1-1 0,1 1 0,1 1 0,-1 0 0,-8 4 0,1 4-14,1 1 0,1 0 0,0 1 0,1 0 0,1 1 1,0 0-1,1 1 0,0 1 0,1 0 0,1 0 0,1 1 0,1 0 0,0 0 0,1 1 0,1-1 1,1 2-1,0-1 0,2 0 0,0 0 0,1 1 0,3 32 0,-1-46-210,0-1-1,0 1 1,0 0 0,0-1-1,1 1 1,0-1 0,0 0-1,0 0 1,1 1-1,0-1 1,0-1 0,0 1-1,1 0 1,-1-1 0,1 0-1,0 0 1,1 0-1,-1 0 1,0-1 0,1 1-1,0-1 1,0-1 0,0 1-1,0 0 1,0-1 0,1 0-1,-1-1 1,1 1-1,-1-1 1,11 1 0,-3-1 83,1-1-1,-1 0 1,0-1 0,0-1 0,0 0 0,0-1 0,0 0 0,0-1-1,0 0 1,-1-1 0,0-1 0,15-8 0,4-5 113,-1-2 1,0 0-1,34-35 0,-52 45-159,-1-1-1,0 0 1,0-1-1,-2 0 0,0 0 1,0-1-1,-1 0 0,-1 0 1,11-31-1,-17 41-68,1-1 1,-1 1-1,-1-1 1,1 0-1,-1 1 1,1-1-1,-1 0 0,-1 1 1,1-1-1,-1 0 1,0 1-1,0-1 0,0 0 1,0 1-1,-1-1 1,0 1-1,-3-5 1,2 4-15,-1 0 1,0 0-1,0 1 1,0-1-1,-1 1 1,0 0-1,0 0 1,0 1-1,0 0 1,0 0-1,-10-4 1,-11-3-20,0 2 1,-1 1-1,0 2 1,-46-5-1,63 9 24,-123-12-2706,121 10-15,12 3 2532,0 0 1,0 0-1,0 0 0,0 0 0,-1-1 0,1 1 0,0 0 0,0 0 0,0 0 1,0 0-1,0 0 0,0 0 0,0-1 0,-1 1 0,1 0 0,0 0 1,0 0-1,0 0 0,0-1 0,0 1 0,0 0 0,0 0 0,0 0 1,0 0-1,0-1 0,0 1 0,0 0 0,0 0 0,0 0 0,0-1 1,0 1-1,0 0 0,0 0 0,0 0 0,0 0 0,0-1 0,1 1 1,-1 0-1,0 0 0,0 0 0,0 0 0,0 0 0,0-1 0,0 1 0,0 0 1,1 0-1,-1 0 0,0 0 0,0 0 0,0 0 0,1 0 0,13-10-16546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02.176"/>
    </inkml:context>
    <inkml:brush xml:id="br0">
      <inkml:brushProperty name="width" value="0.025" units="cm"/>
      <inkml:brushProperty name="height" value="0.025" units="cm"/>
    </inkml:brush>
  </inkml:definitions>
  <inkml:trace contextRef="#ctx0" brushRef="#br0">455 90 18353,'-13'0'2750,"-7"2"-1877,0 0 1,0 1-1,1 1 1,0 0-1,-1 2 1,2 0-1,-33 16 1,26-9-394,1 1 1,1 2-1,0 0 1,1 1 0,-30 31-1,43-40-370,1 1 0,0 0-1,1 1 1,0 0 0,1 0-1,-1 0 1,2 1 0,0 0 0,0 0-1,1 1 1,0-1 0,1 1-1,0 0 1,1-1 0,-1 15 0,3-23-109,0 1 1,0-1 0,1 0 0,-1 0 0,0 0-1,1 0 1,0 1 0,0-1 0,0 0-1,0 0 1,0 0 0,1-1 0,-1 1 0,1 0-1,0-1 1,0 1 0,0 0 0,0-1-1,0 0 1,5 4 0,-3-3-1,1-1 0,0 1-1,0-1 1,0 0 0,0 0 0,1 0-1,-1-1 1,1 0 0,-1 0 0,0 0 0,7 0-1,8-1-1,0-1-1,-1-1 1,1-1-1,-1 0 1,36-12-1,3-7 2,-1-3 0,-1-2 0,-1-3 0,-1-1 0,-2-4 0,77-65 0,-111 84 0,0-1 0,25-30 0,-40 44 0,0-1 0,0 1 0,0-1 0,-1 1 0,1-1 0,-1 0 0,0 0 0,-1 0 0,1 0 0,0-1 0,-1 1 0,0 0 0,0-1 0,-1 1 0,1-1 0,-1 1 0,0-1 0,0 1 0,0-1 0,0 1 0,-3-9 0,1 10 0,0 0 0,0 0 0,0 0 0,-1 0 0,1 1 0,-1-1 0,0 1 0,1-1 0,-1 1 0,0 0 0,-1 0 0,1 0 0,0 0 0,0 1 0,-1 0 0,1-1 0,-8 0 0,-64-11 0,74 13 0,-37-3-1485,-46 2 1,52 3-2832,-57 11 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2:19.838"/>
    </inkml:context>
    <inkml:brush xml:id="br0">
      <inkml:brushProperty name="width" value="0.025" units="cm"/>
      <inkml:brushProperty name="height" value="0.025" units="cm"/>
    </inkml:brush>
  </inkml:definitions>
  <inkml:trace contextRef="#ctx0" brushRef="#br0">0 26 15983,'0'0'641,"94"31"-289,-43-17 417,4-4 288,9 0-641,6-4-352,6-4-32,4-2-288,-1 0-353,1-4 129,-8-10 384,-13 0 128,-11 0 64,-17 2 705,-11 3-161,-11 0-672,-9 0-2018,0-4-7302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34.056"/>
    </inkml:context>
    <inkml:brush xml:id="br0">
      <inkml:brushProperty name="width" value="0.025" units="cm"/>
      <inkml:brushProperty name="height" value="0.025" units="cm"/>
    </inkml:brush>
  </inkml:definitions>
  <inkml:trace contextRef="#ctx0" brushRef="#br0">60 11 6406,'0'0'25331,"20"3"-24301,164-16-1030,-230 15 0,0 3 0,0 1 0,-79 23 0,266-25 0,-62-5 0,-47 0 0,-29 1 0,-12 0 0,-190 11 0,223-17-1853,4-8-3723,-9 6-869,11-6-11327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34.429"/>
    </inkml:context>
    <inkml:brush xml:id="br0">
      <inkml:brushProperty name="width" value="0.025" units="cm"/>
      <inkml:brushProperty name="height" value="0.025" units="cm"/>
    </inkml:brush>
  </inkml:definitions>
  <inkml:trace contextRef="#ctx0" brushRef="#br0">1 14 16528,'0'0'15823,"13"-2"-15455,-11 1-363,18-3 9,0 1 0,0 1-1,28 0 1,-43 2-15,0 0 1,0 1-1,1-1 1,-1 1-1,0 0 1,0 0-1,0 0 1,0 1-1,0 0 1,0 0-1,0 0 0,0 1 1,-1-1-1,1 1 1,-1 0-1,0 1 1,0-1-1,0 1 1,0-1-1,-1 1 1,4 5-1,-5-6 1,-1 1 0,1 0 0,-1-1 0,0 1 0,0 0 0,-1 0 0,1 0 0,-1 0 0,0 0 0,0 0 0,0 0 0,0 0 0,0-1 0,-1 1 0,0 0 0,0 0 0,0 0 0,0-1 0,-1 1 0,0 0 0,1-1 0,-1 1 0,0-1 0,-1 0 0,1 0 0,-1 0 0,-2 4 0,-11 10 0,0-1 0,-1-1 0,-26 20 0,29-24 0,-21 13 0,26-19 0,0 0 0,1 1 0,0 0 0,0 0 0,1 1 0,-12 13 0,18-16-382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35.439"/>
    </inkml:context>
    <inkml:brush xml:id="br0">
      <inkml:brushProperty name="width" value="0.025" units="cm"/>
      <inkml:brushProperty name="height" value="0.025" units="cm"/>
    </inkml:brush>
  </inkml:definitions>
  <inkml:trace contextRef="#ctx0" brushRef="#br0">8 1 17489,'0'0'14995,"2"9"-14733,2 22-272,-1 0 0,-1 0 1,-4 39-1,1-5-2514,-6-75-7037,-1 2 1335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35.780"/>
    </inkml:context>
    <inkml:brush xml:id="br0">
      <inkml:brushProperty name="width" value="0.025" units="cm"/>
      <inkml:brushProperty name="height" value="0.025" units="cm"/>
    </inkml:brush>
  </inkml:definitions>
  <inkml:trace contextRef="#ctx0" brushRef="#br0">1 0 18546,'0'0'8861,"0"9"-7206,0 2-1506,1-1 0,1 1 1,-1 0-1,2-1 0,-1 0 0,2 1 0,-1-1 0,1 0 0,1-1 0,0 1 0,0-1 1,1 0-1,0 0 0,8 8 0,-12-13-110,1-1-1,0 1 1,0-1-1,0 0 1,0 0 0,1 0-1,-1 0 1,1 0 0,0-1-1,0 0 1,0 0 0,0 0-1,0 0 1,0-1-1,1 1 1,-1-1 0,0 0-1,1 0 1,-1-1 0,1 1-1,-1-1 1,1 0 0,-1 0-1,1-1 1,-1 1-1,1-1 1,-1 0 0,0 0-1,1-1 1,-1 1 0,0-1-1,0 0 1,0 0-1,0 0 1,0-1 0,-1 1-1,6-6 1,0 1-39,-1 0 0,0 0 0,-1-1 0,0-1 0,0 1 0,-1-1 0,0 0 0,-1 0 0,0-1 0,0 0 0,-1 0 0,4-13 0,-6 20-523,-1 0-1,1 1 1,-1-1 0,1 1 0,0-1-1,0 1 1,0 0 0,0 0 0,3-3-1,5-4-5107,3-5-9834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3.490"/>
    </inkml:context>
    <inkml:brush xml:id="br0">
      <inkml:brushProperty name="width" value="0.025" units="cm"/>
      <inkml:brushProperty name="height" value="0.025" units="cm"/>
    </inkml:brush>
  </inkml:definitions>
  <inkml:trace contextRef="#ctx0" brushRef="#br0">38 99 1698,'0'0'5696,"3"3"-4303,-2-3-1278,-1 1 0,1-1 0,-1 1 0,1-1 0,-1 1 0,1-1 0,-1 1 0,0 0 0,1-1 0,-1 1 0,0-1 0,0 1 0,0 0 0,1 0 0,-1-1 0,0 1 0,0 0 0,0-1 0,0 1 0,0 0 0,0-1 0,0 1 0,0 0 0,0 0 0,-1-1 0,1 1 0,0 0 0,-1 0 0,-14 19 6587,-4 2-1434,8 1-3160,11-22-2047,0-1 1,0 0 0,0 0-1,1 0 1,-1 1 0,0-1-1,0 0 1,0 0 0,0 0-1,1 0 1,-1 1 0,0-1-1,0 0 1,0 0 0,1 0-1,-1 0 1,0 0 0,0 0-1,0 0 1,1 0 0,-1 0-1,0 1 1,0-1 0,1 0-1,-1 0 1,0 0 0,0 0-1,0 0 1,1 0 0,-1-1-1,0 1 1,0 0 0,1 0-1,-1 0 1,0 0 0,0 0-1,0 0 1,1 0 0,-1 0 0,0 0-1,0-1 1,0 1 0,1 0-1,-1 0 1,0 0 0,0-1-1,38-27 3608,26-47-3669,-47 53 0,0 1 0,22-19 0,-36 66 0,-7 0 0,0-1 0,-2 0 0,-13 38 0,9-32 0,-9 49 0,35-103-4703,-5-8-1089,-1-8-2259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3.862"/>
    </inkml:context>
    <inkml:brush xml:id="br0">
      <inkml:brushProperty name="width" value="0.025" units="cm"/>
      <inkml:brushProperty name="height" value="0.025" units="cm"/>
    </inkml:brush>
  </inkml:definitions>
  <inkml:trace contextRef="#ctx0" brushRef="#br0">297 0 17681,'-13'5'1436,"-15"4"75,1 1 0,0 2 1,0 1-1,-33 21 0,51-28-1287,1 0-1,0 1 1,-1 0-1,2 1 1,-1-1-1,1 2 0,1-1 1,-1 1-1,1-1 1,1 2-1,0-1 0,0 1 1,1 0-1,0 0 1,0 0-1,-3 19 0,5-14-230,0 0 0,1 0 0,0 0 0,1 0 0,1-1 0,0 1 0,2 0 0,-1 0-1,2-1 1,0 0 0,0 1 0,1-1 0,1-1 0,10 18 0,-10-22-7,0 1 1,1-2 0,1 1-1,-1-1 1,1 0 0,1 0-1,-1-1 1,1 0 0,0-1-1,1 0 1,0 0 0,0-1-1,0-1 1,0 1 0,1-2-1,0 1 1,0-1-1,0-1 1,18 2 0,-14-3 87,0-1 0,-1 0 0,1-1 0,0-1 1,0 0-1,-1-1 0,1 0 0,-1-1 0,0-1 0,0 0 0,0-1 1,-1-1-1,0 0 0,0-1 0,-1 0 0,0-1 0,12-11 0,-14 11-3,0-1-1,-1 0 0,0-1 0,0 0 1,-1 0-1,-1-1 0,0 0 0,0 0 1,-1 0-1,-1-1 0,0 0 0,-1 0 1,0-1-1,-1 1 0,-1-1 0,0 0 1,-1 0-1,0-20 0,-2 28-62,1 0 0,-1 1 0,0-1 0,0 0 0,-1 1-1,0-1 1,0 1 0,0 0 0,-1-1 0,0 1 0,0 0 0,0 0 0,0 1 0,-1-1 0,0 1 0,0 0 0,0 0-1,0 0 1,-1 0 0,1 1 0,-1-1 0,0 1 0,0 1 0,0-1 0,-1 1 0,-7-3 0,-12-3-142,-1 2 0,0 0 0,0 2 0,-40-2 0,35 3-285,0-2-5582,7-5-7366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2.011"/>
    </inkml:context>
    <inkml:brush xml:id="br0">
      <inkml:brushProperty name="width" value="0.025" units="cm"/>
      <inkml:brushProperty name="height" value="0.025" units="cm"/>
    </inkml:brush>
  </inkml:definitions>
  <inkml:trace contextRef="#ctx0" brushRef="#br0">35 361 6758,'0'0'7875,"-3"8"-5831,0-1-1993,-15 41 4427,15-40-2197,1 0 0,0 0 1,1 1-1,-2 14 0,4-23-2277,-1 1 0,0-1 0,0 0 0,1 1 1,-1-1-1,1 0 0,-1 1 0,0-1 0,1 0 0,-1 0 0,0 0 0,1 0 0,-1 1 0,1-1 0,-1 0 0,1 0 0,-1 0 1,0 0-1,1 0 0,-1 0 0,1 0 0,-1 0 0,1 0 0,-1 0 0,0 0 0,1 0 0,-1 0 0,1-1 0,-1 1 0,0 0 0,1 0 1,-1 0-1,1 0 0,-1-1 0,0 1 0,1 0 0,-1-1 0,24-14-4,-2-1 0,0 0 0,-1-2 0,33-36 0,-32 32 0,225-264 0,-211 240 0,-36 45 0,0 1 0,0 0 0,0-1 0,0 1 0,0 0 0,1-1 0,-1 1 0,0 0 0,0-1 0,0 1 0,0 0 0,1-1 0,-1 1 0,0 0 0,0 0 0,0-1 0,1 1 0,-1 0 0,0 0 0,1-1 0,-1 1 0,0 0 0,1 0 0,-1 0 0,0 0 0,1-1 0,-1 1 0,0 0 0,1 0 0,-1 0 0,0 0 0,1 0 0,-1 0 0,0 0 0,1 0 0,-1 0 0,0 0 0,1 0 0,-1 0 0,0 0 0,1 0 0,-1 1 0,0-1 0,1 0 0,-1 0 0,0 0 0,1 0 0,-1 1 0,0-1 0,1 0 0,-1 0 0,0 1 0,0-1 0,1 0 0,-1 0 0,0 1 0,4 30 0,-12 42 0,-21 48 0,14-68 0,2 1 0,-8 87 0,21-132-179,-1 3-1862,1-4-4286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4.716"/>
    </inkml:context>
    <inkml:brush xml:id="br0">
      <inkml:brushProperty name="width" value="0.025" units="cm"/>
      <inkml:brushProperty name="height" value="0.025" units="cm"/>
    </inkml:brush>
  </inkml:definitions>
  <inkml:trace contextRef="#ctx0" brushRef="#br0">85 40 21813,'0'0'8317,"9"-7"-6881,-3 3-1361,0 0 0,0 1 0,0-1 0,0 1 0,1 0 0,0 1 0,-1 0 0,1 0 1,0 0-1,0 1 0,0 0 0,0 0 0,1 0 0,-1 1 0,11 1 0,-17-1-75,0 1 0,0-1 0,0 0 0,0 0 0,0 0 0,0 1 0,0-1 0,0 0 0,0 1 0,0-1 0,0 1 0,0-1 0,0 1 0,-1 0 0,1-1 0,0 1 0,0 0 0,-1 0 0,1-1 0,0 1 0,-1 0 0,1 0 0,-1 0 0,1 0 0,-1 0 0,1 0 0,-1 0 0,1 1 0,-1 0 0,0 1 0,0 0 0,0-1 0,0 1 0,-1-1 0,1 1 0,-1-1 0,1 1 0,-1-1 0,0 1 0,-1 2 0,-2 4 0,-1 0 0,0 0 0,-1-1 0,0 0 0,-6 8 0,-80 65 0,62-57 0,-35 36 0,65-60 0,0 0 0,0 0 0,0 1 0,-1-1 0,1 0 0,0 0 0,0 0 0,0 0 0,-1 0 0,1 0 0,0 0 0,0 1 0,0-1 0,0 0 0,0 0 0,-1 0 0,1 0 0,0 1 0,0-1 0,0 0 0,0 0 0,0 0 0,0 1 0,0-1 0,0 0 0,0 0 0,0 0 0,0 1 0,0-1 0,0 0 0,0 0 0,0 0 0,0 1 0,0-1 0,0 0 0,0 0 0,0 0 0,0 1 0,0-1 0,0 0 0,0 0 0,0 0 0,0 1 0,0-1 0,1 0 0,-1 0 0,0 0 0,0 0 0,0 0 0,0 1 0,0-1 0,1 0 0,-1 0 0,0 0 0,0 0 0,0 0 0,0 0 0,1 0 0,-1 1 0,0-1 0,1 0 0,20-2 0,27-9 0,9-5-443,-37 12-780,1-2 1,-1 0-1,21-11 1,-22 5-6994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5.105"/>
    </inkml:context>
    <inkml:brush xml:id="br0">
      <inkml:brushProperty name="width" value="0.025" units="cm"/>
      <inkml:brushProperty name="height" value="0.025" units="cm"/>
    </inkml:brush>
  </inkml:definitions>
  <inkml:trace contextRef="#ctx0" brushRef="#br0">515 19 11307,'0'0'3496,"-9"-4"-1099,3 1-2011,-1 1 0,1 0 0,-1 0 0,0 0 0,0 1 0,0 0-1,0 0 1,0 0 0,0 1 0,0 0 0,0 1 0,0-1 0,1 2 0,-1-1 0,0 1-1,0-1 1,1 2 0,-1-1 0,1 1 0,-13 7 0,-13 11 241,1 2 1,1 1-1,1 1 1,0 1-1,3 2 1,0 0-1,2 2 1,1 1-1,1 1 1,-34 68-1,52-90-609,0 0 0,0 1 0,1-1 0,0 1 0,1 0-1,1 0 1,-1 0 0,2 0 0,-1 0 0,3 17 0,-1-22-24,0 0 1,1-1 0,-1 1-1,1-1 1,1 0 0,-1 1 0,1-1-1,-1 0 1,1 0 0,1 0 0,-1-1-1,1 1 1,0-1 0,0 0-1,0 0 1,0 0 0,1-1 0,0 1-1,0-1 1,0 0 0,6 2 0,5 2 4,0-2 1,0 1-1,0-2 1,1-1-1,-1 0 0,1 0 1,0-2-1,0 0 1,0-1-1,-1-1 1,19-3-1,-8 0 31,-1-2-1,1 0 0,-1-2 0,0-1 0,-1-1 0,26-14 0,-32 14-5,0-2 0,-1 1 1,0-2-1,-1-1 0,-1 0 0,24-27 1,-34 34-19,0 0-1,-1 0 1,0 0 0,0-1 0,-1 1 0,0-1 0,0-1 0,-1 1 0,0 0 0,-1-1 0,1 1 0,-2-1 0,1 0 0,-1 0 0,0 0 0,-1 0 0,0 0 0,-3-16 0,1 17-6,-1 1 0,0 0 0,0 0 0,-1 0 0,0 0 0,0 0 0,-1 1 0,1-1 0,-1 1 0,-1 1 0,1-1 0,-1 1 0,0 0 0,0 0 0,-1 0 0,-13-6 0,3 1 0,-1 2 0,0 0 0,0 0 0,-1 2 0,-31-7 0,-30 7-4783,47 6-2606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8.554"/>
    </inkml:context>
    <inkml:brush xml:id="br0">
      <inkml:brushProperty name="width" value="0.025" units="cm"/>
      <inkml:brushProperty name="height" value="0.025" units="cm"/>
    </inkml:brush>
  </inkml:definitions>
  <inkml:trace contextRef="#ctx0" brushRef="#br0">2 56 9705,'10'-5'8483,"12"-4"-6922,-1 0 0,1 1 1,30-6-1,-38 11-1147,1 0 0,-1 1-1,1 1 1,-1 0 0,1 1 0,0 0 0,21 4 0,-34-3-385,0-1 1,0 1 0,0-1-1,0 1 1,0 0 0,0 0-1,0 0 1,0 0 0,-1 0-1,1 1 1,0-1 0,-1 0-1,1 1 1,-1-1 0,0 1-1,1-1 1,-1 1 0,0 0 0,0 0-1,0-1 1,0 1 0,0 0-1,0 0 1,-1 0 0,1 0-1,-1 0 1,1 0 0,-1 0-1,0 0 1,0 0 0,0 1-1,0-1 1,0 0 0,0 0-1,0 0 1,-1 0 0,1 0-1,-2 4 1,-1 3 178,0 0 1,-1 1-1,1-1 0,-2 0 1,1-1-1,-1 1 0,-6 7 1,-17 17 263,-2-1 0,-47 40 1,40-39-82,-44 50 0,80-82-391,-1 0 0,1 0 0,1 1 0,-1-1 0,0 0 0,0 1 0,0-1 0,1 0 0,-1 1 0,0-1 0,1 1 0,0-1 0,-1 1 0,1 1 0,0-2 0,0-1 0,0 1 0,0-1 0,0 1 0,0-1 0,1 1 0,-1-1 0,0 1 0,0-1 0,1 1 0,-1-1 0,0 1 0,1-1 0,-1 0 0,1 1 0,-1-1 0,0 1 0,1-1 0,-1 0 0,1 0 0,-1 1 0,1-1 0,-1 0 0,1 0 0,-1 1 0,1-1 0,46 3 0,-33-4 0,308-8-966,-293 9-4618,-4-3-5419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26.693"/>
    </inkml:context>
    <inkml:brush xml:id="br0">
      <inkml:brushProperty name="width" value="0.025" units="cm"/>
      <inkml:brushProperty name="height" value="0.025" units="cm"/>
    </inkml:brush>
  </inkml:definitions>
  <inkml:trace contextRef="#ctx0" brushRef="#br0">858 214 13901,'-4'-11'161,"-1"0"0,0 1 0,0-1 1,-1 1-1,0 1 0,-1-1 0,0 1 0,-1 0 0,0 0 0,0 1 0,-1 0 0,0 1 0,0 0 0,-1 0 1,0 1-1,0 0 0,-1 1 0,1 0 0,-1 1 0,0 0 0,0 0 0,-1 1 0,1 1 0,-1 0 0,1 0 1,-1 2-1,0-1 0,1 1 0,-1 1 0,0 0 0,1 1 0,-1 0 0,-12 4 0,5 1 38,1 0 0,-1 2-1,2 0 1,-1 1 0,1 1-1,1 0 1,0 1 0,-22 23-1,4-1 198,1 2-1,-39 57 0,40-48-116,3 2-1,1 2 1,-37 91 0,53-109-177,2 1 0,1 0 0,1 0 1,2 1-1,1 0 0,2 0 0,1 54 0,3-75-98,0 0 0,0 0-1,2-1 1,-1 1 0,1 0 0,1-1-1,0 0 1,10 20 0,-10-24-5,1-1 1,-1 0-1,1 0 1,0-1 0,0 1-1,1-1 1,-1 0-1,1 0 1,0-1-1,1 0 1,-1 0 0,1 0-1,0-1 1,-1 0-1,9 2 1,3 0 29,0-1 0,0-1 1,1-1-1,-1 0 0,1-2 0,0 0 0,-1-1 0,1-1 1,-1 0-1,1-1 0,-1-2 0,0 0 0,-1 0 1,31-15-1,0-4 152,-1-1 1,-2-2-1,82-65 1,-75 50 175,-2-2 1,-3-3-1,71-86 0,-99 108-94,-1-1-1,0-1 0,-2 0 0,-2-2 0,0 1 1,-2-2-1,-1 0 0,-1 0 0,10-56 1,-19 72-145,1 0 1,-2 0 0,1 0 0,-2-1 0,0 1 0,-1 0-1,0 0 1,-7-22 0,5 28-74,1 0 1,-1-1-1,0 1 1,0 0-1,-1 1 1,0-1-1,-1 1 0,0 0 1,0 0-1,0 1 1,-1 0-1,0 0 1,0 1-1,-10-7 1,-1 3-32,1 1 0,-2 0 0,1 1 0,-1 1 0,0 1 0,-1 1 0,1 1 1,-1 0-1,1 1 0,-1 1 0,0 1 0,1 1 0,-1 1 0,-21 4 0,3 2-32,-1 1 0,1 2 0,1 1 0,0 2 0,0 2 0,-35 21 0,38-17-144,-55 41-1,80-54-126,-1 1-1,1 1 0,0 0 0,1 0 0,0 0 0,1 1 0,0 0 0,0 1 0,-7 15 0,13-23 22,0-1 0,0 1 1,0-1-1,1 1 1,-1-1-1,1 1 1,-1 0-1,1-1 0,0 1 1,0 4-1,1-6 32,-1 0-1,0 0 1,1 0-1,-1 0 1,1 0-1,-1 0 1,1 0-1,-1 0 0,1 0 1,0-1-1,-1 1 1,1 0-1,0 0 1,0 0-1,0-1 1,-1 1-1,1 0 1,0-1-1,0 1 1,0-1-1,0 1 0,0-1 1,0 0-1,0 1 1,0-1-1,1 0 1,1 1-1,46 1-7861</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9.457"/>
    </inkml:context>
    <inkml:brush xml:id="br0">
      <inkml:brushProperty name="width" value="0.025" units="cm"/>
      <inkml:brushProperty name="height" value="0.025" units="cm"/>
    </inkml:brush>
  </inkml:definitions>
  <inkml:trace contextRef="#ctx0" brushRef="#br0">41 86 8552,'0'0'7501,"4"-9"-3466,-4 9-4034,1-4 413,0 0 1,0 0-1,1 0 1,0 0-1,0 0 1,0 0-1,0 0 1,1 1-1,0-1 1,-1 1-1,1 0 1,0 0 0,1 0-1,-1 0 1,0 0-1,1 1 1,0-1-1,-1 1 1,1 0-1,0 0 1,0 1-1,0-1 1,0 1-1,1 0 1,6-2 0,-9 3-360,0 0 1,1 0 0,-1-1 0,1 2 0,-1-1 0,1 0 0,-1 0 0,1 1 0,-1-1 0,1 1 0,-1 0 0,0 0 0,1 0 0,-1 0 0,0 0-1,0 0 1,0 0 0,0 1 0,0-1 0,0 1 0,2 2 0,-3-2-31,0 0 0,0 0-1,-1 0 1,1 0 0,-1 0 0,1 0 0,-1 0 0,0 0-1,0 0 1,0 1 0,0-1 0,0 0 0,0 0-1,-1 0 1,1 0 0,0 0 0,-1 0 0,0 0-1,0 0 1,1 0 0,-1 0 0,0 0 0,-1-1 0,1 1-1,0 0 1,-2 2 0,-41 42-25,7-9 0,66-36 0,94-2 0,-121 1 0,-1 0 0,0 0 0,0 0 0,1 0 0,-1 0 0,0 0 0,0 0 0,1 0 0,-1 1 0,0-1 0,0 0 0,0 1 0,1-1 0,-1 1 0,0 0 0,0-1 0,0 1 0,0 0 0,0-1 0,0 1 0,0 0 0,0 0 0,0 0 0,-1 0 0,1 0 0,0 0 0,-1 0 0,1 0 0,0 0 0,-1 0 0,1 1 0,-1-1 0,0 0 0,1 0 0,-1 0 0,0 1 0,0-1 0,0 0 0,0 0 0,0 1 0,0-1 0,0 2 0,-1 1 0,0 0 0,0 0 0,0 0 0,0-1 0,0 1 0,-1 0 0,0-1 0,0 1 0,0-1 0,0 0 0,0 0 0,-5 6 0,-9 5 0,-1-1 0,0 0 0,-1-1 0,-19 10 0,26-16 0,0-1 0,0 0 0,0 0 0,0-1 0,-1-1 0,1 0 0,-1-1 0,-20 2 0,31-4-43,0 0 0,1 1 0,-1-1 0,0 0 0,0 0 0,1 0 0,-1 0 0,0 0 0,0 0 1,0 0-1,1 0 0,-1 0 0,0 0 0,0 0 0,1 0 0,-1-1 0,0 1 0,0 0 0,1 0 0,-1-1 0,0 1 0,1-1 0,-1 1 0,1 0 0,-1-1 0,0 1 0,1-1 0,-1 0 0,1 1 1,-1-1-1,1 1 0,-1-1 0,1 0 0,0 1 0,-1-1 0,1 0 0,0 0 0,0 1 0,-1-1 0,1 0 0,0 0 0,0 1 0,0-1 0,0 0 0,0 0 0,0 1 0,0-1 0,0 0 0,0 0 1,0 1-1,1-1 0,-1 0 0,0 0 0,0 1 0,1-1 0,-1 0 0,0 1 0,1-1 0,-1 0 0,1 1 0,-1-1 0,1 1 0,-1-1 0,1 0 0,0 1 0,4-7-1344,0 1 0,0 0 1,1 0-1,11-10 0,8-1-7710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8:59.907"/>
    </inkml:context>
    <inkml:brush xml:id="br0">
      <inkml:brushProperty name="width" value="0.025" units="cm"/>
      <inkml:brushProperty name="height" value="0.025" units="cm"/>
    </inkml:brush>
  </inkml:definitions>
  <inkml:trace contextRef="#ctx0" brushRef="#br0">477 11 14734,'-11'-1'1100,"-15"-3"371,-1 1 0,0 1 0,-48 3 0,65 0-1132,0 0-1,-1 1 0,1 0 1,1 1-1,-1 0 0,0 1 1,1 0-1,0 0 0,0 1 1,0 0-1,0 1 0,1 0 1,0 0-1,-10 11 0,0 3-183,1 2 1,1 0-1,1 0 0,1 2 0,1 0 0,1 0 0,1 1 1,2 1-1,0 0 0,2 0 0,0 1 0,2-1 0,1 2 0,1-1 1,1 42-1,2-61-148,0 0 0,1 0 1,-1 1-1,2-1 1,-1 0-1,1-1 0,0 1 1,1 0-1,-1 0 0,2-1 1,-1 0-1,1 0 1,0 0-1,0 0 0,1 0 1,0-1-1,0 0 1,1 0-1,0 0 0,0-1 1,0 1-1,1-2 0,-1 1 1,1-1-1,0 0 1,0 0-1,1-1 0,-1 0 1,1 0-1,0-1 0,0 0 1,0 0-1,12 1 1,10-2 106,-1-1 0,1-1 1,-1-2-1,0 0 0,0-2 1,0-2-1,-1 0 0,0-2 1,0-1-1,-1-1 1,34-20-1,-36 18 37,0-2 0,-2 0 1,0-2-1,0-1 0,-2 0 0,0-2 1,-1 0-1,-1-2 0,-1 0 0,-1-1 0,25-45 1,-36 56-145,0-1 0,-1 0 1,-1-1-1,0 1 1,-1-1-1,0 0 1,-1 0-1,1-23 0,-3 30-7,-1 0-1,1 0 0,-1 0 1,0 0-1,-1 0 0,0 0 0,0 1 1,0-1-1,-1 1 0,0-1 1,0 1-1,-1 0 0,1 0 1,-1 0-1,-1 1 0,1-1 0,-1 1 1,-10-9-1,3 6-210,0 0 0,0 1-1,-1 0 1,1 1 0,-2 1 0,1 0-1,0 1 1,-1 0 0,0 1 0,0 0 0,-19 0-1,-17 1-3293,-93 8-1,103-3 1446,10-2-11318</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09.782"/>
    </inkml:context>
    <inkml:brush xml:id="br0">
      <inkml:brushProperty name="width" value="0.025" units="cm"/>
      <inkml:brushProperty name="height" value="0.025" units="cm"/>
    </inkml:brush>
  </inkml:definitions>
  <inkml:trace contextRef="#ctx0" brushRef="#br0">51 293 11979,'0'0'5328,"-7"10"-2643,-4 3-1915,6-8-335,0 1-1,1-1 1,-1 1-1,2 0 1,-1 0-1,-3 7 1,9-6 2573,9-8-1874,14-9-221,11-14-390,-2-2 0,-1-2 0,-1-1 0,52-62 0,-44 46-488,71-60 0,-110 104-37,0 0 0,0 0 0,0 0-1,0 0 1,0 1 0,0-1-1,0 0 1,0 1 0,0-1-1,0 1 1,0-1 0,1 1-1,-1 0 1,0-1 0,0 1-1,0 0 1,1 0 0,-1 0 0,0 0-1,3 0 1,-4 0-2,1 1 0,0-1 0,0 1-1,-1 0 1,1-1 0,-1 1 0,1 0 0,-1-1 0,1 1 0,-1 0 0,1-1 0,-1 1-1,0 0 1,1 0 0,-1 0 0,0 0 0,0-1 0,1 1 0,-1 0 0,0 0 0,0 2-1,-5 55 150,-3-22 143,-2 0 0,-19 45 0,19-58-247,0 1 1,2 1-1,1 0 1,1 0-1,1 0 1,2 1-1,-2 27 1,5-52-102,0-1 1,0 1 0,0-1 0,1 0-1,-1 1 1,0-1 0,0 0 0,0 1-1,0-1 1,0 0 0,0 1 0,1-1-1,-1 0 1,0 1 0,0-1 0,0 0-1,1 1 1,-1-1 0,0 0 0,1 0-1,-1 1 1,0-1 0,0 0-1,1 0 1,-1 0 0,0 1 0,1-1-1,-1 0 1,1 0 0,-1 0 0,0 0-1,1 0 1,-1 0 0,0 0 0,1 0-1,-1 0 1,1 0 0,-1 0 0,0 0-1,1 0 1,-1 0 0,1 0 0,15-9-7221,-2-11-2409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0.200"/>
    </inkml:context>
    <inkml:brush xml:id="br0">
      <inkml:brushProperty name="width" value="0.025" units="cm"/>
      <inkml:brushProperty name="height" value="0.025" units="cm"/>
    </inkml:brush>
  </inkml:definitions>
  <inkml:trace contextRef="#ctx0" brushRef="#br0">94 54 17136,'0'0'5376,"6"-9"-3604,21-27 145,-26 36-1790,-1-1 0,1 0 0,-1 1 1,0-1-1,1 1 0,-1-1 0,1 1 0,-1-1 1,1 1-1,-1-1 0,1 1 0,-1 0 0,1-1 1,0 1-1,-1 0 0,1-1 0,0 1 0,-1 0 1,1 0-1,0 0 0,-1-1 0,1 1 0,0 0 1,-1 0-1,1 0 0,1 0 0,4 15 1424,-7 24-287,1-38-1177,-4 15-55,0 0 0,-1 0 0,-1-1 0,0 1 0,-1-1 0,-1-1 0,0 1-1,-17 21 1,14-22-38,2 0 0,0 1-1,0 0 1,2 0 0,0 1-1,0 0 1,2 0-1,-5 19 1,10-34 6,-1 0 0,1 0 0,0 0 0,0 1 0,-1-1 0,1 0 0,0 0 0,0 0 0,0 0 0,0 0 0,0 0 0,1 0 0,-1 0 0,0 0 0,0 0 0,1 1 0,-1-1 0,1 0 0,-1 0 0,1-1 0,-1 1 0,1 0 0,-1 0 0,1 0 0,0 0 0,0 0 0,-1-1 0,1 1 0,0 0 0,0-1 0,0 1 0,0 0 0,0-1 0,0 1 0,1 0 0,1-1 0,1 0 0,-1 0 0,1 0 0,-1 0 0,0 0 0,1-1 0,-1 0 0,1 1 0,-1-1 0,0 0 0,4-2 0,41-21-3580,-34 14-689,0 0-1,22-20 0,-15 9-9802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0.529"/>
    </inkml:context>
    <inkml:brush xml:id="br0">
      <inkml:brushProperty name="width" value="0.025" units="cm"/>
      <inkml:brushProperty name="height" value="0.025" units="cm"/>
    </inkml:brush>
  </inkml:definitions>
  <inkml:trace contextRef="#ctx0" brushRef="#br0">131 1 17905,'0'0'7559,"-55"65"-4164,36-35-1217,0-1-800,2 2-1026,3-4-352,7-6 0,7-6 0,0-11-224,12-4-2275,3 0-2049,1-17-2242,-3-6-8233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0.872"/>
    </inkml:context>
    <inkml:brush xml:id="br0">
      <inkml:brushProperty name="width" value="0.025" units="cm"/>
      <inkml:brushProperty name="height" value="0.025" units="cm"/>
    </inkml:brush>
  </inkml:definitions>
  <inkml:trace contextRef="#ctx0" brushRef="#br0">389 1 16047,'-41'17'1828,"1"2"0,1 1-1,1 2 1,-51 40 0,76-52-1703,2 0 1,-1 1-1,2 1 1,-1 0-1,1 0 1,1 1-1,0 1 1,1-1-1,1 1 1,0 0-1,1 1 1,0 0-1,1 0 1,1 0-1,-4 29 1,5-22-130,1 1 0,1-1 0,2 0 1,0 0-1,1 0 0,1 0 0,1 0 0,1 0 1,1-1-1,9 22 0,-11-33-7,0-1-1,1 1 1,1-1 0,0 0-1,0-1 1,0 1-1,1-1 1,0-1 0,1 1-1,0-1 1,0 0-1,0-1 1,1 0 0,0 0-1,0-1 1,1 0-1,-1-1 1,1 0 0,0-1-1,0 0 1,0 0 0,1-1-1,11 1 1,0-2 166,0 0 0,0-2 0,0-1 0,1-1 1,-2-1-1,1 0 0,0-2 0,-1-1 0,0 0 0,-1-2 1,1 0-1,-2-1 0,1-1 0,-2-1 0,1-1 0,-2 0 1,1-1-1,17-20 0,-20 19-15,-1 0 0,0 0 0,-2-1 0,1-1 0,-2 0 0,-1-1 0,0 0 0,-1 0 0,-1-1 0,0-1 0,-2 1 0,0-1 0,-1 0 0,-1 0 0,-1 0 0,-1-1 0,-1 1 0,-1-1 0,0 0 0,-4-20 0,2 33-148,0 0 0,0 0 0,-1 0 0,0 0 1,0 0-1,0 1 0,-1 0 0,-1 0 0,1 0 0,-1 0 0,0 0 0,-1 1 1,1 0-1,-1 0 0,0 1 0,-1 0 0,0 0 0,1 0 0,-13-6 1,9 7-44,1 0 0,-1 0 0,1 1 0,-1 1 0,0 0 0,0 0 0,0 1 0,0 0 1,-1 0-1,1 1 0,0 1 0,0 0 0,0 0 0,0 1 0,-16 5 0,-73 33-6435,48-24-1783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4.355"/>
    </inkml:context>
    <inkml:brush xml:id="br0">
      <inkml:brushProperty name="width" value="0.025" units="cm"/>
      <inkml:brushProperty name="height" value="0.025" units="cm"/>
    </inkml:brush>
  </inkml:definitions>
  <inkml:trace contextRef="#ctx0" brushRef="#br0">49 26 6726,'0'0'17393,"10"-2"-15434,30-5-442,-14 2-811,-1 0-1,1 2 1,0 0-1,34 3 1,-59 0-682,0 0 0,0 0-1,1 0 1,-1 0 0,0 1 0,0-1 0,0 1 0,0-1 0,0 0 0,0 1-1,0 0 1,0-1 0,0 1 0,0 0 0,0-1 0,0 1 0,0 0 0,0 0-1,-1 0 1,1 0 0,0 0 0,-1 0 0,1 0 0,0 0 0,0 2 0,-1 0 17,1 0 1,-1 0 0,1-1 0,-1 1 0,0 0 0,0 0 0,0 0 0,-1 0 0,1 0 0,-2 4 0,-1 3 61,-1 0 0,1 0-1,-2 0 1,-10 18 0,-19 18-73,-43 44 0,46-55-34,0 2 0,-39 62 0,69-97 4,-1 1 0,1-1 0,-1 1 0,1-1 0,0 1 0,0-1 0,0 1 0,1 0 0,-1 0 0,0-1 0,1 1 0,0 0 0,0 4 0,0-6 0,1 0 0,-1 1 0,1-1 0,0 0 0,0 0 0,0 0 0,-1-1 0,1 1 0,0 0 0,0 0 0,0 0 0,0-1 0,1 1 0,-1 0 0,0-1 0,0 1 0,0-1 0,0 0 0,1 1 0,-1-1 0,0 0 0,0 0 0,1 1 0,-1-1 0,0 0 0,0 0 0,1 0 0,-1-1 0,2 1 0,176-11-2565,-41 1-2894,-102 8-4326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6.084"/>
    </inkml:context>
    <inkml:brush xml:id="br0">
      <inkml:brushProperty name="width" value="0.025" units="cm"/>
      <inkml:brushProperty name="height" value="0.025" units="cm"/>
    </inkml:brush>
  </inkml:definitions>
  <inkml:trace contextRef="#ctx0" brushRef="#br0">118 0 9321,'0'0'16842,"-3"12"-14738,-55 145 1745,58-157-3848,0 1 1,-1-1-1,1 1 0,0 0 1,0-1-1,0 1 1,0 0-1,0-1 0,0 1 1,0 0-1,0-1 1,0 1-1,0 0 0,0-1 1,0 1-1,0 0 1,0-1-1,0 1 1,1-1-1,-1 1 0,0 0 1,1-1-1,-1 1 1,0-1-1,1 1 0,-1-1 1,0 1-1,1-1 1,-1 1-1,1 0 0,23 2-7,39-17-309,-47 10 38,-1 0-12,0 1 0,29-1 1,-42 4 277,0-1 0,0 1 0,0 0 1,0 0-1,0 0 0,0 0 0,0 0 0,0 0 1,-1 1-1,1-1 0,0 1 0,0-1 0,0 1 1,0 0-1,0 0 0,0 0 0,-1 0 0,1 0 0,0 0 1,-1 0-1,1 0 0,-1 1 0,1-1 0,-1 1 1,0-1-1,1 1 0,-1-1 0,0 1 0,0 0 1,0 0-1,0-1 0,0 4 0,-1 3 112,0 1-1,0-1 1,-1 1-1,0-1 0,-1 1 1,0-1-1,0 0 1,-1 0-1,0 0 1,0 0-1,-1 0 1,0-1-1,-1 1 1,1-1-1,-1 0 1,-1 0-1,1-1 1,-1 0-1,0 0 1,-14 10-1,13-9-169,-1-1-1,-1 0 1,1 0-1,-1-1 1,0 0-1,0-1 1,0 0-1,-1 0 1,1-1-1,-1 0 1,0-1-1,0 0 1,0 0-1,0-1 1,0 0-1,0-1 1,-16-2 0,25 2-434,-1-1 1,0 0 0,1 0 0,-1 0-1,1 0 1,0 0 0,-1-1 0,1 1 0,0 0-1,0-1 1,0 1 0,0 0 0,0-1 0,0 0-1,0 1 1,0-1 0,0 1 0,1-1 0,-1 0-1,1 0 1,-1 1 0,1-1 0,0 0 0,0 0-1,-1 1 1,1-1 0,1 0 0,-1-3-1,0 3-200,-2-27-10967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6.428"/>
    </inkml:context>
    <inkml:brush xml:id="br0">
      <inkml:brushProperty name="width" value="0.025" units="cm"/>
      <inkml:brushProperty name="height" value="0.025" units="cm"/>
    </inkml:brush>
  </inkml:definitions>
  <inkml:trace contextRef="#ctx0" brushRef="#br0">1 104 18289,'0'0'8040,"47"-55"-6342,-21 43-449,5 2-384,2 2-577,0-1-256,-1 7-96,-4 0-1089,-2 1-2467,-6-1-2690,-5-1-5509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16.770"/>
    </inkml:context>
    <inkml:brush xml:id="br0">
      <inkml:brushProperty name="width" value="0.025" units="cm"/>
      <inkml:brushProperty name="height" value="0.025" units="cm"/>
    </inkml:brush>
  </inkml:definitions>
  <inkml:trace contextRef="#ctx0" brushRef="#br0">484 98 11147,'-12'0'1686,"-8"0"-926,1 1 0,-1 1 0,0 1 0,1 0 0,0 2-1,0 0 1,0 1 0,-25 12 0,25-7-458,1 1 0,0 1 0,0 0 0,2 1 0,0 1 0,0 1 0,1 0 0,1 1 1,1 0-1,1 1 0,0 0 0,1 1 0,-13 32 0,13-24-205,2 0 1,1 0-1,1 0 1,2 1-1,0 0 1,2 0-1,1 0 1,1 1-1,2-1 0,4 31 1,-4-47-192,2-1-1,-1 1 1,2-1-1,-1 1 1,2-1-1,-1 0 1,2-1-1,-1 1 1,1-1 0,12 14-1,-13-17 14,0-1-1,1 0 0,0 0 1,0-1-1,1 0 1,-1 0-1,1-1 1,0 1-1,1-2 1,-1 1-1,1-1 1,-1 0-1,1 0 1,0-1-1,16 3 0,-3-4 263,-1-1 0,1 0 0,0-2 0,0 0 0,0-1-1,-1-1 1,0-1 0,0-1 0,0-1 0,0-1 0,28-15-1,-9 1 315,-1-1 0,-1-3 0,-2 0 0,45-44 0,-57 48-288,-2 0 0,0-1 0,-1-2 1,-2 0-1,0-1 0,20-41 0,-31 51-74,0-1 0,-1 0-1,0 0 1,-1 0 0,-1 0 0,-1-1 0,-1 0-1,0 1 1,-1-1 0,-1 0 0,-1 0-1,-5-30 1,4 37-135,-1 0 0,0 0-1,-1 0 1,0 0 0,-1 1-1,0 0 1,0 0 0,-1 0-1,-1 1 1,1 0 0,-2 0-1,1 0 1,-11-9 0,5 8-2,1 1-1,-1 0 1,0 1-1,-1 0 1,0 1 0,0 1-1,-1 0 1,-28-7 0,19 7-406,-1 2 1,1 1-1,-1 0 1,0 2-1,-30 3 1,30 0-805,1 1 0,1 1 0,-1 1 0,1 1 0,-24 10 0,-24 14-6740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38.761"/>
    </inkml:context>
    <inkml:brush xml:id="br0">
      <inkml:brushProperty name="width" value="0.025" units="cm"/>
      <inkml:brushProperty name="height" value="0.025" units="cm"/>
    </inkml:brush>
  </inkml:definitions>
  <inkml:trace contextRef="#ctx0" brushRef="#br0">9472 934 13196,'-64'-12'313,"2"-3"0,-1-2-1,2-3 1,1-3-1,1-2 1,0-3 0,3-2-1,-58-42 1,71 41-62,-178-120 481,180 128-745,0 1 1,-1 2 0,-81-26 0,29 21-543,-190-24 0,-102 18-75,65 7 934,-471-94 1441,-126-12-799,-165 108-1358,833 23 49,-1042 74 79,1060-42 418,2 11 0,3 9 0,-336 125-1,425-123-172,2 6 0,-220 134 0,296-156-16,3 3-1,1 2 1,2 2-1,2 3 1,3 2 0,2 2-1,-76 111 1,53-46-566,-100 231 1,-5 147 67,132-335 572,7 1 0,7 3-1,7 0 1,8 1 0,10 272-1,8-367 64,3 0 1,4-1-1,2 0 0,3-1 0,3 0 1,50 114-1,-45-133-18,2 0 0,2-1 0,3-2 0,1-1 1,3-1-1,1-2 0,2-2 0,2-2 0,46 36 0,-18-26-42,2-3-1,1-3 0,3-3 1,1-4-1,145 49 0,-25-27 14,246 41 0,619 26-67,9-99 75,-75-76-290,-3-65-40,-475 38 352,721-203 0,-396-26 256,-634 209-13,368-233 0,-448 242-131,-4-5-1,-5-6 1,-4-5-1,-4-5 1,121-155-1,-161 173-112,-4-3-1,-5-3 0,-3-3 0,-5-2 0,-5-2 0,-4-2 0,52-195 1,-80 236 59,-3 0 1,-4-1-1,-2-1 1,-3 0 0,-5-87-1,-2 122-149,-1 1 0,-1-1 0,-2 1 1,-1 0-1,-1 1 0,-2-1 0,-1 2 0,-1 0 0,-2 0 0,-1 2 0,-1 0 0,-1 0 1,-26-28-1,14 25-693,-1 1 1,-2 1-1,-1 2 1,-1 1 0,-2 1-1,-61-28 1,-107-39-4621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34.247"/>
    </inkml:context>
    <inkml:brush xml:id="br0">
      <inkml:brushProperty name="width" value="0.025" units="cm"/>
      <inkml:brushProperty name="height" value="0.025" units="cm"/>
    </inkml:brush>
  </inkml:definitions>
  <inkml:trace contextRef="#ctx0" brushRef="#br0">8 522 16143,'0'0'5312,"-2"9"-3369,-4 25-171,6-33-1706,0 0-1,0-1 0,1 1 0,-1-1 0,0 1 1,0 0-1,1-1 0,-1 1 0,0-1 0,1 1 0,-1-1 1,0 1-1,1-1 0,-1 0 0,1 1 0,-1-1 0,1 1 1,-1-1-1,1 0 0,-1 1 0,1-1 0,-1 0 1,1 0-1,0 1 0,-1-1 0,1 0 0,-1 0 0,1 0 1,0 0-1,-1 0 0,1 0 0,-1 0 0,1 0 0,0 0 1,-1 0-1,1 0 0,-1 0 0,1 0 0,0 0 1,-1-1-1,1 1 0,-1 0 0,1-1 0,27-7 890,4-14-442,-2 0 0,0-2 0,-2-1 0,-1-1 0,26-33 0,-19 22-329,58-67 72,86-129 0,-163 218-256,-15 15 0,0 0 0,1 0 0,-1 0 0,0 0 0,0 0 0,1 0 0,-1 0 0,0 0 0,0 1 0,1-1 0,-1 0 0,0 0 0,0 0 0,1 0 0,-1 0 0,0 1 0,0-1 0,0 0 0,0 0 0,1 0 0,-1 1 0,0-1 0,0 0 0,0 0 0,0 0 0,0 1 0,1-1 0,-1 0 0,0 0 0,0 1 0,0-1 0,0 0 0,0 1 0,0-1 0,0 0 0,0 0 0,0 1 0,0-1 0,-4 41 0,-10 7 0,-31 74 0,32-92 0,1 0 0,1 0 0,2 1 0,1 1 0,1 0 0,-4 53 0,11-85 0,0 1 0,-1-1 0,1 0 0,0 1 0,0-1 1,0 1-1,0-1 0,0 0 0,0 1 0,0-1 0,0 0 0,0 1 0,0-1 0,0 1 0,0-1 1,0 0-1,1 1 0,-1-1 0,0 0 0,0 1 0,0-1 0,0 0 0,1 1 0,-1-1 0,0 0 1,0 1-1,1-1 0,-1 0 0,0 0 0,0 1 0,1-1 0,-1 0 0,0 0 0,1 0 0,-1 0 1,0 1-1,1-1 0,-1 0 0,0 0 0,1 0 0,-1 0 0,1 0 0,-1 0 0,0 0 0,1 0 0,-1 0 1,0 0-1,1 0 0,-1 0 0,1 0 0,-1 0 0,0 0 0,1 0 0,11-8-26,-1-10-1789,-2-7-6855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35.521"/>
    </inkml:context>
    <inkml:brush xml:id="br0">
      <inkml:brushProperty name="width" value="0.025" units="cm"/>
      <inkml:brushProperty name="height" value="0.025" units="cm"/>
    </inkml:brush>
  </inkml:definitions>
  <inkml:trace contextRef="#ctx0" brushRef="#br0">240 1 9449,'0'0'9742,"-8"2"-7804,0 0-1672,1 0 0,0 1 0,0-1-1,1 2 1,-1-1 0,0 1 0,1 0 0,0 1-1,0-1 1,0 1 0,1 0 0,0 1-1,-8 9 1,-15 18 799,-30 46 1,51-68-779,0 0 1,1 1 0,1 0-1,-1 0 1,2 0-1,0 1 1,0-1 0,-2 24-1,5-34-234,1 1 0,0-1 0,0 1-1,0-1 1,0 0 0,1 1 0,-1-1 0,1 0-1,-1 1 1,1-1 0,0 0 0,0 0 0,0 0-1,0 0 1,0 1 0,1-2 0,-1 1-1,0 0 1,1 0 0,0 0 0,-1 0 0,3 1-1,1 0 9,-1-1 0,1 1 0,-1-1 0,1 0 0,0 0-1,0 0 1,-1-1 0,1 0 0,1 0 0,4 0 0,4 1 71,1-2 1,-1 0 0,0-1 0,0 0 0,1-1 0,24-7 0,18-15 155,-55 23-285,0 0 0,-1 1 0,1-1 0,0 0 0,-1 0 1,1 0-1,-1 0 0,1 0 0,-1 0 0,1-1 0,-1 1 0,0 0 0,0-1 0,0 1 0,0-1 1,0 1-1,0-1 0,0 0 0,0 1 0,-1-1 0,1 0 0,-1 0 0,1 1 0,-1-1 0,1 0 1,-1 0-1,0 0 0,0 1 0,0-1 0,0-2 0,-2 3-3,1-1 0,0 1 0,0 0 0,-1-1 0,1 1 0,-1 0 0,1 0 0,-1 0 0,0 1 0,1-1 0,-1 0 0,0 0 0,1 1 0,-1-1 0,0 1 0,0 0 0,0-1 0,1 1 0,-1 0 0,-2 0 0,-48-1 0,41 2 0,-9-2 0,14 0 0,0 1 0,0-1 0,0 1 0,0 0 0,0 1 0,0 0 0,0-1 0,0 2 0,1-1 0,-1 1 0,0 0 0,1 0 0,-7 4 0,11-6-24,1 1 1,-1-1-1,1 0 1,-1 1-1,1-1 1,-1 0-1,1 1 1,0-1-1,-1 1 1,1-1-1,0 1 0,-1-1 1,1 1-1,0-1 1,-1 1-1,1-1 1,0 1-1,0 0 1,0-1-1,0 1 1,0-1-1,0 1 0,0 0 1,0-1-1,0 1 1,0-1-1,0 1 1,0-1-1,0 1 1,0 0-1,0-1 1,1 1-1,-1-1 0,0 1 1,0-1-1,1 1 1,-1-1-1,0 1 1,1-1-1,-1 1 1,0-1-1,1 1 1,-1-1-1,1 0 1,-1 1-1,1-1 0,-1 0 1,1 1-1,-1-1 1,1 0-1,-1 0 1,2 1-1,29 10-4883,0-6-3832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29:39.493"/>
    </inkml:context>
    <inkml:brush xml:id="br0">
      <inkml:brushProperty name="width" value="0.025" units="cm"/>
      <inkml:brushProperty name="height" value="0.025" units="cm"/>
    </inkml:brush>
  </inkml:definitions>
  <inkml:trace contextRef="#ctx0" brushRef="#br0">533 18 5958,'0'0'10281,"-8"-4"-8802,1 1-1259,-1 1 0,1 0 0,0 0 0,-1 0 0,1 1 0,-1 0 0,0 1 0,1-1 0,-1 1 0,1 1-1,-1 0 1,0 0 0,1 0 0,-9 3 0,-8 5 386,1 1-1,0 1 1,1 1 0,0 1-1,1 1 1,0 1 0,1 0-1,1 2 1,-32 35-1,32-30-184,2 0 0,0 0 0,1 2 0,2 0 0,0 1 0,2 0-1,0 1 1,-12 44 0,20-57-297,2-1 1,-1 1-1,1 0 0,1 0 0,0 0 0,1 0 1,1 0-1,0 0 0,3 16 0,-3-24-105,0-1 0,1 1 0,0-1 0,0 1 0,0-1 0,1 1 0,-1-1 0,1 0 0,0 0 0,0-1 0,0 1-1,1 0 1,-1-1 0,1 0 0,0 0 0,0 0 0,0 0 0,0-1 0,1 1 0,-1-1 0,0 0 0,1-1 0,0 1 0,-1-1 0,1 0 0,0 0 0,6 0 0,12 1-9,0-1 0,0-1 0,1-1 1,-1-1-1,0-1 0,0-1 0,-1-1 1,1-2-1,38-15 0,-33 10-6,-1-1 0,0-1 0,-1-1 0,0-2-1,-2-1 1,0 0 0,23-25 0,-39 35-4,0 0 0,0-1 0,-1 0 0,-1 0 0,0 0 0,0-1 0,-1 0 0,0-1 0,0 1 0,-1-1 0,4-17 0,-7 22 0,-1 0 0,1 0 0,-1 0 0,0 0 0,-1 0 0,1 0 0,-1 0 0,0 0 0,-1 0 0,1 1 0,-1-1 0,0 0 0,-1 1 0,0-1 0,1 1 0,-2 0 0,1 0 0,0 0 0,-1 0 0,0 0 0,0 1 0,-1 0 0,-4-4 0,-23-17-923,-63-36 1,61 41-2005,-60-47 1,76 51-7121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09.423"/>
    </inkml:context>
    <inkml:brush xml:id="br0">
      <inkml:brushProperty name="width" value="0.025" units="cm"/>
      <inkml:brushProperty name="height" value="0.025" units="cm"/>
    </inkml:brush>
  </inkml:definitions>
  <inkml:trace contextRef="#ctx0" brushRef="#br0">0 1 20724,'0'0'7687,"87"20"-5925,-25-17-385,10-1-480,8-2-577,3 0-320,-5 0 0,-7 0 0,-15-2 0,-11 0-448,-15 1-673,-15 0-929,-45-3-10026,-7 3 3108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09.799"/>
    </inkml:context>
    <inkml:brush xml:id="br0">
      <inkml:brushProperty name="width" value="0.025" units="cm"/>
      <inkml:brushProperty name="height" value="0.025" units="cm"/>
    </inkml:brush>
  </inkml:definitions>
  <inkml:trace contextRef="#ctx0" brushRef="#br0">288 1 15855,'0'0'9203,"6"8"-7457,-3-4-1606,0 0 1,-1-1-1,1 1 0,1-1 0,-1 0 1,0 0-1,1 0 0,0 0 1,-1 0-1,1-1 0,0 0 0,0 0 1,1 0-1,-1 0 0,0-1 1,1 1-1,7 0 0,3 0 237,0 1-1,0 0 1,-1 1 0,1 0-1,16 9 1,-28-12-354,0 0 1,-1 0-1,1 1 0,-1-1 1,1 1-1,-1 0 1,0 0-1,0 0 0,0 0 1,0 0-1,0 0 0,0 0 1,0 1-1,-1-1 1,1 1-1,-1-1 0,0 1 1,0 0-1,0-1 0,0 1 1,0 0-1,-1 0 1,1 0-1,-1-1 0,1 1 1,-1 0-1,0 0 1,0 0-1,-1 0 0,1 0 1,-1 0-1,1-1 0,-1 1 1,0 0-1,-1 3 1,-5 7 8,-1-1 1,1 0 0,-2 0 0,0-1-1,-1 0 1,1 0 0,-2-1 0,0 0 0,-22 15-1,17-12-23,-165 113-9,16-11 0,162-113 0,0 1 0,0-1 0,0 1 0,0 0 0,0 0 0,0 0 0,1 0 0,-1 1 0,1-1 0,-2 6 0,4-9 0,-1 1 0,1 0 0,0-1 0,0 1 0,0 0 0,0-1 0,0 1 0,0 0 0,0-1 0,0 1 0,0 0 0,0-1 0,0 1 0,0 0 0,1-1 0,-1 1 0,0 0 0,0-1 0,1 1 0,-1 0 0,0-1 0,1 1 0,0 0 0,0 0 0,1 0 0,0 0 0,-1 0 0,1 0 0,0 0 0,-1 0 0,1 0 0,0-1 0,0 1 0,0-1 0,0 1 0,2-1 0,75 8 0,0-4 0,145-10 0,-127 1 0,60 3-715,-9 1-5302,-110-1-9064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0.889"/>
    </inkml:context>
    <inkml:brush xml:id="br0">
      <inkml:brushProperty name="width" value="0.025" units="cm"/>
      <inkml:brushProperty name="height" value="0.025" units="cm"/>
    </inkml:brush>
  </inkml:definitions>
  <inkml:trace contextRef="#ctx0" brushRef="#br0">0 30 21140,'0'0'4057,"11"-4"-1905,16-4-1369,0 2 1,0 1 0,1 1 0,0 2 0,50 1 0,363 36-1302,-431-34-868,-5 1-5561,-13-1 50,-2-1 5599,-16 0-9672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1.308"/>
    </inkml:context>
    <inkml:brush xml:id="br0">
      <inkml:brushProperty name="width" value="0.025" units="cm"/>
      <inkml:brushProperty name="height" value="0.025" units="cm"/>
    </inkml:brush>
  </inkml:definitions>
  <inkml:trace contextRef="#ctx0" brushRef="#br0">106 21 19122,'0'0'7159,"11"-1"-4858,59-6 57,-25 1-1997,-1 2 0,1 1 0,0 3 0,53 6 1,-95-6-361,0 1-1,0-1 1,0 1 0,0 0 0,0 0 0,0 0 0,-1 0 0,1 0-1,0 0 1,-1 1 0,1-1 0,-1 1 0,1 0 0,-1 0 0,0 0-1,0 0 1,0 0 0,0 0 0,0 1 0,0-1 0,-1 1 0,1-1-1,-1 1 1,1 0 0,-1 0 0,0-1 0,0 1 0,-1 0 0,1 0-1,0 5 1,-1-2-1,0-1 0,-1 1-1,1 0 1,-1 0 0,-1-1-1,1 1 1,-1 0-1,0-1 1,0 0 0,-1 1-1,1-1 1,-1 0 0,0 0-1,-7 8 1,-30 29 0,-2-2 0,-1-1 0,-2-3 0,-85 53 0,-45 36 0,173-124 0,0 0 0,1 1 0,-1-1 0,0 0 0,1 1 0,-1 0 0,1-1 0,0 1 0,0 0 0,0-1 0,0 1 0,0 0 0,-2 4 0,3-6 0,0 1 0,0 0 0,0-1 0,0 1 0,1-1 0,-1 1 0,0 0 0,0-1 0,0 1 0,1 0 0,-1-1 0,0 1 0,0-1 0,1 1 0,-1-1 0,1 1 0,-1-1 0,0 1 0,1-1 0,-1 1 0,1-1 0,-1 0 0,1 1 0,-1-1 0,1 0 0,0 1 0,-1-1 0,2 1 0,6 1 0,0 0 0,1 0 0,-1 0 0,1-1 0,9 0 0,-5 0 0,157 7 0,-120-8 0,0 1 0,0 3 0,0 3 0,0 1 0,53 16 0,-89-17-330,1 0 0,-1 0 0,23 17 0,-26-16-931,-1-1 0,1-1-1,0 1 1,1-2 0,-1 0 0,20 6 0,3-6-16810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2.829"/>
    </inkml:context>
    <inkml:brush xml:id="br0">
      <inkml:brushProperty name="width" value="0.025" units="cm"/>
      <inkml:brushProperty name="height" value="0.025" units="cm"/>
    </inkml:brush>
  </inkml:definitions>
  <inkml:trace contextRef="#ctx0" brushRef="#br0">62 1 15214,'0'0'3577,"-7"11"-2125,-2 6-979,1 0 0,1 0 0,1 1 1,0 0-1,2 0 0,0 1 0,-3 31 0,4 18 434,12 137-1,28 66-469,6 48-285,-37 26 346,-6-233 339,5-98-1898,-5-14 924,0 0 1,1 0-1,-1 0 0,0 0 1,1 0-1,-1-1 1,0 1-1,1 0 0,-1 0 1,0 0-1,0 0 0,1 0 1,-1 0-1,0-1 0,1 1 1,-1 0-1,0 0 0,0-1 1,1 1-1,-1 0 0,0 0 1,0-1-1,0 1 1,0 0-1,1 0 0,-1-1 1,0 1-1,0 0 0,0-1 1,0 1-1,0 0 0,0-1 1,0 1-1,0 0 0,0-1 1,0 1-1,0 0 0,0 0 1,0-1-1,0 1 1,0 0-1,0-1 0,0 0 1,1-19-6783</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3.574"/>
    </inkml:context>
    <inkml:brush xml:id="br0">
      <inkml:brushProperty name="width" value="0.025" units="cm"/>
      <inkml:brushProperty name="height" value="0.025" units="cm"/>
    </inkml:brush>
  </inkml:definitions>
  <inkml:trace contextRef="#ctx0" brushRef="#br0">28 0 16143,'0'0'3048,"-3"8"-2039,-3 10-532,1 0-1,0 0 1,2 0-1,0 0 1,1 1-1,1 24 1,10 126 951,-5-112-1366,10 325 238,-8-165-231,-5-192-756,7 93 1646,-1-80-4003,5-2-4285,-7-26-5819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4.280"/>
    </inkml:context>
    <inkml:brush xml:id="br0">
      <inkml:brushProperty name="width" value="0.025" units="cm"/>
      <inkml:brushProperty name="height" value="0.025" units="cm"/>
    </inkml:brush>
  </inkml:definitions>
  <inkml:trace contextRef="#ctx0" brushRef="#br0">24 1 15503,'0'0'7100,"-1"16"-6273,-6 369 1582,-6 118-2250,11-426-842,2-43-5424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41.015"/>
    </inkml:context>
    <inkml:brush xml:id="br0">
      <inkml:brushProperty name="width" value="0.025" units="cm"/>
      <inkml:brushProperty name="height" value="0.025" units="cm"/>
    </inkml:brush>
  </inkml:definitions>
  <inkml:trace contextRef="#ctx0" brushRef="#br0">3167 438 9513,'-152'-27'2149,"107"21"-1235,1-1-1,-55-17 1,-376-98-632,-8 40 632,-15 21-61,351 52-546,-207 14 1,225 9-275,1 5 1,0 7-1,-130 43 0,231-61-6,1 1 0,-1 1 1,-33 19-1,54-26-29,0 0 1,0 1 0,1 0 0,-1 0 0,1 1 0,0 0 0,0-1-1,0 2 1,1-1 0,0 0 0,0 1 0,0 0 0,1 0 0,-1 0-1,1 0 1,1 1 0,-1-1 0,1 1 0,-1 9 0,2-4-28,1 1 0,0-1 0,1 0 0,0 0 0,1 0 0,1 0 0,0-1 0,0 1 0,1-1 1,1 0-1,0 0 0,0 0 0,1 0 0,1-1 0,-1 0 0,2 0 0,11 12 0,6 4-212,1-1 1,1-1-1,1-1 0,51 32 0,-10-14-433,2-3-1,119 44 1,162 28 578,-225-82 442,2-5-1,1-6 0,1-6 1,0-5-1,0-7 1,179-22-1,247-78-47,-9-46-89,-535 143-209,346-115-411,-320 102 351,0-1 0,0-2 0,-2-1-1,-1-2 1,-1-2 0,55-48 0,-80 63 73,-1-1 1,0 1 0,0-2 0,-1 1 0,-1-1-1,0 0 1,0-1 0,-1 1 0,-1-1-1,0 0 1,5-21 0,-9 25 69,1 0 0,-1 0 0,-1 0-1,0 0 1,0-1 0,-1 1 0,0 0 0,0 0 0,-1 1 0,0-1 0,-1 0 0,0 1 0,0-1-1,-1 1 1,0 0 0,0 0 0,-1 0 0,-10-12 0,-2 2-19,0 1 0,-1 0 0,-1 2 0,-1 0 0,0 1 0,-1 1 0,0 1-1,-1 0 1,0 2 0,-1 1 0,0 1 0,-1 1 0,0 0 0,0 2 0,-29-2 0,4 2-507,0 2 0,1 2 1,-1 2-1,0 3 0,1 2 0,-84 20 0,-10 14-2279,-2 1-2867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5.122"/>
    </inkml:context>
    <inkml:brush xml:id="br0">
      <inkml:brushProperty name="width" value="0.025" units="cm"/>
      <inkml:brushProperty name="height" value="0.025" units="cm"/>
    </inkml:brush>
  </inkml:definitions>
  <inkml:trace contextRef="#ctx0" brushRef="#br0">1 91 20628,'0'0'2690,"15"-3"-971,143-24 967,-25 3-1933,186-11-1,-243 33-809,0 4 0,0 2 0,0 4 0,-1 4 0,94 26 0,-145-31-44,167 42-180,-160-43-700,0-2 1,1-1-1,-1-1 1,40-3-1,-61 0 134,1 0 1,-1-1-1,0-1 1,11-3-1,16-12-4924,-3-8-6833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15.853"/>
    </inkml:context>
    <inkml:brush xml:id="br0">
      <inkml:brushProperty name="width" value="0.025" units="cm"/>
      <inkml:brushProperty name="height" value="0.025" units="cm"/>
    </inkml:brush>
  </inkml:definitions>
  <inkml:trace contextRef="#ctx0" brushRef="#br0">0 98 16624,'0'0'4548,"11"0"-2354,270-17 4269,-55 0-5564,644 13 807,-381 8-1640,-411-6-977,0-3 0,143-28 0,-213 32 187,12-4-325,-13-4-3872,-7 0-2553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0.920"/>
    </inkml:context>
    <inkml:brush xml:id="br0">
      <inkml:brushProperty name="width" value="0.025" units="cm"/>
      <inkml:brushProperty name="height" value="0.025" units="cm"/>
      <inkml:brushProperty name="color" value="#E71224"/>
    </inkml:brush>
  </inkml:definitions>
  <inkml:trace contextRef="#ctx0" brushRef="#br0">99 81 15855,'0'0'2530,"8"-7"-618,3-2-1222,0 1 1,1 1-1,-1 0 1,1 0-1,1 1 1,-1 1-1,1 0 1,0 1 0,0 0-1,1 1 1,-1 0-1,0 1 1,16 0-1,-17 1-440,-7 1-113,0 0 0,0-1-1,0 2 1,1-1 0,-1 1 0,0 0 0,6 1 0,-10-1-118,0-1 0,1 1 1,-1 0-1,0 0 0,0 0 1,0 0-1,0 0 0,0 0 1,0 0-1,0 0 0,0 0 0,0 0 1,0 1-1,-1-1 0,1 0 1,0 1-1,-1-1 0,1 0 1,-1 1-1,1-1 0,-1 1 1,0-1-1,0 0 0,0 1 1,0-1-1,0 1 0,0-1 1,0 1-1,0-1 0,-1 2 1,0 4 22,0 0 1,-1 0-1,-1 0 1,1 0 0,-1-1-1,0 1 1,0-1-1,-1 0 1,0 0 0,0 0-1,-9 9 1,-63 61 272,57-58-298,-60 50 2,42-38-20,2 1 0,-40 47 0,74-78-1,0 1 1,1-1-1,-1 1 1,0 0-1,1-1 1,-1 1-1,0 0 1,1 0-1,-1 0 1,1-1-1,0 1 0,-1 0 1,1 0-1,0 0 1,-1 0-1,1 0 1,0 0-1,0 0 1,0 0-1,-1 0 1,1-1-1,0 1 0,1 0 1,-1 0-1,0 0 1,0 0-1,0 0 1,0 0-1,1 1 1,1 0-11,-1-2 1,0 1 0,1 0 0,-1 0 0,1 0 0,-1-1 0,1 1 0,0-1 0,-1 1 0,1-1-1,-1 0 1,1 1 0,0-1 0,-1 0 0,4 0 0,14-1-315,-1-1 0,25-4 0,-32 4-63,59-6-7976,-39 4 544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1.279"/>
    </inkml:context>
    <inkml:brush xml:id="br0">
      <inkml:brushProperty name="width" value="0.025" units="cm"/>
      <inkml:brushProperty name="height" value="0.025" units="cm"/>
      <inkml:brushProperty name="color" value="#E71224"/>
    </inkml:brush>
  </inkml:definitions>
  <inkml:trace contextRef="#ctx0" brushRef="#br0">85 1 21877,'0'0'8328,"-38"52"-6759,22-23-576,6 5-993,-2 0 0,6 1 0,3-3 0,3-2 0,0-1 0,0-2 0,3 0 0,0 0 0,0 1-160,-3-4-1762,0-8-2594,0-5-2851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1.620"/>
    </inkml:context>
    <inkml:brush xml:id="br0">
      <inkml:brushProperty name="width" value="0.025" units="cm"/>
      <inkml:brushProperty name="height" value="0.025" units="cm"/>
      <inkml:brushProperty name="color" value="#E71224"/>
    </inkml:brush>
  </inkml:definitions>
  <inkml:trace contextRef="#ctx0" brushRef="#br0">1 131 21076,'0'0'8040,"59"-59"-6503,-23 40-416,1 1-544,2 3-513,0 4-641,-4 5-1793,-6 3-3075,-6 3-4965</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1.979"/>
    </inkml:context>
    <inkml:brush xml:id="br0">
      <inkml:brushProperty name="width" value="0.025" units="cm"/>
      <inkml:brushProperty name="height" value="0.025" units="cm"/>
      <inkml:brushProperty name="color" value="#E71224"/>
    </inkml:brush>
  </inkml:definitions>
  <inkml:trace contextRef="#ctx0" brushRef="#br0">7 5 20820,'0'0'4580,"12"0"-1831,9-2-1862,-4 1-153,0 0 1,0 0-1,1 2 1,32 5-1,-48-5-731,0 0-1,0 0 0,0 0 1,0 0-1,0 1 0,-1-1 1,1 1-1,0-1 1,-1 1-1,1 0 0,-1 0 1,0 0-1,1 0 0,-1 0 1,0 0-1,0 0 1,0 0-1,0 0 0,-1 0 1,1 0-1,-1 1 0,1-1 1,-1 0-1,0 0 0,0 1 1,0-1-1,0 0 1,0 1-1,0-1 0,-1 3 1,0 3-5,0 1-1,-1-1 1,0 1 0,-1-1 0,1 0 0,-8 14 0,-9 10 2,-44 54 0,39-54 0,-28 45 0,51-75 0,0 0 0,0-1 0,0 1 0,0 0 0,0-1 0,0 1 0,1 0 0,-1 0 0,1 0 0,-1-1 0,1 1 0,0 0 0,0 0 0,-1 0 0,1 0 0,1 0 0,-1 0 0,0 0 0,1 1 0,0-1 0,-1-1 0,1 0 0,0 0 0,0 0 0,0 0 0,0-1 0,0 1 0,0 0 0,0 0 0,0 0 0,0-1 0,0 1 0,0-1 0,1 1 0,-1-1 0,0 1 0,0-1 0,1 0 0,-1 1 0,2-1 0,8 1 0,0-1 0,0-1 0,0 0 0,0 0 0,14-4 0,70-21-8232,-85 23 6919,24-8-6855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2.320"/>
    </inkml:context>
    <inkml:brush xml:id="br0">
      <inkml:brushProperty name="width" value="0.025" units="cm"/>
      <inkml:brushProperty name="height" value="0.025" units="cm"/>
      <inkml:brushProperty name="color" value="#E71224"/>
    </inkml:brush>
  </inkml:definitions>
  <inkml:trace contextRef="#ctx0" brushRef="#br0">99 0 16656,'0'0'16111,"-9"50"-16111,9-25 0,0 3 0,0 0 0,3 2 0,1-1 0,1-2 0,-1 1-1505,-1-5-1346,-1 0 64,-2-6 161,0-5-1250,0-8-2978</inkml:trace>
  <inkml:trace contextRef="#ctx0" brushRef="#br0" timeOffset="1">1 162 19987,'0'0'10570,"52"-18"-9385,-15 9-512,6-1-417,2 0-256,-2-2-1057,-3 1-2210,-7 0-5445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4.560"/>
    </inkml:context>
    <inkml:brush xml:id="br0">
      <inkml:brushProperty name="width" value="0.025" units="cm"/>
      <inkml:brushProperty name="height" value="0.025" units="cm"/>
      <inkml:brushProperty name="color" value="#E71224"/>
    </inkml:brush>
  </inkml:definitions>
  <inkml:trace contextRef="#ctx0" brushRef="#br0">104 418 5285,'-40'55'10441,"31"-41"-8561,0 0 0,1 0 0,1 1 0,0 1 0,1-1-1,0 1 1,-6 30 0,12-45-1860,0-1 0,0 0 0,0 0-1,0 1 1,0-1 0,0 0 0,0 0 0,0 0 0,0 1 0,0-1-1,0 0 1,1 0 0,-1 1 0,0-1 0,0 0 0,0 0-1,0 1 1,0-1 0,0 0 0,0 0 0,1 0 0,-1 0 0,0 1-1,0-1 1,0 0 0,0 0 0,1 0 0,-1 0 0,0 1-1,0-1 1,0 0 0,1 0 0,-1 0 0,0 0 0,0 0-1,1 0 1,-1 0 0,0 0 0,0 0 0,0 0 0,1 0 0,-1 0-1,0 0 1,0 0 0,1 0 0,-1 0 0,0 0 0,0 0-1,1 0 1,-1 0 0,0 0 0,0 0 0,0 0 0,1-1-1,-1 1 1,0 0 0,0 0 0,0 0 0,1 0 0,-1 0 0,0-1-1,0 1 1,0 0 0,0 0 0,0 0 0,1-1 0,-1 1-1,16-13 634,21-32-653,-2-2 0,-1-1 0,49-98 0,-58 101 0,-7 12 0,6-8 0,-1-1 0,-2-2 0,25-78 0,-114 304 0,43-79-33,5 2 0,4 0 0,5 1 0,3 154 0,9-288-2594,2-4-4905,1-14-9274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5.228"/>
    </inkml:context>
    <inkml:brush xml:id="br0">
      <inkml:brushProperty name="width" value="0.025" units="cm"/>
      <inkml:brushProperty name="height" value="0.025" units="cm"/>
      <inkml:brushProperty name="color" value="#E71224"/>
    </inkml:brush>
  </inkml:definitions>
  <inkml:trace contextRef="#ctx0" brushRef="#br0">84 57 13421,'0'0'10885,"8"-7"-8889,1 0-1357,0 0 0,1 1-1,0 0 1,12-5 0,-18 9-423,1 0 0,0 0 0,0 0 0,0 1 0,0 0 0,0 0-1,0 0 1,0 1 0,0 0 0,0 0 0,1 0 0,-1 0 0,0 1 0,6 1 0,-10-1-215,0-1 1,0 1-1,0 0 1,-1 0-1,1-1 1,0 1-1,0 0 1,0 0-1,-1 0 1,1 0-1,0 0 1,-1 0-1,1 0 1,-1 0-1,0 0 1,1 1-1,-1-1 1,0 0-1,1 0 1,-1 0-1,0 0 1,0 1-1,0-1 1,0 0-1,0 0 1,-1 2-1,-5 33-9,-5-12 8,-1-1 0,-2 0 0,0-2 0,-1 1 0,-33 34 0,-7 13 0,42-53 0,-29 45 0,40-58 0,0 0 0,0 1 0,1-1 0,-1 1 0,1-1 0,0 1 0,0 0 0,0 0 0,0 0 0,1-1 0,-1 1 0,1 0 0,0 0 0,1 7 0,0-10 0,0 1 0,1-1 0,-1 0 0,0 0 0,1 0 0,-1 0 0,1 0 0,-1 0 0,1 0 0,0 0 0,-1-1 0,1 1 0,0-1 0,-1 1 0,1-1 0,0 1 0,0-1 0,-1 0 0,1 0 0,0 0 0,0 0 0,3-1 0,44-2 0,10-14-1662,-4-13-3546,-21 6-3072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5.573"/>
    </inkml:context>
    <inkml:brush xml:id="br0">
      <inkml:brushProperty name="width" value="0.025" units="cm"/>
      <inkml:brushProperty name="height" value="0.025" units="cm"/>
      <inkml:brushProperty name="color" value="#E71224"/>
    </inkml:brush>
  </inkml:definitions>
  <inkml:trace contextRef="#ctx0" brushRef="#br0">0 58 17521,'0'0'15246,"59"-1"-15246,-28-12 0,2-1 0,-1-2 0,-2 7 0,-10 5 0,-7 4-1217,-13 15-11787,-24 5 1857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4:28.628"/>
    </inkml:context>
    <inkml:brush xml:id="br0">
      <inkml:brushProperty name="width" value="0.025" units="cm"/>
      <inkml:brushProperty name="height" value="0.025" units="cm"/>
    </inkml:brush>
  </inkml:definitions>
  <inkml:trace contextRef="#ctx0" brushRef="#br0">0 74 12940,'0'0'1794,"12"2"-1863,35 5 73,0-2 0,0-2 1,70-5-1,156-25 511,-53 3 746,65 12-789,1 12-1,429 55 1,-452-28-132,2-11 0,453-32 0,908-72 28,4 68-347,-105 35 12,492-3 89,1461 22-47,-2818-7-59,1908 44 32,-1123-104 475,-273-64 828,-1137 94-1369,7 0-76,1 0 1,81 8-1,-121-5-13,-1 1 1,1 0 0,-1 0-1,0-1 1,1 1 0,-1 1-1,0-1 1,1 0 0,-1 0-1,2 3 1,5 8-2241,-11 2-4221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5.929"/>
    </inkml:context>
    <inkml:brush xml:id="br0">
      <inkml:brushProperty name="width" value="0.025" units="cm"/>
      <inkml:brushProperty name="height" value="0.025" units="cm"/>
      <inkml:brushProperty name="color" value="#E71224"/>
    </inkml:brush>
  </inkml:definitions>
  <inkml:trace contextRef="#ctx0" brushRef="#br0">1 83 13196,'0'0'19571,"49"-3"-19571,-17-10 0,4-1 0,3 2 0,-2-2-1313,-2 1-5189,-2-1-5254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6.272"/>
    </inkml:context>
    <inkml:brush xml:id="br0">
      <inkml:brushProperty name="width" value="0.025" units="cm"/>
      <inkml:brushProperty name="height" value="0.025" units="cm"/>
      <inkml:brushProperty name="color" value="#E71224"/>
    </inkml:brush>
  </inkml:definitions>
  <inkml:trace contextRef="#ctx0" brushRef="#br0">110 136 12684,'0'0'18914,"-7"8"-17910,-22 29-839,28-36-165,1-1 0,-1 1 0,0-1 1,1 1-1,-1 0 0,0-1 0,1 1 0,-1 0 0,1 0 0,0-1 1,-1 1-1,1 0 0,-1 0 0,1 0 0,0 0 0,0-1 0,-1 1 0,1 0 1,0 0-1,0 0 0,0 0 0,0 0 0,0 0 0,0-1 0,0 1 1,0 0-1,1 0 0,-1 0 0,0 0 0,0 0 0,1-1 0,-1 1 1,1 0-1,-1 0 0,1-1 0,-1 1 0,1 0 0,-1 0 0,1-1 0,-1 1 1,1-1-1,1 2 0,2-1-1,0 1 0,0-1 0,0 0 0,0 0 0,1-1 0,-1 1 0,5-1 0,10 2-24,-13 0-26,0 0-1,0 1 1,0 0 0,0 0-1,0 1 1,-1-1-1,1 1 1,-1 0 0,0 1-1,0-1 1,-1 1-1,1 0 1,-1 0-1,0 1 1,-1-1 0,1 1-1,-1 0 1,0-1-1,0 2 1,-1-1-1,2 7 1,-1-6 108,-1 0 0,-1 1 0,1 0 0,-1-1 0,-1 1 0,1 0 0,-1-1 0,-1 1 0,1 0 0,-1-1 0,-1 1 0,1-1 0,-1 1 0,-1-1 0,1 0 0,-1 0 0,0 0 0,-5 7 0,-3 2-38,0-2 0,-1 1-1,-1-1 1,-17 14 0,24-23-21,-1 1 1,0-1-1,0 0 0,0-1 1,-1 1-1,1-1 1,-1-1-1,0 0 1,0 0-1,-1 0 1,-10 1-1,18-4-105,0 0-1,0 1 1,0-1 0,0 0 0,0 0-1,-1 0 1,1-1 0,0 1-1,0 0 1,0 0 0,0 0-1,0-1 1,0 1 0,0-1 0,0 1-1,0-1 1,0 1 0,0-1-1,0 0 1,0 1 0,0-1 0,1 0-1,-1 0 1,0 1 0,0-1-1,1 0 1,-2-1 0,-5-31-8735,4-7-5385</inkml:trace>
  <inkml:trace contextRef="#ctx0" brushRef="#br0" timeOffset="1">144 72 27514,'0'0'5253,"80"-28"-5253,-43 16 0,1 3 0,-4 2 0,1 0-3459,4-1-9578</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8.483"/>
    </inkml:context>
    <inkml:brush xml:id="br0">
      <inkml:brushProperty name="width" value="0.025" units="cm"/>
      <inkml:brushProperty name="height" value="0.025" units="cm"/>
      <inkml:brushProperty name="color" value="#E71224"/>
    </inkml:brush>
  </inkml:definitions>
  <inkml:trace contextRef="#ctx0" brushRef="#br0">92 113 20083,'0'0'6443,"7"-11"-4222,-1 3-2029,0 0 0,0 0 0,0 0 0,1 1 0,0 0-1,0 1 1,1 0 0,0 0 0,0 0 0,0 1 0,1 0 0,0 1-1,0 0 1,0 0 0,0 1 0,12-3 0,-21 6-194,1 0 0,0 0 0,0 0 0,-1 0 0,1 0 0,0 0 0,0 0 0,0 0 0,-1 0 0,1 0 0,0 0 0,0 1 1,-1-1-1,1 0 0,0 0 0,-1 1 0,1-1 0,0 0 0,-1 1 0,1-1 0,0 1 0,-1-1 0,1 1 0,-1-1 0,1 1 0,-1 0 0,1-1 0,-1 1 0,1 0 0,-1-1 0,0 1 0,1 0 0,-1-1 0,0 1 1,0 0-1,1 0 0,-1-1 0,0 1 0,0 0 0,0 0 0,0-1 0,0 1 0,0 0 0,0 0 0,0 0 0,0-1 0,-1 1 0,1 0 0,0 0 0,0-1 0,-1 1 0,1 0 0,0-1 0,-1 1 0,0 0 0,-20 42 43,-73 73 306,66-86-187,1 2 0,-41 65 0,65-91-160,-1 0 0,2-1 0,-1 1 0,1 0 0,0 0 0,0 1 0,1-1 0,-1 7 0,2-11 0,-1 0 0,2-1 0,-1 1 0,0 0 0,0-1 0,0 1 0,1 0 0,-1-1 0,1 1 0,-1-1 0,1 1 0,0-1 0,0 1 0,0-1 0,-1 1 0,1-1 0,1 0 0,-1 1 0,0-1 0,0 0 0,0 0 0,1 0 0,-1 0 0,0 0 0,1 0 0,-1 0 0,1-1 0,-1 1 0,1 0 0,-1-1 0,1 1 0,0-1 0,-1 0 0,1 1 0,1-1 0,12 2-681,0 0-1,-1-1 1,29-1 0,-29-1-577,-1-1 0,0-1-1,1 0 1,-1 0 0,-1-1 0,1-1-1,22-11 1,8-10-9557</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8.828"/>
    </inkml:context>
    <inkml:brush xml:id="br0">
      <inkml:brushProperty name="width" value="0.025" units="cm"/>
      <inkml:brushProperty name="height" value="0.025" units="cm"/>
      <inkml:brushProperty name="color" value="#E71224"/>
    </inkml:brush>
  </inkml:definitions>
  <inkml:trace contextRef="#ctx0" brushRef="#br0">135 1 18834,'0'0'10474,"1"58"-9802,-8-21-95,-3 5-161,2 1-320,-2-3-96,4-3-512,5-6-1186,1-9-1505,0-5-897,0-8-1153</inkml:trace>
  <inkml:trace contextRef="#ctx0" brushRef="#br0" timeOffset="1">1 143 19410,'0'0'8552,"48"-4"-8199,-10-2-257,6-5-1473,3-2-2627,1-7-4740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9.169"/>
    </inkml:context>
    <inkml:brush xml:id="br0">
      <inkml:brushProperty name="width" value="0.025" units="cm"/>
      <inkml:brushProperty name="height" value="0.025" units="cm"/>
      <inkml:brushProperty name="color" value="#E71224"/>
    </inkml:brush>
  </inkml:definitions>
  <inkml:trace contextRef="#ctx0" brushRef="#br0">78 4 21973,'0'0'8349,"10"-1"-7185,-2 1-984,-2-1-80,1 0-1,-1 1 0,0 0 1,1 0-1,-1 0 0,0 1 1,7 2-1,-11-3-88,0 1 1,0 0-1,0 0 0,0 0 1,0 1-1,0-1 0,0 0 1,0 1-1,0-1 0,-1 1 1,1-1-1,-1 1 0,1 0 1,-1 0-1,0 0 0,1 0 1,-1 0-1,0 0 0,0 0 1,-1 0-1,1 0 0,0 1 1,-1-1-1,1 0 0,-1 0 1,0 5-1,1 1-11,-2 0 0,1 1 0,-1-1 0,0 0 0,-1 0 0,0 0 0,0 0 0,-1 0 0,0-1 0,0 1 0,-1-1 0,-8 13 0,-8 11 0,-41 44 0,21-26 0,34-41 0,3-5 0,0 0 0,0 1 0,1-1 0,-1 1 0,1 0 0,0 0 0,0 0 0,0 0 0,1 0 0,-1 0 0,1 0 0,-1 7 0,2-10 0,1-1 0,-1 1 0,1 0 0,-1-1 0,1 1 0,-1-1 0,1 1 0,0-1 0,-1 0 0,1 1 0,0-1 0,-1 0 0,1 1 0,0-1 0,-1 0 0,1 0 0,0 1 0,0-1 0,-1 0 0,1 0 0,0 0 0,0 0 0,-1 0 0,1 0 0,0 0 0,0 0 0,0-1 0,25-1 0,-13-1-723,1 0 0,0-1-1,21-9 1,75-45-10508,-102 54 10285,24-14-13100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1:59.511"/>
    </inkml:context>
    <inkml:brush xml:id="br0">
      <inkml:brushProperty name="width" value="0.025" units="cm"/>
      <inkml:brushProperty name="height" value="0.025" units="cm"/>
      <inkml:brushProperty name="color" value="#E71224"/>
    </inkml:brush>
  </inkml:definitions>
  <inkml:trace contextRef="#ctx0" brushRef="#br0">176 1 21556,'0'0'8809,"-38"68"-8297,22-31-256,1 6 65,2 0-65,5-3-192,5-5-32,3-2-576,0-7-1346,0-4-1441,0-8-641,0-8-1986</inkml:trace>
  <inkml:trace contextRef="#ctx0" brushRef="#br0" timeOffset="1">0 231 20852,'0'0'9353,"60"-21"-8360,-33 16-289,3-3-544,5 1-576,-1-5-3268,1-2-6021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0.079"/>
    </inkml:context>
    <inkml:brush xml:id="br0">
      <inkml:brushProperty name="width" value="0.025" units="cm"/>
      <inkml:brushProperty name="height" value="0.025" units="cm"/>
      <inkml:brushProperty name="color" value="#E71224"/>
    </inkml:brush>
  </inkml:definitions>
  <inkml:trace contextRef="#ctx0" brushRef="#br0">1 336 9577,'0'0'20836,"13"-1"-19304,-4 0-1469,0 0 0,-1 0 1,1-1-1,0 0 0,-1-1 0,1 0 1,-1 0-1,0-1 0,0 0 0,0 0 1,-1-1-1,9-6 0,31-27-63,-1-3 0,-3-1 0,-1-2 0,47-64 0,-84 101 0,2-3 0,-9 14 0,-11 20 0,-1 4-709,1 1 1,2 0-1,0 1 0,2 0 1,1 0-1,2 1 0,-5 63 1,11-93 465,-1 0 1,1 0-1,0-1 1,0 1-1,0 0 1,0 0-1,0 0 1,0 0-1,0 0 0,0 0 1,0 0-1,0-1 1,0 1-1,1 0 1,-1 0-1,0 0 1,1 0-1,-1-1 1,1 1-1,-1 0 1,1 0-1,-1-1 1,1 1-1,-1 0 1,1-1-1,0 1 1,-1 0-1,1-1 1,0 1-1,-1-1 1,1 1-1,0-1 1,0 0-1,0 1 1,0-1-1,-1 0 1,1 1-1,0-1 1,0 0-1,0 0 0,1 0 1,22 1-9655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0.407"/>
    </inkml:context>
    <inkml:brush xml:id="br0">
      <inkml:brushProperty name="width" value="0.025" units="cm"/>
      <inkml:brushProperty name="height" value="0.025" units="cm"/>
      <inkml:brushProperty name="color" value="#E71224"/>
    </inkml:brush>
  </inkml:definitions>
  <inkml:trace contextRef="#ctx0" brushRef="#br0">2 0 19282,'0'0'12588,"-2"58"-12396,10-51-32,14-2-95,7-5-130,6 0-703,1-5-770,3-2-1312,-11 1-962,-10 1-2978,-10 5-2884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0.762"/>
    </inkml:context>
    <inkml:brush xml:id="br0">
      <inkml:brushProperty name="width" value="0.025" units="cm"/>
      <inkml:brushProperty name="height" value="0.025" units="cm"/>
      <inkml:brushProperty name="color" value="#E71224"/>
    </inkml:brush>
  </inkml:definitions>
  <inkml:trace contextRef="#ctx0" brushRef="#br0">1 73 19987,'0'0'8392,"79"-3"-8136,-32-11-192,1-2-929,5-4-3331,-1 1-3395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1.105"/>
    </inkml:context>
    <inkml:brush xml:id="br0">
      <inkml:brushProperty name="width" value="0.025" units="cm"/>
      <inkml:brushProperty name="height" value="0.025" units="cm"/>
      <inkml:brushProperty name="color" value="#E71224"/>
    </inkml:brush>
  </inkml:definitions>
  <inkml:trace contextRef="#ctx0" brushRef="#br0">108 176 24952,'0'0'3229,"-11"4"-586,5-2-2179,-43 16 686,46-17-1131,0 0 1,0 1-1,0-1 0,1 1 1,-1 0-1,0 0 0,1 0 1,-1 0-1,1 1 1,0-1-1,0 0 0,0 1 1,0 0-1,0-1 0,1 1 1,-2 3-1,3-5-26,0-1 0,0 1 1,0-1-1,0 1 0,0-1 0,1 1 1,-1-1-1,0 0 0,0 1 0,1-1 0,-1 1 1,0-1-1,0 1 0,1-1 0,-1 0 0,0 1 1,1-1-1,-1 0 0,1 1 0,-1-1 1,0 0-1,1 0 0,-1 1 0,1-1 0,-1 0 1,1 0-1,-1 0 0,1 0 0,-1 1 0,1-1 1,-1 0-1,1 0 0,-1 0 0,1 0 1,-1 0-1,1 0 0,-1 0 0,1 0 0,0-1 1,28 1-653,-22 0 372,17 0-768,-10-1 797,0 1 1,-1 0 0,1 1 0,0 1-1,18 4 1,-29-5 257,0 0 0,0 0 1,0 1-1,0-1 0,0 1 0,0 0 0,0 0 0,0 0 1,-1 0-1,1 0 0,-1 0 0,1 1 0,-1-1 0,0 1 0,0 0 1,0 0-1,0 0 0,-1 0 0,1 0 0,-1 0 0,0 0 0,0 0 1,0 0-1,0 1 0,0-1 0,-1 0 0,1 5 0,-1 2 138,0 0-1,-1-1 0,0 1 0,-1 0 1,1 0-1,-2-1 0,0 1 1,0-1-1,0 0 0,-1 0 0,-1 0 1,1 0-1,-10 12 0,7-12 21,0 1-1,-1-1 1,1-1-1,-2 1 1,1-1-1,-1-1 1,-1 0-1,1 0 1,-1-1-1,0 0 1,-12 5-1,20-10-271,0 0 0,1 0 0,-1-1-1,0 1 1,0 0 0,0-1 0,1 0 0,-1 1 0,0-1 0,0 0-1,0 0 1,0 0 0,0 0 0,0 0 0,1-1 0,-1 1 0,0 0-1,0-1 1,0 0 0,-2 0 0,3-1-231,-1 1 0,1-1 0,0 1 0,0-1 0,-1 0 1,1 0-1,0 1 0,0-1 0,1 0 0,-1 0 0,0 0 0,1 0 0,-1 0 0,1 0 0,-1 0 0,1 0 0,0-4 1,-2-32-8604</inkml:trace>
  <inkml:trace contextRef="#ctx0" brushRef="#br0" timeOffset="1">132 0 11787,'0'0'13517,"51"18"-9962,-16-12-63,7 1-3076,5-3-416,-2-1 0,1-2 0,-3-1-1025,-4 0-5990,5-6-13388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4:36.650"/>
    </inkml:context>
    <inkml:brush xml:id="br0">
      <inkml:brushProperty name="width" value="0.025" units="cm"/>
      <inkml:brushProperty name="height" value="0.025" units="cm"/>
    </inkml:brush>
  </inkml:definitions>
  <inkml:trace contextRef="#ctx0" brushRef="#br0">8059 702 6150,'-5'-9'1051,"-14"-21"321,3-1 0,0-1 0,-19-59 0,31 75-1377,-3-12 79,-1 1-1,-1 0 1,-13-26 0,18 44-142,-1 1-1,0 0 1,0 0 0,-1 0-1,0 1 1,0 0 0,-1 0-1,0 1 1,0 0-1,-1 0 1,1 0 0,-1 1-1,-10-5 1,-4 0-910,-2 1-1,1 1 0,-1 1 1,0 1-1,-39-4 1,-127-2-1577,168 11 2845,-522-13 7281,-119-4-3429,439 9-3235,-1494-91 209,1277 63-1087,-445 22 1,697 28-33,-338 70 0,-178 91 18,558-134 2,-20 3-69,-275 78 429,328-83 651,-193 92 0,264-109-751,2 2 0,1 2 0,-64 52 0,92-68-273,2 0 1,0 1 0,0 1-1,0 0 1,2 0-1,-1 0 1,1 1-1,1 1 1,0-1-1,1 1 1,1 0 0,-1 1-1,2-1 1,0 1-1,1 0 1,-3 23-1,7-26-23,0 0-1,0 0 0,1 0 0,1 0 0,-1 0 1,2 0-1,0-1 0,0 1 0,1-1 1,0 0-1,1-1 0,0 1 0,0-1 0,1 0 1,13 13-1,13 12-96,1-2 1,52 37-1,-82-66 112,73 52 13,3-4 0,2-3-1,2-3 1,154 57 0,376 80 652,-317-119-628,2-12 0,378 14 1,612-45-459,-955-20 275,726-31-295,-7-82 313,-439 1 225,-481 81 107,-1-7 1,193-81-1,-279 98-90,0-1 0,-2-2 0,-1-2 0,-1-2 0,-2-2 0,59-56 0,-84 72-33,-2 0 0,0-2 0,-1 0-1,0 0 1,-1-1 0,-1 0 0,-1-1 0,-1 0-1,0-1 1,-1 0 0,-1 0 0,-1 0 0,0-1-1,-2 0 1,0 1 0,-1-1 0,-1 0 0,-1-1 0,-4-26-1,0 25-69,-1 0 0,-2 0 0,0 0 0,-1 1 0,-1 0 0,-1 1 0,0 0 0,-2 1 0,-1 0 0,0 0 0,-1 2 0,-1 0 0,-26-24 0,0 4-359,-2 3-1,-1 1 0,-2 2 0,-74-37 1,12 18-1023,-2 4 1,-2 6-1,-160-37 0,38 23-3029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4:35.102"/>
    </inkml:context>
    <inkml:brush xml:id="br0">
      <inkml:brushProperty name="width" value="0.025" units="cm"/>
      <inkml:brushProperty name="height" value="0.025" units="cm"/>
    </inkml:brush>
  </inkml:definitions>
  <inkml:trace contextRef="#ctx0" brushRef="#br0">1 143 11115,'0'0'2503,"4"-11"-1958,-2 7-497,0-1 28,0 0 0,0 1 0,1-1 0,-1 0 1,1 1-1,0 0 0,1 0 0,-1 0 0,1 0 0,-1 0 0,1 1 0,0-1 0,0 1 0,1 0 0,5-3 0,16-5 243,1 0 1,1 2-1,0 1 1,0 1-1,0 2 1,1 1-1,-1 1 0,42 0 1,22 8-102,118 19 1,-64-5-163,821 8 952,-678-29-889,819 17 493,1-1-445,-951-14-43,466 5 531,-1 33 499,-607-36-1110,122 13 494,188-3 1,-324-12-537,1 0-1,-1 0 1,0 0 0,1 0 0,-1 0-1,0-1 1,0 1 0,1-1 0,-1 0 0,0 1-1,0-1 1,0 0 0,0-1 0,0 1-1,0 0 1,0 0 0,0-1 0,-1 1 0,1-1-1,0 1 1,-1-1 0,2-2 0,3-21-5414,-6 5-1090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5.625"/>
    </inkml:context>
    <inkml:brush xml:id="br0">
      <inkml:brushProperty name="width" value="0.025" units="cm"/>
      <inkml:brushProperty name="height" value="0.025" units="cm"/>
      <inkml:brushProperty name="color" value="#FFC114"/>
    </inkml:brush>
  </inkml:definitions>
  <inkml:trace contextRef="#ctx0" brushRef="#br0">153 65 19186,'0'0'2397,"-8"-6"-197,4 3-1652,-29-23 1766,32 25-1980,0 0 0,-1-1 0,1 1 0,0-1 0,0 1 1,1-1-1,-1 1 0,0-1 0,0 0 0,1 1 0,-1-1 0,1 0 0,0 1 1,-1-4-1,1 5-321,0 0 1,0-1 0,0 1-1,0 0 1,1 0 0,-1 0 0,0 0-1,0-1 1,0 1 0,0 0-1,0 0 1,0 0 0,1 0 0,-1 0-1,0 0 1,0-1 0,0 1-1,0 0 1,1 0 0,-1 0 0,0 0-1,0 0 1,0 0 0,0 0-1,1 0 1,-1 0 0,0 0 0,0 0-1,0 0 1,1 0 0,-1 0-1,0 0 1,0 0 0,0 0 0,0 0-1,1 0 1,-1 0 0,0 0-1,0 1 1,0-1 0,0 0 0,1 0-1,-1 0 1,0 0 0,0 0-1,0 0 1,0 0 0,0 1 0,1-1-1,-1 0 1,0 0 0,0 0-1,0 0 1,0 1 0,0-1 0,0 0-1,0 0 1,10 10 301,-8-5-315,1 1 0,-1 0 0,0 0 0,0 0 0,-1 0 0,0 0 0,0 0 0,0 1 0,-1-1 0,0 0 0,0 0 0,0 1 0,-1-1 0,0 0 0,-1 0 0,1 0 0,-1 0 0,-3 8 0,-5 6 0,0-1 0,-1 0 0,-26 33 0,-2 4 0,38-55 0,0-1 1,0 1-1,1 0 0,-1 0 0,0 0 1,0 0-1,1 0 0,-1 0 1,1 0-1,-1 0 0,1 0 0,0 1 1,-1-1-1,1 0 0,0 0 1,0 0-1,0 0 0,0 1 0,0-1 1,0 0-1,0 0 0,0 0 1,0 0-1,0 1 0,1-1 1,-1 0-1,0 0 0,1 0 0,-1 0 1,1 0-1,-1 0 0,1 0 1,0 0-1,0 0 0,-1 0 0,1 0 1,0 0-1,0 0 0,0-1 1,0 1-1,0 0 0,0-1 0,0 1 1,0-1-1,0 1 0,0-1 1,0 1-1,0-1 0,0 0 0,2 1 1,8 1-7,0 0 0,1 0 1,-1-2-1,18 0 0,-4 1-44,21 2-1752,0 1-5973,-21-2 376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5.986"/>
    </inkml:context>
    <inkml:brush xml:id="br0">
      <inkml:brushProperty name="width" value="0.025" units="cm"/>
      <inkml:brushProperty name="height" value="0.025" units="cm"/>
      <inkml:brushProperty name="color" value="#FFC114"/>
    </inkml:brush>
  </inkml:definitions>
  <inkml:trace contextRef="#ctx0" brushRef="#br0">104 1 23510,'0'0'3267,"-54"72"-1249,36-35-833,3 3-640,4 2-417,6-5-128,5-1 0,0-9-320,5-5-257,6-6-544,-1-5-897,1-4-1217,-4-6-1986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6.325"/>
    </inkml:context>
    <inkml:brush xml:id="br0">
      <inkml:brushProperty name="width" value="0.025" units="cm"/>
      <inkml:brushProperty name="height" value="0.025" units="cm"/>
      <inkml:brushProperty name="color" value="#FFC114"/>
    </inkml:brush>
  </inkml:definitions>
  <inkml:trace contextRef="#ctx0" brushRef="#br0">1 78 22005,'0'0'9193,"54"-55"-8425,-17 46-544,3 1-192,4 4-800,-4 2-1218,-4 2-2498,-3 0-2531,-10 0-9513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6.686"/>
    </inkml:context>
    <inkml:brush xml:id="br0">
      <inkml:brushProperty name="width" value="0.025" units="cm"/>
      <inkml:brushProperty name="height" value="0.025" units="cm"/>
      <inkml:brushProperty name="color" value="#FFC114"/>
    </inkml:brush>
  </inkml:definitions>
  <inkml:trace contextRef="#ctx0" brushRef="#br0">221 0 19314,'0'0'3588,"-11"0"-642,4 0-2744,0 0-1,0 1 1,1 0-1,-1 0 1,0 0-1,1 1 1,0 0-1,-1 0 1,1 1-1,0-1 0,0 1 1,0 1-1,0-1 1,1 1-1,-1 0 1,1 0-1,0 1 1,-5 5-1,2-3-103,0 1 1,1 0-1,-1 0 0,2 1 1,-1-1-1,1 2 0,1-1 0,-1 0 1,2 1-1,-1 0 0,1 0 1,1 1-1,0-1 0,0 1 0,1 0 1,-1 18-1,3-27-89,0 0-1,0-1 1,1 1-1,-1 0 1,0-1-1,1 1 1,-1 0-1,1-1 1,0 1-1,-1-1 1,1 1 0,0-1-1,0 1 1,0-1-1,0 0 1,0 1-1,1-1 1,-1 0-1,0 0 1,0 0-1,1 0 1,2 2-1,0-1 5,0-1-1,0 1 0,0-1 0,0 0 0,1 0 1,-1 0-1,0-1 0,1 1 0,4-1 0,0 0 7,0-1 0,0 0-1,0 0 1,0 0-1,0-2 1,0 1 0,-1-1-1,14-6 1,-15 4-3,1 0 0,-1 0-1,-1-1 1,1 0 0,-1 0 0,0-1 0,0 1 0,-1-2 0,0 1 0,7-12 0,-10 13-16,1 1 1,0-1 0,-1 0 0,0 0-1,-1 0 1,1 0 0,-1 0 0,0-1-1,0 1 1,-1 0 0,0-1 0,0 1-1,-1 0 1,0 0 0,-2-11 0,2 14-108,-1 1 1,1 0 0,-1-1-1,1 1 1,-1 0 0,0 0-1,0 0 1,0 0-1,0 0 1,0 1 0,0-1-1,0 1 1,-1-1 0,1 1-1,0 0 1,-1 0 0,0 0-1,-2-1 1,4 1-197,-1 0 0,1 1-1,-1-1 1,1 1 0,-1 0 0,1-1 0,-1 1-1,1 0 1,-1 0 0,0 0 0,1 0 0,-1 0-1,1 0 1,-1 0 0,1 1 0,-1-1 0,1 1-1,-1-1 1,1 1 0,-1-1 0,1 1 0,0 0-1,-1 0 1,1-1 0,0 1 0,0 0 0,-1 0-1,1 0 1,0 1 0,0-1 0,-1 2 0,-4 11-5869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7.026"/>
    </inkml:context>
    <inkml:brush xml:id="br0">
      <inkml:brushProperty name="width" value="0.025" units="cm"/>
      <inkml:brushProperty name="height" value="0.025" units="cm"/>
      <inkml:brushProperty name="color" value="#FFC114"/>
    </inkml:brush>
  </inkml:definitions>
  <inkml:trace contextRef="#ctx0" brushRef="#br0">158 1 13837,'0'0'18930,"-37"64"-18930,29-35 0,1 0 0,1 0 0,3-1 0,-1-4 0,4-2-448,0-2-385,0-4-480,0-3-1602,0-6-1890</inkml:trace>
  <inkml:trace contextRef="#ctx0" brushRef="#br0" timeOffset="1">0 175 6086,'0'0'25015,"85"-45"-24854,-44 38-322,3 0-2305,4-1-4869,4-3-5509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7.370"/>
    </inkml:context>
    <inkml:brush xml:id="br0">
      <inkml:brushProperty name="width" value="0.025" units="cm"/>
      <inkml:brushProperty name="height" value="0.025" units="cm"/>
      <inkml:brushProperty name="color" value="#FFC114"/>
    </inkml:brush>
  </inkml:definitions>
  <inkml:trace contextRef="#ctx0" brushRef="#br0">176 0 4164,'-9'0'13207,"2"0"-12593,0 1-1,0 0 1,0 0 0,1 0-1,-1 1 1,0 0 0,1 0-1,-1 0 1,1 1-1,0 0 1,-1 0 0,2 1-1,-1 0 1,0 0 0,1 0-1,0 1 1,-1 0 0,-5 8-1,5-6-461,2 0 0,-1 0-1,1 0 1,0 0 0,0 1 0,1 0 0,0 0-1,1 0 1,-1 0 0,2 0 0,-1 0 0,1 1-1,0-1 1,1 16 0,0-20-110,1 0-1,-1 0 1,1-1 0,0 1 0,0 0-1,0-1 1,1 1 0,-1-1-1,1 1 1,0-1 0,0 0 0,0 0-1,0 1 1,1-2 0,-1 1-1,1 0 1,-1 0 0,1-1 0,0 1-1,0-1 1,0 0 0,1 0-1,-1 0 1,0-1 0,1 1 0,-1-1-1,1 0 1,0 0 0,-1 0-1,1 0 1,0 0 0,0-1 0,-1 0-1,7 0 1,-4 0-42,-1-1 0,1 0 0,0 0 0,-1 0 0,1-1 0,-1 1 0,1-1 0,-1-1 0,0 1 0,0-1 0,0 0 0,0 0 0,0 0 0,-1-1 0,1 0 0,-1 0 0,0 0 0,0 0 0,0-1 0,3-5 0,-3 4 0,0 0 0,0-1 0,0 1 0,-1-1 0,0 1 0,-1-1 0,1 0 0,-1 0 0,-1 0 0,1 0 0,-1 0 0,0-1 0,-1 1 0,0 0 0,0 0 0,-1-8 0,0 12-30,-1-1 0,1 1 0,-1 0 0,1 0 0,-1 1 0,0-1-1,0 0 1,0 0 0,-1 1 0,1-1 0,-1 1 0,1 0 0,-1 0 0,0 0 0,1 0 0,-1 0 0,0 1 0,0-1 0,-1 1 0,1 0-1,0 0 1,0 0 0,-1 0 0,1 1 0,0-1 0,-1 1 0,1 0 0,0 0 0,-7 0 0,10 1-845,-1 1 1,0-1-1,1 0 0,-1 0 1,1 0-1,0 0 1,-1 1-1,1-1 0,0 0 1,0 0-1,0 0 0,0 1 1,0-1-1,0 0 1,0 0-1,0 1 0,0-1 1,1 2-1,-1-3 474,3 13-14349</inkml:trace>
  <inkml:trace contextRef="#ctx0" brushRef="#br0" timeOffset="1">441 84 19795,'0'0'11723,"57"-7"-11659,-31 12-64,2-2-1217,-2-2-1282,-3-1 161,-8 0-416,-9 0-770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7.711"/>
    </inkml:context>
    <inkml:brush xml:id="br0">
      <inkml:brushProperty name="width" value="0.025" units="cm"/>
      <inkml:brushProperty name="height" value="0.025" units="cm"/>
      <inkml:brushProperty name="color" value="#FFC114"/>
    </inkml:brush>
  </inkml:definitions>
  <inkml:trace contextRef="#ctx0" brushRef="#br0">0 33 22293,'0'0'7047,"86"7"-5478,-40-10-544,4-7-448,1 2-321,-4-1-256,-2 5-993,-10 2-1121,-10 1-3075,-9-1-3811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8.053"/>
    </inkml:context>
    <inkml:brush xml:id="br0">
      <inkml:brushProperty name="width" value="0.025" units="cm"/>
      <inkml:brushProperty name="height" value="0.025" units="cm"/>
      <inkml:brushProperty name="color" value="#FFC114"/>
    </inkml:brush>
  </inkml:definitions>
  <inkml:trace contextRef="#ctx0" brushRef="#br0">1 10 16816,'0'0'6769,"11"-2"-3465,13-2-2569,0 2 0,1 1 0,-1 1-1,0 1 1,0 1 0,0 0-1,41 12 1,-61-13-735,1 1 0,-1-1 0,1 1 0,-1 0 0,0 0 0,0 0 0,0 1 0,0 0 0,0-1 0,-1 1 0,1 1 0,-1-1 0,5 7 0,-7-8 0,0 0 0,0 0 0,0 0 0,-1 0 0,1 0 0,-1 0 0,1 1 0,-1-1 0,0 0 0,0 0 0,0 0 0,0 1 0,0-1 0,-1 0 0,1 0 0,-1 1 0,1-1 0,-1 0 0,0 0 0,0 0 0,0 0 0,0 0 0,0 0 0,0 0 0,0 0 0,-1-1 0,1 1 0,-1 0 0,1-1 0,-4 3 0,-17 16 0,-35 27 0,41-35 0,-1 0 0,2 1 0,0 1 0,1 1 0,-21 26 0,33-39 0,1 0 0,0 0 0,-1-1 0,1 1 0,0 0 0,0 0 0,1 0 0,-1 0 0,0 0 0,1 1 0,-1-1 0,1 0 0,0 0 0,-1 0 0,1 0 0,0 1 0,0-1 0,1 0 0,0 3 0,-1-3 0,1-1 0,0 1 0,0-1 0,1 1 0,-1-1 0,0 0 0,0 1 0,1-1 0,-1 0 0,0 0 0,1 0 0,-1 0 0,1 0 0,0 0 0,-1-1 0,1 1 0,0 0 0,2 0 0,11 2 0,-1-1 0,1-1 0,0 0 0,24-1 0,-21-1 0,20-2-1765,-13-4-3501,8-10-7081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9.037"/>
    </inkml:context>
    <inkml:brush xml:id="br0">
      <inkml:brushProperty name="width" value="0.025" units="cm"/>
      <inkml:brushProperty name="height" value="0.025" units="cm"/>
      <inkml:brushProperty name="color" value="#FFC114"/>
    </inkml:brush>
  </inkml:definitions>
  <inkml:trace contextRef="#ctx0" brushRef="#br0">1 429 16015,'0'0'10239,"10"-5"-8488,15-8-1428,0-1-1,-1-1 1,-1-1-1,-1-2 1,-1 0-1,22-23 1,117-137 932,-159 178-1249,15-19 304,0-1 1,-1-1 0,18-30 0,-56 111-311,-22 96 0,44-151 0,-1 3-10,-2 4-211,0 0-1,1 1 0,1 0 1,0 0-1,1-1 0,0 1 1,1 0-1,0 0 1,3 13-1,-3-25 31,0 0 0,1 0 0,-1 0 0,1 0 0,-1 0 0,1 0 0,0 0 0,-1 0 0,1 0 0,0 0 0,0-1 0,-1 1 0,1 0 0,0 0 0,0-1 0,0 1 0,0-1 0,0 1 0,0-1 0,0 1 0,0-1 0,2 1 0,-1-1-690,0 1 0,0-1-1,0 0 1,0 0-1,0 0 1,1 0 0,-1 0-1,0 0 1,0-1 0,0 1-1,2-1 1,15-10-13282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9.413"/>
    </inkml:context>
    <inkml:brush xml:id="br0">
      <inkml:brushProperty name="width" value="0.025" units="cm"/>
      <inkml:brushProperty name="height" value="0.025" units="cm"/>
      <inkml:brushProperty name="color" value="#FFC114"/>
    </inkml:brush>
  </inkml:definitions>
  <inkml:trace contextRef="#ctx0" brushRef="#br0">98 0 19314,'0'0'6470,"-30"52"-3203,13-19-1921,2 5-578,0 5-127,2 0-353,6-5-256,7-1 0,0-6-384,0-4-321,10-6-416,3-2-608,-3-3-930,-2-7-1312,-7-2-2596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6:46.070"/>
    </inkml:context>
    <inkml:brush xml:id="br0">
      <inkml:brushProperty name="width" value="0.025" units="cm"/>
      <inkml:brushProperty name="height" value="0.025" units="cm"/>
    </inkml:brush>
  </inkml:definitions>
  <inkml:trace contextRef="#ctx0" brushRef="#br0">0 332 7719,'0'0'4356,"10"2"-3720,408 59 3111,262 10-3426,-436-50 1264,102 4-867,638-37 0,-211-30-676,1 56-31,313 15-76,-2-61 72,279-15 268,397-17 469,-1656 59-670,3837-222 1272,-1555 137-1346,-1250 72 107,957 1 1254,-1710 50-1058,-174-11-227,-208-21-284,33 1 355,-21-2-1319,-14 0 1070,0 0 0,0 0 0,-1 0 0,1 0 0,0 0 0,0 0 0,0 0 1,0 0-1,0 0 0,-1-1-1631,1 1 1631,0 0 1,0 0-1,0 0 0,0 0 0,0 0 0,0-1 0,0 1 0,0 0 0,0 0 0,0 0 0,0 0 1,0 0-1,1 0 0,-1 0 0,0 0 0,0 0 0,-30-12-5033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09.757"/>
    </inkml:context>
    <inkml:brush xml:id="br0">
      <inkml:brushProperty name="width" value="0.025" units="cm"/>
      <inkml:brushProperty name="height" value="0.025" units="cm"/>
      <inkml:brushProperty name="color" value="#FFC114"/>
    </inkml:brush>
  </inkml:definitions>
  <inkml:trace contextRef="#ctx0" brushRef="#br0">1 63 12812,'0'0'16592,"84"-42"-16400,-40 36-320,7 3-1954,0-2-2242,-4-2-2627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0.132"/>
    </inkml:context>
    <inkml:brush xml:id="br0">
      <inkml:brushProperty name="width" value="0.025" units="cm"/>
      <inkml:brushProperty name="height" value="0.025" units="cm"/>
      <inkml:brushProperty name="color" value="#FFC114"/>
    </inkml:brush>
  </inkml:definitions>
  <inkml:trace contextRef="#ctx0" brushRef="#br0">257 45 17745,'0'0'7372,"-10"-7"-4943,3 3-2147,5 1-257,-1 1 0,0 0 0,0-1 0,0 1 0,0 0 0,0 1 0,0-1 1,-1 1-1,1-1 0,-1 1 0,1 0 0,-1 0 0,1 1 0,-1-1 0,1 1 1,-1-1-1,0 1 0,1 0 0,-1 1 0,0-1 0,1 1 0,-4 0 1,-5 5-15,1 1 1,1 0-1,-1 0 1,1 1 0,1 0-1,-1 1 1,1 0 0,1 1-1,0-1 1,0 2 0,1-1-1,0 1 1,1 0 0,0 0-1,1 1 1,0 0 0,1 0-1,0 0 1,1 1 0,0-1-1,-1 14 1,4-24 2,0 1 0,0 0 0,1 0 1,-1 0-1,0 0 0,1 0 0,0 0 0,0 0 1,0-1-1,0 1 0,0 0 0,0-1 0,1 1 1,-1-1-1,1 1 0,0-1 0,-1 0 0,1 1 1,0-1-1,0 0 0,4 2 0,-1 0 43,1-1-1,-1-1 1,1 1 0,0-1-1,0 0 1,0 0-1,0 0 1,0-1-1,12 2 1,-5-2 119,0-1 0,0 0 0,0-1 0,0 0-1,0-1 1,-1 0 0,1-1 0,-1-1 0,21-8 0,-23 8-120,-1-2 1,0 1-1,0-1 1,-1-1-1,1 1 1,-1-1-1,-1-1 1,1 1-1,-2-1 1,1-1-1,-1 1 1,0-1-1,-1 0 0,1-1 1,-2 1-1,0-1 1,0 0-1,-1 0 1,0 0-1,0-1 1,-1 1-1,-1 0 1,0-1-1,0 0 1,-2-19-1,0 27-233,0-1-1,0 1 0,0 0 1,0 0-1,-1 0 1,1 0-1,-1 0 1,0 0-1,0 0 1,0 0-1,0 1 1,-1-1-1,1 1 1,-1 0-1,1-1 1,-1 1-1,0 0 1,0 1-1,0-1 1,0 0-1,0 1 1,0 0-1,-1 0 1,1 0-1,0 0 1,-1 0-1,1 1 1,0-1-1,-7 1 1,7 0-23,1-1 0,0 1 0,0 0 1,-1 0-1,1 0 0,0 1 0,0-1 0,-1 0 0,1 1 1,0 0-1,0-1 0,0 1 0,0 0 0,0 0 0,0 0 1,0 0-1,0 1 0,0-1 0,0 0 0,1 1 0,-1-1 1,0 1-1,1 0 0,0-1 0,-1 1 0,1 0 0,0 0 1,0 0-1,0 0 0,0 0 0,0 0 0,0 0 0,1 1 1,-1-1-1,1 0 0,-1 0 0,1 1 0,0-1 0,0 0 1,0 0-1,0 1 0,0-1 0,1 0 0,0 3 0,3 5-8480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0.459"/>
    </inkml:context>
    <inkml:brush xml:id="br0">
      <inkml:brushProperty name="width" value="0.025" units="cm"/>
      <inkml:brushProperty name="height" value="0.025" units="cm"/>
      <inkml:brushProperty name="color" value="#FFC114"/>
    </inkml:brush>
  </inkml:definitions>
  <inkml:trace contextRef="#ctx0" brushRef="#br0">124 0 16111,'0'0'12620,"-37"50"-10602,22-19-480,0 5-1058,4 1-480,7 2 0,4-4 0,0-2 0,2-3 0,8-3-545,3-5-736,-3-4-673,-1-4-1569,-5-8-897</inkml:trace>
  <inkml:trace contextRef="#ctx0" brushRef="#br0" timeOffset="1">0 151 21877,'0'0'10890,"67"-22"-10890,-29 22 0,3 0 0,0 0 0,-2 1-1922,-7-1-3523,-2 0-4645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0.788"/>
    </inkml:context>
    <inkml:brush xml:id="br0">
      <inkml:brushProperty name="width" value="0.025" units="cm"/>
      <inkml:brushProperty name="height" value="0.025" units="cm"/>
      <inkml:brushProperty name="color" value="#FFC114"/>
    </inkml:brush>
  </inkml:definitions>
  <inkml:trace contextRef="#ctx0" brushRef="#br0">1 196 24856,'0'0'6849,"13"-4"-5894,22-6-910,-1-2-1,50-24 1,-71 30-48,0-1 1,0-1-1,0 0 1,-1-1 0,0 0-1,0-1 1,-1 0-1,-1-1 1,0 0-1,9-12 1,-17 21 2,-2 1 0,1 0 0,-1 1 0,1-1 0,-1 1 0,1-1 0,-1 0 0,1 1 0,-1-1 0,0 0 0,1 1 0,-1-1 0,0 0 0,0 0 0,1 1 0,-1-1 0,0 0 0,0 0 0,0 1 0,0-1 0,0 0 0,0 0 0,0 0 0,0 1 0,-1-2 0,-23 37 0,16-14-540,2 0 0,0 1 0,1-1 1,2 1-1,0 0 0,1 0 0,2 43 0,0-40-6448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1.288"/>
    </inkml:context>
    <inkml:brush xml:id="br0">
      <inkml:brushProperty name="width" value="0.025" units="cm"/>
      <inkml:brushProperty name="height" value="0.025" units="cm"/>
      <inkml:brushProperty name="color" value="#FFC114"/>
    </inkml:brush>
  </inkml:definitions>
  <inkml:trace contextRef="#ctx0" brushRef="#br0">0 110 8264,'0'0'21396,"86"-42"-20275,-34 33-352,9 0-545,2 0-160,2-1-416,-6 5-1154,-10-3-2049,-18-1-2595,-11 1-7847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1.647"/>
    </inkml:context>
    <inkml:brush xml:id="br0">
      <inkml:brushProperty name="width" value="0.025" units="cm"/>
      <inkml:brushProperty name="height" value="0.025" units="cm"/>
      <inkml:brushProperty name="color" value="#FFC114"/>
    </inkml:brush>
  </inkml:definitions>
  <inkml:trace contextRef="#ctx0" brushRef="#br0">0 74 17873,'0'0'9897,"73"7"-8551,-15-16-962,8-5-288,7 1-192,0 4-1762,-5-1-1953,-9-2-1603,-10-2-4195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2.040"/>
    </inkml:context>
    <inkml:brush xml:id="br0">
      <inkml:brushProperty name="width" value="0.025" units="cm"/>
      <inkml:brushProperty name="height" value="0.025" units="cm"/>
      <inkml:brushProperty name="color" value="#FFC114"/>
    </inkml:brush>
  </inkml:definitions>
  <inkml:trace contextRef="#ctx0" brushRef="#br0">89 15 14061,'0'0'6518,"12"-2"-2637,-2 1-3046,66-10 3895,-70 11-4481,0-1 1,0 1-1,0 0 0,1 1 0,-1-1 1,0 1-1,0 0 0,0 1 0,0-1 1,10 5-1,-15-5-249,0 0 0,1 0 0,-1 0 0,0 0 0,0 0 0,0 0 0,0 0 0,0 0 0,0 0 0,0 1 0,0-1 0,-1 0 0,1 1 0,0-1 0,-1 0 0,1 1 0,-1-1 0,1 1 0,-1-1 0,0 1 0,0-1 0,0 1 0,0-1 0,0 1 0,0-1 0,0 1 0,0-1 0,0 0 0,-1 1 0,1-1 0,0 1 0,-1-1 0,0 1 0,1-1 0,-1 0 0,0 1 0,1-1 0,-1 0 0,0 0 0,0 0 0,0 0 0,-2 2 0,-5 6 0,-1 0 0,0 0 0,-19 14 0,25-21 0,-57 40 0,-24 17 0,76-53 0,1 1 0,0-1 0,0 2 0,0-1 0,1 1 0,1-1 0,-10 16 0,15-21 0,-1 0 0,0 0 0,0-1 0,1 1 0,-1 0 0,0 0 0,1 0 0,0 0 0,0-1 0,-1 1 0,1 0 0,0 0 0,0 0 0,1 0 0,-1 0 0,0 0 0,1 0 0,-1 0 0,1-1 0,-1 1 0,1 0 0,0 0 0,0-1 0,0 1 0,0 0 0,0-1 0,0 1 0,1-1 0,-1 1 0,0-1 0,1 0 0,-1 0 0,1 1 0,-1-1 0,1 0 0,0 0 0,-1-1 0,1 1 0,0 0 0,0 0 0,3 0 0,9 4 0,0-1 0,1-1 0,0 0 0,18 1 0,-22-3 0,87 5-1629,-32-8-3036,-19-5-6305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6.558"/>
    </inkml:context>
    <inkml:brush xml:id="br0">
      <inkml:brushProperty name="width" value="0.025" units="cm"/>
      <inkml:brushProperty name="height" value="0.025" units="cm"/>
      <inkml:brushProperty name="color" value="#AB008B"/>
    </inkml:brush>
  </inkml:definitions>
  <inkml:trace contextRef="#ctx0" brushRef="#br0">1 453 20179,'3'0'4425,"15"-10"-2401,55-52 1484,30-46-2363,-39 40-1004,-2 1-79,-27 29 8,68-60 1,-103 98-71,0 0 0,0 0 0,0 0 0,0 0 0,0 0 0,1 0 0,-1-1 0,0 1 0,0 0 0,0 0 1,0 0-1,0 0 0,0 0 0,0 0 0,0 0 0,1 0 0,-1 0 0,0 0 0,0 0 0,0 0 0,0 0 1,0 0-1,0 0 0,0 0 0,1 0 0,-1 0 0,0 0 0,0 0 0,0 0 0,0 0 0,0 0 0,0 0 1,0 0-1,0 0 0,1 0 0,-1 0 0,0 0 0,0 0 0,0 0 0,0 0 0,0 1 0,0-1 0,0 0 1,0 0-1,0 0 0,0 0 0,1 0 0,-1 0 0,0 0 0,0 0 0,0 0 0,0 1 0,0-1 0,0 0 1,0 0-1,0 0 0,0 0 0,0 0 0,0 0 0,0 0 0,0 1 0,0-1 0,0 0 0,0 0 0,0 0 1,0 0-1,0 0 0,0 0 0,0 1 0,-2 9-70,-10 27 188,-2-2 1,-21 39-1,-9 21 23,39-82-146,-4 7 3,1 0-1,0 1 1,2 0 0,0 0-1,2 1 1,-4 40 0,8-62-58,0 1-1,0-1 1,0 1 0,0-1 0,0 1 0,0-1 0,0 1 0,0-1-1,0 1 1,1-1 0,-1 1 0,0-1 0,0 1 0,0-1 0,1 1-1,-1-1 1,0 0 0,1 1 0,-1-1 0,0 1 0,1-1 0,-1 0 0,0 1-1,1-1 1,-1 0 0,1 1 0,-1-1 0,1 0 0,-1 0 0,1 0-1,-1 1 1,1-1 0,0 0 0,20-4-3370,18-21-6833,-12-6-3312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6.946"/>
    </inkml:context>
    <inkml:brush xml:id="br0">
      <inkml:brushProperty name="width" value="0.025" units="cm"/>
      <inkml:brushProperty name="height" value="0.025" units="cm"/>
      <inkml:brushProperty name="color" value="#AB008B"/>
    </inkml:brush>
  </inkml:definitions>
  <inkml:trace contextRef="#ctx0" brushRef="#br0">187 0 18706,'0'0'6310,"-18"49"-3684,3-13-320,0 5-960,0 0-161,3 3-897,5-3-288,4-4 0,3-5 0,0-4 0,0-4-352,7-6-1026,-4-5-31,-3-5-1730</inkml:trace>
  <inkml:trace contextRef="#ctx0" brushRef="#br0" timeOffset="1">0 229 19859,'0'0'11723,"48"-36"-11018,-20 34-545,7 0-160,4 2-481,2 0-1441,1 0-2850,-3 0-1698,-4 0-3844</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7.307"/>
    </inkml:context>
    <inkml:brush xml:id="br0">
      <inkml:brushProperty name="width" value="0.025" units="cm"/>
      <inkml:brushProperty name="height" value="0.025" units="cm"/>
      <inkml:brushProperty name="color" value="#AB008B"/>
    </inkml:brush>
  </inkml:definitions>
  <inkml:trace contextRef="#ctx0" brushRef="#br0">7 227 13485,'0'0'7543,"-2"8"-4239,1-6-3212,-3 29 2742,4-31-2772,1 1-1,-1-1 1,0 0-1,0 1 0,0-1 1,0 0-1,0 1 1,1-1-1,-1 0 1,0 1-1,0-1 1,1 0-1,-1 1 0,0-1 1,1 0-1,-1 1 1,0-1-1,0 0 1,1 0-1,-1 0 1,1 1-1,-1-1 0,0 0 1,1 0-1,-1 0 1,0 0-1,1 0 1,-1 0-1,1 0 1,23-7 1457,3-13-1232,-1 0 0,-1-2 0,-1-1 1,-1 0-1,34-46 0,-34 41-40,-11 13-164,-10 10-75,1 1 0,0 0-1,0 0 1,0 0 0,0 0 0,1 1-1,0 0 1,-1-1 0,1 1-1,0 0 1,8-4 0,-11 48-8,-6-21 0,-1 0 0,-1 0 0,-1 0 0,0-1 0,-15 24 0,13-25 0,0 0 0,2 0 0,0 0 0,1 1 0,1 1 0,-4 19 0,10-38-125,0 0 0,0 0 0,-1 0 0,1 0 0,0 0 0,0-1 0,0 1 0,0 0 0,0 0 0,0 0 0,0 0 0,0 0 0,0 0 0,0 0 0,1-1 0,-1 1 0,0 0 0,1 0 0,-1 0 0,1 0 0,-1-1 0,0 1 0,1 0 0,0 0 0,-1-1 0,1 1 0,-1 0 0,1-1-1,0 1 1,0-1 0,-1 1 0,1-1 0,0 1 0,0-1 0,-1 0 0,1 1 0,0-1 0,0 0 0,0 0 0,0 1 0,0-1 0,1 0 0,1 0-623,0-1-1,0 1 0,0-1 1,0 1-1,0-1 1,0 0-1,0 0 0,-1 0 1,1-1-1,0 1 1,-1-1-1,4-2 0,16-15-8774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7:24.424"/>
    </inkml:context>
    <inkml:brush xml:id="br0">
      <inkml:brushProperty name="width" value="0.025" units="cm"/>
      <inkml:brushProperty name="height" value="0.025" units="cm"/>
    </inkml:brush>
  </inkml:definitions>
  <inkml:trace contextRef="#ctx0" brushRef="#br0">0 96 11018,'0'0'9273,"10"10"-8664,13 12-422,1 0 0,1-2 0,1 0 0,1-2 0,0-1 0,1-1 0,1-1 0,54 19 0,-36-19 22,2-2 1,-1-2 0,1-2 0,0-2-1,67 0 1,891-54 3527,-822 25-3654,-1-8 0,-2-8-1,200-69 1,-310 84-49,-15 3-25,2 2 0,0 3 1,0 2-1,64-4 0,-118 16-4,0 1-1,0 0 0,-1 0 1,1 0-1,0 1 0,0 0 1,-1-1-1,1 2 0,0-1 1,-1 0-1,1 1 1,-1 0-1,0 0 0,1 0 1,-1 1-1,7 5 0,-8-4 11,0 0 0,0 0-1,0 0 1,0 1 0,-1-1 0,0 1-1,0-1 1,0 1 0,0 0-1,-1 0 1,0 0 0,0 0 0,0 0-1,-1 0 1,1 8 0,-1 4-1047,0-11-1721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7.820"/>
    </inkml:context>
    <inkml:brush xml:id="br0">
      <inkml:brushProperty name="width" value="0.025" units="cm"/>
      <inkml:brushProperty name="height" value="0.025" units="cm"/>
      <inkml:brushProperty name="color" value="#AB008B"/>
    </inkml:brush>
  </inkml:definitions>
  <inkml:trace contextRef="#ctx0" brushRef="#br0">43 1 18962,'0'0'13805,"-25"76"-13805,18-41 0,2 1 0,1-1 0,2-3 0,2-5 0,0-3 0,0-6 0,0-4-1025,0-4-1473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8.196"/>
    </inkml:context>
    <inkml:brush xml:id="br0">
      <inkml:brushProperty name="width" value="0.025" units="cm"/>
      <inkml:brushProperty name="height" value="0.025" units="cm"/>
      <inkml:brushProperty name="color" value="#AB008B"/>
    </inkml:brush>
  </inkml:definitions>
  <inkml:trace contextRef="#ctx0" brushRef="#br0">1 56 23446,'0'0'7047,"59"0"-5670,-23 0-992,9-4-353,7-4-1282,4-4-1793,3-2-2722,-3-4-2531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8.526"/>
    </inkml:context>
    <inkml:brush xml:id="br0">
      <inkml:brushProperty name="width" value="0.025" units="cm"/>
      <inkml:brushProperty name="height" value="0.025" units="cm"/>
      <inkml:brushProperty name="color" value="#AB008B"/>
    </inkml:brush>
  </inkml:definitions>
  <inkml:trace contextRef="#ctx0" brushRef="#br0">239 0 10730,'0'0'12487,"-12"2"-9017,3 0-3180,0-1 0,0 1 0,1 1 0,-1 0 0,1 0 0,-1 1 0,1 0 0,1 0 0,-1 1 0,0 0 0,1 0 0,0 1 0,0 0 0,-9 11 0,1 0-41,1 0-1,1 1 0,-18 32 0,27-43-195,1 0 0,-1 1-1,1-1 1,1 1-1,0-1 1,0 1 0,0 0-1,1 0 1,0 0 0,0 0-1,1 0 1,0 0-1,3 13 1,-3-18-53,1-1 0,0 0 0,0 0 0,0 1 0,1-1 0,-1 0 0,0 0 0,1 0 0,-1 0 0,1-1 0,0 1 0,0 0 0,-1-1 0,1 1 0,0-1 0,1 0 0,-1 1 0,0-1 0,0 0 0,0 0 0,1-1 0,-1 1 0,0 0 0,1-1 0,-1 1 0,1-1 0,-1 0 0,0 0 0,1 0 0,-1 0 0,1 0 0,-1 0 0,1-1 0,3-1 0,2 1 0,1 0 0,-1-1 0,0-1 0,0 1 0,0-1 0,0-1 0,0 0 0,13-8 0,-12 4 0,0 0 0,0-1 0,-1 0 0,0-1 0,0 1 0,-1-1 0,-1-1 0,10-18 0,-13 22 0,0 0 0,0 0 0,-1 0 0,0 0 0,0 0 0,-1-1 0,1 1 0,-2 0 0,1-1 0,-1 1 0,0-1 0,-1 1 0,0-1 0,0 1 0,-3-13 0,2 17-57,-1-1 1,1 1-1,0-1 0,-1 1 0,0 0 1,1 0-1,-1 0 0,-1 1 1,1-1-1,0 1 0,0-1 0,-1 1 1,0 0-1,1 0 0,-6-1 0,6 2-58,0-1 0,0 1 0,0 0 0,-1 0-1,1 0 1,0 0 0,-1 1 0,1-1 0,-1 1-1,1 0 1,-1 0 0,1 0 0,0 1 0,-1-1 0,1 1-1,-1 0 1,1 0 0,-6 2 0,1 14-5811,10-4-2380,8-6-1848</inkml:trace>
  <inkml:trace contextRef="#ctx0" brushRef="#br0" timeOffset="1">516 17 23991,'0'0'8776,"51"-3"-8776,-16 3 0,1 0 0,-7 0 0,-5 0 0,-6 3-641,-6 5-3042,-12 0-2179,-5 2-3394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8.884"/>
    </inkml:context>
    <inkml:brush xml:id="br0">
      <inkml:brushProperty name="width" value="0.025" units="cm"/>
      <inkml:brushProperty name="height" value="0.025" units="cm"/>
      <inkml:brushProperty name="color" value="#AB008B"/>
    </inkml:brush>
  </inkml:definitions>
  <inkml:trace contextRef="#ctx0" brushRef="#br0">1 52 12396,'0'0'17456,"49"-2"-15021,-12-7-1955,6-2-480,-2 1 0,1 2 0,-5 5-1505,-6-1-2435,-7 0-3715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19.225"/>
    </inkml:context>
    <inkml:brush xml:id="br0">
      <inkml:brushProperty name="width" value="0.025" units="cm"/>
      <inkml:brushProperty name="height" value="0.025" units="cm"/>
      <inkml:brushProperty name="color" value="#AB008B"/>
    </inkml:brush>
  </inkml:definitions>
  <inkml:trace contextRef="#ctx0" brushRef="#br0">0 8 19955,'0'0'1879,"12"-1"699,4 0-2152,134-5 4408,-127 6-4215,-1 2 0,0 0 0,1 1 0,42 12 0,-62-14-619,-1-1 0,1 1 0,0 0 0,-1 0 0,1 0 0,0 0 0,-1 1 0,0-1 0,1 1 0,-1 0 0,0-1 0,0 1 0,0 0 0,0 0 0,0 0 0,0 1 0,0-1 0,-1 0 0,1 1 0,-1-1 0,0 1 0,0-1 0,0 1 0,0 0 0,0-1 0,0 1 0,-1 0 0,1 0 0,-1 0 0,0-1 0,0 1 0,0 0 0,0 0 0,0 0 0,-1 0 0,1-1 0,-1 1 0,0 0 0,0 0 0,0-1 0,0 1 0,0-1 0,-1 1 0,1-1 0,-1 1 0,1-1 0,-1 0 0,0 0 0,0 0 0,-3 3 0,-16 14 0,0-1 0,-27 17 0,32-25 0,0 2 0,1-1 0,1 2 0,0 0 0,0 0 0,-22 30 0,35-42 1,1 0-1,-1 0 1,0 0-1,1 0 1,-1 0-1,1 0 1,-1 0-1,1 0 1,-1 1-1,1-1 1,0 0-1,0 0 1,-1 0 0,1 0-1,0 0 1,0 1-1,0-1 1,0 0-1,0 0 1,1 0-1,-1 0 1,0 1-1,1-1 1,-1 0-1,0 0 1,2 2 0,-1-2 0,1 1 0,-1-1 1,1 0-1,0 0 0,-1 1 0,1-1 1,0 0-1,0-1 0,0 1 1,0 0-1,0 0 0,0-1 1,0 1-1,2-1 0,14 2-23,-1-1 1,0 0-1,20-2 0,-20 0-69,-4 1-836,-1-1 0,1 0 0,-1-1-1,1 0 1,19-7 0,13-8-6755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0.361"/>
    </inkml:context>
    <inkml:brush xml:id="br0">
      <inkml:brushProperty name="width" value="0.025" units="cm"/>
      <inkml:brushProperty name="height" value="0.025" units="cm"/>
      <inkml:brushProperty name="color" value="#AB008B"/>
    </inkml:brush>
  </inkml:definitions>
  <inkml:trace contextRef="#ctx0" brushRef="#br0">1 181 21076,'0'0'2979,"10"-12"80,9-9-2344,0 2 0,2 0 0,0 2 0,25-16 0,-36 25-555,1 1 0,0 1 0,0 0-1,0 0 1,1 1 0,-1 1 0,1 0 0,0 0 0,1 1-1,-1 1 1,1 0 0,23 0 0,-35 2-160,0 0 0,1 1 0,-1-1 0,0 0 0,1 1 0,-1 0 0,0-1 0,0 1 0,0 0 0,0-1 0,0 1 0,0 0 0,0 0 0,0 0 0,0 0 0,0 0 0,0 0 0,0 0 0,-1 0 0,1 0 0,0 1 0,-1-1 0,1 0 0,-1 0 0,1 1 0,-1-1 0,0 0 0,0 1 0,1-1 0,-1 0 0,0 1 0,0-1 0,0 0 0,0 1 0,-1-1 0,1 0 0,0 1 0,-1-1 0,1 0 0,0 1 0,-1-1 0,0 1 0,-1 6 0,-1 0 0,0 0 0,0-1 0,0 1 0,-9 12 0,-16 15 0,-1-2 0,-2-1 0,-38 32 0,-50 52 0,116-113 0,-1 1 0,1 0 0,0 0 0,1 0 0,-1 1 0,1-1 0,-1 1 0,1-1 0,1 1 0,-1 0 0,1-1 0,-2 8 0,3-10 0,0 0 0,1 0 0,-1 0 0,0 0 0,1 0 0,-1 0 0,1 0 0,0 0 0,-1 0 0,1 0 0,0-1 0,0 1 0,0 0 0,1 0 0,-1-1 0,0 1 0,1-1 0,-1 1 0,0-1 0,1 0 0,0 1 0,-1-1 0,1 0 0,0 0 0,0 0 0,0 0 0,0 0 0,-1-1 0,1 1 0,0-1 0,3 1 0,26 5-361,-1-1 0,1-2-1,0 0 1,1-3 0,55-5 0,-38-2-4385,-2-6-2787</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0.858"/>
    </inkml:context>
    <inkml:brush xml:id="br0">
      <inkml:brushProperty name="width" value="0.025" units="cm"/>
      <inkml:brushProperty name="height" value="0.025" units="cm"/>
      <inkml:brushProperty name="color" value="#AB008B"/>
    </inkml:brush>
  </inkml:definitions>
  <inkml:trace contextRef="#ctx0" brushRef="#br0">35 60 21588,'0'0'3209,"0"-9"-1362,-1 1-1431,0 6-289,1-1 1,-1 0-1,1 0 0,0 0 1,-1 0-1,2 0 0,-1 0 1,0 0-1,0 0 0,1 1 1,0-1-1,1-5 0,-2 8-93,0 0-1,0 0 0,0 1 1,0-1-1,0 0 1,0 0-1,0 1 0,0-1 1,0 0-1,0 0 1,0 0-1,0 1 0,0-1 1,1 0-1,-1 0 1,0 1-1,0-1 0,0 0 1,0 0-1,0 0 1,0 1-1,1-1 0,-1 0 1,0 0-1,0 0 1,0 0-1,1 1 1,-1-1-1,0 0 0,0 0 1,0 0-1,1 0 1,-1 0-1,0 0 0,0 0 1,1 0-1,-1 0 1,0 0-1,0 0 0,1 0 1,-1 0-1,0 0 1,0 0-1,0 0 0,1 0 1,-1 0-1,0 0 1,0 0-1,1 0 0,-1 0 1,0 0-1,0 0 1,1 0-1,-1-1 0,0 1 1,0 0-1,0 0 1,0 0-1,1 0 0,-1 0 1,0-1-1,0 1 1,0 0-1,0 0 1,0 0-1,1-1 0,-2 24 1781,0-15-1814,0-1 0,1 1 0,0-1 0,0 0 0,0 1 0,3 10 0,-1 15 0,-5 9-1309,-2 0 1,-15 63-1,13-74-701,1 0 0,-2 35 0,8-84-5491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1.214"/>
    </inkml:context>
    <inkml:brush xml:id="br0">
      <inkml:brushProperty name="width" value="0.025" units="cm"/>
      <inkml:brushProperty name="height" value="0.025" units="cm"/>
      <inkml:brushProperty name="color" value="#AB008B"/>
    </inkml:brush>
  </inkml:definitions>
  <inkml:trace contextRef="#ctx0" brushRef="#br0">0 63 22197,'0'0'10570,"59"-31"-10570,-24 23 0,7 0 0,6 3 0,2 2-480,3 1-3588,-2-1-4516,-2 0-6535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1.555"/>
    </inkml:context>
    <inkml:brush xml:id="br0">
      <inkml:brushProperty name="width" value="0.025" units="cm"/>
      <inkml:brushProperty name="height" value="0.025" units="cm"/>
      <inkml:brushProperty name="color" value="#AB008B"/>
    </inkml:brush>
  </inkml:definitions>
  <inkml:trace contextRef="#ctx0" brushRef="#br0">285 53 22293,'-14'-1'3224,"4"0"-2773,-2-1 3,0 1 0,0 1 0,0-1 0,0 2 0,1 0 0,-1 0 0,0 1 0,0 0 0,1 1 0,-1 1 0,-14 6 0,17-4-374,0 0 0,1 0 0,-1 1 0,1 0 0,1 1 0,-1 0 0,1 0 0,1 1 0,0 0 0,-7 12 0,11-18-65,0 1-1,0-1 1,1 1 0,-1-1-1,1 1 1,0 0 0,0-1 0,0 1-1,0 0 1,1 0 0,0 0 0,0 0-1,0 0 1,0 0 0,0-1-1,1 1 1,0 0 0,0 0 0,0 0-1,0-1 1,0 1 0,1 0-1,0-1 1,0 0 0,0 1 0,0-1-1,0 0 1,0 0 0,1 0 0,0 0-1,3 3 1,3 0-15,-1 1 0,1-2 0,0 1 0,1-1 0,0-1 0,-1 0 0,1 0 0,1-1 0,-1 0 0,0 0 0,1-1 0,-1-1 0,19 1 0,-22-2 0,0 0 0,1-1 0,-1 0 0,-1 0 0,1 0 0,0-1 0,0 0 0,0 0 0,-1 0 0,1-1 0,-1 0 0,0-1 0,0 1 0,0-1 0,0 0 0,-1-1 0,0 1 0,1-1 0,-2 0 0,1-1 0,6-8 0,-7 6 0,1 0 0,-1-1 0,0 1 0,-1-1 0,0 0 0,0-1 0,-1 1 0,0 0 0,-1-1 0,0 1 0,0-1 0,-1 1 0,0-1 0,-1 1 0,0-1 0,-4-14 0,3 18 0,1 1 0,-1 0 0,0 0 0,-1 0 0,1 0 0,-1 0 0,0 1 0,-1-1 0,1 1 0,-1 0 0,1-1 0,-1 2 0,0-1 0,-1 0 0,1 1 0,-1 0 0,1 0 0,-1 0 0,0 1 0,0 0 0,0-1 0,0 2 0,-1-1 0,1 1 0,0 0 0,-1 0 0,1 0 0,-1 1 0,-8 0 0,13-1-99,0 1 0,0 0 1,0 0-1,0 0 0,0 0 0,-1 0 1,1 1-1,0-1 0,0 0 0,1 0 1,-1 1-1,0-1 0,0 0 0,0 1 1,0-1-1,0 1 0,0-1 0,0 1 1,1 0-1,-1-1 0,0 1 0,0 0 1,1 0-1,-1-1 0,0 1 0,1 0 0,-1 0 1,1 0-1,-1 0 0,1 0 0,0 0 1,-1 0-1,1 0 0,0 0 0,-1 0 1,1 0-1,0 0 0,0 0 0,0 0 1,0 0-1,0 0 0,0 0 0,0 0 1,1 0-1,-1 0 0,0 0 0,1 0 0,-1 0 1,0 0-1,1-1 0,-1 1 0,1 0 1,0 1-1,1 3-837,0-1 0,0 0-1,1 0 1,0 1 0,-1-2 0,1 1 0,0 0 0,1-1 0,-1 1-1,7 4 1,10 2-11427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1.889"/>
    </inkml:context>
    <inkml:brush xml:id="br0">
      <inkml:brushProperty name="width" value="0.025" units="cm"/>
      <inkml:brushProperty name="height" value="0.025" units="cm"/>
      <inkml:brushProperty name="color" value="#AB008B"/>
    </inkml:brush>
  </inkml:definitions>
  <inkml:trace contextRef="#ctx0" brushRef="#br0">180 1 20852,'0'0'11088,"-1"10"-10330,-9 56-724,-1 74 1,13-68-4053,-1-2-5315</inkml:trace>
  <inkml:trace contextRef="#ctx0" brushRef="#br0" timeOffset="1">0 176 14734,'0'0'14125,"56"-27"-12331,-17 20-737,8 1-545,-1 1-447,4 0-450,-5 4-1889,0 0-2883,1-1-4068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7:26.434"/>
    </inkml:context>
    <inkml:brush xml:id="br0">
      <inkml:brushProperty name="width" value="0.025" units="cm"/>
      <inkml:brushProperty name="height" value="0.025" units="cm"/>
    </inkml:brush>
  </inkml:definitions>
  <inkml:trace contextRef="#ctx0" brushRef="#br0">0 167 13869,'10'4'64,"27"8"4,1-1-1,-1-2 1,2-2-1,-1-1 1,1-2-1,57-2 1,251-25 531,-207 9-374,1304-23 4641,-608 31-4174,-779 4-684,3696-63 283,-1144 48 13,-609 40 337,-1173 18-592,631 27 37,0-52 334,-6-118 642,-922 36 785,-512 64-1216,-36 3-738,-57 2-3102,21-14-2444,-3-17-6060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2.263"/>
    </inkml:context>
    <inkml:brush xml:id="br0">
      <inkml:brushProperty name="width" value="0.025" units="cm"/>
      <inkml:brushProperty name="height" value="0.025" units="cm"/>
      <inkml:brushProperty name="color" value="#AB008B"/>
    </inkml:brush>
  </inkml:definitions>
  <inkml:trace contextRef="#ctx0" brushRef="#br0">199 5 20692,'0'0'3651,"-13"-1"-491,6-1-2877,0 2 0,0-1 0,0 1 0,0 0 0,0 0 0,0 0 0,0 1 0,1 1 0,-1-1 0,0 1 0,0 0 0,1 0 0,-1 1-1,1 0 1,0 0 0,0 1 0,-11 7 0,12-6-265,0 0 0,0 1 0,0 0-1,0-1 1,1 1 0,0 1 0,0-1 0,1 1-1,0 0 1,0-1 0,-4 15 0,7-18-20,-1 0 1,1 0 0,-1 0-1,1 0 1,0 0-1,0 0 1,0 0 0,1 0-1,-1 0 1,1 0 0,0 0-1,-1 0 1,1-1-1,1 1 1,-1 0 0,0 0-1,1-1 1,-1 1 0,1-1-1,0 1 1,0-1-1,0 1 1,0-1 0,0 0-1,0 0 1,1 0-1,-1-1 1,1 1 0,-1 0-1,6 1 1,4 3 1,1-2 0,-1 0 0,1 0 0,0-1 0,0-1 0,0 0 0,0 0 0,0-2 0,0 1 0,1-2 0,-1 0 0,16-3 0,-24 3 0,0 0 0,0 0 0,0 0 0,0 0 0,0-1 0,0 0 0,-1 0 0,1-1 0,0 1 0,-1-1 0,0 0 0,0 0 0,0 0 0,0-1 0,0 1 0,-1-1 0,1 0 0,-1 0 0,0 0 0,0 0 0,-1-1 0,1 1 0,-1-1 0,0 0 0,0 0 0,-1 0 0,1 0 0,-1 0 0,0 0 0,0 0 0,-1 0 0,1 0 0,-2-7 0,1 8-46,0 0 0,-1 0-1,0 1 1,0-1 0,0 0 0,0 1 0,-1-1-1,1 0 1,-1 1 0,0 0 0,0-1 0,0 1 0,0 0-1,-1 0 1,1 0 0,-1 0 0,0 1 0,0-1-1,0 1 1,0 0 0,0-1 0,-4-1 0,-1 1-480,1-1 0,-1 1 0,0 0 0,0 1 1,0 0-1,0 0 0,0 1 0,-1 0 0,-11 0 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2.827"/>
    </inkml:context>
    <inkml:brush xml:id="br0">
      <inkml:brushProperty name="width" value="0.025" units="cm"/>
      <inkml:brushProperty name="height" value="0.025" units="cm"/>
      <inkml:brushProperty name="color" value="#AB008B"/>
    </inkml:brush>
  </inkml:definitions>
  <inkml:trace contextRef="#ctx0" brushRef="#br0">1 1 19891,'0'0'8968,"76"1"-7686,-37-1-578,1 0-319,2 0-289,1 0-289,-6 0-960,-10 0-1569,-9 0-2403,-8 0-4068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3.153"/>
    </inkml:context>
    <inkml:brush xml:id="br0">
      <inkml:brushProperty name="width" value="0.025" units="cm"/>
      <inkml:brushProperty name="height" value="0.025" units="cm"/>
      <inkml:brushProperty name="color" value="#AB008B"/>
    </inkml:brush>
  </inkml:definitions>
  <inkml:trace contextRef="#ctx0" brushRef="#br0">0 38 21044,'0'0'8712,"72"16"-7431,-21-16-512,6-2-385,8-4-384,3-2-1121,-6-2-2082,-6-2-2978,-9-3-6568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3.494"/>
    </inkml:context>
    <inkml:brush xml:id="br0">
      <inkml:brushProperty name="width" value="0.025" units="cm"/>
      <inkml:brushProperty name="height" value="0.025" units="cm"/>
      <inkml:brushProperty name="color" value="#AB008B"/>
    </inkml:brush>
  </inkml:definitions>
  <inkml:trace contextRef="#ctx0" brushRef="#br0">0 51 15214,'12'-5'3679,"17"-5"-2071,1 1 1,0 1-1,1 2 1,0 1 0,33-1-1,-46 6-1220,1-1 219,1 0 1,-1 2-1,33 5 0,-49-6-567,-1 0 0,1 0 0,0 1 1,-1-1-1,1 1 0,-1 0 0,1 0 0,-1 0 0,1 0 1,-1 0-1,0 0 0,0 1 0,1-1 0,-1 1 1,0 0-1,0-1 0,-1 1 0,1 0 0,0 0 0,-1 0 1,1 1-1,-1-1 0,1 0 0,-1 0 0,0 1 0,0-1 1,0 1-1,0-1 0,-1 1 0,1-1 0,-1 1 0,1 0 1,-1-1-1,0 5 0,-1-2-40,0-1 0,-1 1 0,1-1 0,-1 0 0,0 0 0,0 0 0,0 0 0,0 0 0,-1-1 0,0 1 0,0-1 0,0 1 0,0-1 0,0 0 0,-7 4 0,-66 43 0,52-36 0,-1 0 0,-53 37 0,73-47 0,0 0 0,0 0 0,1 0 0,-1 0 0,1 1 0,0 0 0,1 0 0,-1 0 0,1 0 0,0 0 0,-4 11 0,6-14 0,1-1 0,0 1 0,0-1 0,0 1 0,0-1 0,0 1 0,0-1 0,0 1 0,0-1 0,1 1 0,-1-1 0,1 1 0,-1-1 0,1 0 0,-1 1 0,1-1 0,0 0 0,0 1 0,-1-1 0,1 0 0,0 0 0,0 0 0,0 0 0,1 1 0,-1-2 0,0 1 0,0 0 0,0 0 0,1 0 0,-1 0 0,0-1 0,1 1 0,1 0 0,53 15 0,-52-15 0,48 8-1205,100 3 0,-13-13-6539,-49-6-11858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9.417"/>
    </inkml:context>
    <inkml:brush xml:id="br0">
      <inkml:brushProperty name="width" value="0.025" units="cm"/>
      <inkml:brushProperty name="height" value="0.025" units="cm"/>
    </inkml:brush>
  </inkml:definitions>
  <inkml:trace contextRef="#ctx0" brushRef="#br0">154 119 17168,'0'0'2216,"14"0"1344,8 0-2446,0-2-1,0 0 1,25-6-1,-15-1-954,0-1 0,-1-2 0,0-1 0,-1-1 0,53-34 0,-84 57-105,-17 30-231,-12 27 244,-29 95 0,41-92 254,3 1 1,3 0-1,3 1 0,1 101 1,8-170-297,0 0 0,0 1 0,0-1 0,-1 0 1,1 0-1,-1 1 0,1-1 0,-1 0 0,0 0 1,0 0-1,0 0 0,0 0 0,0 0 0,-1 0 1,1 0-1,0 0 0,-1-1 0,1 1 0,-1-1 1,0 1-1,-3 1 0,1 0 70,-1 0 0,0-1-1,0 0 1,0 0 0,0-1 0,-1 1 0,1-1 0,0 0 0,-7 0-1,-2 0 91,-1-1 0,0 0 0,0-1 0,0-1 0,1-1 0,-20-4 0,22 2-185,0 0 0,0-1 0,0 0 0,1 0 0,0-1 0,0-1 0,-12-11 0,19 17 0,1-1 0,0 0 0,0 0 0,0 0 0,0 0 0,0-1 0,1 1 0,-1-1 0,1 0 0,0 1 0,0-1 0,0 0 0,1 0 0,-1 0 0,1-1 0,0 1 0,0 0 0,1 0 0,-1-1 0,1 1 0,0 0 0,0-1 0,0 1 0,1 0 0,1-8 0,0 9-48,0-1 0,0 1 1,0 0-1,0 0 0,1 1 0,-1-1 0,1 0 0,0 1 1,0 0-1,0 0 0,0 0 0,0 0 0,0 0 0,0 0 1,5-1-1,59-20-1754,-49 18 1134,104-30-7526,-56 15 1782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29.760"/>
    </inkml:context>
    <inkml:brush xml:id="br0">
      <inkml:brushProperty name="width" value="0.025" units="cm"/>
      <inkml:brushProperty name="height" value="0.025" units="cm"/>
    </inkml:brush>
  </inkml:definitions>
  <inkml:trace contextRef="#ctx0" brushRef="#br0">108 152 21236,'0'0'9999,"10"-5"-9230,0-1-658,75-43 364,-76 44-453,-1-1 0,0-1 0,1 1 0,-2-1 0,1-1 1,-1 1-1,11-17 0,-18 24-22,1-1 0,-1 1 0,1 0 0,-1-1 0,0 1 0,1-1 0,-1 0 0,0 1 0,0-1 0,0 1 0,1-1 0,-1 1 0,0-1 0,0 0 0,0 1 0,0-1 0,0 1 0,0-1 0,0 0 0,0 1 0,0-1 0,0 1 0,0-1 0,0 0 0,-1 1 0,1-1 0,0 1 0,0-1 0,-1 1 0,1-1 0,-1 0 0,-19-2 0,-28 17 0,30-3 0,0 1 0,1 0 0,0 2 0,0 0 0,2 0 0,-21 26 0,26-29 0,1 0 0,0 1 0,1 1 0,1-1 0,0 1 0,0 0 0,2 1 0,-1 0 0,2 0 0,-4 18 0,7-30-10,1-1 0,0 1 0,0 0 0,0-1 0,0 1-1,0-1 1,0 1 0,0 0 0,0-1 0,1 1 0,-1-1 0,1 1 0,-1-1 0,1 1 0,-1-1 0,1 1 0,0-1-1,0 0 1,0 1 0,0-1 0,0 0 0,0 0 0,0 0 0,0 0 0,2 2 0,0-2-65,1 1 0,-1 0 0,0-1 1,1 0-1,-1 0 0,1 0 0,-1 0 0,1-1 1,0 0-1,6 1 0,3-2-516,0 0 1,0 0-1,-1-2 1,1 1-1,19-8 1,14-12-5827,1-5-2973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0.105"/>
    </inkml:context>
    <inkml:brush xml:id="br0">
      <inkml:brushProperty name="width" value="0.025" units="cm"/>
      <inkml:brushProperty name="height" value="0.025" units="cm"/>
    </inkml:brush>
  </inkml:definitions>
  <inkml:trace contextRef="#ctx0" brushRef="#br0">163 215 19474,'-10'6'3332,"-7"4"-1972,1 1 1,1 0 0,-1 1 0,-24 27 0,36-35-1243,-1 1 1,1 0-1,0 0 0,0 0 1,0 0-1,1 1 0,0 0 0,0-1 1,0 1-1,1 0 0,0 0 1,0 1-1,0-1 0,1 0 1,0 1-1,0-1 0,1 0 0,0 1 1,0-1-1,1 12 0,0-17-136,-1 1 0,1 0 0,0-1 0,-1 1 0,1-1 0,0 1 0,0-1 0,0 0 0,0 1 0,0-1 0,0 0 0,0 0-1,1 0 1,-1 0 0,0 0 0,1 0 0,-1 0 0,0 0 0,1 0 0,-1-1 0,1 1 0,2 0 0,0 0-36,1 0 0,0 0-1,-1-1 1,1 0 0,0 0 0,-1 0 0,1 0 0,5-2-1,0 0 19,1 0-1,-1-1 1,0 0-1,0-1 1,0 0-1,15-9 1,-6-2 152,0-1 0,0-1 0,-2 0 0,0-1 0,-1-1 0,-1-1 0,21-35-1,-1-8 337,36-88 0,-69 147-452,0 1 0,-1-1 0,0 1 0,0-1 0,0 0 0,0 0 0,0 1 0,0-9 0,-1 12 0,0 0 0,-1 0 0,1 0 0,0-1 0,0 1 0,0 0 0,0 0 0,0 0 0,0 0 0,0 0 0,-1 0 0,1 0 0,0 0 0,0 0 0,0-1 0,0 1 0,0 0 0,-1 0 0,1 0 0,0 0 0,0 0 0,0 0 0,0 0 0,-1 0 0,1 0 0,0 0 0,0 0 0,0 0 0,0 0 0,-1 0 0,1 0 0,0 0 0,0 1 0,0-1 0,0 0 0,0 0 0,-1 0 0,1 0 0,0 0 0,0 0 0,0 0 0,0 0 0,0 0 0,0 1 0,-1-1 0,1 0 0,0 0 0,0 0 0,0 0 0,0 0 0,0 1 0,0-1 0,0 0 0,-16 22 0,-3 7 0,1 1 0,2 1 0,1 0 0,2 1 0,1 1 0,1 0 0,2 0 0,1 1 0,2 0 0,-4 61 0,10-91-135,0 0 0,1 0 0,-1 0-1,1 0 1,-1 0 0,1 0 0,0 0 0,1 0 0,-1 0-1,1 0 1,0-1 0,0 1 0,0-1 0,4 6 0,-4-7-188,0 0 0,1 0 0,-1 0 0,1 0 0,-1 0 0,1-1 0,0 1 1,0-1-1,0 1 0,0-1 0,0 0 0,0 0 0,0-1 0,0 1 0,0-1 0,0 1 0,1-1 1,5 0-1,17-2-9420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0.462"/>
    </inkml:context>
    <inkml:brush xml:id="br0">
      <inkml:brushProperty name="width" value="0.025" units="cm"/>
      <inkml:brushProperty name="height" value="0.025" units="cm"/>
    </inkml:brush>
  </inkml:definitions>
  <inkml:trace contextRef="#ctx0" brushRef="#br0">40 105 14862,'0'0'17296,"10"6"-16788,-4-1-444,-4-3-62,1 1 0,-1-1-1,1 0 1,0 0 0,0 0-1,0 0 1,0-1 0,0 1-1,1-1 1,-1 0 0,0 1-1,1-2 1,-1 1 0,0 0-1,1-1 1,-1 1 0,1-1-1,-1 0 1,1 0 0,-1-1-1,5 0 1,-1-2-2,1 0 0,-1 0 0,0 0 0,-1-1 0,1-1 0,-1 1 0,1-1 0,9-10 0,-12 12 0,-1-1 0,0 1 0,0-1 0,0 0 0,-1 0 0,1 0 0,-1-1 0,0 1 0,0 0 0,0-1 0,-1 1 0,0-1 0,0 0 0,0 0 0,1-6 0,-2 10 0,0 0 0,0 0 0,0 1 0,0-1 0,0 0 0,0 0 0,-1 1 0,1-1 0,0 0 0,0 1 0,0-1 0,-1 0 0,1 1 0,0-1 0,-1 0 0,1 1 0,0-1 0,-1 0 0,1 1 0,-1-1 0,1 1 0,-1-1 0,1 1 0,-1-1 0,0 1 0,1 0 0,-1-1 0,0 1 0,1-1 0,-1 1 0,0 0 0,0-1 0,-28 6 0,21-2 0,1 0 0,-1 1 0,1 0 0,0 0 0,-9 8 0,-1 4 0,1 1 0,0 1 0,2 1 0,-17 26 0,24-34 0,1 1 0,0 0 0,1 1 0,0-1 0,0 1 0,2 0 0,0 0 0,-3 26 0,5-36 5,1 0-1,0 0 1,0-1 0,0 1 0,1 0-1,-1-1 1,1 1 0,-1 0 0,1-1-1,0 1 1,0-1 0,0 1-1,0-1 1,1 1 0,-1-1 0,1 0-1,-1 1 1,1-1 0,0 0 0,0 0-1,3 3 1,-1-3-13,0 0 1,1 1-1,-1-1 0,0-1 1,1 1-1,0-1 0,-1 1 1,1-1-1,0-1 0,-1 1 1,9-1-1,-1 0-312,0 0 0,1-1 0,-1-1 0,0 0 1,0-1-1,0 0 0,-1-1 0,1 0 0,13-7 0,23-20-9337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1.069"/>
    </inkml:context>
    <inkml:brush xml:id="br0">
      <inkml:brushProperty name="width" value="0.025" units="cm"/>
      <inkml:brushProperty name="height" value="0.025" units="cm"/>
    </inkml:brush>
  </inkml:definitions>
  <inkml:trace contextRef="#ctx0" brushRef="#br0">0 131 11307,'0'0'6246,"1"-9"-3657,-1 5-2411,0 0 0,1 0 0,0 0 0,0 0 0,0 0 1,0 0-1,0 0 0,1 0 0,0 1 0,0-1 0,0 1 0,0-1 1,0 1-1,1 0 0,-1 0 0,1 0 0,0 0 0,0 0 0,0 1 1,0-1-1,1 1 0,-1 0 0,1 0 0,-1 0 0,1 0 0,7-2 1,7-3 285,-1 1 0,1 1 1,1 0-1,-1 1 1,1 1-1,0 1 1,-1 0-1,1 2 1,0 0-1,35 5 0,-52-4-453,1 0 0,-1 0-1,1 0 1,-1 0-1,1 1 1,-1-1-1,0 1 1,0-1-1,1 1 1,-1 0-1,0 0 1,-1 0-1,1 0 1,0 0-1,-1 0 1,1 0 0,-1 1-1,1-1 1,-1 1-1,0-1 1,0 1-1,0-1 1,0 1-1,-1 0 1,1-1-1,-1 1 1,0 0-1,0-1 1,1 1 0,-2 0-1,1 0 1,0-1-1,-1 1 1,0 4-1,-1 3 22,0 1 0,-1-1 0,0 0 0,-1 1 0,0-1 0,-1-1 0,-8 16 0,-13 10 63,-2-1 0,-47 45 0,43-48 332,2 2-1,-34 47 0,62-77-398,0 0 0,0 0 0,1-1 0,-1 1 0,1 0 0,0 1 0,0-1 0,0 0 0,0 0-1,0 0 1,1 1 0,-1-1 0,1 4 0,0-5-24,1-1 0,-1 0 0,0 1 0,1-1 0,0 0 0,-1 1 0,1-1 0,0 0 0,-1 0 0,1 1 0,0-1 0,0 0 0,0 0 0,0 0 0,0 0 0,0 0 0,0 0 0,0-1 0,1 1-1,-1 0 1,0 0 0,1-1 0,-1 1 0,0-1 0,1 1 0,-1-1 0,0 0 0,1 0 0,-1 1 0,1-1 0,1 0 0,22 2-468,1-1 0,-1-2 0,0 0 0,1-2 0,40-8 0,-7-4-2425,69-27-1,-114 36-5171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1.445"/>
    </inkml:context>
    <inkml:brush xml:id="br0">
      <inkml:brushProperty name="width" value="0.025" units="cm"/>
      <inkml:brushProperty name="height" value="0.025" units="cm"/>
    </inkml:brush>
  </inkml:definitions>
  <inkml:trace contextRef="#ctx0" brushRef="#br0">1 37 23414,'0'0'6470,"67"10"-5060,-11-10-257,4 0-833,8-1-320,1-8 0,-3 3-1217,-9-2-2467,-8-2-2946,-11-2-4613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1.836"/>
    </inkml:context>
    <inkml:brush xml:id="br0">
      <inkml:brushProperty name="width" value="0.025" units="cm"/>
      <inkml:brushProperty name="height" value="0.025" units="cm"/>
    </inkml:brush>
  </inkml:definitions>
  <inkml:trace contextRef="#ctx0" brushRef="#br0">1 9 12524,'10'3'1260,"22"6"-1070,0-2 0,1-1 0,0-1-1,0-2 1,46-1 0,185-18-137,-99 3 20,405 6-32,2 0-7,925 7 895,-434 36 1518,-373-14-1355,1137-7-599,-1178-17-436,97 5-17,883-8 486,-1471 1-239,733-4 1566,-859 7-1926,0 3 0,0 0 0,0 2 0,-1 2 0,40 11 1,-68-16-3366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1.880"/>
    </inkml:context>
    <inkml:brush xml:id="br0">
      <inkml:brushProperty name="width" value="0.025" units="cm"/>
      <inkml:brushProperty name="height" value="0.025" units="cm"/>
    </inkml:brush>
  </inkml:definitions>
  <inkml:trace contextRef="#ctx0" brushRef="#br0">1 237 12812,'0'0'9513,"10"2"-7004,1-1-2126,0 0 0,1-1 0,-1 0 0,1-1 0,-1 0 0,0 0 0,0-2 0,0 1 0,0-1 0,0-1 0,16-8 1,10-4 66,59-35 1,-85 44-385,-1 0-1,1-1 1,-2 0 0,1 0 0,-1-1-1,0 0 1,-1-1 0,0 0 0,11-17-1,-19 26-25,1-1-1,0 1 0,0 0 1,0-1-1,-1 0 0,1 1 0,-1-1 1,1 1-1,-1-1 0,0 0 1,0 1-1,0-1 0,0 1 1,0-1-1,0 0 0,0 1 1,-1-4-1,1 4-17,-1 0 0,1 1 0,-1-1 0,1 0 0,-1 0 0,0 1 0,0-1 0,1 0 0,-1 1 0,0-1-1,0 1 1,1-1 0,-1 1 0,0-1 0,0 1 0,0-1 0,0 1 0,0 0 0,0 0 0,0-1 0,-2 1 0,-1 0-10,-1 0 0,1 0 0,0 0 0,-1 1 0,1 0 0,-1-1 0,1 2 0,0-1 0,-1 0 0,1 1 0,-7 4 0,-3 3-19,0 1 1,1 1 0,0 0-1,1 1 1,0 0-1,-19 26 1,23-27 50,1 0 1,0 0-1,0 0 1,1 1-1,1 0 1,0 0 0,1 1-1,0 0 1,-3 19-1,7-31-42,0 1 0,0 0-1,0-1 1,0 1 0,0-1-1,0 1 1,0-1-1,0 1 1,1-1 0,-1 1-1,1-1 1,-1 1 0,1-1-1,-1 1 1,1-1 0,0 0-1,0 1 1,0-1 0,0 0-1,0 0 1,0 0-1,0 1 1,0-1 0,0 0-1,2 1 1,0-1-1,1 1 0,-1-1 0,1 1 0,-1-1 0,1 0 0,-1-1 0,1 1 0,0-1 0,-1 1 0,7-1 0,1-1-3,0 1 1,0-2-1,0 0 1,0 0-1,0-1 1,15-6-1,-10 2 2,0-1 0,-1-1 0,-1-1 0,1 0 0,-1-1 0,-1 0 0,0-1 0,-1-1 0,0 0 0,-1 0 0,0-1 0,-2-1 0,1 0 0,10-23 0,-21 35 0,-4 6 0,-6 9 0,2 1 0,1-1 0,0 2 0,1-1 0,0 1 0,1 0 0,1 1 0,0-1 0,1 1 0,0 0 0,1 0 0,1 0 0,-1 26 0,4-39-21,-1 1 0,1-1 1,0 1-1,0-1 0,0 0 0,0 1 0,0-1 1,0 0-1,0 1 0,1-1 0,-1 0 0,1 0 1,0 0-1,0 0 0,-1-1 0,1 1 0,0 0 1,1-1-1,-1 1 0,0-1 0,0 0 0,1 0 1,-1 0-1,0 0 0,1 0 0,-1 0 0,1-1 0,-1 1 1,1-1-1,0 0 0,-1 0 0,1 1 0,3-2 1,-1 2-220,0-1 1,1 0-1,-1-1 1,0 1 0,1-1-1,-1 0 1,0 0 0,0-1-1,0 1 1,0-1-1,0 0 1,0-1 0,0 1-1,-1-1 1,8-5-1,6-14-7714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2.223"/>
    </inkml:context>
    <inkml:brush xml:id="br0">
      <inkml:brushProperty name="width" value="0.025" units="cm"/>
      <inkml:brushProperty name="height" value="0.025" units="cm"/>
    </inkml:brush>
  </inkml:definitions>
  <inkml:trace contextRef="#ctx0" brushRef="#br0">1 0 23799,'0'0'8584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2.614"/>
    </inkml:context>
    <inkml:brush xml:id="br0">
      <inkml:brushProperty name="width" value="0.025" units="cm"/>
      <inkml:brushProperty name="height" value="0.025" units="cm"/>
    </inkml:brush>
  </inkml:definitions>
  <inkml:trace contextRef="#ctx0" brushRef="#br0">154 0 18834,'0'0'5675,"-2"10"-4047,-49 192 521,-41 216 2332,89-399-4465,1-11-39,1 1-1,0-1 1,0 1 0,1-1 0,0 1 0,0 0 0,1-1 0,1 9 0,-1-16-200,-1-1 0,1 1 0,-1-1 0,1 0 0,-1 1 0,1-1 0,-1 0 0,1 1 0,-1-1 0,1 0 0,-1 0 0,1 1 0,-1-1 0,1 0 0,-1 0 0,1 0 0,0 0 0,-1 0 0,1 0 0,-1 0 0,1 0 0,-1 0 0,1 0 1,0 0-1,-1 0 0,1 0 0,-1-1 0,1 1 0,-1 0 0,1 0 0,-1-1 0,1 1 0,-1 0 0,1-1 0,-1 1 0,1 0 0,-1-1 0,1 1 0,-1-1 0,0 1 0,1-1 0,-1 0 0,10-15-7037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2.970"/>
    </inkml:context>
    <inkml:brush xml:id="br0">
      <inkml:brushProperty name="width" value="0.025" units="cm"/>
      <inkml:brushProperty name="height" value="0.025" units="cm"/>
    </inkml:brush>
  </inkml:definitions>
  <inkml:trace contextRef="#ctx0" brushRef="#br0">0 81 21012,'0'0'9006,"11"7"-8563,-3-1-403,-1-2 0,1 1 0,-1-1-1,1-1 1,1 1 0,-1-1 0,15 3 0,-20-5-10,1-1 0,0 1 0,-1-1 0,1 0 0,-1 0-1,1-1 1,0 1 0,-1-1 0,1 0 0,-1 0 0,1 0 0,-1 0 0,0 0 0,1-1 0,-1 0-1,0 1 1,0-1 0,0 0 0,0-1 0,-1 1 0,1 0 0,0-1 0,-1 0 0,0 1-1,1-1 1,2-5 0,-4 5 10,1 0 0,0 0-1,-1-1 1,1 1 0,-1 0-1,0-1 1,0 1 0,0-1-1,-1 1 1,1-1 0,-1 0-1,0 1 1,0-1 0,0 1-1,-1-1 1,1 0 0,-2-4-1,2 8-26,0-1-1,-1 0 1,1 0 0,0 0-1,-1 0 1,1 1 0,-1-1-1,1 0 1,-1 0-1,1 1 1,-1-1 0,0 0-1,1 1 1,-1-1-1,0 0 1,0 1 0,1-1-1,-1 1 1,0 0 0,0-1-1,0 1 1,0 0-1,0-1 1,1 1 0,-2 0-1,-1 0-3,1 0-1,0 1 1,0-1 0,0 0-1,0 1 1,-1 0-1,1 0 1,0 0 0,0 0-1,1 0 1,-1 0 0,0 0-1,0 0 1,0 1-1,-2 2 1,-8 7-9,0 1 0,1 1 0,0 0 0,1 1 0,-11 18 0,16-23 0,0 0 0,0 0 0,1 1 0,0 0 0,1 0 0,0 0 0,0 0 0,1 1 0,-1 16 0,3-26 0,0-1 0,0 1 0,0 0 0,0 0 0,0 0 0,0 0 0,1 0 0,-1 0 0,0 0 0,1 0 0,-1 0 0,0 0 0,1-1 0,-1 1 0,1 0 0,-1 0 0,1 0 0,0-1 0,-1 1 0,1 0 0,0-1 0,-1 1 0,1-1 0,0 1 0,0-1 0,0 1 0,-1-1 0,3 1 0,0 0 0,0 0 0,0-1 0,0 0 0,0 1 0,0-1 0,0 0 0,0 0 0,0-1 0,4 0 0,3-1 0,0-1 0,0 0 0,-1 0 0,1-1 0,8-5 0,12-10 0,45-40 0,-47 36 0,46-30 0,-53 46 0,-21 7 0,1 0 0,-1 0 0,0 0 0,1 0 0,-1 0 0,0 0 0,1 1 0,-1-1 0,0 0 0,1 0 0,-1 0 0,0 1 0,0-1 0,1 0 0,-1 1 0,0-1 0,0 0 0,1 0 0,-1 1 0,0-1 0,0 0 0,0 1 0,1-1 0,-1 1 0,0-1 0,0 0 0,0 1 0,0-1 0,0 0 0,0 2 0,-8 42 0,7-41 0,0 1 0,0-1 0,0 1 0,0-1 0,0 1 0,1 0 0,0-1 0,0 1 0,0-1 0,1 7 0,0-9 0,0 0 0,1-1 0,-1 1 0,0 0 0,1-1 0,-1 1 0,1-1 0,-1 1 0,1-1 0,-1 0 0,1 0 0,-1 1 0,1-1 0,0 0 0,-1-1 0,1 1 0,-1 0 0,1 0 0,-1-1 0,1 1 0,-1-1 0,1 1 0,1-2 0,35-12 0,-5-4 0,-25 13 0,0 0 0,0 0 0,1 1 0,0 0 0,0 0 0,0 1 0,0 0 0,0 1 0,0 0 0,1 0 0,12 0 0,-22 3 0,1-1 0,0 1 0,-1-1 0,1 1 0,-1-1 0,1 1 0,-1-1 0,1 1 0,-1-1 0,1 1 0,-1 0 0,0-1 0,1 1 0,-1 0 0,0-1 0,1 1 0,-1 0 0,0-1 0,0 1 0,0 0 0,0 0 0,0-1 0,0 1 0,0 0 0,0 0 0,0-1 0,0 1 0,0 1 0,-3 23 0,-2-11-248,0 0 1,-1-1-1,-10 19 0,-12 11-3144,23-37-5069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4.014"/>
    </inkml:context>
    <inkml:brush xml:id="br0">
      <inkml:brushProperty name="width" value="0.025" units="cm"/>
      <inkml:brushProperty name="height" value="0.025" units="cm"/>
    </inkml:brush>
  </inkml:definitions>
  <inkml:trace contextRef="#ctx0" brushRef="#br0">243 100 14253,'-1'-40'10165,"-8"8"-5651,7 30-4447,0-1 0,1 1 0,-1 0 0,0 1 0,0-1 0,0 0 0,0 0 0,-1 1 0,1 0 0,0-1 0,-1 1 0,1 0 0,-1 0 0,1 0 0,-1 0 0,1 1 0,-1-1 0,0 1 0,1-1 0,-1 1 0,0 0 0,1 0 0,-1 0 0,0 0 0,-3 2 0,-2-1-79,0 1 0,1-1 0,-1 2 0,1-1 0,-1 1 0,1 1 0,0-1 0,0 1-1,1 0 1,-1 1 0,-9 8 0,6-5 18,2 0 0,-1 0 1,1 1-1,0 0 0,1 0 0,0 1 0,-6 12 0,12-21-6,1 0 0,0 0 0,0 0 0,-1-1 0,1 1 0,0 0 1,0 0-1,0 0 0,0-1 0,0 1 0,0 0 0,0 0 0,1 0 0,-1-1 0,0 1 0,0 0 0,0 0 0,1-1 0,-1 1 0,1 0 0,-1 0 0,0-1 0,1 1 0,-1-1 0,1 1 0,-1 0 0,1-1 0,0 1 0,-1-1 0,1 1 0,0-1 1,-1 1-1,1-1 0,0 0 0,-1 1 0,1-1 0,0 0 0,0 1 0,-1-1 0,1 0 0,0 0 0,0 0 0,0 0 0,-1 0 0,1 0 0,1 0 0,55 5-19,-36-4 15,-4 1 14,0 1-1,0 1 1,-1 1 0,1 0 0,16 8 0,-29-11-2,0 0 1,-1 0-1,1 0 1,0 1 0,-1-1-1,0 1 1,0 0 0,1 0-1,-2 0 1,1 1-1,4 5 1,-6-7-1,0 0 0,0 0-1,-1 1 1,1-1 0,-1 0 0,1 1 0,-1-1-1,0 0 1,1 1 0,-1-1 0,0 1 0,-1-1 0,1 0-1,0 1 1,-1-1 0,1 0 0,-1 1 0,0-1-1,0 0 1,0 0 0,0 0 0,-2 3 0,-1 1 61,-1 0 1,1-1 0,-1 0 0,0 0-1,-1 0 1,1 0 0,-1-1 0,0 0-1,0 0 1,0-1 0,-1 0 0,1 0-1,-1 0 1,-13 3 0,3-1 67,1-2 0,-1 0 0,1 0 0,-1-2 0,-22 0 0,39-1-143,0 0-1,-1 0 1,1 0-1,0 0 1,-1 0-1,1 1 1,0-1-1,-1 0 1,1 0-1,0 0 1,-1 0 0,1 0-1,0 0 1,-1-1-1,1 1 1,0 0-1,-1 0 1,1 0-1,0 0 1,0 0 0,-1 0-1,1 0 1,0-1-1,-1 1 1,1 0-1,0 0 1,0 0-1,-1-1 1,1 1-1,0 0 1,0 0 0,0-1-1,-1 1 1,1 0-1,0-1 1,0 1-1,0 0 1,0 0-1,0-1 1,0 1 0,0 0-1,-1-1 1,1 1-1,0 0 1,0-1-1,0 1 1,0 0-1,0-1 1,0 1-1,1 0 1,-1-1 0,0 1-1,0 0 1,0 0-1,0-1 1,0 1-1,0 0 1,0-1-1,1 1 1,-1 0-1,0 0 1,0-1 0,0 1-1,1 0 1,-1-1-1,18-14-2092,41-9-8871,-21 9 1948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4.745"/>
    </inkml:context>
    <inkml:brush xml:id="br0">
      <inkml:brushProperty name="width" value="0.025" units="cm"/>
      <inkml:brushProperty name="height" value="0.025" units="cm"/>
    </inkml:brush>
  </inkml:definitions>
  <inkml:trace contextRef="#ctx0" brushRef="#br0">138 0 19346,'0'0'4746,"-8"1"-1554,2 0-2989,0-1 0,0 2-1,0-1 1,1 1 0,-1 0-1,0 0 1,1 1-1,0-1 1,-1 1 0,1 0-1,0 1 1,1-1 0,-1 1-1,1 0 1,-1 0 0,1 1-1,0-1 1,1 1-1,-1 0 1,1 0 0,0 0-1,-4 9 1,4-8-175,1 0 1,-1 0 0,1 0-1,0 0 1,1 0-1,0 1 1,0-1-1,0 1 1,1-1 0,0 9-1,0-13-36,0 0 0,1 1 0,-1-1 0,1 0 0,0 0 0,0 0 0,0 1 0,0-1-1,0 0 1,0 0 0,0 0 0,1 0 0,-1-1 0,1 1 0,-1 0 0,1-1 0,0 1 0,-1-1 0,1 1 0,0-1 0,0 0 0,0 0 0,0 0-1,1 0 1,-1 0 0,0 0 0,0 0 0,1-1 0,-1 1 0,5-1 0,2 1-1,-1 0 0,1-1 0,0 0 0,0-1 0,0 0 0,0 0 0,0-1 0,-1 0 0,1-1 0,-1 1 0,1-2 0,-1 1 0,0-1 0,0-1 0,11-8 0,-5 3-175,-1-1 1,0-1-1,-1 0 1,0 0-1,-1-2 1,-1 1-1,12-19 1,-17 18 36,-14 20 166,-16 17 194,13-10-107,-52 63 1161,59-71-1191,1 1 0,1 0 0,-1 0 0,1 0 0,0 0 0,1 1 0,-1-1 0,1 1 0,0-1 0,1 1 0,-1 10 0,2-16-76,0-1 0,0 1 0,0-1 0,0 1 0,0-1 0,0 1 0,0-1 0,0 1 0,0-1 0,1 1 0,-1-1 0,0 1 0,0-1 0,1 1 0,-1-1 0,0 1 0,0-1 0,1 0 0,-1 1 0,1-1 0,-1 0 0,0 1 0,1-1 0,-1 0 0,1 1 0,-1-1 0,1 0 0,-1 0 0,1 0 0,-1 1 0,1-1 0,0 0 0,24-2 0,22-16 0,-3-9 0,57-46 0,-61 42 0,67-38 0,-107 68 0,0 1 0,0 0 0,1 0 0,-1-1 0,0 1 0,0 0 0,1 0 0,-1-1 0,0 1 0,0 0 0,1 0 0,-1 0 0,0 0 0,1 0 0,-1-1 0,0 1 0,1 0 0,-1 0 0,0 0 0,1 0 0,-1 0 0,0 0 0,1 0 0,-1 0 0,0 0 0,1 0 0,-1 0 0,0 0 0,0 0 0,1 0 0,-1 1 0,0-1 0,1 0 0,-1 0 0,0 0 0,1 0 0,-1 1 0,0-1 0,0 0 0,1 0 0,-1 0 0,0 1 0,0-1 0,0 0 0,1 1 0,-1-1 0,-4 21 0,-21 29 0,23-46 0,-6 10 0,5-10 0,0 0 0,0 1 0,0-1 0,1 1 0,0 0 0,0 0 0,0 0 0,1 0 0,-1 0 0,1 0 0,0 1 0,0 4 0,3-9 0,-1 0 0,0-1 0,1 0 0,-1 1 0,1-1 0,-1 0 0,0 1 0,1-1 0,-1 0 0,1 0 0,-1 0 0,1 0 0,-1 0 0,0-1 0,1 1 0,-1 0 0,2-1 0,-2 0 0,16-4 0,0-1 0,0-1 0,-1 0 0,0-1 0,-1-1 0,16-11 0,34-18 0,-51 30 0,-7 4 0,0 0 0,0 0 0,0 1 0,1 0 0,-1 0 0,1 1 0,-1 0 0,1 0 0,0 1 0,0-1 0,9 1 0,-16 2 0,-1-1 0,1 1 0,-1-1 0,1 1 0,-1 0 0,1-1 0,-1 1 0,0-1 0,1 1 0,-1 0 0,0-1 0,1 1 0,-1 0 0,0-1 0,0 1 0,0 0 0,0 0 0,1-1 0,-1 1 0,0 0 0,0 0 0,0-1 0,-1 1 0,1 0 0,0-1 0,0 1 0,0 0 0,0 0 0,-1-1 0,1 1 0,-1 0 0,-7 25 0,-18 15 0,21-33 0,0-1 0,0 1 0,0 0 0,1 0 0,0 0 0,-2 9 0,7-17 0,1 0 0,0 0 0,0 0 0,-1 0 0,1-1 0,0 1 0,-1 0 0,1-1 0,-1 1 0,1-1 0,0 1 0,-1-1 0,1 0 0,2-1 0,54-41 0,-50 35 0,1 0 0,0 1 0,0 0 0,1 1 0,-1 0 0,2 0 0,-1 1 0,0 0 0,1 1 0,21-5 0,-32 9 1,0 0 0,1 0 0,-1 0 1,0 0-1,1 0 0,-1 0 0,0 0 0,0 0 0,1 0 0,-1 0 0,0 0 1,1 1-1,-1-1 0,0 0 0,0 0 0,1 0 0,-1 0 0,0 1 0,0-1 1,1 0-1,-1 0 0,0 0 0,0 1 0,0-1 0,1 0 0,-1 0 0,0 1 1,0-1-1,0 0 0,0 1 0,0-1 0,0 0 0,1 0 0,-1 1 0,0-1 1,0 0-1,0 1 0,0-1 0,0 0 0,0 1 0,-4 19 45,-11 16-506,10-26-2423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5.644"/>
    </inkml:context>
    <inkml:brush xml:id="br0">
      <inkml:brushProperty name="width" value="0.025" units="cm"/>
      <inkml:brushProperty name="height" value="0.025" units="cm"/>
    </inkml:brush>
  </inkml:definitions>
  <inkml:trace contextRef="#ctx0" brushRef="#br0">78 2 10378,'5'-1'17776,"-10"21"-14178,-8 20-5658,8-28 3913,-10 19-1537,7-17-187,1 1 1,1 0-1,0 0 1,1 1-1,0 0 0,-3 23 1,9-39-130,-1 1 0,0 0 0,0-1 0,0 1 0,0-1 0,0 1 0,0-1 0,1 1 0,-1 0 0,0-1 0,1 1 0,-1-1 0,0 1 0,1-1 0,-1 1 0,0-1 0,1 1 0,-1-1 0,1 0 0,-1 1 0,1-1 0,-1 0 0,1 1 0,-1-1 0,1 0 0,0 0 0,-1 1 0,1-1 0,-1 0 0,1 0 0,0 0 0,-1 0 0,1 0 0,-1 0 0,1 0 0,0 0 0,-1 0 0,1 0 0,0 0 0,27-4 0,-7-4 0,-1-2 0,0 1 0,-1-2 0,0-1 0,-1 0 0,27-24 0,-17 14 0,39-24 0,-66 45 0,0 0 0,0 0 0,0 1 0,0-1 0,1 0 0,-1 0 0,0 1 0,0-1 0,0 1 0,1-1 0,-1 1 0,0 0 0,0-1 0,1 1 0,-1 0 0,0 0 0,1 0 0,-1 0 0,0 0 0,1 0 0,-1 0 0,0 0 0,0 0 0,1 1 0,-1-1 0,3 2 0,-4-1 0,1 1 0,-1-1 0,1 1 0,-1-1 0,1 1 0,-1 0 0,0-1 0,0 1 0,0-1 0,0 1 0,0 0 0,0-1 0,0 1 0,-1-1 0,1 1 0,0 0 0,-2 2 0,-5 15 0,0-1 0,-12 23 0,18-40 0,-25 54 0,26-55 0,0 1 0,0-1 0,0 0 0,0 0 0,0 0 0,0 1 0,0-1 0,0 0 0,0 0 0,0 0 0,0 1 0,0-1 0,0 0 0,0 0 0,0 0 0,0 0 0,0 1 0,1-1 0,-1 0 0,0 0 0,0 0 0,0 0 0,0 1 0,0-1 0,0 0 0,1 0 0,-1 0 0,0 0 0,0 0 0,0 0 0,0 1 0,1-1 0,-1 0 0,0 0 0,0 0 0,0 0 0,1 0 0,-1 0 0,0 0 0,0 0 0,0 0 0,1 0 0,-1 0 0,0 0 0,0 0 0,0 0 0,1 0 0,-1 0 0,0 0 0,0 0 0,0 0 0,0 0 0,1-1 0,-1 1 0,0 0 0,0 0 0,0 0 0,0 0 0,1 0 0,-1 0 0,0-1 0,0 1 0,0 0 0,0 0 0,0 0 0,0 0 0,1-1 0,14-7 0,12-11 0,37-34 0,-49 38 0,2 1 0,-1 0 0,2 1 0,0 1 0,0 1 0,27-12 0,-45 23 0,1 0 0,-1-1 0,0 1 0,1 0 0,-1 0 0,1-1 0,-1 1 0,1 0 0,-1 0 0,1 0 0,-1 0 0,0 0 0,1 0 0,-1 0 0,1 0 0,-1 0 0,1 0 0,-1 0 0,1 0 0,-1 0 0,1 0 0,-1 0 0,1 0 0,-1 0 0,1 1 0,-1-1 0,0 0 0,1 0 0,-1 1 0,1-1 0,-1 0 0,0 0 0,1 1 0,-1-1 0,0 1 0,1-1 0,-1 0 0,0 1 0,0-1 0,1 1 0,-1-1 0,0 0 0,0 2 0,-3 26 0,-23 29 0,10-30 0,9-17 0,1 1 0,0 0 0,-7 17 0,13-27 0,0-1 0,0 0 0,0 0 0,0 1 0,0-1 0,0 0 0,0 0 0,0 0 0,0 1 0,0-1 0,0 0 0,0 0 0,0 1 0,0-1 0,0 0 0,0 0 0,0 0 0,0 1 0,1-1 0,-1 0 0,0 0 0,0 0 0,0 1 0,0-1 0,0 0 0,1 0 0,-1 0 0,0 0 0,0 0 0,0 1 0,1-1 0,-1 0 0,0 0 0,0 0 0,1 0 0,-1 0 0,0 0 0,0 0 0,0 0 0,1 0 0,-1 0 0,0 0 0,0 0 0,1 0 0,-1 0 0,0 0 0,0 0 0,1 0 0,-1 0 0,0 0 0,0 0 0,0 0 0,1-1 0,-1 1 0,0 0 0,0 0 0,1 0 0,12-5 0,-13 5 0,6-2-171,12-8-2970,-17 10 2709,0-1 0,-1 1 0,1-1 0,0 1 0,-1-1 0,1 1 0,-1-1 0,1 1 0,-1-1 0,1 0-1,-1 1 1,1-1 0,-1 0 0,1 0 0,-1 1 0,0-1 0,1 0 0,-1 0 0,0 1 0,0-2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6.065"/>
    </inkml:context>
    <inkml:brush xml:id="br0">
      <inkml:brushProperty name="width" value="0.025" units="cm"/>
      <inkml:brushProperty name="height" value="0.025" units="cm"/>
    </inkml:brush>
  </inkml:definitions>
  <inkml:trace contextRef="#ctx0" brushRef="#br0">1 115 15727,'0'0'16415,"12"8"-15875,-7-4-501,-1-1-37,0 0 0,0 0 1,0 0-1,1 0 0,-1-1 1,1 0-1,-1 0 0,1 0 1,0-1-1,-1 0 0,1 1 0,0-2 1,0 1-1,0 0 0,0-1 1,0 0-1,0 0 0,0-1 1,8-1-1,8-4-2,-1-1 0,-1-1 0,29-16 0,-42 21 0,-1 0 0,1 0 0,-1 0 0,0-1 0,0 0 0,-1 0 0,1-1 0,-1 1 0,0-1 0,0 0 0,0 0 0,0 0 0,-1-1 0,0 1 0,0-1 0,2-7 0,-5 12 0,0 0 0,0 0 0,0 0 0,0 1 0,0-1 0,0 0 0,0 0 0,-1 0 0,1 0 0,0 0 0,-1 0 0,1 0 0,0 0 0,-1 0 0,1 0 0,-1 1 0,1-1 0,-1 0 0,0 0 0,1 1 0,-1-1 0,0 0 0,1 1 0,-1-1 0,0 1 0,0-1 0,0 1 0,0-1 0,1 1 0,-1-1 0,0 1 0,0 0 0,0 0 0,0-1 0,0 1 0,0 0 0,0 0 0,0 0 0,0 0 0,-1 0 0,-44 1 0,36 2 0,1-1 0,0 1 0,0 1 0,1 0 0,-1 0 0,1 1 0,0 0 0,0 0 0,0 1 0,1 0 0,-1 0 0,2 1 0,-1 0 0,1 0 0,0 0 0,-5 9 0,5-8 0,1-1 0,0 1 0,0 1 0,1-1 0,0 1 0,0-1 0,1 1 0,0 0 0,1 0 0,0 1 0,0-1 0,1 0 0,0 1 0,1-1 0,0 1 0,2 12 0,-1-19 3,1 0 1,-1 1-1,1-1 0,0 0 1,0 0-1,0 0 0,0-1 0,1 1 1,-1-1-1,1 1 0,0-1 1,-1 0-1,1 0 0,0 0 1,0 0-1,0 0 0,1-1 1,-1 1-1,0-1 0,1 0 0,-1 0 1,0 0-1,1-1 0,6 1 1,6 2-87,-1-2 0,1 0 1,0-1-1,21-3 0,14-8-2837,4-11-5392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7.362"/>
    </inkml:context>
    <inkml:brush xml:id="br0">
      <inkml:brushProperty name="width" value="0.025" units="cm"/>
      <inkml:brushProperty name="height" value="0.025" units="cm"/>
    </inkml:brush>
  </inkml:definitions>
  <inkml:trace contextRef="#ctx0" brushRef="#br0">3 1 9705,'0'0'19341,"5"13"-18044,-1 0-1159,0 0 0,-1 0 0,-1 0-1,0 0 1,-1 1 0,0-1-1,-1 1 1,0-1 0,-4 22 0,-3 0 8,-7 49 119,14-84-256,0 0 0,0 1 0,1-1 0,-1 0 0,0 0 0,0 1 0,0-1 0,0 0-1,0 1 1,0-1 0,0 0 0,1 0 0,-1 0 0,0 1 0,0-1 0,0 0 0,0 0 0,1 0 0,-1 1 0,0-1 0,0 0 0,1 0 0,-1 0 0,0 0 0,0 0 0,1 1 0,-1-1 0,0 0 0,0 0 0,1 0 0,-1 0 0,0 0 0,0 0 0,1 0 0,-1 0 0,0 0 0,1 0 0,-1 0 0,0 0 0,0 0 0,1 0 0,-1-1 0,0 1 0,0 0 0,1 0 0,-1 0 0,0 0-1,0 0 1,1 0 0,-1-1 0,0 1 0,0 0 0,0 0 0,1 0 0,-1-1 0,0 1 0,0 0 0,0 0 0,0-1 0,0 1 0,1 0 0,-1-1 0,17-13 45,-17 14-54,76-82 19,-55 58-20,1 0 1,0 1-1,2 1 1,43-30-1,-67 51 1,1 1 0,0-1 0,-1 0 0,1 1 0,-1-1 0,1 1 0,0 0 0,-1-1 0,1 1 0,0 0 0,0-1 0,-1 1 0,1 0 0,0 0 0,0-1 0,0 1 0,-1 0 0,1 0 0,0 0 0,0 0 0,0 0 0,-1 0 0,1 0 0,0 1 0,0-1 0,0 0 0,-1 0 0,1 1 0,0-1 0,1 1 0,-2 0 0,1 0 0,-1 1 0,0-1 0,1 0 0,-1 1 0,0-1 0,0 0 0,1 1 0,-1-1 0,0 1 0,-1-1 0,1 0 0,0 1 0,0-1 0,-1 2 0,-19 55 0,6-30 0,6-12 0,1 0 0,0 0 0,1 0 0,-5 25 0,11-40 0,0-1 0,0 0 0,0 1 0,0-1 0,0 0 0,0 0 0,0 1 0,0-1 0,0 0 0,1 1 0,-1-1 0,0 0 0,0 0 0,0 1 0,0-1 0,1 0 0,-1 0 0,0 0 0,0 1 0,1-1 0,-1 0 0,0 0 0,0 0 0,1 0 0,-1 1 0,0-1 0,1 0 0,-1 0 0,0 0 0,0 0 0,1 0 0,-1 0 0,0 0 0,1 0 0,-1 0 0,0 0 0,1 0 0,-1 0 0,0 0 0,0 0 0,1 0 0,-1 0 0,0 0 0,1-1 0,-1 1 0,0 0 0,0 0 0,1 0 0,-1 0 0,0-1 0,0 1 0,1 0 0,17-9 0,0-4 0,-1 0 0,0-2 0,-1 0 0,27-34 0,19-18 0,-62 66 0,0 1 0,0 0 0,1-1 0,-1 1 0,0 0 0,0-1 0,1 1 0,-1 0 0,0-1 0,0 1 0,1 0 0,-1 0 0,0-1 0,1 1 0,-1 0 0,0 0 0,1 0 0,-1-1 0,1 1 0,-1 0 0,0 0 0,1 0 0,-1 0 0,1 0 0,-1 0 0,0 0 0,1 0 0,-1 0 0,1 0 0,-1 0 0,0 0 0,1 0 0,-1 0 0,1 0 0,-1 1 0,0-1 0,1 0 0,-1 0 0,0 0 0,1 1 0,-1-1 0,0 0 0,1 0 0,-1 1 0,0-1 0,0 0 0,1 1 0,3 26 0,-11 38 0,-1-30 0,4-25 0,2 0 0,-1-1 0,1 1 0,1 0 0,-1 0 0,2 0 0,-1 0 0,2 0 0,1 16 0,-1-26 0,-1 1 0,1-1 0,-1 1 0,1-1 0,-1 1 0,1-1 0,-1 1 0,1-1 0,0 0 0,-1 1 0,1-1 0,-1 0 0,1 0 0,0 1 0,0-1 0,-1 0 0,1 0 0,0 0 0,-1 0 0,1 0 0,0 0 0,-1 0 0,1 0 0,0 0 0,0 0 0,-1 0 0,1-1 0,0 1 0,-1 0 0,1 0 0,0-1 0,-1 1 0,1 0 0,-1-1 0,1 1 0,0-1 0,0 0 0,24-14 0,-7-1 0,0-1 0,-1-1 0,0 0 0,23-35 0,-31 39 0,1-1 0,-2 0 0,0 0 0,-1-1 0,-1 0 0,0-1 0,5-24 0,-28 92 0,13-42 0,0 1 0,1-1 0,0 1 0,1 0 0,0 0 0,-1 11 0,3-19 0,-1-1 0,1 0 0,0 1 0,0-1 0,0 0 0,0 1 0,1-1 0,-1 0 0,0 0 0,0 1 0,1-1 0,-1 0 0,1 0 0,-1 1 0,1-1 0,0 0 0,-1 0 0,1 0 0,0 0 0,0 0 0,0 0 0,-1 0 0,1 0 0,0 0 0,2 1 0,0-2 0,-1 1 0,0-1 0,0 1 0,1-1 0,-1 0 0,0 0 0,1 0 0,-1 0 0,0-1 0,1 1 0,-1-1 0,0 1 0,1-1 0,-1 0 0,2-1 0,8-4 0,-1-1 0,0 0 0,0-1 0,-1-1 0,0 1 0,-1-2 0,0 1 0,0-1 0,10-16 0,0 2 0,-28 60 0,8-35 0,-9 19 0,1 0 0,1 0 0,1 1 0,0 0 0,2 0 0,-4 28 0,9-48-69,0-1-1,0 1 1,0-1-1,0 1 1,0 0-1,0-1 1,0 1-1,0-1 1,0 1-1,0-1 1,0 1-1,0-1 1,1 1-1,-1 0 1,0-1-1,0 1 1,1-1-1,-1 1 1,0-1-1,1 0 1,-1 1-1,0-1 1,1 1-1,-1-1 1,1 0-1,-1 1 1,1-1-1,-1 0 1,1 1-1,-1-1 1,1 0-1,-1 0 1,1 1-1,-1-1 1,1 0-1,-1 0 1,1 0-1,0 0 1,-1 0-1,1 0 1,-1 0-1,2 0 1,24-8-6226,-4-8-1398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7.969"/>
    </inkml:context>
    <inkml:brush xml:id="br0">
      <inkml:brushProperty name="width" value="0.025" units="cm"/>
      <inkml:brushProperty name="height" value="0.025" units="cm"/>
    </inkml:brush>
  </inkml:definitions>
  <inkml:trace contextRef="#ctx0" brushRef="#br0">232 226 23190,'0'0'2861,"-9"10"-5,-10 12-2212,2 1-1,0 1 0,1 1 0,2 0 1,-14 33-1,15-19-747,2 0-1,1 1 1,-4 46-1,8-44-72,-3 1-1,-19 61 1,16-80-93,12-23 268,0-1 0,0 0 1,-1 0-1,1 0 1,0 0-1,0 0 1,0 0-1,0 0 0,0 1 1,0-1-1,0 0 1,-1 0-1,1 0 1,0 0-1,0 0 1,0 0-1,0 0 0,0 0 1,-1 0-1,1 0 1,0 0-1,0 0 1,0 0-1,0 0 1,0 0-1,-1 0 0,1 0 1,0 0-1,0 0 1,0 0-1,0 0 1,-1 0-1,1 0 0,0 0 1,0 0-1,0 0 1,0 0-1,0 0 1,-1 0-1,1 0 1,0 0-1,0-1 0,0 1 1,0 0-1,0 0 1,0 0-1,0 0 1,0 0-1,-1 0 1,1-1-1,0 1 0,0 0 1,0 0-1,0 0 1,0 0-1,0 0 1,0-1-1,0 1 0,0 0 1,0 0-1,-1-5 2,1 0 0,0 0-1,0 1 1,0-1 0,1 0-1,-1 0 1,1 1 0,2-7-1,50-158 661,76-164-1,-112 293-659,33-76 0,-43 102 0,0 2 0,1-1 0,1 1 0,0 0 0,0 1 0,13-12 0,-20 21 0,0-1 0,0 1 0,0 0 0,1 0 0,-1 1 0,0-1 0,1 0 0,0 1 0,-1 0 0,1-1 0,0 1 0,0 0 0,-1 1 0,1-1 0,0 0 0,0 1 0,0-1 0,0 1 0,0 0 0,0 0 0,0 0 0,0 1 0,5 0 0,-6 1 0,0-1 0,1 1 0,-1-1 0,0 1 0,-1 0 0,1 0 0,0 0 0,0 0 0,-1 1 0,1-1 0,-1 0 0,0 0 0,0 1 0,0-1 0,0 1 0,0-1 0,0 1 0,-1 0 0,1-1 0,-1 1 0,1 0 0,-1-1 0,0 1 0,-1 5 0,0-1 0,1 1 0,-2 0 0,1-1 0,-1 0 0,0 1 0,-1-1 0,1 0 0,-6 9 0,4-8 0,0 0 0,1 1 0,0 0 0,-3 16 0,6-24 0,0-1 0,0 1 0,1 0 0,-1 0 0,0-1 0,0 1 0,1 0 0,-1-1 0,0 1 0,1 0 0,-1-1 0,1 1 0,-1-1 0,1 1 0,-1 0 0,1-1 0,-1 1 0,1-1 0,-1 0 0,1 1 0,0-1 0,-1 1 0,1-1 0,0 0 0,-1 1 0,1-1 0,0 0 0,0 0 0,-1 0 0,2 0 0,32 6 0,-21-4 0,5 2 0,0 0 0,-1 2 0,1-1 0,-1 2 0,21 12 0,-35-18 0,0 1 0,0-1 0,0 1 0,0 0 0,-1 0 0,1 0 0,0 0 0,-1 1 0,0-1 0,0 1 0,1-1 0,-2 1 0,1 0 0,0 0 0,0 0 0,-1 0 0,0 0 0,1 0 0,-1 0 0,0 0 0,-1 1 0,1-1 0,-1 0 0,1 1 0,-1-1 0,0 0 0,0 1 0,0-1 0,-1 0 0,1 1 0,-1-1 0,0 0 0,0 0 0,0 1 0,0-1 0,-1 0 0,-2 4 0,-1 1 0,0 0 0,-1-1 0,0 0 0,-1 0 0,0-1 0,0 1 0,0-1 0,-1-1 0,1 0 0,-1 0 0,-1 0 0,1-1 0,-18 6 0,6-3 0,1-1 0,-1-1 0,0 0 0,0-2 0,-30 1 0,38-3-306,1-1 0,-1 0 0,0-1 0,1-1 0,-1 0 0,-18-5 0,27 6-24,0-1 0,0 1 0,0 0 1,0-1-1,0 0 0,1 1 0,-1-1 0,1 0 1,-1-1-1,1 1 0,-1 0 0,1-1 0,0 1 0,0-1 1,0 0-1,1 1 0,-1-1 0,1 0 0,-1 0 0,1 0 1,0 0-1,0 0 0,0-1 0,1 1 0,-1 0 0,1 0 1,-1-1-1,1-3 0,0-6-18904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7.359"/>
    </inkml:context>
    <inkml:brush xml:id="br0">
      <inkml:brushProperty name="width" value="0.025" units="cm"/>
      <inkml:brushProperty name="height" value="0.025" units="cm"/>
    </inkml:brush>
  </inkml:definitions>
  <inkml:trace contextRef="#ctx0" brushRef="#br0">0 69 15503,'0'0'2589,"2"-10"-123,0-4-1552,6-30 2213,-5 65-12,0 1-3053,-3 126 995,3 34 432,-3-181-1476,0 0-1,0 0 1,0-1 0,0 1-1,0 0 1,0 0-1,0-1 1,0 1 0,0 0-1,0 0 1,1-1-1,-1 1 1,0 0 0,0 0-1,1-1 1,-1 1 0,0 0-1,1-1 1,-1 1-1,1 0 1,-1-1 0,1 1-1,-1-1 1,1 1-1,0-1 1,-1 1 0,1-1-1,-1 1 1,1-1 0,0 1-1,0-1 1,-1 0-1,1 0 1,0 1 0,-1-1-1,1 0 1,0 0 0,0 0-1,0 0 1,-1 0-1,1 0 1,0 0 0,0 0-1,-1 0 1,1 0-1,0 0 1,0 0 0,-1-1-1,1 1 1,0 0 0,0 0-1,0-1 1,4-2 58,-1 1-1,0-1 1,1 0 0,-1 0-1,0 0 1,7-8 0,93-116 708,-74 86-756,3 2-1,1 1 1,49-44 0,-81 81-25,-1-1-1,0 1 1,0 0 0,0 0 0,1 0 0,-1 0-1,1 0 1,-1 0 0,1 0 0,-1 0-1,1 1 1,-1-1 0,1 1 0,-1-1-1,1 1 1,0-1 0,0 1 0,-1 0-1,1 0 1,0 0 0,-1 0 0,1 0-1,3 1 1,-4 0-1,0 0 0,0 0 0,0 0 0,0 1 0,0-1-1,0 0 1,0 1 0,-1-1 0,1 0 0,-1 1 0,1-1 0,-1 1 0,1-1 0,-1 1-1,1-1 1,-1 1 0,0 0 0,0-1 0,0 4 0,-1 10 36,0 1 0,-1-1 0,-7 30 0,-18 38 101,16-53-77,2-1 1,1 1-1,-5 36 0,13-65-126,-1 0 0,1 0 0,0 0 0,0 0 0,0 0 0,-1 0 0,1 0 0,0 0 0,0 0 0,0 0 0,1 1 0,-1-1 0,0 0 0,0 0 0,0 0 0,1 0 0,-1 0 0,1 0 0,-1 0 0,1 0 0,-1 0 0,1 0-1,-1 0 1,1-1 0,0 1 0,0 0 0,-1 0 0,1 0 0,0-1 0,0 1 0,0 0 0,0-1 0,0 1 0,0-1 0,0 1 0,0-1 0,0 0 0,0 1 0,0-1 0,0 0 0,0 0 0,0 0 0,0 0 0,0 0 0,1 0 0,-1 0 0,0 0 0,0 0 0,0 0 0,0 0 0,0-1 0,2 0 0,3-1-744,0 0 1,0 0-1,0-1 0,0 0 1,0 0-1,-1 0 1,10-8-1,15-18-5780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8.780"/>
    </inkml:context>
    <inkml:brush xml:id="br0">
      <inkml:brushProperty name="width" value="0.025" units="cm"/>
      <inkml:brushProperty name="height" value="0.025" units="cm"/>
    </inkml:brush>
  </inkml:definitions>
  <inkml:trace contextRef="#ctx0" brushRef="#br0">0 0 6566,'0'0'23895,"44"71"-22422,-39-34-640,-5 4-833,0-1 0,1-1 0,1-4 0,-1-5 0,2-3-448,0-7-1218,1-8-2146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39.280"/>
    </inkml:context>
    <inkml:brush xml:id="br0">
      <inkml:brushProperty name="width" value="0.025" units="cm"/>
      <inkml:brushProperty name="height" value="0.025" units="cm"/>
    </inkml:brush>
  </inkml:definitions>
  <inkml:trace contextRef="#ctx0" brushRef="#br0">63 0 19250,'0'0'6075,"-5"14"-3331,-7 24-2155,1 2-1,2-1 0,2 1 0,-3 48 1,2 177 1167,13-222-1756,-5-43 0,0 1 0,0 0 0,1-1 0,-1 1 0,0-1 0,0 1 0,1 0 0,-1-1 0,1 1 0,-1-1 0,0 1 0,1-1 0,-1 1 0,1-1 0,-1 1 0,1-1 0,0 0 0,-1 1 0,1-1 0,-1 0 0,1 1 0,0-1 0,0 0 0,1 0 0,-1 0 0,0 0 0,0-1 0,0 1 0,0 0 0,0-1 0,0 1 0,0-1 0,0 1 0,0-1 0,0 1 0,0-1 0,0 0 0,0 1 0,-1-1 0,1 0 0,1-1 0,15-17 0,-2 0 0,19-29 0,-24 33 0,0 0 0,0 0 0,2 1 0,0 1 0,0 0 0,22-17 0,-34 30 0,1-1 0,-1 0 0,1 1 0,-1-1 0,1 1 0,0-1 0,-1 1 0,1-1 0,0 1 0,0-1 0,-1 1 0,1 0 0,0-1 0,0 1 0,0 0 0,0 0 0,-1 0 0,1 0 0,0 0 0,0 0 0,0 0 0,0 0 0,0 0 0,-1 0 0,1 0 0,0 0 0,0 0 0,0 1 0,-1-1 0,1 0 0,0 1 0,0-1 0,-1 1 0,1-1 0,0 1 0,0-1 0,-1 1 0,1-1 0,-1 1 0,1-1 0,-1 1 0,1 0 0,-1-1 0,1 1 0,-1 0 0,1 0 0,-1 0 0,0-1 0,1 1 0,-1 0 0,0 0 0,0 1 0,5 51 0,-4-42 0,-3 42 0,1-39 0,0-1 0,1 1 0,1 0 0,2 17 0,-2-31 2,-1 0 0,0 1 0,0-1 0,0 0-1,0 0 1,0 1 0,0-1 0,0 0 0,0 0 0,1 1 0,-1-1 0,0 0-1,0 0 1,0 1 0,0-1 0,1 0 0,-1 0 0,0 0 0,0 1 0,1-1 0,-1 0-1,0 0 1,0 0 0,1 0 0,-1 0 0,0 0 0,0 0 0,1 1 0,-1-1-1,0 0 1,1 0 0,-1 0 0,0 0 0,0 0 0,1 0 0,-1 0 0,0 0 0,1-1-1,14-6 73,7-13-808,0-10-7797,-14 14 1442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0.058"/>
    </inkml:context>
    <inkml:brush xml:id="br0">
      <inkml:brushProperty name="width" value="0.025" units="cm"/>
      <inkml:brushProperty name="height" value="0.025" units="cm"/>
    </inkml:brush>
  </inkml:definitions>
  <inkml:trace contextRef="#ctx0" brushRef="#br0">48 24 24183,'0'0'6668,"-3"13"-5051,-12 57-1517,3 1-1,-6 123 1,18-194-100,0 0 0,0 0 0,1 0 0,-1-1 0,0 1 0,0 0 0,0 0 0,0 0 0,0-1 0,1 1 0,-1 0 0,0 0 0,0 0 0,0 0 0,1 0 0,-1-1 0,0 1 0,0 0 0,1 0 0,-1 0 0,0 0 0,0 0 0,1 0 0,-1 0 0,0 0 0,0 0 0,1 0 0,-1 0 0,0 0 0,0 0 0,0 0 0,1 0 0,-1 0 0,0 0 0,0 0 0,1 0 0,-1 0 0,0 1 0,0-1 0,1 0 0,-1 0 0,0 0 0,0 0 0,0 0 0,0 1 0,1-1 0,-1 0 0,0 0 0,0 0 0,0 1 0,0-1 0,0 0 0,1 0 0,-1 0 0,0 1 0,0-1 0,0 0 0,0 0 0,0 1 0,0-1 0,0 0 0,0 1 0,13-20 0,-2-15 0,-2 0 0,-1 0 0,-2-1 0,2-46 0,-6 67 0,-3 19 0,0 1 0,1 0 0,0-1 0,0 1 0,0 0 0,1-1 0,0 1 0,0-1 0,3 10 0,-2-12 0,-1-1 0,0 0 0,1 0 0,-1 0 0,1-1 0,0 1 0,0 0 0,-1-1 0,1 1 0,0-1 0,0 1 0,0-1 0,1 0 0,-1 0 0,0 0 0,0 0 0,1 0 0,-1-1 0,1 1 0,-1-1 0,0 1 0,1-1 0,-1 0 0,1 0 0,3 0 0,1-1 0,0 1 0,1-1 0,-1-1 0,0 1 0,0-1 0,1-1 0,-1 1 0,-1-1 0,1 0 0,0-1 0,-1 0 0,0 0 0,0 0 0,0-1 0,0 0 0,-1 0 0,1 0 0,-1 0 0,-1-1 0,1 0 0,-1 0 0,0-1 0,0 1 0,-1-1 0,0 1 0,0-1 0,-1 0 0,1 0 0,-2-1 0,3-14 0,-4 22 0,0-1 0,0 0 0,0 1 0,0-1 0,0 0 0,0 1 0,0-1 0,0 0 0,0 1 0,-1-1 0,1 0 0,0 1 0,0-1 0,-1 0 0,1 1 0,0-1 0,-1 1 0,1-1 0,-1 0 0,1 1 0,-1-1 0,1 1 0,-1 0 0,1-1 0,-1 1 0,1-1 0,-1 1 0,0 0 0,1-1 0,-1 1 0,0 0 0,1 0 0,-1-1 0,0 1 0,1 0 0,-1 0 0,0 0 0,1 0 0,-1 0 0,0 0 0,0 0 0,1 0 0,-1 0 0,0 1 0,1-1 0,-1 0 0,0 0 0,1 0 0,-1 1 0,0-1 0,1 0 0,-1 1 0,1-1 0,-1 1 0,1-1 0,-1 1 0,0 0 0,-36 25 0,29-17 0,0 0 0,0 1 0,0-1 0,2 1 0,-1 1 0,1-1 0,0 1 0,1 0 0,1 1 0,0-1 0,0 1 0,-2 15 0,6-26 0,-1 0 0,1 1 0,0-1 0,0 0 0,0 0 0,1 0 0,-1 0 0,0 0 0,0 0 0,0 0 0,1 0 0,-1 0 0,1 0 0,-1 0 0,1 0 0,-1 0 0,1 0 0,0 0 0,-1 0 0,1 0 0,0 0 0,0-1 0,-1 1 0,1 0 0,0 0 0,0-1 0,0 1 0,2 0 0,0 0 0,1 0 0,0 0 0,-1 0 0,1 0 0,0-1 0,-1 0 0,1 0 0,0 0 0,4 0 0,9-3 0,1 0 0,29-10 0,-40 11 0,86-23 0,-86 24 0,1 0 0,0 0 0,-1 0 0,1 1 0,0 0 0,-1 1 0,1-1 0,-1 1 0,1 1 0,8 2 0,-14-3 0,0 1 0,0-1 0,0 1 0,-1-1 0,1 1 0,0 0 0,-1 0 0,1 0 0,-1 0 0,0 0 0,0 0 0,1 0 0,-1 0 0,0 0 0,-1 0 0,1 1 0,0-1 0,-1 0 0,1 1 0,-1-1 0,0 0 0,0 1 0,0-1 0,0 1 0,0-1 0,-1 3 0,3-2 0,2-9 0,2-10 0,-1-21 0,-3-1 0,-2-61 0,-2 33 0,3 65-5,-1 0 0,0 0-1,1 0 1,-1 0 0,1 0 0,-1 0 0,1 0-1,0 0 1,0 0 0,-1 0 0,1 0-1,0 0 1,0 0 0,0 1 0,0-1 0,0 0-1,0 1 1,0-1 0,0 1 0,0-1 0,0 1-1,0-1 1,0 1 0,0 0 0,1-1-1,-1 1 1,0 0 0,0 0 0,0 0 0,3 0-1,45-1-1604,-38 2 430,-1-1-6347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0.448"/>
    </inkml:context>
    <inkml:brush xml:id="br0">
      <inkml:brushProperty name="width" value="0.025" units="cm"/>
      <inkml:brushProperty name="height" value="0.025" units="cm"/>
    </inkml:brush>
  </inkml:definitions>
  <inkml:trace contextRef="#ctx0" brushRef="#br0">0 84 13196,'0'0'18610,"47"-54"-29116,-29 25-4452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2.404"/>
    </inkml:context>
    <inkml:brush xml:id="br0">
      <inkml:brushProperty name="width" value="0.025" units="cm"/>
      <inkml:brushProperty name="height" value="0.025" units="cm"/>
    </inkml:brush>
  </inkml:definitions>
  <inkml:trace contextRef="#ctx0" brushRef="#br0">0 189 9993,'0'0'16640,"11"7"-15615,-3-1-800,-5-3-137,1 0 1,0 0 0,0-1-1,0 1 1,0-1 0,0 0-1,0 0 1,1-1 0,-1 1-1,1-1 1,-1 0 0,1 0-1,-1 0 1,1-1 0,0 1-1,-1-1 1,7-1 0,8-4-6,0-2 0,0 0 0,-1-1 0,0 0 0,-1-2 0,1 0 0,-2-1 1,0 0-1,0-2 0,-1 0 0,0 0 0,-1-2 0,13-17 0,-25 30-85,0 0 1,0-1-1,-1 1 0,1 0 0,-1-1 0,1 1 0,-1-1 0,0 0 1,0 1-1,0-1 0,0 0 0,0 0 0,-1 0 0,1 0 0,-1-5 0,-1 7-5,1 0-1,-1 0 1,0 0-1,1-1 1,-1 1-1,0 0 1,0 0-1,0 0 1,0 0-1,0 1 1,0-1-1,0 0 1,0 0-1,-1 1 1,1-1-1,0 0 1,0 1-1,-1-1 1,1 1-1,0 0 1,-1-1-1,1 1 1,0 0-1,-1 0 1,1 0-1,0 0 1,-1 0-1,1 0 1,-1 0-1,1 0 1,0 1-1,-3 0 1,-7 1-15,0 0 0,1 1 0,-1 0 0,1 1 0,0 1 0,0-1 0,0 1 0,0 1 0,1 0 0,0 0 0,0 1 0,-14 14 0,0 2-6,1 0 1,1 2 0,-20 30 0,36-48 20,0 0 1,0 0-1,1 1 1,-1 0 0,2 0-1,-1 0 1,1 0-1,1 1 1,-3 11 0,5-19 1,0-1 1,-1 1-1,1-1 0,0 1 1,0-1-1,0 1 1,0-1-1,1 1 1,-1 0-1,0-1 1,0 1-1,0-1 1,0 1-1,0-1 0,1 1 1,-1-1-1,0 1 1,0-1-1,1 0 1,-1 1-1,0-1 1,1 1-1,-1-1 1,1 0-1,-1 1 0,0-1 1,1 0-1,-1 1 1,1-1-1,-1 0 1,1 0-1,-1 1 1,1-1-1,0 0 1,25-1-8,23-19 97,-16-1-39,-1-1 0,45-42 0,8-6-109,-65 59-118,-10 15-156,-9-1 291,0 0-1,0 1 1,0-1 0,-1 0-1,0 0 1,1 0 0,-1 1 0,-1 5-1,1 1 117,-18 145-27,18-155-41,0 0-1,0 1 1,0-1 0,0 1 0,0-1 0,0 1 0,0-1-1,0 1 1,0-1 0,1 0 0,-1 1 0,0-1 0,0 1-1,0-1 1,1 0 0,-1 1 0,0-1 0,0 1 0,1-1-1,-1 0 1,0 1 0,1-1 0,-1 0 0,0 0-1,1 1 1,-1-1 0,1 0 0,-1 0 0,0 0 0,1 1-1,-1-1 1,1 0 0,-1 0 0,0 0 0,2 0 0,20-4 161,19-17 259,96-98 1073,-136 118-1484,-1 0 0,1 1 0,0-1 0,0 0 0,0 0 0,0 1 0,0-1 0,1 0 0,-1 1 0,0-1 0,0 1 0,0 0 0,0-1 0,1 1 1,-1 0-1,0 0 0,0 0 0,0 0 0,1 0 0,-1 0 0,0 0 0,0 0 0,1 0 0,-1 0 0,0 1 0,2 0 0,-2 0 15,0 0-1,0 0 1,0 1-1,0-1 0,-1 0 1,1 1-1,0-1 1,-1 1-1,1-1 1,0 1-1,-1-1 1,0 1-1,1 0 1,-1-1-1,0 1 1,0-1-1,0 3 1,0 10 136,-1 1 1,0 0-1,-5 17 0,6-30-159,-1-1-2,1 0 0,0 1-1,-1-1 1,1 0 0,0 0 0,0 0-1,0 0 1,0 0 0,0 0-1,0 0 1,0 1 0,0-1 0,0 0-1,1 0 1,-1 0 0,0 0 0,1 0-1,0 2 1,0-3 0,-1 0 1,1 0-1,-1 0 0,1 0 1,0 0-1,-1 0 0,1 0 1,-1 0-1,1 0 0,0 0 1,-1 0-1,1-1 0,-1 1 1,1 0-1,-1 0 0,1-1 0,-1 1 1,1 0-1,-1-1 0,1 1 1,-1 0-1,1-1 0,-1 1 1,1-1-1,43-47 74,-27 27-58,-13 18-17,-1-1 0,0 0 0,1 0 0,-1 0 0,1 1 0,0 0 0,0 0 0,0 0 0,1 0 0,-1 0 0,1 1 0,-1 0 0,1 0 0,0 0 0,0 1 0,0-1 0,0 1 0,0 0 0,6 0 0,-10 2 0,0-1 0,0 1 0,-1 0 0,1 0 0,0-1 0,0 1 0,0 0 0,-1 0 0,1 0 0,-1 0 0,1-1 0,-1 1 0,1 0 0,-1 0 0,1 0 0,-1 0 0,0 0 0,1 0 0,-1 1 0,0-1 0,0 0 0,0 0 0,0 0 0,0 0 0,0 2 0,0 37 0,-1-30 0,1-6-189,0-3 7,-1-1 1,1 1-1,0 0 1,0-1-1,0 1 1,-1 0 0,1-1-1,0 1 1,0 0-1,0-1 1,0 1-1,0 0 1,0-1 0,1 1-1,-1 0 1,0-1-1,0 1 1,0 0-1,1-1 1,-1 1 0,0-1-1,0 1 1,1 0-1,-1-1 1,1 1-1,-1-1 1,0 1 0,1-1-1,-1 1 1,1-1-1,-1 0 1,2 1-1,7-4-6966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8.596"/>
    </inkml:context>
    <inkml:brush xml:id="br0">
      <inkml:brushProperty name="width" value="0.025" units="cm"/>
      <inkml:brushProperty name="height" value="0.025" units="cm"/>
    </inkml:brush>
  </inkml:definitions>
  <inkml:trace contextRef="#ctx0" brushRef="#br0">237 19 5926,'0'0'6443,"-12"-1"-4019,0 0-2198,-47-1 2522,52 2-1835,-1 1-1,1 0 1,-1 0 0,1 1 0,-1 0-1,-13 5 1,16-5-582,0 0 1,-1 1-1,2-1 0,-1 1 0,0 0 0,0 0 0,1 0 1,0 0-1,-1 1 0,2 0 0,-1 0 0,0 0 1,1 1-1,-1-1 0,1 1 0,1-1 0,-1 1 1,0 0-1,1 0 0,0 1 0,1-1 0,-1 0 0,1 0 1,0 1-1,-1 8 0,2-13-331,1-1 0,-1 1 0,0 0 0,1-1 0,-1 1 0,1 0 0,-1-1 0,1 1 0,-1 0 0,1-1 0,-1 1 0,1-1 0,0 1 0,-1-1 0,1 1 0,0-1 0,-1 0 0,1 1 0,0-1 0,0 0 0,-1 1 0,1-1 0,0 0 0,0 0 0,-1 0 0,1 0 0,0 0 0,0 0 0,0 0 0,-1 0 0,1 0 0,0 0 0,0 0 0,0 0 0,-1-1 0,1 1 0,0 0 0,0-1 0,1 0 0,35-12 0,-24 5 0,0-1 0,0 0 0,-1-1 0,-1-1 0,0 1 0,0-2 0,-1 0 0,0 0 0,-1-1 0,11-20 0,-17 46 0,-4 12 0,-22 137 0,-3 257 0,26-394 0,-2 54 0,1-75 0,1 0 0,-1 1 0,0-1 0,-1 0 0,1 0 0,-1 0 0,1 0 0,-1 0 0,0 0 0,-1 0 0,1-1 0,-1 1 0,1-1 0,-6 6 0,7-8 0,0 0 0,0-1 0,0 1 0,0 0 0,0-1 0,-1 1 0,1-1 0,0 1 0,0-1 0,0 1 0,0-1 0,-1 0 0,1 1 0,0-1 0,0 0 0,-1 0 0,1 0 0,0 0 0,0 0 0,-1 0 0,1-1 0,0 1 0,0 0 0,0-1 0,-1 1 0,1 0 0,0-1 0,0 0 0,0 1 0,0-1 0,0 0 0,0 1 0,0-1 0,0 0 0,0 0 0,0 0 0,0 0 0,1 0 0,-1 0 0,0 0 0,0-1 0,-3-5 0,-1 0 0,1-1 0,1 1 0,-5-14 0,-3-14 0,3 1 0,1-1 0,1-1 0,3 1 0,0-1 0,4-53 0,-1 83-137,0-1 0,1 1 0,0-1 0,0 1 0,1-1 0,0 1-1,0-1 1,0 1 0,1 0 0,0 0 0,0 0 0,0 1 0,1-1 0,0 1 0,0 0 0,0 0 0,1 0 0,5-5 0,6-1-986,-1 1-1,2 0 1,-1 1 0,33-12 0,-24 11-1007,40-24-1,-35 12-5439</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9.295"/>
    </inkml:context>
    <inkml:brush xml:id="br0">
      <inkml:brushProperty name="width" value="0.025" units="cm"/>
      <inkml:brushProperty name="height" value="0.025" units="cm"/>
    </inkml:brush>
  </inkml:definitions>
  <inkml:trace contextRef="#ctx0" brushRef="#br0">28 9 12876,'7'-8'13944,"-4"24"-8761,-4 47-6062,1-36 2410,-18 217-1391,0-2-168,36-300-1678,-6 23-731,-7 19-2698,1 1-2243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49.920"/>
    </inkml:context>
    <inkml:brush xml:id="br0">
      <inkml:brushProperty name="width" value="0.025" units="cm"/>
      <inkml:brushProperty name="height" value="0.025" units="cm"/>
    </inkml:brush>
  </inkml:definitions>
  <inkml:trace contextRef="#ctx0" brushRef="#br0">0 164 18289,'0'0'14190,"10"0"-13918,-4 0-271,-1-1-1,1 0 1,0 0 0,0 0 0,0-1-1,-1 1 1,1-1 0,-1-1 0,0 1-1,1-1 1,-1 0 0,0 0-1,0 0 1,-1-1 0,1 0 0,-1 0-1,0 0 1,0 0 0,0-1 0,-1 0-1,4-5 1,17-31-1,-23 39 0,0 0 0,0 0 0,0 0 0,-1 0 0,1-1 0,0 1 0,-1 0 0,0 0 0,1-1 0,-1 1 0,0 0 0,0 0 0,-1-1 0,1 1 0,0 0 0,-1 0 0,1 0 0,-1-1 0,0-1 0,0 3 0,0 0 0,1 0 0,-1 1 0,0-1 0,0 0 0,1 1 0,-1-1 0,0 0 0,0 1 0,0-1 0,0 1 0,0-1 0,0 1 0,0 0 0,0-1 0,0 1 0,0 0 0,0 0 0,0-1 0,0 1 0,0 0 0,0 0 0,0 0 0,0 1 0,0-1 0,0 0 0,0 0 0,0 0 0,0 1 0,0-1 0,0 0 0,0 1 0,0-1 0,0 1 0,0 0 0,0-1 0,0 1 0,1-1 0,-1 1 0,0 0 0,0 0 0,0 1 0,-4 2 0,1 0 0,-1 1 0,1 0 0,0-1 0,-5 11 0,0 1 0,1 0 0,2 1 0,-1 0 0,2 0 0,0 0 0,1 1 0,1-1 0,0 1 0,2 0 0,0 29 0,2-46 0,-1 0 0,0 0 0,1 0 0,-1 0 0,1 0 0,-1 0 0,1 0 0,0 0 0,-1 0 0,1-1 0,0 1 0,0 0 0,-1 0 0,1 0 0,0-1 0,0 1 0,0-1 0,0 1 0,0-1 0,0 1 0,0-1 0,0 1 0,0-1 0,0 0 0,1 1 0,-1-1 0,0 0 0,0 0 0,0 0 0,0 0 0,0 0 0,0 0 0,0 0 0,1-1 0,-1 1 0,0 0 0,0 0 0,0-1 0,0 1 0,0-1 0,1 0 0,5-1 0,0 0 0,-1 0 0,1-1 0,-1 0 0,9-6 0,2-4 0,-1-1 0,-1-1 0,0-1 0,-2 0 0,1-1 0,-2 0 0,0-1 0,9-19 0,-51 137 0,25-85 0,1 1 0,1-1 0,1 0 0,-2 24 0,4-38 0,0 0 0,1-1 0,-1 1 0,0 0 0,0-1 0,1 1 0,-1 0 0,0-1 0,1 1 0,-1-1 0,1 1 0,-1-1 0,1 1 0,-1 0 0,1-1 0,-1 0 0,1 1 0,-1-1 0,1 1 0,0-1 0,-1 0 0,1 1 0,0-1 0,-1 0 0,1 0 0,0 1 0,-1-1 0,1 0 0,0 0 0,-1 0 0,1 0 0,0 0 0,0 0 0,-1 0 0,1 0 0,0 0 0,-1-1 0,1 1 0,0 0 0,0 0 0,-1 0 0,1-1 0,-1 1 0,2-1 0,32-14 0,2-23-3102,-31 31 1528,-1 0 0,0 0 0,0-1 0,0 1 0,-1-1-1,0 0 1,3-11 0,-1-10-14249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0.280"/>
    </inkml:context>
    <inkml:brush xml:id="br0">
      <inkml:brushProperty name="width" value="0.025" units="cm"/>
      <inkml:brushProperty name="height" value="0.025" units="cm"/>
    </inkml:brush>
  </inkml:definitions>
  <inkml:trace contextRef="#ctx0" brushRef="#br0">9 0 11179,'0'0'21588,"-8"34"-29532,15-21 738,-2 3-5895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0.669"/>
    </inkml:context>
    <inkml:brush xml:id="br0">
      <inkml:brushProperty name="width" value="0.025" units="cm"/>
      <inkml:brushProperty name="height" value="0.025" units="cm"/>
    </inkml:brush>
  </inkml:definitions>
  <inkml:trace contextRef="#ctx0" brushRef="#br0">1 430 13196,'0'0'18914,"7"39"-18257,-6-38-657,1-1 0,-1 1 0,1 0 0,-1-1 0,1 1 0,-1-1 0,1 0 0,-1 1 0,1-1 0,0 0 0,-1 0 0,1 0 0,-1 0 0,1 0 0,-1 0 0,1 0 0,0-1 0,-1 1 0,1-1 0,-1 1 0,1-1 0,-1 1 0,0-1 0,1 0 0,-1 0 0,0 0 0,1 0 0,-1 0 0,0 0 0,0 0 0,0 0 0,1-1 0,38-44 0,-36 40 0,12-16 0,-1-1 0,0 0 0,-2-1 0,-1 0 0,-1-1 0,-1-1 0,-1 0 0,-1 0 0,-2-1 0,0 1 0,-2-1 0,2-48 0,-6 73 0,0 1 0,1-1 0,-1 1 0,0 0 0,0-1 0,0 1 0,-1-1 0,1 1 0,0 0 0,0-1 0,-1 1 0,1 0 0,-1-1 0,1 1 0,-1 0 0,1-1 0,-1 1 0,0 0 0,0 0 0,1 0 0,-1 0 0,0 0 0,0 0 0,-2-1 0,2 1 0,-1 1 0,1 0 0,0 0 0,-1 0 0,1 1 0,0-1 0,-1 0 0,1 0 0,0 1 0,-1-1 0,1 1 0,0-1 0,0 1 0,-1-1 0,1 1 0,0 0 0,0 0 0,0 0 0,-2 1 0,-7 8 0,-1 0 0,1 0 0,-10 15 0,5-6 0,-56 81 0,64-91 0,2 1 0,-1 1 0,1-1 0,1 1 0,0 0 0,1 0 0,0 0 0,-2 14 0,5-24 0,0 0 0,0 0 0,1 0 0,-1 0 0,0 0 0,1 0 0,-1 0 0,1 0 0,-1 0 0,1 0 0,-1 0 0,1 0 0,0 0 0,0 0 0,-1-1 0,1 1 0,0 0 0,0 0 0,0-1 0,0 1 0,0-1 0,0 1 0,0-1 0,0 1 0,0-1 0,0 1 0,0-1 0,0 0 0,0 0 0,0 1 0,0-1 0,0 0 0,0 0 0,1 0 0,-1 0 0,0-1 0,1 1 0,47-3 0,11-11 0,-46 10 0,-1 0 0,0 1 0,1 1 0,26-1 0,-39 3 0,0 0 0,0 0 0,1 0 0,-1 0 0,0 1 0,0-1 0,0 1 0,0-1 0,1 0 0,-1 1 0,0 0 0,0-1 0,0 1 0,0 0 0,0-1 0,0 1 0,0 0 0,-1 0 0,1 0 0,0 0 0,0 0 0,-1 0 0,1 0 0,0 0 0,-1 0 0,1 2 0,0 1 0,1 0 0,-1 0 0,0 1 0,-1-1 0,1 1 0,-1-1 0,0 8 0,-1 1 0,0 1 0,-2-1 0,1 0 0,-6 15 0,-30 74 0,42-108-294,15-24-5412,-7 12-4950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7.997"/>
    </inkml:context>
    <inkml:brush xml:id="br0">
      <inkml:brushProperty name="width" value="0.025" units="cm"/>
      <inkml:brushProperty name="height" value="0.025" units="cm"/>
    </inkml:brush>
  </inkml:definitions>
  <inkml:trace contextRef="#ctx0" brushRef="#br0">0 192 15759,'0'0'10762,"11"2"-9860,-1-2-816,0-1 0,1 1 0,-1-2 0,0 1-1,0-1 1,0-1 0,0 0 0,0-1 0,0 1 0,-1-2-1,0 1 1,10-8 0,7-1 115,-2-2 0,0 0 0,-1-2 0,0 0 0,32-35 0,-45 33 193,-10 19-382,0-1 0,0 1 0,0 0 0,0-1 0,-1 1 0,1 0 0,0-1 0,0 1 0,-1 0 0,1 0 0,0-1 0,0 1 0,-1 0 0,1 0 0,0-1 0,-1 1 0,1 0 0,0 0 0,-1 0 1,1 0-1,0 0 0,-1-1 0,1 1 0,0 0 0,-1 0 0,1 0 0,0 0 0,-1 0 0,1 0 0,-1 0 0,0 0 0,-2 1 10,-1-1 0,0 1 0,1 0 0,-1 0 0,0 0 0,1 0 0,-1 1 0,1 0 0,-4 2 0,-13 10 72,1 2 1,1 0-1,0 1 1,1 1-1,1 0 0,1 1 1,1 1-1,0 1 1,2 0-1,0 0 1,1 1-1,-13 41 1,22-58-46,1 0 0,0-1 0,0 1 0,0 0 0,0 0 0,1 0 0,0 0 0,0 0 0,1 5 0,0-8-46,-1-1 0,1 1 0,-1-1 1,1 1-1,0-1 0,-1 0 0,1 1 0,0-1 0,0 0 0,0 0 0,0 0 1,0 0-1,0 1 0,1-2 0,-1 1 0,0 0 0,1 0 0,-1 0 0,0 0 0,1-1 1,-1 1-1,1-1 0,-1 1 0,1-1 0,-1 1 0,1-1 0,-1 0 0,1 0 1,-1 0-1,3 0 0,6-1 4,-1 1 0,0-2 1,1 1-1,-1-2 0,0 1 0,0-1 1,-1 0-1,1-1 0,0 0 0,-1 0 1,0-1-1,0 0 0,0-1 0,-1 0 1,7-6-1,10-10 24,-1-2-1,40-50 1,6-28-31,-84 126 0,-41 78 0,49-89 0,1 1 0,0 0 0,2 0 0,-1 0 0,2 1 0,-3 15 0,6-28 0,0-1 0,0 1 0,-1 0 0,1 0 0,1 0 0,-1 0 0,0-1 0,0 1 0,0 0 0,1 0 0,-1-1 0,1 1 0,0 0 0,-1 0 0,1-1 0,0 1 0,0-1 0,0 1 0,0-1 0,0 1 0,1-1 0,-1 1 0,0-1 0,1 0 0,-1 0 0,1 0 0,-1 0 0,1 0 0,-1 0 0,1 0 0,0 0 0,-1-1 0,1 1 0,0-1 0,0 1 0,-1-1 0,1 0 0,0 1 0,0-1 0,0 0 0,0 0 0,-1 0 0,4-1 0,2 0 0,0 0 0,1 0 0,-1-1 0,0 0 0,0 0 0,-1 0 0,1-1 0,0 0 0,-1-1 0,8-4 0,6-10 0,0 0 0,-1-2 0,-1 0 0,-1-1 0,23-36 0,29-34 0,-69 90 0,0 1 0,0 0 0,0 0 0,0 0 0,0-1 0,0 1 0,1 0 0,-1 0 0,0-1 0,0 1 0,0 0 0,0 0 0,0 0 0,1 0 0,-1-1 0,0 1 0,0 0 0,0 0 0,1 0 0,-1 0 0,0 0 0,0-1 0,1 1 0,-1 0 0,0 0 0,0 0 0,0 0 0,1 0 0,-1 0 0,0 0 0,0 0 0,1 0 0,-1 0 0,0 0 0,0 0 0,1 0 0,-1 0 0,0 0 0,0 0 0,1 1 0,-1-1 0,0 0 0,0 0 0,1 0 0,0 14 0,-5 19 0,-7 6 0,7-25 0,0-1 0,1 2 0,0-1 0,1 0 0,0 18 0,2-29 0,0 0 0,1 0 0,-1 0 0,1 1 0,-1-1 0,1 0 0,0 0 0,1 0 0,-1 0 0,0 0 0,1-1 0,-1 1 0,1 0 0,0-1 0,0 1 0,0-1 0,0 1 0,1-1 0,-1 0 0,0 0 0,1 0 0,0-1 0,-1 1 0,1 0 0,0-1 0,0 0 0,0 1 0,5 0 0,1 1-329,1-1-1,0 0 1,0-1 0,0 0 0,0 0-1,15-1 1,-17-1-412,-1 0 0,1 0 0,0-1 0,-1 0 0,1 0 0,-1 0 0,1-1 0,11-7 0,22-19-9727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2.542"/>
    </inkml:context>
    <inkml:brush xml:id="br0">
      <inkml:brushProperty name="width" value="0.025" units="cm"/>
      <inkml:brushProperty name="height" value="0.025" units="cm"/>
    </inkml:brush>
  </inkml:definitions>
  <inkml:trace contextRef="#ctx0" brushRef="#br0">135 44 14221,'0'0'8163,"0"-8"-4965,0-20-616,0 20-618,0 26-1295,-2 47-152,-13 70 0,6-70-49,0 71 0,9-136-506,0-1 0,0 1-1,0 0 1,0-1 0,0 1 0,0 0 0,0-1 0,1 1-1,-1 0 1,0 0 0,0-1 0,0 1 0,1 0-1,-1 0 1,0-1 0,0 1 0,1 0 0,-1 0 0,0-1-1,0 1 1,1 0 0,-1 0 0,0 0 0,1 0-1,-1 0 1,0 0 0,1-1 0,-1 1 0,0 0 0,1 0-1,-1 0 1,0 0 0,1 0 0,-1 0 0,0 0-1,1 0 1,-1 0 0,0 1 0,1-1 0,-1 0 0,0 0-1,1 0 1,-1 0 0,0 0 0,0 1 0,1-1-1,-1 0 1,0 0 0,1 0 0,-1 1 0,0-1 0,0 0-1,0 0 1,1 1 0,-1-1 0,0 0 0,0 1-1,1-1 1,-2-3-365,1 0 0,-1-1-1,1 1 1,-1 0 0,0 0 0,0 0-1,0-1 1,-1 1 0,1 0 0,-1 1-1,1-1 1,-1 0 0,0 0 0,0 1-1,0-1 1,-1 1 0,1-1 0,-1 1-1,1 0 1,-1 0 0,-4-2-1,-31-17-960,1 8 3278,78 15 7158,46-13-8190,-30 4-2151,-24 4-2072,0-2-3445,-3 0-2753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2.902"/>
    </inkml:context>
    <inkml:brush xml:id="br0">
      <inkml:brushProperty name="width" value="0.025" units="cm"/>
      <inkml:brushProperty name="height" value="0.025" units="cm"/>
    </inkml:brush>
  </inkml:definitions>
  <inkml:trace contextRef="#ctx0" brushRef="#br0">167 1 18481,'0'0'8366,"-8"-1"-5713,-49 3-499,52-1-2053,0-1 0,-1 1 1,1 0-1,0 0 0,0 1 0,0 0 0,0 0 0,0 0 1,1 0-1,-9 6 0,13-8-101,0 1-1,-1-1 1,1 1-1,0-1 1,-1 1-1,1-1 1,0 1-1,0-1 1,-1 1-1,1-1 1,0 1-1,0 0 1,0-1-1,0 1 1,0-1 0,0 1-1,0-1 1,0 1-1,0 0 1,0-1-1,0 1 1,0-1-1,0 1 1,1-1-1,-1 1 1,0-1-1,0 1 1,1-1-1,-1 1 1,0-1 0,0 1-1,1-1 1,-1 1-1,1-1 1,-1 1-1,0-1 1,1 0-1,-1 1 1,1-1-1,-1 0 1,1 1-1,-1-1 1,2 0-1,28 19-89,-21-14 14,-3-1-12,-1 0-1,0 1 1,0-1 0,0 1-1,-1 0 1,0 0-1,1 0 1,-2 1 0,1 0-1,-1-1 1,0 1-1,3 9 1,-5-12 125,0 0 1,0 0-1,0 0 1,0 0-1,-1 0 0,0 0 1,1 0-1,-1 1 1,-1-1-1,1 0 1,0 0-1,-1 0 0,1 0 1,-1 1-1,0-1 1,0 0-1,0 0 1,-1-1-1,1 1 0,-1 0 1,1 0-1,-1-1 1,0 1-1,0-1 0,0 1 1,0-1-1,-4 3 1,-3 2 20,1-1 0,-1 0 0,-19 8 0,24-12-54,0 0 1,0-1-1,0 1 0,0-1 1,0 0-1,0 0 0,0-1 0,0 1 1,-1-1-1,1 0 0,0 0 1,-7-1-1,10 0-51,1 1 1,-1 0-1,1-1 1,0 1-1,-1 0 1,1-1-1,0 1 1,-1-1-1,1 1 1,0 0-1,0-1 1,-1 1-1,1-1 1,0 1-1,0-1 1,0 1-1,-1-1 1,1 1-1,0-1 0,0 1 1,0-1-1,0 0 1,0 1-1,0-1 1,0 1-1,0-1 1,0 1-1,1-1 1,-1 1-1,0-1 1,0 1-1,0-1 1,1 1-1,-1-1 1,0 0-1,10-18-4134,7-1-1996,4-2-2225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3.355"/>
    </inkml:context>
    <inkml:brush xml:id="br0">
      <inkml:brushProperty name="width" value="0.025" units="cm"/>
      <inkml:brushProperty name="height" value="0.025" units="cm"/>
    </inkml:brush>
  </inkml:definitions>
  <inkml:trace contextRef="#ctx0" brushRef="#br0">124 1 13805,'0'0'13618,"-4"14"-13255,-28 108 455,8-38 45,4 1-1,-15 140 1,29-169-785,4-28 218,17-72-24,28-118-192,-23 78-40,38-97 0,-54 172-88,0 0-1,1 0 0,0 0 0,0 1 1,1-1-1,0 1 0,10-9 1,-14 14 31,1 1 0,-1 0 0,1-1 0,0 1 0,0 0 0,0 0 0,-1 1 1,2-1-1,-1 1 0,0-1 0,0 1 0,0 0 0,1 0 0,-1 1 1,0-1-1,1 1 0,-1-1 0,1 1 0,-1 0 0,1 0 0,-1 1 0,0-1 1,1 1-1,5 1 0,-7-1 7,0 0 1,-1 1-1,1-1 1,-1 0-1,1 1 1,-1-1-1,0 1 1,1-1-1,-1 1 1,0-1-1,0 1 1,0 0-1,-1 0 1,1-1-1,0 1 1,0 0-1,-1 0 0,0 0 1,1 0-1,-1 0 1,0 0-1,0 0 1,0 0-1,0 0 1,0 0-1,0 0 1,0 0-1,-1 0 1,0 3-1,0 1 93,-1-1-1,1 1 1,-1 0-1,0-1 1,0 1-1,0-1 1,-1 0-1,0 0 1,-4 6-1,-39 30 925,44-39-1008,-1-1 0,1 1 0,-1-1 0,1 1 0,-1-1 0,1 0 0,-1 0 0,0 0 0,0 0 0,1-1 0,-1 1 0,0-1 1,0 1-1,0-1 0,0 0 0,0 0 0,0 0 0,1-1 0,-4 0 0,5 0-451,0-1 1,0 0-1,0 0 1,1 0-1,-1 1 1,1-1-1,-1 0 1,1 0-1,0 0 0,0 0 1,0 0-1,0 0 1,0 0-1,0 1 1,0-1-1,1 0 1,-1 0-1,2-3 1,7-14-6740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3.945"/>
    </inkml:context>
    <inkml:brush xml:id="br0">
      <inkml:brushProperty name="width" value="0.025" units="cm"/>
      <inkml:brushProperty name="height" value="0.025" units="cm"/>
    </inkml:brush>
  </inkml:definitions>
  <inkml:trace contextRef="#ctx0" brushRef="#br0">90 4 18930,'0'0'11216,"-5"9"-10186,-7 16-633,-36 77 481,43-89-850,0 0-1,1 0 1,1 1-1,0-1 1,1 1 0,-1 17-1,3-30-26,0-1 0,0 0 0,0 1 0,0-1 0,0 0 0,1 1 0,-1-1 1,0 0-1,0 1 0,0-1 0,0 0 0,0 0 0,1 1 0,-1-1 0,0 0 0,0 0 0,0 1 0,1-1 0,-1 0 0,0 0 0,0 1 0,1-1 0,-1 0 0,0 0 0,1 0 0,-1 0 0,0 1 0,1-1 0,-1 0 0,0 0 0,0 0 0,1 0 0,-1 0 0,0 0 1,1 0-1,-1 0 0,0 0 0,1 0 0,-1 0 0,0 0 0,1 0 0,-1 0 0,0 0 0,1 0 0,-1-1 0,0 1 0,1 0 0,-1 0 0,0 0 0,1 0 0,-1-1 0,0 1 0,0 0 0,1 0 0,-1-1 0,0 1 0,0 0 0,0 0 0,1-1 0,-1 1 0,0 0 1,0-1-1,18-16 56,-12 7-57,0 1 0,-1-1 0,0 0 0,-1 0 0,0-1 0,-1 1 0,0-1 0,0 0 0,-2 0 0,1 0 0,0-19 0,-3 30 0,1 1 0,0-1 0,0 0 0,0 0 0,0 0 0,0 1 0,0-1 0,0 0 0,-1 0 0,1 0 0,0 1 0,0-1 0,0 0 0,0 0 0,-1 0 0,1 0 0,0 0 0,0 0 0,0 1 0,-1-1 0,1 0 0,0 0 0,0 0 0,-1 0 0,1 0 0,0 0 0,0 0 0,-1 0 0,1 0 0,0 0 0,0 0 0,0 0 0,-1 0 0,1 0 0,0 0 0,0 0 0,-1 0 0,1 0 0,0-1 0,0 1 0,0 0 0,-1 0 0,1 0 0,0 0 0,0 0 0,0-1 0,0 1 0,-1 0 0,1 0 0,0 0 0,0 0 0,0-1 0,0 1 0,0 0 0,0 0 0,-1 0 0,1-1 0,0 1 0,0 0 0,0 0 0,0-1 0,0 1 0,0 0 0,0 0 0,0-1 0,0 1 0,0 0 0,0 0 0,0-1 0,-11 16 0,10-14 0,1 1 0,-1-1 0,1 0 0,-1 0 0,1 0 0,0 1 0,-1-1 0,1 0 0,0 0 0,0 1 0,0-1 0,0 0 0,0 0 0,1 1 0,-1-1 0,0 0 0,0 0 0,1 1 0,-1-1 0,1 0 0,-1 0 0,1 0 0,0 0 0,-1 1 0,1-1 0,0 0 0,0 0 0,-1 0 0,1-1 0,0 1 0,0 0 0,0 0 0,0 0 0,0-1 0,1 1 0,-1-1 0,0 1 0,0-1 0,0 1 0,0-1 0,1 1 0,1-1 0,5 1 0,1 0 0,-1-1 0,0 0 0,1-1 0,11-1 0,-17 2 0,7-2 0,1 0 0,0-1 0,0 0 0,-1 0 0,1-1 0,-1 0 0,0-1 0,10-7 0,-16 10 0,-1 0 0,0 0 0,0 0 0,0-1 0,0 1 0,0-1 0,-1 0 0,1 0 0,-1 0 0,0 0 0,0 0 0,0 0 0,0-1 0,0 1 0,-1 0 0,0-1 0,0 0 0,0 1 0,0-1 0,0 0 0,0 1 0,-1-1 0,0 0 0,0 0 0,0 0 0,-1-6 0,1 9 0,-1 0 0,1 1 0,0-1 0,0 0 0,-1 0 0,1 0 0,0 1 0,-1-1 0,1 0 0,-1 1 0,1-1 0,-1 0 0,1 1 0,-1-1 0,1 1 0,-1-1 0,1 1 0,-1-1 0,0 1 0,0-1 0,1 1 0,-1 0 0,0-1 0,1 1 0,-1 0 0,0 0 0,0-1 0,0 1 0,1 0 0,-1 0 0,0 0 0,0 0 0,0 0 0,1 0 0,-1 0 0,0 0 0,0 0 0,0 1 0,1-1 0,-1 0 0,0 0 0,0 1 0,1-1 0,-1 1 0,0-1 0,1 0 0,-2 2 0,-2 0 0,0 0 0,0 0 0,1 1 0,-1 0 0,1 0 0,0 0 0,-4 4 0,0 3 0,0 1 0,0-1 0,-8 23 0,13-29 0,0 1 0,1-1 0,-1 0 0,1 1 0,1-1 0,-1 1 0,0 0 0,1-1 0,0 1 0,0-1 0,1 1 0,-1 0 0,3 8 0,-2-12-5,-1 1-1,1-1 1,0 0-1,0 1 1,0-1-1,0 0 1,0 1-1,1-1 1,-1 0-1,0 0 1,1 0 0,-1 0-1,0 0 1,1-1-1,-1 1 1,1 0-1,0-1 1,-1 1-1,1-1 1,-1 1-1,1-1 1,0 0-1,2 1 1,45-1-1007,-37-1 361,7-1-1659,-1-1 0,0-1 0,0 0 0,0-1 0,27-13 0,-44 18 2216,48-19-8245</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4.289"/>
    </inkml:context>
    <inkml:brush xml:id="br0">
      <inkml:brushProperty name="width" value="0.025" units="cm"/>
      <inkml:brushProperty name="height" value="0.025" units="cm"/>
    </inkml:brush>
  </inkml:definitions>
  <inkml:trace contextRef="#ctx0" brushRef="#br0">195 7 13741,'0'0'15225,"-10"-2"-14018,5 0-1109,1 1 1,0 1 0,0-1 0,-1 1 0,1-1 0,-1 1 0,1 1-1,0-1 1,-1 0 0,1 1 0,0 0 0,-1 0 0,1 1 0,0-1 0,0 1-1,0 0 1,0 0 0,0 0 0,1 0 0,-1 1 0,1-1 0,-1 1-1,1 0 1,-4 5 0,2-4-63,-44 44 81,46-45-119,1 0 0,-1 1 0,1-1 0,0 1 0,-1 0-1,2-1 1,-1 1 0,0 0 0,1 0 0,0 0 0,0 1-1,0-1 1,0 6 0,1-8-27,1-1 1,-1 0-1,1 0 0,-1 0 0,1 0 1,-1 0-1,1 0 0,0 0 1,0 0-1,0 0 0,-1 0 0,1 0 1,0 0-1,0-1 0,0 1 1,0 0-1,0-1 0,0 1 0,1-1 1,-1 1-1,0-1 0,0 1 1,0-1-1,0 0 0,1 0 0,-1 1 1,0-1-1,0 0 0,1 0 1,-1 0-1,0 0 0,0-1 0,1 1 1,-1 0-1,0 0 0,2-1 1,48-10-2732,-33 3-1943,0-1 1,27-18 0,-40 24 3653,20-13-6622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4.645"/>
    </inkml:context>
    <inkml:brush xml:id="br0">
      <inkml:brushProperty name="width" value="0.025" units="cm"/>
      <inkml:brushProperty name="height" value="0.025" units="cm"/>
    </inkml:brush>
  </inkml:definitions>
  <inkml:trace contextRef="#ctx0" brushRef="#br0">156 1 12075,'0'0'15946,"-9"3"-14456,3-1-1352,0 1 0,0 0 0,1 0 0,-1 0 0,1 1 1,0-1-1,0 1 0,0 1 0,0-1 0,1 1 0,0-1 1,0 1-1,0 0 0,0 1 0,1-1 0,-4 9 0,-3 5-37,1 0 0,0 1 0,2 0 0,0 1 0,2 0-1,0 0 1,1 0 0,-2 43 0,6-63-101,0 0 0,0 0 0,0 1 0,0-1 0,0 0 0,1 0 0,-1 0 0,0 1 0,1-1 0,-1 0 0,1 0 0,-1 0 0,1 0 0,-1 0 0,1 0 0,0 0 0,-1 0 0,1 0 0,0 0 0,0 0 0,0 0 0,0-1 0,0 1 0,0 0 0,0-1 0,0 1 0,1 0 0,1 0 0,0 0 0,0-1 0,0 1 0,0-1 0,0 0 0,0 0 0,0 0 0,0 0 0,0-1 0,6-1 0,2-1 0,1 0 0,-1-1 0,0-1 0,18-10 0,-1-3 0,-21 12 0,1 0 0,-1 1 0,1 0 0,0 0 0,1 1 0,-1 0 0,1 1 0,0 0 0,11-3 0,-20 6 0,1 0 0,-1 0 0,1 0 0,-1 1 0,0-1 0,1 0 0,-1 0 0,1 0 0,-1 0 0,0 0 0,1 1 0,-1-1 0,1 0 0,-1 0 0,0 1 0,1-1 0,-1 0 0,0 1 0,1-1 0,-1 0 0,0 1 0,0-1 0,1 0 0,-1 1 0,0-1 0,0 1 0,0-1 0,0 0 0,1 1 0,-1-1 0,0 1 0,0 0 0,0 22 0,-10 20 0,-2-20-194,9-18-342,0 0-1,0 0 0,1 0 1,0 0-1,0 0 0,0 1 1,1-1-1,-2 12 1</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5.502"/>
    </inkml:context>
    <inkml:brush xml:id="br0">
      <inkml:brushProperty name="width" value="0.025" units="cm"/>
      <inkml:brushProperty name="height" value="0.025" units="cm"/>
    </inkml:brush>
  </inkml:definitions>
  <inkml:trace contextRef="#ctx0" brushRef="#br0">22 152 4965,'0'0'13303,"9"1"-10452,0 0-2264,0-1 1,0 0 0,1 0 0,-1-1-1,0 0 1,0 0 0,0-1 0,0 0-1,13-6 1,44-30 1264,-62 36-1733,0-1-1,-1 0 1,0 1-1,0-1 1,0-1-1,0 1 1,0 0-1,-1-1 1,1 1-1,-1-1 0,0 0 1,0 0-1,0 0 1,-1 0-1,2-6 1,-2 9-65,-1 0 1,0-1 0,0 1-1,0 0 1,0 0 0,0 0-1,0 0 1,-1 0 0,1 0-1,0 0 1,-1 0 0,1 0-1,0 0 1,-1 0 0,1 0-1,-1 0 1,1 0 0,-1 0-1,0 0 1,1 1 0,-1-1-1,0 0 1,0 0-1,-1 0 1,-29-11 424,-36 8-330,66 4-141,-4 1-8,-1-1 0,1 1 0,-1 0 0,1 1 0,0-1 0,-1 1 0,1 0 0,0 1 0,0-1 0,0 1 0,1 0 0,-1 0 0,0 0 0,1 1 0,0 0 0,0-1 0,0 2 0,-6 7 0,6-6-14,-1 1 1,1 0 0,0 0 0,1 1 0,0-1 0,0 1 0,0-1 0,1 1-1,0 0 1,1 0 0,0 0 0,-1 11 0,3-18 11,-1 0 0,0 0 0,1 0 0,-1 0 1,0 0-1,1-1 0,-1 1 0,1 0 0,0 0 0,-1 0 0,1-1 1,-1 1-1,1 0 0,0-1 0,0 1 0,-1 0 0,1-1 0,0 1 1,0-1-1,0 0 0,0 1 0,0-1 0,0 0 0,0 1 0,0-1 1,-1 0-1,1 0 0,0 0 0,0 0 0,0 0 0,0 0 1,0 0-1,0 0 0,0 0 0,0 0 0,2-1 0,38-7 135,-25 0-98,0 0 0,-1-1 0,21-15 0,-26 16-38,0 1 0,0 0 0,1 1-1,0 0 1,0 1 0,0 0 0,1 0 0,23-5 0,-34 10-14,-1 0-1,1 1 1,0-1-1,0 0 1,0 1-1,0-1 1,-1 1 0,1-1-1,0 1 1,0-1-1,-1 1 1,1 0-1,0-1 1,-1 1 0,1 0-1,-1-1 1,1 1-1,-1 0 1,1 0-1,-1-1 1,1 1 0,-1 0-1,0 0 1,1 0-1,-1 0 1,0 0-1,0 0 1,0-1 0,0 1-1,0 0 1,0 0-1,0 0 1,0 0-1,0 1 1,-1 42-74,0-37 98,-2 54 132,3-61-136,0 0 1,0 1-1,0-1 1,0 0-1,0 1 1,0-1-1,1 1 1,-1-1-1,0 0 1,0 1-1,0-1 1,0 0-1,1 0 1,-1 1-1,0-1 1,0 0-1,1 1 1,-1-1-1,0 0 1,0 0-1,1 0 1,-1 1-1,0-1 1,1 0-1,-1 0 1,0 0 0,1 0-1,-1 1 1,0-1-1,1 0 1,-1 0-1,0 0 1,1 0-1,-1 0 1,1 0-1,-1 0 1,21-4 187,13-13 59,6-13-250,21-16 0,-56 43 0,0 0 0,1 0 0,-1 1 0,1-1 0,-1 1 0,1 0 0,0 1 0,0-1 0,9 0 0,-15 2 0,1 0 0,0 0 0,0 0 0,0 0 0,-1 0 0,1 0 0,0 1 0,0-1 0,-1 0 0,1 0 0,0 1 0,-1-1 0,1 1 0,0-1 0,-1 0 0,1 1 0,0-1 0,-1 1 0,1-1 0,-1 1 0,1 0 0,-1-1 0,1 1 0,-1 0 0,0-1 0,1 1 0,-1 0 0,0-1 0,1 1 0,-1 0 0,0 0 0,0-1 0,0 2 0,2 35 0,-2-33 0,-1-1 0,1 0 0,0 1 0,0-1 0,1 0 0,-1 1 0,1-1 0,-1 0 0,1 1 0,2 3 0,-3-6-105,1-1 0,-1 1 0,1-1 0,-1 0 0,1 1 0,-1-1-1,1 0 1,-1 0 0,1 1 0,-1-1 0,1 0 0,-1 0 0,1 0 0,0 0 0,-1 0 0,1 0 0,-1 0 0,1 0-1,0 0 1,-1 0 0,1 0 0,-1 0 0,1 0 0,-1 0 0,1 0 0,0-1 0,-1 1 0,1 0 0,-1 0 0,1-1-1,-1 1 1,1 0 0,-1-1 0,1 1 0,-1 0 0,0-1 0,1 0 0,8-15-7945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6.224"/>
    </inkml:context>
    <inkml:brush xml:id="br0">
      <inkml:brushProperty name="width" value="0.025" units="cm"/>
      <inkml:brushProperty name="height" value="0.025" units="cm"/>
    </inkml:brush>
  </inkml:definitions>
  <inkml:trace contextRef="#ctx0" brushRef="#br0">88 340 9705,'0'0'9193,"7"-11"-5851,-2 2-2615,0 2 36,0 0 1,-1 0-1,0-1 0,0 0 0,0 0 1,-1 0-1,-1 0 0,1 0 0,1-14 1,-4 22-737,0-1 0,0 1-1,0-1 1,0 1 0,0-1 0,-1 1 0,1 0 0,0-1 0,0 1 0,0 0 0,-1-1 0,1 1 0,0 0 0,0-1 0,-1 1 0,1 0 0,0-1 0,-1 1 0,1 0 0,0 0 0,-1-1 0,1 1 0,0 0 0,-1 0 0,1 0 0,0 0-1,-1-1 1,1 1 0,-1 0 0,1 0 0,-1 0 0,1 0 0,0 0 0,-1 0 0,1 0 0,-1 0 0,1 0 0,0 0 0,-1 0 0,1 1 0,-1-1 0,1 0 0,0 0 0,-1 0 0,1 0 0,-1 1 0,1-1 0,0 0 0,-1 1 0,-21 11 792,13-4-830,-1 1-1,2 1 1,-1 0-1,1 0 1,1 0-1,0 1 1,0 0-1,1 1 1,0-1 0,1 1-1,1 0 1,0 1-1,-5 22 1,9-33 5,0-1 0,0 1 1,0-1-1,0 0 0,0 1 1,0-1-1,0 0 0,0 1 1,1-1-1,-1 0 0,1 1 1,-1-1-1,1 0 0,-1 0 1,1 1-1,0-1 0,-1 0 1,1 0-1,0 0 0,0 0 0,0 0 1,0 0-1,0 0 0,0 0 1,0 0-1,0-1 0,0 1 1,0 0-1,1-1 0,-1 1 1,0-1-1,0 1 0,1-1 1,-1 1-1,0-1 0,1 0 0,-1 0 1,0 0-1,1 0 0,-1 0 1,1 0-1,-1 0 0,0 0 1,1 0-1,-1-1 0,0 1 1,2-1-1,5-1 21,0 0-1,1 0 1,-1 0-1,-1-1 1,1-1-1,11-6 1,6-7 11,0 0 0,-2-2 0,0-1 0,-1-1 0,-1-1 0,23-32 0,-31 37-12,-1 0 1,0-1 0,-2-1 0,0 0 0,-1 0 0,-1-1 0,-1 0 0,0 0 0,5-36 0,-12 32-15,-10 33 0,-10 35 0,1 2 0,-26 79 0,41-111 0,1-1 0,0 0 0,1 1 0,0-1 0,1 1 0,1 0 0,1 16 0,-1-28-76,1-1 1,-1 0-1,0 1 0,1-1 1,-1 0-1,1 1 0,0-1 0,-1 0 1,1 0-1,0 0 0,0 0 1,-1 0-1,1 0 0,0 0 1,0 0-1,0 0 0,1 0 1,-1 0-1,0 0 0,0-1 0,0 1 1,0 0-1,1-1 0,-1 1 1,0-1-1,1 0 0,1 1 1,1 0-527,0-1 0,0 1 0,0-1-1,1 0 1,-1 0 0,0-1 0,0 1 0,5-2 0,14-6-7170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6.801"/>
    </inkml:context>
    <inkml:brush xml:id="br0">
      <inkml:brushProperty name="width" value="0.025" units="cm"/>
      <inkml:brushProperty name="height" value="0.025" units="cm"/>
    </inkml:brush>
  </inkml:definitions>
  <inkml:trace contextRef="#ctx0" brushRef="#br0">1 184 17745,'0'0'10266,"10"3"-8382,-3-2-1740,-1-1-1,1 1 1,0-1-1,-1 0 1,1 0 0,-1-1-1,1 0 1,-1 0-1,1-1 1,-1 1 0,0-1-1,0-1 1,0 1-1,0-1 1,0 0 0,0-1-1,-1 1 1,1-1-1,4-4 1,1-1-144,0 1 0,-1-1 0,17-20 0,-23 25 0,-1 0 0,0 0 0,-1 0 0,1-1 0,-1 1 0,1-1 0,-1 0 0,-1 1 0,1-1 0,-1 0 0,0 0 0,0 0 0,1-9 0,-2 13 0,0 0 0,-1 0 0,1 0 0,0 0 0,0 0 0,0 0 0,-1 0 0,1 0 0,-1 0 0,1 1 0,-1-1 0,1 0 0,-1 0 0,1 0 0,-1 0 0,0 1 0,1-1 0,-1 0 0,0 1 0,0-1 0,1 0 0,-1 1 0,0-1 0,0 1 0,0-1 0,0 1 0,0 0 0,0-1 0,0 1 0,0 0 0,0 0 0,0 0 0,0 0 0,0-1 0,0 1 0,0 0 0,0 1 0,0-1 0,0 0 0,0 0 0,-1 1 0,-2-1 0,0 1 0,0 0 0,0 0 0,0 0 0,0 0 0,0 1 0,1 0 0,-1 0 0,-5 3 0,-7 9 0,1 0 0,1 1 0,-16 20 0,23-26 0,1-1 0,0 1 0,1 0 0,-1 1 0,2-1 0,-1 1 0,2 0 0,-4 11 0,7-20 0,0 0 0,0 0 0,0 0 0,0 0 0,0-1 0,0 1 0,0 0 0,0 0 0,0 0 0,0 0 0,1 0 0,-1 0 0,0 0 0,1 0 0,-1 0 0,1 0 0,-1-1 0,1 1 0,-1 0 0,1 0 0,0-1 0,-1 1 0,1 0 0,0-1 0,-1 1 0,1 0 0,0-1 0,0 1 0,0-1 0,-1 0 0,1 1 0,0-1 0,0 1 0,0-1 0,0 0 0,0 0 0,0 0 0,0 0 0,0 1 0,0-1 0,1-1 0,45-1 0,-44 1 0,19-4 0,1-2 0,-1 0 0,0-1 0,-1-2 0,37-20 0,-39 18 0,1 2 0,0 0 0,0 1 0,1 2 0,0 0 0,33-7 0,-53 14 0,0 0 0,0 0 0,0 0 0,0 0 0,0-1 0,-1 1 0,1 0 0,0 1 0,0-1 0,0 0 0,0 0 0,0 0 0,-1 0 0,1 1 0,0-1 0,0 0 0,0 1 0,-1-1 0,1 1 0,0-1 0,0 1 0,-1-1 0,1 1 0,0-1 0,-1 1 0,1 0 0,0 0 0,0 1 0,-1 0 0,1-1 0,-1 1 0,0-1 0,0 1 0,0 0 0,0-1 0,0 1 0,0 0 0,0-1 0,0 1 0,-1-1 0,0 4 0,-23 49 0,23-53 0,-7 12 0,-13 25 0,20-37 0,0 1 0,0 0 0,0 0 0,0 0 0,1 0 0,-1 0 0,1 0 0,-1-1 0,1 1 0,0 0 0,0 0 0,0 0 0,0 0 0,0 0 0,0 3 0,1-5 0,0 1 0,0-1 0,0 1 0,0-1 0,-1 0 0,1 1 0,0-1 0,0 0 0,0 0 0,0 0 0,0 1 0,0-1 0,0 0 0,0 0 0,0-1 0,0 1 0,0 0 0,-1 0 0,1 0 0,0 0 0,0-1 0,0 1 0,0-1 0,1 1 0,23-11 0,63-46 0,-70 43 0,1 1 0,0 1 0,1 0 0,0 1 0,25-8 0,-45 19 0,1-1 0,0 1 0,-1 0 0,1-1 0,0 1 0,-1 0 0,1 0 0,0-1 0,-1 1 0,1 0 0,0 0 0,0 0 0,-1 0 0,1 0 0,0 0 0,-1 0 0,1 0 0,0 1 0,0-1 0,-1 0 0,1 0 0,0 0 0,-1 1 0,1-1 0,0 0 0,-1 1 0,1-1 0,-1 1 0,1-1 0,0 1 0,0 0 0,-1 1 0,1-1 0,-1 1 0,0-1 0,0 1 0,0-1 0,0 1 0,0-1 0,0 1 0,0-1 0,-1 1 0,1-1 0,0 1 0,-1-1 0,0 2 0,-26 51 0,26-53 0,-8 13 53,5-9-148,0 1 0,1-1 0,-1 1 0,1 0 0,0 0 0,1 1 0,-1-1 0,1 1 0,-1 10 0</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7.904"/>
    </inkml:context>
    <inkml:brush xml:id="br0">
      <inkml:brushProperty name="width" value="0.025" units="cm"/>
      <inkml:brushProperty name="height" value="0.025" units="cm"/>
    </inkml:brush>
  </inkml:definitions>
  <inkml:trace contextRef="#ctx0" brushRef="#br0">244 79 12940,'2'-1'259,"40"-28"6420,-41 28-6184,1-1 0,0 1 0,0-1 0,-1 1 0,1-1 0,-1 0 0,0 0 0,1 1 0,-1-1 0,0 0 0,0 0 0,0 0 0,0 0 0,-1-1 0,1 1 0,-1 0 0,1 0 0,-1 0 0,1-4 0,-2 6-376,0-1 1,0 0-1,0 0 1,0 1 0,0-1-1,0 1 1,0-1 0,0 1-1,0-1 1,-1 1 0,1 0-1,0-1 1,0 1-1,0 0 1,0 0 0,-1 0-1,1 0 1,0 0 0,0 0-1,0 0 1,-3 1 0,-27 2 162,10 3-275,0 1 0,1 1 0,0 0-1,1 2 1,0 0 0,0 1 0,1 1 0,0 1-1,1 1 1,-17 18 0,31-30-29,0 1 0,1 0 0,-1-1 0,1 1 0,0 0 0,0 0 0,0 0 0,0 0 0,-2 6 0,4-8 11,0 0 0,0 0 0,0 0 0,0-1 0,0 1 0,0 0 1,0 0-1,0 0 0,0 0 0,0-1 0,0 1 0,1 0 0,-1 0 0,0 0 0,0-1 0,1 1 1,-1 0-1,1 0 0,-1-1 0,1 1 0,-1 0 0,1-1 0,-1 1 0,1 0 0,0-1 1,-1 1-1,1-1 0,0 1 0,0-1 0,-1 0 0,1 1 0,0-1 0,0 0 0,-1 1 0,1-1 1,0 0-1,0 0 0,0 0 0,0 1 0,-1-1 0,1 0 0,1-1 0,19 5-181,-1 0-1,1 1 0,-1 2 0,-1-1 1,0 2-1,23 13 0,-36-18 187,-1 0 0,0 0 0,0 1 0,-1 0 0,1 0 0,-1 0 0,0 0 0,0 1 0,0-1 0,-1 1 0,1 0 0,-1 0 0,0 1 0,-1-1 0,1 1 0,-1-1 0,0 1 0,-1 0 0,1 0 0,-1 0 0,0-1 0,-1 1 1,1 0-1,-1 0 0,0 0 0,-2 9 0,1-11 54,0 0 1,-1 1-1,1-1 1,-1 0-1,0 0 1,0 0-1,-1 0 1,1 0-1,-1-1 0,0 1 1,0-1-1,0 0 1,0 1-1,-1-1 1,1-1-1,-1 1 1,0-1-1,0 1 1,0-1-1,0 0 1,0 0-1,0-1 1,-8 3-1,1-1 67,0 0 1,0 0-1,0-1 0,0-1 0,0 0 0,-1 0 0,1-1 0,-17-2 0,24 1-430,1 0-1,0-1 1,0 1-1,-1-1 1,1 1-1,0-1 1,0 0-1,1 0 1,-1 0-1,0-1 1,1 1-1,-1 0 1,1-1-1,-4-5 1,5 7 153,0 0 0,0 0 0,1 0 1,-1 0-1,1 0 0,-1 0 0,1-1 1,-1 1-1,1 0 0,-1 0 0,1 0 0,0 0 1,0-1-1,-1 1 0,1 0 0,0 0 1,0 0-1,0-1 0,1 1 0,-1 0 1,0 0-1,0-1 0,1 1 0,-1 0 1,0 0-1,1 0 0,-1 0 0,1 0 1,0 0-1,-1 0 0,1 0 0,0 0 1,0 0-1,0 0 0,-1 0 0,1 0 1,0 0-1,0 1 0,0-1 0,0 0 1,0 1-1,0-1 0,1 1 0,0-1 1,24-8-5183,5 2-555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8.964"/>
    </inkml:context>
    <inkml:brush xml:id="br0">
      <inkml:brushProperty name="width" value="0.025" units="cm"/>
      <inkml:brushProperty name="height" value="0.025" units="cm"/>
    </inkml:brush>
  </inkml:definitions>
  <inkml:trace contextRef="#ctx0" brushRef="#br0">1 105 5157,'0'-12'1631,"3"-48"6069,-3 57-6951,1 1 1,0-1 0,-1 1-1,1-1 1,0 0 0,0 1-1,1 0 1,-1-1 0,0 1-1,1 0 1,2-3 0,-4 5-608,1 1 1,0-1 0,-1 0-1,1 1 1,-1-1 0,1 1-1,-1-1 1,0 1 0,1-1-1,-1 1 1,1-1 0,-1 1-1,0 0 1,1-1 0,-1 1-1,0-1 1,0 1 0,0 0-1,1-1 1,-1 1 0,0 0 0,0-1-1,0 1 1,0 0 0,0-1-1,0 1 1,0 0 0,-1-1-1,1 2 1,3 26 659,-8 258 2171,-1-76-1959,5-209-1011,1 0 0,0 0-1,0 0 1,0-1 0,0 1-1,0 0 1,0 0-1,0 0 1,0-1 0,0 1-1,0 0 1,0 0 0,0 0-1,1-1 1,-1 1-1,0 0 1,1-1 0,-1 1-1,0 0 1,1 0 0,-1-1-1,1 1 1,-1-1-1,1 1 1,-1 0 0,1-1-1,0 1 1,-1-1-1,1 1 1,0-1 0,-1 0-1,2 1 1,0-1 2,0 0 0,0-1-1,-1 1 1,1 0 0,0-1 0,-1 0-1,1 1 1,0-1 0,-1 0 0,1 0 0,-1 0-1,0 0 1,3-3 0,43-45 55,-46 48-60,15-19 0,-2 2 0,1 0 0,25-23 0,-36 38 0,-1-1 0,1 1 0,0 1 0,0-1 0,0 0 0,0 1 0,0 0 0,1 0 0,-1 0 0,1 1 0,-1-1 0,1 1 0,0 0 0,-1 0 0,1 1 0,0 0 0,0-1 0,5 2 0,-8 0 0,0-1 0,0 1 0,1 0 0,-1 1 0,0-1 0,-1 0 0,1 0 0,0 1 0,0 0 0,-1-1 0,1 1 0,0 0 0,-1-1 0,0 1 0,1 0 0,-1 0 0,0 0 0,0 0 0,0 0 0,0 1 0,-1-1 0,1 0 0,-1 0 0,1 1 0,-1-1 0,1 4 0,2 70 0,-4-60 0,2 21 0,-1-53 0,-2-61 0,-9 6 0,6 51 0,2 0 0,-2-33 0,8 52 0,0 0 0,0 1 0,0-1 0,0 1 0,0-1 0,0 1 0,0 0 0,0 0 0,3 1 0,-1-1 0,54 0-664,1-4 1,86-15-1,-144 19-717,1-1-55,-27-1-20405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8.371"/>
    </inkml:context>
    <inkml:brush xml:id="br0">
      <inkml:brushProperty name="width" value="0.025" units="cm"/>
      <inkml:brushProperty name="height" value="0.025" units="cm"/>
    </inkml:brush>
  </inkml:definitions>
  <inkml:trace contextRef="#ctx0" brushRef="#br0">146 1 12716,'0'0'16923,"-4"8"-15503,-92 253-334,84-219-962,2 0 1,1 2-1,3-1 1,-2 67-1,20-120-124,9-18 0,-2-1 0,-1-1 0,-1 0 0,13-35 0,42-134 0,-44 115 0,-27 80 0,1 1 0,-1-1 0,0 0 0,1 1 0,0-1 0,0 1 0,0 0 0,0-1 0,0 1 0,1 0 0,-1 0 0,1 1 0,0-1 0,0 0 0,0 1 0,0 0 0,0 0 0,5-3 0,0 3 0,0 0 0,0 0 0,1 1 0,-1 0 0,1 1 0,15 0 0,-18 0 0,-1 0 0,0 0 0,-1 1 0,1-1 0,-1 1 0,1 0 0,0 1 0,-1-1 0,0 1 0,1-1 0,-1 1 0,0 1 0,6 3 0,-9-5 0,0 0 0,0 0 0,1 0 0,-1 1 0,0-1 0,0 0 0,0 1 0,0-1 0,-1 1 0,1-1 0,0 1 0,-1-1 0,1 1 0,-1 0 0,1-1 0,-1 1 0,0 0 0,1-1 0,-1 1 0,0 0 0,0-1 0,0 1 0,-1 0 0,1 0 0,0-1 0,-1 1 0,1 0 0,-1-1 0,1 1 0,-1-1 0,0 1 0,0-1 0,0 1 0,1-1 0,-2 1 0,1-1 0,-2 2 0,-7 9 12,0 0 0,-1-1 1,-1-1-1,0 0 0,-13 9 0,18-14-48,-1 0-1,1 0 0,-1 0 1,-1-1-1,1-1 0,0 1 0,-1-1 1,0-1-1,-16 4 0,25-6-81,0 0-1,0 0 0,-1 0 0,1 0 0,0 0 1,-1 0-1,1 0 0,0 0 0,0 0 0,-1 0 1,1-1-1,0 1 0,-1 0 0,1 0 0,0 0 1,0 0-1,-1 0 0,1 0 0,0-1 0,0 1 1,0 0-1,-1 0 0,1 0 0,0-1 1,0 1-1,0 0 0,-1 0 0,1-1 0,0 1 1,0 0-1,0 0 0,0-1 0,0 1 0,0 0 1,0 0-1,0-1 0,0 1 0,0 0 0,-1 0 1,1-1-1,0 1 0,1 0 0,-1-1 0,0 1 1,0 0-1,0 0 0,0-1 0,0 1 0,7-16-5868,11-3-1417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8.745"/>
    </inkml:context>
    <inkml:brush xml:id="br0">
      <inkml:brushProperty name="width" value="0.025" units="cm"/>
      <inkml:brushProperty name="height" value="0.025" units="cm"/>
    </inkml:brush>
  </inkml:definitions>
  <inkml:trace contextRef="#ctx0" brushRef="#br0">200 34 15054,'0'0'11222,"-10"-3"-9498,5 2-1632,0 0 0,0 0 0,0 1 0,0-1 0,-1 1 0,1 0 0,0 1 1,0-1-1,0 1 0,0 0 0,0 0 0,0 0 0,1 1 0,-1 0 0,0 0 0,1 0 0,-1 0 0,1 1 0,-1 0 1,1 0-1,0 0 0,0 0 0,-3 5 0,-1-1 4,1 0 0,0 0 0,1 1 0,0 0 0,0 0 0,1 0 1,0 1-1,0 0 0,1 0 0,0 0 0,-4 16 0,8-24-93,-1 0-1,1 0 1,0 0-1,0 0 1,0-1-1,0 1 1,0 0-1,0 0 1,0 0-1,0 0 1,0 0-1,1-1 1,-1 1-1,0 0 1,1 0-1,-1 0 1,0-1 0,1 1-1,-1 0 1,1 0-1,-1-1 1,1 1-1,-1 0 1,1-1-1,0 1 1,-1-1-1,1 1 1,0-1-1,0 1 1,2 0 3,-1 0 0,1 0 0,-1 0 0,1-1 0,0 1 0,-1-1 0,1 1 0,-1-1 0,6-1 0,1 1 18,-1-1-1,0-1 1,1 1-1,-1-1 1,13-6 0,-8 1 46,0-1 0,-1 0 1,0-1-1,-1 0 1,0-1-1,0 0 0,-1 0 1,-1-1-1,1-1 1,-2 0-1,0 0 0,0-1 1,-1 0-1,-1 0 1,7-20-1,-13 33-70,0 0 0,0 0 0,0 0 0,0 0 0,0 0 0,0 0 0,0 0 0,0 0 0,-1 0 0,1 0 0,0 0 0,0 0 0,0 0 0,0 0 0,0-1 0,0 1 0,0 0 0,0 0 0,0 0 0,0 0 0,0 0 0,0 0 0,0 0 0,-1 0 0,1 0 0,0-1 0,0 1 0,0 0 0,0 0 0,0 0 0,0 0 0,0 0 0,0 0 0,0-1 0,-11 20 0,-13 28 0,18-32 0,1-1 0,1 1 0,0 0 0,1 1 0,1-1 0,1 0 0,0 21 0,1-34-224,0 0 0,1 0-1,0 0 1,-1 0 0,1 0 0,0 0 0,0-1-1,0 1 1,0 0 0,0 0 0,1-1-1,-1 1 1,0-1 0,1 1 0,-1-1 0,1 0-1,0 1 1,-1-1 0,1 0 0,0 0 0,0 0-1,0 0 1,0-1 0,0 1 0,0 0-1,0-1 1,0 1 0,0-1 0,0 0 0,0 0-1,0 0 1,0 0 0,0 0 0,0 0 0,0 0-1,0-1 1,0 1 0,0-1 0,0 1 0,3-3-1,18-8-5892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9.164"/>
    </inkml:context>
    <inkml:brush xml:id="br0">
      <inkml:brushProperty name="width" value="0.025" units="cm"/>
      <inkml:brushProperty name="height" value="0.025" units="cm"/>
    </inkml:brush>
  </inkml:definitions>
  <inkml:trace contextRef="#ctx0" brushRef="#br0">172 1 16592,'0'0'15785,"-10"12"-15432,-16 23-338,1 0 1,-29 56-1,45-74-16,1-1 0,0 2 1,2-1-1,0 1 0,0 0 0,2 0 0,0 0 0,2 1 0,-2 24 0,4-41 1,0 0 0,1 0 0,-1 0 0,0 0 0,1-1 0,-1 1 0,1 0 0,0 0 0,-1 0 0,1-1 0,0 1 0,0 0 0,0-1 0,0 1 0,1-1 0,-1 1 0,0-1 0,1 1 0,-1-1 0,1 0 0,1 1 0,1 0 0,0 0 0,-1 0 0,1-1 0,0 1 0,0-1 0,0 0 0,0 0 0,1-1 0,5 1 0,2-1 0,1 0 0,-1-1 0,0-1 0,0 0 0,0 0 0,12-5 0,31-18-1903,-43 20 869,-1-2 0,-1 0-1,1 0 1,-1-1 0,-1 0-1,1 0 1,-1-1-1,-1-1 1,10-12 0,1-12-5586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9.508"/>
    </inkml:context>
    <inkml:brush xml:id="br0">
      <inkml:brushProperty name="width" value="0.025" units="cm"/>
      <inkml:brushProperty name="height" value="0.025" units="cm"/>
    </inkml:brush>
  </inkml:definitions>
  <inkml:trace contextRef="#ctx0" brushRef="#br0">95 0 22005,'0'0'5317,"-53"77"-3652,37-37-1056,4 5-257,4 0 1,2 1-97,6-3-64,0-7-32,0-1-32,2-6-32,4-4-64,0-4-64,0-7-736,0-1-1442,-6-9-2114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2:59.867"/>
    </inkml:context>
    <inkml:brush xml:id="br0">
      <inkml:brushProperty name="width" value="0.025" units="cm"/>
      <inkml:brushProperty name="height" value="0.025" units="cm"/>
    </inkml:brush>
  </inkml:definitions>
  <inkml:trace contextRef="#ctx0" brushRef="#br0">1 114 10634,'0'0'22133,"64"-59"-22133,-26 47 0,4-1 0,-6 4 0,-2 3 0,-3 0-512,-7 3-6311,-3-2-8680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0.433"/>
    </inkml:context>
    <inkml:brush xml:id="br0">
      <inkml:brushProperty name="width" value="0.025" units="cm"/>
      <inkml:brushProperty name="height" value="0.025" units="cm"/>
    </inkml:brush>
  </inkml:definitions>
  <inkml:trace contextRef="#ctx0" brushRef="#br0">20 96 9097,'0'0'7228,"-3"8"-4249,2-4-2770,-14 52 3300,15-55-3381,0 1 0,-1-1 0,1 1 1,0-1-1,0 1 0,0-1 0,0 1 0,0-1 1,1 1-1,-1-1 0,0 1 0,1-1 0,-1 1 1,1-1-1,-1 1 0,1-1 0,0 1 0,-1-1 1,1 0-1,0 1 0,0-1 0,0 0 0,0 0 1,0 0-1,0 0 0,1 0 0,-1 0 0,0 0 0,1 0 1,-1 0-1,0-1 0,1 1 0,-1 0 0,1-1 1,2 1-1,6 0 67,0-1-1,0 0 1,0-1 0,0 0 0,0 0-1,0-1 1,-1 0 0,1-1 0,-1 0-1,1-1 1,-1 0 0,0 0 0,0-1-1,7-6 1,-9 7-84,-1 0-1,0 0 1,0 0-1,-1-1 0,1 0 1,-1 0-1,0-1 1,-1 0-1,1 1 1,-1-1-1,0-1 1,0 1-1,-1-1 0,0 1 1,0-1-1,-1 0 1,0 0-1,0 0 1,2-14-1,-4 20-110,0-1 1,0 1-1,1 0 0,-1-1 0,0 1 1,0 0-1,-1-1 0,1 1 1,0 0-1,0-1 0,-1 1 0,1 0 1,0-1-1,-1 1 0,1 0 1,-1 0-1,0-1 0,0 1 0,1 0 1,-1 0-1,0 0 0,0 0 1,0 0-1,0 0 0,0 0 0,0 0 1,0 0-1,0 1 0,0-1 1,-1 0-1,1 1 0,0-1 0,0 1 1,-1-1-1,1 1 0,0 0 1,-1-1-1,1 1 0,0 0 0,-1 0 1,1 0-1,0 0 0,-1 0 1,1 0-1,-1 1 0,0-1 0,-4 1-6,1 1 0,0-1 0,0 1 0,0 0 0,0 1 0,1-1 0,-1 1 0,1 0 0,-1 0 0,-6 6 0,0 2-34,0 1 0,1 0 0,1 1 0,0-1 0,1 2 1,0-1-1,1 1 0,1 0 0,0 1 0,1 0 0,0-1 1,-3 26-1,8-39 45,0 0 0,0 0 1,0 0-1,0 0 0,1 0 0,-1 0 1,0 0-1,1 0 0,-1 0 0,1 0 1,-1 0-1,1 0 0,-1 0 0,1-1 0,0 1 1,-1 0-1,1 0 0,0 0 0,0-1 1,-1 1-1,1 0 0,0-1 0,0 1 1,0-1-1,0 1 0,0-1 0,0 0 1,0 1-1,0-1 0,0 0 0,0 1 1,0-1-1,0 0 0,0 0 0,0 0 1,1 0-1,-1 0 0,0 0 0,0-1 1,0 1-1,2-1 0,4 1 45,1-1-1,-1-1 1,1 0-1,-1 0 1,8-3 0,16-10-35,-1-1 1,-1-1 0,37-30-1,3 0-24,-68 45 9,1 1 0,-1 0 0,1 0 0,0 1 0,-1-1 0,1 0 0,0 0 0,0 1 0,-1-1 0,1 1 0,0 0 0,0-1 0,2 1 0,-3 0 0,0 0 0,-1 1 0,1-1 0,0 0 0,-1 0 0,1 1 0,-1-1 0,1 0 0,0 1 0,-1-1 0,1 0 0,-1 1 0,1-1 0,-1 1 0,1-1 0,-1 1 0,0-1 0,1 1 0,-1 0 0,1-1 0,-1 1 0,0-1 0,0 1 0,1 1 0,0 4 0,0 1 0,0-1 0,0 1 0,-1-1 0,0 1 0,-1 7 0,0 16 0,1-28 0,0-1 0,0 0 0,0 1 0,0-1 0,0 1 0,0-1 0,0 1 0,1-1 0,-1 1 0,1-1 0,-1 0 0,1 1 0,-1-1 0,1 0 0,-1 1 0,1-1 0,0 0 0,0 0 0,0 1 0,0-1 0,0 0 0,0 0 0,0 0 0,0 0 0,0-1 0,1 1 0,-1 0 0,0 0 0,0-1 0,1 1 0,-1 0 0,1-1 0,-1 0 0,0 1 0,1-1 0,-1 0 0,1 0 0,-1 1 0,1-1 0,-1 0 0,1-1 0,-1 1 0,0 0 0,1 0 0,-1-1 0,1 1 0,-1 0 0,1-1 0,-1 0 0,3-1 0,7-3 0,0-2 0,0 1 0,-1-1 0,16-14 0,-20 16 0,5-5 0,-9 8 0,0 0 0,0 0 0,0 0 0,0 0 0,0 0 0,1 0 0,-1 1 0,1-1 0,-1 1 0,1 0 0,0 0 0,-1 0 0,5-1 0,-5 8-30,-1-1 0,0 1-1,-1 0 1,1 0 0,-1 0 0,-1 10-1,1-11-424,0 15-3757,3-5-4170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1.065"/>
    </inkml:context>
    <inkml:brush xml:id="br0">
      <inkml:brushProperty name="width" value="0.025" units="cm"/>
      <inkml:brushProperty name="height" value="0.025" units="cm"/>
    </inkml:brush>
  </inkml:definitions>
  <inkml:trace contextRef="#ctx0" brushRef="#br0">234 82 9001,'0'0'2049,"-2"-9"359,-15-28 1121,-2 7 3304,19 29-6589,0 1 0,0-1-1,-1 1 1,1 0 0,-1-1 0,1 1 0,0 0 0,-1-1 0,1 1-1,-1 0 1,1 0 0,-1-1 0,1 1 0,-1 0 0,1 0 0,-1 0-1,1-1 1,-1 1 0,1 0 0,-1 0 0,1 0 0,-1 0 0,1 0-1,-1 0 1,1 0 0,-2 1 0,-16 7 2039,-20 23-2795,28-22 1083,-20 15-550,17-14-21,0 0 0,1 0 0,0 1 0,1 1 0,-13 16 0,24-28-2,0 1-1,0-1 1,0 0-1,-1 0 1,1 0-1,0 1 1,0-1 0,0 0-1,0 0 1,0 1-1,0-1 1,0 0-1,0 0 1,0 1 0,0-1-1,0 0 1,0 0-1,0 1 1,0-1-1,0 0 1,0 0 0,0 1-1,0-1 1,0 0-1,0 0 1,0 0 0,0 1-1,0-1 1,0 0-1,0 0 1,1 1-1,-1-1 1,0 0 0,0 0-1,0 0 1,0 0-1,1 1 1,-1-1-1,0 0 1,0 0 0,0 0-1,1 0 1,-1 0-1,0 0 1,0 1-1,1-1 1,19 2-271,29-6-340,-42 3 519,8-1 27,0 1-1,-1 1 1,1 0 0,0 1 0,-1 1 0,16 3 0,-27-5 64,0 1 0,0 0 1,0 0-1,0 0 0,0 0 0,0 0 0,-1 0 0,1 1 1,0 0-1,-1-1 0,1 1 0,-1 0 0,1 0 1,-1 0-1,0 1 0,0-1 0,0 0 0,0 1 0,-1 0 1,1-1-1,-1 1 0,1 0 0,-1 0 0,0 0 0,0-1 1,0 1-1,0 0 0,-1 1 0,1-1 0,-1 0 1,0 0-1,0 0 0,0 0 0,0 0 0,-1 4 0,0-4 40,0-1-1,0 1 0,0-1 0,-1 1 0,1-1 1,0 1-1,-1-1 0,0 0 0,0 0 0,1 0 1,-1 0-1,0 0 0,-1 0 0,1-1 0,0 1 1,0-1-1,-1 1 0,1-1 0,-1 0 0,1 0 1,-1 0-1,1 0 0,-1 0 0,-5 0 0,-5 2 154,0-1 1,-1 0-1,-22 0 0,30-2-460,-1 0 0,1-1 1,0 0-1,0 0 0,0 0 0,1-1 1,-10-3-1,13 4 162,1 1 0,0-1-1,0 0 1,-1 1 0,1-1 0,0 0 0,0 0-1,0 0 1,0 0 0,0 0 0,0 0 0,0 0-1,0 0 1,0 0 0,0 0 0,1-1 0,-1 1-1,1 0 1,-1-1 0,1 1 0,-1 0 0,1-1-1,-1 1 1,1-1 0,0 1 0,0 0 0,0-1-1,0 1 1,0-1 0,0 1 0,0 0 0,1-1-1,-1 1 1,0-1 0,1 1 0,-1 0-1,1-1 1,0 1 0,0-2 0,0 2-637,1-1 0,-1 0 1,1 1-1,-1-1 0,1 1 1,0-1-1,0 1 0,-1 0 1,1 0-1,0 0 0,0 0 0,0 0 1,0 0-1,0 0 0,3 0 1,18-5-9554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1.857"/>
    </inkml:context>
    <inkml:brush xml:id="br0">
      <inkml:brushProperty name="width" value="0.025" units="cm"/>
      <inkml:brushProperty name="height" value="0.025" units="cm"/>
    </inkml:brush>
  </inkml:definitions>
  <inkml:trace contextRef="#ctx0" brushRef="#br0">85 28 20275,'0'0'7762,"-9"1"-6630,7-1-1099,-1 0 0,0 0 0,1 1 0,-1-1 0,0 1 0,1-1 0,-1 1 0,0 0 1,1 0-1,-1 0 0,1 1 0,-1-1 0,1 1 0,0-1 0,0 1 0,0 0 0,0-1 0,0 1 0,0 0 0,0 0 0,0 1 0,1-1 0,-1 0 0,1 1 1,0-1-1,-1 0 0,1 1 0,0 0 0,1-1 0,-2 6 0,1-6-43,-2 7 87,1 0 0,0 1 0,0-1 0,0 19 0,2-26-59,0 0 0,0-1 0,0 1 0,0-1 0,0 1 0,1-1 0,-1 1 0,1 0 0,-1-1 0,1 1 0,-1-1 0,1 0 0,0 1-1,0-1 1,0 0 0,0 1 0,0-1 0,0 0 0,0 0 0,0 0 0,0 0 0,0 0 0,1 0 0,-1 0 0,0 0 0,1 0 0,-1-1 0,1 1-1,-1 0 1,1-1 0,-1 1 0,1-1 0,-1 0 0,1 0 0,0 1 0,-1-1 0,3 0 0,4-1 27,-1 1 0,1-1 1,0-1-1,-1 1 0,1-1 0,0-1 1,-1 1-1,0-1 0,0 0 0,0-1 0,0 0 1,0 0-1,-1-1 0,0 1 0,0-1 1,0-1-1,7-7 0,5-8 131,-1 0-1,0-1 1,21-39-1,-56 92-175,1 1 0,2 0 0,1 1 0,2 1 0,-14 59 0,25-93 0,1 1 0,0-1 0,0 1 0,0 0 0,0-1 0,0 1 0,0-1 0,0 1 0,0 0 0,0-1 0,0 1 0,0-1 0,0 1 0,0 0 0,0-1 0,1 1 0,-1-1 0,0 1 0,0 0 0,1-1 0,-1 1 0,0-1 0,1 1 0,-1-1 0,0 0 0,1 1 0,-1-1 0,1 1 0,-1-1 0,1 0 0,-1 1 0,1-1 0,-1 0 0,1 1 0,23-5 0,22-24 0,43-58 0,-16 13 0,-73 72 0,1 1 0,-1 0 0,0 0 0,0 0 0,0 0 0,1 0 0,-1 0 0,0 0 0,0 0 0,1 0 0,-1 0 0,0 0 0,0 0 0,0 0 0,1 1 0,-1-1 0,0 0 0,0 0 0,0 0 0,1 0 0,-1 0 0,0 0 0,0 0 0,0 1 0,0-1 0,1 0 0,-1 0 0,0 0 0,0 0 0,0 1 0,0-1 0,0 0 0,0 0 0,1 0 0,-1 1 0,0-1 0,0 0 0,0 0 0,0 0 0,0 1 0,0-1 0,0 0 0,0 0 0,0 1 0,0-1 0,0 0 0,0 0 0,0 0 0,0 1 0,0-1 0,0 0 0,0 0 0,-1 0 0,1 1 0,0-1 0,0 0 0,0 15 0,-15 39 0,11-45 0,1 0 0,1 0 0,-1 1 0,2-1 0,-2 15 0,3-24 0,0 1 0,1-1 0,-1 0 0,0 1 0,0-1 0,1 0 0,-1 1 0,1-1 0,-1 0 0,0 0 0,1 1 0,-1-1 0,1 0 0,-1 0 0,0 0 0,1 0 0,-1 1 0,1-1 0,-1 0 0,1 0 0,-1 0 0,1 0 0,-1 0 0,1 0 0,-1 0 0,0 0 0,1 0 0,-1-1 0,1 1 0,-1 0 0,1 0 0,-1 0 0,1 0 0,-1-1 0,19-5 0,61-45 0,-61 37 0,0 2 0,1 0 0,28-13 0,-48 25 0,6-3 0,-1 1 0,0 0 0,0 0 0,1 1 0,-1 0 0,1-1 0,0 2 0,-1-1 0,8 1 0,-13 0 0,1 1 0,0 0 0,-1-1 0,1 1 0,0 0 0,-1 0 0,1-1 0,-1 1 0,0 0 0,1 0 0,-1 0 0,0 0 0,1 0 0,-1 0 0,0 0 0,0-1 0,0 1 0,0 0 0,0 0 0,0 0 0,0 0 0,0 0 0,0 0 0,0 0 0,0 0 0,0 0 0,-1 0 0,0 0 0,-6 30 0,-16 16 0,24-42 0,8-8 0,8-5 0,15-14 0,68-42 0,-91 59 0,1 1 0,-1-1 0,1 2 0,0-1 0,0 1 0,0 1 0,0 0 0,20-1 0,-30 3 0,0 0 0,1 0 0,-1 0 0,0 1 0,1-1 0,-1 0 0,0 0 0,1 1 0,-1-1 0,0 0 0,0 1 0,1-1 0,-1 0 0,0 1 0,0-1 0,1 1 0,-1-1 0,0 0 0,0 1 0,0-1 0,0 1 0,0-1 0,0 1 0,0-1 0,0 0 0,0 1 0,0-1 0,0 1 0,0-1 0,0 1 0,0-1 0,0 0 0,0 1 0,0-1 0,-1 1 0,-3 17 0,-1-10 13,-1 1 0,0-1 0,0 1 0,-9 8-1,-18 24-1512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2.667"/>
    </inkml:context>
    <inkml:brush xml:id="br0">
      <inkml:brushProperty name="width" value="0.025" units="cm"/>
      <inkml:brushProperty name="height" value="0.025" units="cm"/>
    </inkml:brush>
  </inkml:definitions>
  <inkml:trace contextRef="#ctx0" brushRef="#br0">0 41 5605,'5'-6'7218,"14"-18"3029,-18 23-9887,0 0 0,-1 0 0,1 0-1,0 1 1,0-1 0,0 0-1,0 1 1,0-1 0,0 0-1,0 1 1,0 0 0,0-1 0,0 1-1,0-1 1,0 1 0,0 0-1,0 0 1,0 0 0,0-1 0,0 1-1,3 1 1,-3 1-230,-1 0 1,1 1-1,0-1 1,-1 1-1,1-1 1,-1 1-1,0-1 0,1 1 1,-1-1-1,-1 1 1,1-1-1,-1 4 1,1 0-44,-1 2-87,0 0 0,0 0 0,-1 0 0,0 0 0,-5 14 0,4-15 0,0 0 0,1 0 0,0 1 0,0-1 0,0 15 0,2-22 0,1 1 0,-1-1 0,1 0 0,-1 0 0,1 1 0,-1-1 0,1 0 0,-1 0 0,1 1 0,-1-1 0,1 0 0,-1 0 0,1 0 0,0 0 0,-1 0 0,1 0 0,-1 0 0,1 0 0,-1 0 0,1 0 0,-1 0 0,1 0 0,0-1 0,-1 1 0,1 0 0,-1 0 0,1-1 0,-1 1 0,1-1 0,19-6 0,56-41 0,-54 33 0,1 1 0,26-13 0,-48 27 0,0-1 0,0 1 0,0-1 0,-1 1 0,1-1 0,0 1 0,0 0 0,0 0 0,0-1 0,0 1 0,0 0 0,0 0 0,0 0 0,0 0 0,0 0 0,0 0 0,0 0 0,0 0 0,0 1 0,0-1 0,1 1 0,-1-1 0,-1 1 0,0 0 0,1-1 0,-1 1 0,0 0 0,1-1 0,-1 1 0,0 0 0,0 0 0,0-1 0,1 1 0,-1 0 0,0 0 0,0-1 0,0 1 0,0 0 0,-1 0 0,1-1 0,0 1 0,0 0 0,-1 1 0,-22 55 0,12-33 0,11-24 0,-1 0 0,1 1 0,0-1 0,0 0 0,0 1 0,0-1 0,0 0 0,0 0 0,0 1 0,0-1 0,0 0 0,0 0 0,0 1 0,0-1 0,0 0 0,0 1 0,1-1 0,-1 0 0,0 0 0,0 1 0,0-1 0,0 0 0,0 0 0,0 0 0,1 1 0,-1-1 0,0 0 0,0 0 0,0 0 0,1 1 0,-1-1 0,0 0 0,0 0 0,1 0 0,-1 0 0,0 0 0,0 0 0,1 1 0,-1-1 0,16-1 0,15-10 0,50-37 0,-64 35 0,1 2 0,0 1 0,1 0 0,0 1 0,23-8 0,-41 17 0,-1 0 0,1-1 0,0 1 0,-1 0 0,1 0 0,0 0 0,-1 0 0,1 0 0,0 0 0,-1 0 0,1 0 0,0 0 0,-1 0 0,1 0 0,0 0 0,-1 0 0,1 1 0,0-1 0,-1 0 0,1 0 0,-1 1 0,1-1 0,0 0 0,-1 1 0,1-1 0,-1 1 0,1-1 0,-1 1 0,1-1 0,-1 1 0,0-1 0,1 1 0,-1-1 0,1 1 0,-1-1 0,0 1 0,0 0 0,1 1 0,0 1 0,-1 1 0,0-1 0,0 1 0,0 0 0,0-1 0,0 1 0,-1-1 0,0 5 0,-23 66 0,14-48-2205,7-16-914,14-27-15932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3.087"/>
    </inkml:context>
    <inkml:brush xml:id="br0">
      <inkml:brushProperty name="width" value="0.025" units="cm"/>
      <inkml:brushProperty name="height" value="0.025" units="cm"/>
    </inkml:brush>
  </inkml:definitions>
  <inkml:trace contextRef="#ctx0" brushRef="#br0">1 158 18834,'0'0'11541,"10"-7"-9811,-1 2-1656,-1-1-1,1 1 1,0 1-1,1 0 1,-1 0-1,1 1 1,0 0-1,13-1 1,-11 2-74,1 0 0,-1-1 0,0 0 0,1-1 0,-2-1 0,1 1 0,0-2 0,-1 0 0,0 0 0,0-1 0,-1 0 0,0-1 0,11-10 0,-20 17 0,0 0 0,0 0 0,0 0 0,0 0 0,-1 0 0,1 0 0,0 0 0,0 0 0,-1 0 0,1 0 0,-1 0 0,1-1 0,-1 1 0,0 0 0,1 0 0,-1-1 0,0-1 0,0 2 0,0 1 0,0-1 0,-1 1 0,1-1 0,0 1 0,0 0 0,-1-1 0,1 1 0,-1-1 0,1 1 0,0-1 0,-1 1 0,1 0 0,-1-1 0,1 1 0,-1 0 0,1 0 0,-1-1 0,1 1 0,-1 0 0,1 0 0,-1 0 0,0-1 0,1 1 0,-1 0 0,0 0 0,-3 0 0,0 0 0,0 0 0,0 0 0,0 0 0,-1 1 0,1 0 0,1 0 0,-1 0 0,-7 3 0,-1 2 0,0 1 0,0 1 0,0 0 0,1 1 0,1 0 0,-1 0 0,-16 22 0,20-23 0,0 1 0,1 0 0,1 0 0,-1 0 0,1 1 0,1-1 0,0 1 0,0 1 0,1-1 0,1 0 0,-2 12 0,3-20 0,1 1 0,0-1 0,0 1 0,1-1 0,-1 1 0,0-1 0,1 0 0,0 1 0,-1-1 0,1 0 0,0 1 0,0-1 0,0 0 0,1 0 0,-1 0 0,0 0 0,1 0 0,-1 0 0,1 0 0,0 0 0,0-1 0,0 1 0,0 0 0,0-1 0,0 0 0,0 0 0,0 1 0,0-1 0,1 0 0,-1-1 0,0 1 0,1 0 0,-1-1 0,0 1 0,6-1 0,8 2 0,1 0 0,0-2 0,0 0 0,18-3 0,-29 3 0,3-1-234,-1 0-1,1-1 1,-1 0 0,1 0 0,-1-1-1,1 0 1,-1-1 0,10-6-1,20-13-7617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9.293"/>
    </inkml:context>
    <inkml:brush xml:id="br0">
      <inkml:brushProperty name="width" value="0.025" units="cm"/>
      <inkml:brushProperty name="height" value="0.025" units="cm"/>
    </inkml:brush>
  </inkml:definitions>
  <inkml:trace contextRef="#ctx0" brushRef="#br0">62 92 12364,'0'0'8328,"-51"-13"-4837,41 0 545,10 0-2179,0-1-768,15-1-704,8 4-385,6 3-64,5 3-897,6 5-1089,4 0-1890,2 2-1441,-1 12-2498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3.961"/>
    </inkml:context>
    <inkml:brush xml:id="br0">
      <inkml:brushProperty name="width" value="0.025" units="cm"/>
      <inkml:brushProperty name="height" value="0.025" units="cm"/>
    </inkml:brush>
  </inkml:definitions>
  <inkml:trace contextRef="#ctx0" brushRef="#br0">184 62 12268,'0'0'2722,"9"-6"278,0 1-1966,34-22 2753,-17 3 4397,-37 25-6455,-23 10-1720,0 2-1,1 1 1,1 1-1,-39 25 1,67-37-8,-1-1 1,1 1-1,0 0 0,0 0 1,0 1-1,0-1 0,1 1 1,-5 6-1,7-10-1,1 1-1,0-1 1,-1 1-1,1 0 1,0 0-1,0-1 1,-1 1-1,1 0 1,0-1-1,0 1 1,0 0-1,0 0 1,0-1-1,0 1 1,0 0-1,0 0 1,0-1-1,0 1 1,0 0-1,0-1 1,1 1-1,-1 0 1,0 0-1,1 0 1,0 0-3,0 1 0,1-1-1,-1 0 1,0 0 0,1 0 0,-1 0 0,1 0-1,0 0 1,-1 0 0,1 0 0,0-1 0,-1 1-1,1 0 1,2 0 0,17 4-231,-4-1 78,0 1 1,-1 0-1,0 1 1,28 15 0,-41-19 158,1 1 1,0-1-1,-1 1 0,0 0 1,1 0-1,-1 0 1,0 0-1,-1 1 1,1-1-1,-1 1 0,1 0 1,-1-1-1,0 1 1,0 0-1,-1 0 1,1 1-1,-1-1 0,0 0 1,0 0-1,-1 1 1,1-1-1,-1 0 1,0 10-1,-1-11 18,0 0 0,0 0 1,0 0-1,0 0 0,-1 0 0,0 0 1,1 0-1,-1 0 0,0-1 0,0 1 0,-1 0 1,1-1-1,0 0 0,-1 0 0,0 0 0,1 0 1,-1 0-1,0 0 0,0 0 0,0-1 0,0 0 1,0 1-1,0-1 0,-1-1 0,1 1 0,-6 1 1,-2 0 35,0 1 1,-1-2 0,0 1 0,1-1-1,-1-1 1,-18-2 0,27 1-282,0 1 0,1-1 0,-1 0 0,1 0 0,-1 0 0,1-1 0,-1 1 0,1-1 0,0 1 0,-1-1 0,1 0 0,0 0 0,0 0 0,0 0 0,1 0 0,-1 0 0,0-1 0,1 1 0,0 0 0,-1-1 0,1 1 0,0-1 0,0 0 0,1 1 0,-2-5 0,1 3-475,0 0 1,0-1 0,1 1 0,0 0-1,0-1 1,0 1 0,0 0-1,0-1 1,1 1 0,0 0-1,0-1 1,0 1 0,0 0-1,1 0 1,3-7 0,11-9-12478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4.754"/>
    </inkml:context>
    <inkml:brush xml:id="br0">
      <inkml:brushProperty name="width" value="0.025" units="cm"/>
      <inkml:brushProperty name="height" value="0.025" units="cm"/>
    </inkml:brush>
  </inkml:definitions>
  <inkml:trace contextRef="#ctx0" brushRef="#br0">0 161 23126,'0'0'7933,"12"0"-6882,-7-1-1016,19 0 60,0-1 0,0-2-1,-1 0 1,29-10 0,-45 12-83,0-1 1,-1 1-1,0-2 1,1 1-1,-1-1 1,0 0-1,-1 0 0,11-10 1,-13 11-11,0-1 0,-1 1 0,0-1 0,1 0 1,-1 1-1,0-1 0,-1 0 0,1 0 0,-1 0 0,1 0 0,-1 0 0,-1-1 1,1 1-1,0 0 0,-1-1 0,0-5 0,0 9-2,0 0 0,0 1 0,0-1 0,0 0 0,0 0 0,0 0 0,-1 0 0,1 1 0,0-1 0,0 0 0,-1 0 0,1 0 0,0 1 0,-1-1 0,1 0 0,-1 1 0,1-1 0,-1 0 0,1 1 0,-1-1 0,1 0 0,-1 1 0,0-1 0,1 1 0,-1-1 0,0 1 0,1 0 0,-1-1 0,0 1 0,-1-1 0,-1 1 0,1 0 0,0 0 0,-1 0 0,1 0 0,0 0 0,0 0 0,-1 1 0,1 0 0,0-1 0,0 1 0,-3 1 0,-3 2 0,1-1 0,0 1 0,-1 1 0,2 0 0,-12 9 0,-3 9 0,-31 44 0,46-58 0,0 0 0,1 0 0,0 0 0,1 0 0,0 1 0,1 0 0,-1 0 0,2 0 0,-2 10 0,3-19 0,1 1 0,0-1 0,0 0 0,0 0 0,0 1 0,0-1 0,0 0 0,1 0 0,-1 1 0,0-1 0,1 0 0,-1 0 0,1 0 0,-1 1 0,1-1 0,-1 0 0,1 0 0,0 0 0,-1 0 0,1 0 0,0 0 0,0 0 0,0-1 0,0 1 0,0 0 0,0 0 0,0-1 0,2 2 0,0-1 0,1 0 0,-1 0 0,1 0 0,-1-1 0,1 0 0,0 1 0,-1-1 0,1 0 0,-1-1 0,6 0 0,3-1 0,0-1 0,0 0 0,-1-1 0,1 0 0,14-8 0,-8 2 0,-2-2 0,1 0 0,-1 0 0,17-19 0,-26 23 0,0 0 0,0 0 0,0 0 0,-1-1 0,0 0 0,-1 0 0,0-1 0,-1 1 0,6-19 0,-24 39 0,-7 12 0,21-22 0,-52 77 0,49-73 0,0 0 0,0 1 0,0-1 0,1 1 0,0 0 0,0-1 0,1 1 0,0 0 0,0 0 0,0 0 0,0 0 0,1 0 0,1 7 0,-1-12 0,1 0 0,0 0 0,-1 0 0,1 0 0,0-1 0,0 1 0,0 0 0,-1 0 0,1-1 0,0 1 0,0 0 0,0-1 0,0 1 0,0-1 0,0 0 0,1 1 0,-1-1 0,0 0 0,0 1 0,0-1 0,0 0 0,0 0 0,0 0 0,1 0 0,-1 0 0,0 0 0,0-1 0,0 1 0,0 0 0,2-1 0,37-11 0,-24 2 0,-1-1 0,0 0 0,0-1 0,15-17 0,23-18 0,-53 47 0,0 0 0,0 0 0,0 0 0,0 0 0,0-1 0,0 1 0,1 0 0,-1 0 0,0 0 0,0 0 0,0 0 0,0 0 0,0 0 0,0 0 0,1 0 0,-1 0 0,0 0 0,0 0 0,0 0 0,0 0 0,1 0 0,-1 0 0,0 0 0,0 0 0,0 0 0,0 0 0,0 0 0,1 0 0,-1 0 0,0 0 0,0 0 0,0 0 0,0 0 0,0 0 0,1 0 0,-1 0 0,0 0 0,0 0 0,0 1 0,0-1 0,0 0 0,0 0 0,1 0 0,-1 0 0,0 0 0,0 0 0,0 1 0,0-1 0,0 0 0,0 0 0,0 0 0,0 0 0,0 0 0,0 1 0,0-1 0,0 0 0,0 0 0,0 0 0,0 0 0,0 18 0,-8 26 0,7-38 0,1-5 0,-1 1 0,1-1 0,0 0 0,-1 0 0,1 1 0,0-1 0,0 0 0,0 0 0,0 1 0,0-1 0,0 0 0,0 1 0,1-1 0,-1 0 0,0 0 0,1 0 0,-1 1 0,1-1 0,-1 0 0,1 0 0,0 0 0,1 2 0,-1-2 0,0-1 0,0 0 0,0 1 0,0-1 0,1 0 0,-1 0 0,0 1 0,0-1 0,0 0 0,1 0 0,-1 0 0,0 0 0,0-1 0,0 1 0,1 0 0,-1 0 0,0-1 0,0 1 0,2-1 0,10-6 0,0 0 0,0 0 0,14-12 0,-11 8 0,2-1 0,-14 9 0,-1 0 0,1 0 0,0 1 0,0-1 0,1 1 0,-1 0 0,0 0 0,1 0 0,-1 1 0,1 0 0,7-2 0,-11 4 0,0 1 0,-1-1 0,1 0 0,-1 0 0,1 0 0,-1 1 0,1-1 0,-1 0 0,0 1 0,0-1 0,0 0 0,0 1 0,0-1 0,0 0 0,0 1 0,0-1 0,0 0 0,-1 3 0,-3 27 0,-14 20-85,18-50-384,-1-13-16786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05.100"/>
    </inkml:context>
    <inkml:brush xml:id="br0">
      <inkml:brushProperty name="width" value="0.025" units="cm"/>
      <inkml:brushProperty name="height" value="0.025" units="cm"/>
    </inkml:brush>
  </inkml:definitions>
  <inkml:trace contextRef="#ctx0" brushRef="#br0">1 0 21076,'0'0'11691</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6.183"/>
    </inkml:context>
    <inkml:brush xml:id="br0">
      <inkml:brushProperty name="width" value="0.025" units="cm"/>
      <inkml:brushProperty name="height" value="0.025" units="cm"/>
    </inkml:brush>
  </inkml:definitions>
  <inkml:trace contextRef="#ctx0" brushRef="#br0">1 0 7271,'0'0'16426,"8"11"-15967,204 296 3268,-66-89-1139,-97-156-2079,108 109-1,-101-116-101,-3 3-1,47 66 1,-33-27-350,-8-8-56,114 132 0,132 160-1,-213-258 0,41 47 0,149 213 0,333 561 0,-582-894 0,406 646 0,257 405 0,-181-279 0,-490-778 0,626 1045 0,-543-929 0,-103-147-968,-13-13-1406,-14-13-3402,9 2 171,-1-1-1228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6.527"/>
    </inkml:context>
    <inkml:brush xml:id="br0">
      <inkml:brushProperty name="width" value="0.025" units="cm"/>
      <inkml:brushProperty name="height" value="0.025" units="cm"/>
    </inkml:brush>
  </inkml:definitions>
  <inkml:trace contextRef="#ctx0" brushRef="#br0">1 214 10570,'45'64'6916,"11"-5"-3483,68 44 285,-101-84-2517,-7-6-472,46 32 1724,-58-42-2292,-1-1 1,1 0-1,0 0 1,0-1 0,0 1-1,0-1 1,1 0-1,-1 0 1,0 0-1,0-1 1,1 1-1,-1-1 1,0 0 0,7-1-1,-9 0-132,0 0 1,0 0-1,0 0 1,0 0-1,0 0 0,-1-1 1,1 1-1,0-1 0,-1 1 1,1-1-1,-1 0 0,0 1 1,1-1-1,-1 0 1,0 0-1,0 0 0,0 0 1,0 0-1,-1 0 0,1 0 1,0 0-1,-1 0 0,0-1 1,1-3-1,3-64 529,-4 56-526,0-41-130,-3-1 0,-2 1-1,-2 0 1,-24-85 0,23 118-3441,-4 2-4827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7.933"/>
    </inkml:context>
    <inkml:brush xml:id="br0">
      <inkml:brushProperty name="width" value="0.025" units="cm"/>
      <inkml:brushProperty name="height" value="0.025" units="cm"/>
    </inkml:brush>
  </inkml:definitions>
  <inkml:trace contextRef="#ctx0" brushRef="#br0">1 456 18642,'0'0'8883,"9"-9"-6919,6-7-1523,0 0 0,-2-2 0,0 1-1,-1-2 1,-1 0 0,12-27 0,4-14-377,-2-1 0,28-113 0,-51 310-64,-3-74 0,0-26 0,1 0 0,1 0 0,10 54 0,-10-88-152,0 0 0,-1 0 0,1 0 1,1 0-1,-1 0 0,0 0 0,0 0 0,1-1 0,-1 1 1,1 0-1,-1-1 0,4 3 0,-5-4 54,0 1 1,1-1-1,-1 1 0,1-1 0,-1 0 1,0 0-1,1 1 0,-1-1 0,1 0 0,-1 0 1,1 0-1,-1 1 0,1-1 0,0 0 1,-1 0-1,1 0 0,-1 0 0,1 0 1,-1 0-1,1 0 0,-1 0 0,1 0 1,-1 0-1,1-1 0,-1 1 0,1 0 0,-1 0 1,1 0-1,-1-1 0,1 1 0,-1 0 1,1 0-1,-1-1 0,0 1 0,1 0 1,-1-1-1,1 1 0,-1-1 0,0 1 1,1-1-1,-1 1 0,0 0 0,0-1 0,1 1 1,-1-1-1,0 1 0,0-1 0,0 1 1,0-1-1,0 1 0,1-1 0,-1 1 1,0-1-1,0 0 0,0-9-7829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8.881"/>
    </inkml:context>
    <inkml:brush xml:id="br0">
      <inkml:brushProperty name="width" value="0.025" units="cm"/>
      <inkml:brushProperty name="height" value="0.025" units="cm"/>
    </inkml:brush>
  </inkml:definitions>
  <inkml:trace contextRef="#ctx0" brushRef="#br0">7 83 12396,'0'0'10757,"-1"-10"-8537,0 5-1972,0 3-144,0 0 1,0 1 0,1-1 0,-1 0 0,1 1-1,0-1 1,0 0 0,-1 0 0,1 0-1,0 1 1,0-1 0,1 0 0,-1 0-1,0 1 1,0-1 0,1 0 0,-1 0 0,1 1-1,0-1 1,0 0 0,-1 1 0,1-1-1,0 1 1,0-1 0,0 1 0,0 0-1,1-1 1,-1 1 0,0 0 0,1 0 0,-1-1-1,1 1 1,-1 1 0,1-1 0,-1 0-1,1 0 1,-1 0 0,1 1 0,0-1-1,2 0 1,7-1 172,0-1-1,0 1 0,0 1 0,0 0 1,15 1-1,-24 0-242,0 0 0,0 0 0,0 0 0,0 0 0,1 1 0,-1-1 1,0 0-1,0 1 0,0 0 0,0-1 0,0 1 0,0 0 0,-1 0 0,1 0 0,0 0 0,0 1 0,-1-1 0,1 0 1,0 1-1,-1-1 0,1 1 0,-1-1 0,0 1 0,0 0 0,0 0 0,1-1 0,-1 1 0,-1 0 0,1 0 1,0 0-1,0 0 0,-1 0 0,0 0 0,1 4 0,-1 3-34,0 0 0,-1 0 0,0 0 0,-1 1 0,0-1 0,-1 0 0,0-1 0,0 1 0,-9 16 0,-4 3 0,-31 40 0,30-46 0,2 0 0,-20 39 0,34-60 0,0 0 0,0 1 0,0-1 0,1 0 0,-1 1 0,1-1 0,-1 1 0,1-1 0,-1 1 0,1-1 0,0 1 0,0-1 0,0 1 0,0-1 0,0 1 0,0-1 0,0 1 0,0-1 0,1 1 0,-1-1 0,1 3 0,0-3 0,0-1 0,0 1 0,0-1 0,0 1 0,0-1 0,0 1 0,0-1 0,0 0 0,0 1 0,0-1 0,0 0 0,0 0 0,1 0 0,-1 0 0,0 0 0,0 0 0,0 0 0,0 0 0,0 0 0,0 0 0,2-1 0,12-4 0,-1 0 0,0 0 0,17-10 0,-21 10 0,53-21-3446,0 3-5301,-43 17-4140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9.349"/>
    </inkml:context>
    <inkml:brush xml:id="br0">
      <inkml:brushProperty name="width" value="0.025" units="cm"/>
      <inkml:brushProperty name="height" value="0.025" units="cm"/>
    </inkml:brush>
  </inkml:definitions>
  <inkml:trace contextRef="#ctx0" brushRef="#br0">217 1 6342,'-9'0'8920,"3"0"-8596,1 0-1,-1 1 1,0 0-1,0 0 1,1 0-1,-1 1 1,1 0-1,-1 0 1,1 0-1,0 1 1,0-1 0,0 1-1,0 1 1,0-1-1,1 1 1,0-1-1,-1 1 1,1 1-1,-4 5 1,-4 7 73,1 0 0,1 1 0,1 1 0,0 0 1,1 0-1,1 1 0,1-1 0,-4 25 1,2 2-272,2 0 1,0 73 0,6-95-128,1 0 1,1 0-1,1 0 0,1 0 0,1-1 0,1 1 0,14 34 0,-16-49 26,1 0 1,-1 0-1,2 0 0,-1-1 0,1 1 1,0-1-1,1-1 0,0 1 0,0-1 1,0 0-1,1-1 0,0 0 0,0 0 1,1-1-1,0 0 0,0 0 0,0-1 1,0 0-1,1-1 0,16 4 0,-8-4 117,0-2 0,0 0-1,0-1 1,0-1-1,-1-1 1,1 0-1,0-1 1,-1-1-1,1-1 1,-1 0-1,0-2 1,-1 0-1,0 0 1,0-2-1,0 0 1,23-18-1,-15 9 116,1-2-1,-2 0 1,-1-2-1,-1-1 1,0 0-1,-2-2 0,-1 0 1,27-50-1,-36 57-199,-1 0 0,-1 0-1,0-1 1,-1 0 0,-2 0 0,0 0-1,-1-1 1,1-29 0,-3 42-44,-1 1 0,-1-1 0,1 1 0,-1-1 0,0 1 1,-1-1-1,1 1 0,-1 0 0,-1-1 0,1 1 0,-1 1 0,0-1 0,0 0 1,-1 1-1,0-1 0,0 1 0,0 0 0,-1 0 0,1 1 0,-1-1 1,0 1-1,0 0 0,-1 0 0,1 1 0,-1 0 0,0 0 0,0 0 1,-10-3-1,-1 1-301,0 1 0,-1 1 1,1 0-1,-1 1 1,1 1-1,-1 1 0,1 0 1,-1 2-1,-23 4 0,16-1-1628,0 1-1,0 2 0,-27 11 0,-10 10-7313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39.774"/>
    </inkml:context>
    <inkml:brush xml:id="br0">
      <inkml:brushProperty name="width" value="0.025" units="cm"/>
      <inkml:brushProperty name="height" value="0.025" units="cm"/>
    </inkml:brush>
  </inkml:definitions>
  <inkml:trace contextRef="#ctx0" brushRef="#br0">1343 1004 7175,'0'0'4148,"0"-4"-951,-3-7-433,-6 11 6980,9 5-3076,17-8-7704,11-9 1048,0-1 1,-1-1-1,0-1 0,-1-2 0,-1 0 0,-1-2 0,-1-1 0,0 0 0,-1-2 1,22-28-1,-28 29-14,-2 0 0,0-1 0,-1-1-1,-1 0 1,-1-1 0,-1 0 0,-2 0 0,0-1 0,-1 0 0,-2 0 0,0-1 0,0-34 0,-4 39 2,0 1 0,-2-1 0,-6-35 0,6 50 0,0 1 0,0 0 0,-1-1 0,0 1 0,0 0 0,0 0 0,-1 0 0,1 0 0,-1 1 0,0-1 0,-1 1 0,1 0 0,-1 0 0,0 0 0,0 0 0,0 0 0,-1 1 0,-8-6 0,-93-48 0,70 35 0,0 1 0,-2 1 0,-1 2 0,0 2 0,-1 2 0,-1 1 0,0 2 0,0 2 0,-1 2 0,-82-3 0,46 12 0,-1 5 0,1 2 0,1 4 0,0 3 0,1 4 0,1 3 0,-137 61 0,182-69 0,0 1 0,1 2 0,0 0 0,2 2 0,0 1 0,-37 39 0,53-48 0,0 0 0,2 1 0,-1 0 0,2 1 0,0 0 0,-13 29 0,18-33 0,0 0 0,0 0 0,1 0 0,1 0 0,-1 1 0,2-1 0,-1 0 0,1 1 0,1-1 0,0 0 0,4 19 0,-3-24-150,-1 0 0,2 0-1,-1 1 1,0-1 0,1-1 0,0 1-1,0 0 1,0-1 0,1 0 0,0 1-1,0-2 1,0 1 0,0 0 0,0-1-1,1 1 1,-1-1 0,1-1 0,8 5-1,-2-2-639,0-1 0,0 0 0,1-1-1,-1 0 1,1-1 0,0 0 0,19 0-1,18-2-7392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0.570"/>
    </inkml:context>
    <inkml:brush xml:id="br0">
      <inkml:brushProperty name="width" value="0.025" units="cm"/>
      <inkml:brushProperty name="height" value="0.025" units="cm"/>
    </inkml:brush>
  </inkml:definitions>
  <inkml:trace contextRef="#ctx0" brushRef="#br0">26 38 15727,'0'-1'327,"0"0"1,0-1 0,0 1-1,0 0 1,0-1-1,1 1 1,-1 0 0,0 0-1,1-1 1,0 1-1,-1 0 1,1 0-1,0 0 1,-1-1 0,1 1-1,0 0 1,0 0-1,0 0 1,0 0 0,0 1-1,0-1 1,0 0-1,0 0 1,2 0 0,0-1-14,1 1 1,0-1 0,-1 1 0,1 0 0,0 0 0,0 1 0,0-1 0,6 1 0,4 0 44,-1 1 0,1 1-1,0 0 1,16 4-1,8 6 328,59 27 0,-96-38-658,0-1 0,1 1-1,-1-1 1,0 1 0,0 0 0,0-1-1,0 1 1,0 0 0,0 0-1,0 0 1,0 0 0,0 0-1,0 0 1,0 0 0,0 0 0,-1 1-1,1-1 1,0 0 0,-1 0-1,1 0 1,-1 1 0,0-1 0,1 0-1,-1 1 1,0-1 0,0 0-1,0 1 1,0-1 0,0 1-1,0-1 1,0 0 0,0 1 0,-1-1-1,1 0 1,0 0 0,-1 1-1,1-1 1,-1 0 0,1 0 0,-1 1-1,0-1 1,0 0 0,1 0-1,-3 2 1,-4 6 280,-1 1-1,0-2 0,-1 1 1,-10 7-1,11-9-240,-153 117-67,81-67 0,65-41-2610,17-13-347,10-6-829,9-9-5759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09.699"/>
    </inkml:context>
    <inkml:brush xml:id="br0">
      <inkml:brushProperty name="width" value="0.025" units="cm"/>
      <inkml:brushProperty name="height" value="0.025" units="cm"/>
    </inkml:brush>
  </inkml:definitions>
  <inkml:trace contextRef="#ctx0" brushRef="#br0">122 427 18193,'0'0'5104,"-9"10"-2851,-8 8-1769,-39 42 1695,51-54-1906,0 1 0,0-1 0,0 1 0,1 1 0,0-1 0,0 0 0,-4 14 0,8-21-261,0 1 1,1-1-1,-1 0 0,0 0 1,0 1-1,0-1 1,0 0-1,0 0 1,0 0-1,0 1 0,1-1 1,-1 0-1,0 0 1,0 0-1,0 0 1,0 1-1,1-1 0,-1 0 1,0 0-1,0 0 1,1 0-1,-1 0 1,0 0-1,0 1 0,0-1 1,1 0-1,-1 0 1,0 0-1,0 0 1,1 0-1,-1 0 0,0 0 1,0 0-1,1 0 1,-1 0-1,0 0 1,0 0-1,1-1 0,-1 1 1,0 0-1,0 0 1,0 0-1,1 0 1,-1 0-1,0 0 0,0 0 1,1-1-1,-1 1 1,0 0-1,0 0 1,0 0-1,1-1 1,14-6 198,6-12-159,0-1 0,-1 0 0,-1-2 0,-1 0 0,-1-1 0,-1 0 0,15-32 0,-31 55-52,-9 45-1022,5-20 1019,2-17-4,-3 11 32,2-1 0,0 1 0,-2 34 0,5-49-10,0-1 0,0 0 0,0 0-1,0 0 1,1 0 0,-1 0 0,1 0-1,-1 0 1,1 0 0,0 0 0,0 0 0,1 0-1,-1 0 1,1-1 0,-1 1 0,1-1-1,0 1 1,0-1 0,0 1 0,0-1 0,0 0-1,1 0 1,-1 0 0,1 0 0,-1-1-1,1 1 1,0 0 0,-1-1 0,1 0 0,0 0-1,3 1 1,4-1 33,0 0 0,-1-1 0,1 0 0,0-1 0,0 0 0,-1 0 0,1-1 0,-1 0 0,1-1 0,-1 0 0,0 0 0,0-1 0,0 0 0,0-1 0,-1 0 0,13-10 0,9-8 133,-2 0 1,-1-2 0,26-30 0,-26 24-182,-1-1 0,-1-1 0,36-65 0,-50 76 0,0-1 0,-1-1 0,-1 0 0,-1 0 0,-1 0 0,-2-1 0,4-34 0,-9 56 0,1 1 0,-1-1 0,0 0 0,0 1 0,0-1 0,-1 0 0,1 1 0,-1-1 0,1 1 0,-1-1 0,0 1 0,0-1 0,-2-3 0,2 5 0,0 0 0,0 1 0,0-1 0,0 0 0,0 1 0,0-1 0,0 1 0,0-1 0,0 1 0,0-1 0,0 1 0,-1 0 0,1 0 0,0-1 0,0 1 0,0 0 0,-1 0 0,1 0 0,0 0 0,0 1 0,0-1 0,0 0 0,-1 0 0,1 1 0,0-1 0,0 1 0,0-1 0,0 1 0,0-1 0,0 1 0,-2 1 0,-14 9 0,1 1 0,0 0 0,1 1 0,0 1 0,2 0 0,-1 1 0,-11 17 0,6-10 0,-4 7 0,0 0 0,-34 60 0,50-77 0,1 1 0,1 0 0,0 0 0,0 0 0,1 0 0,1 1 0,0 0 0,1-1 0,1 1 0,0 26 0,2-36 0,0 1 0,0-1 0,0 1 0,0-1 0,1 0 0,-1 0 0,1 0 0,0 1 0,1-2 0,-1 1 0,1 0 0,0 0 0,0-1 0,0 0 0,0 1 0,0-1 0,1 0 0,-1-1 0,1 1 0,0-1 0,0 1 0,0-1 0,0 0 0,0-1 0,0 1 0,1-1 0,-1 1 0,6-1 0,13 4 0,1-1 0,-1-1 0,48-1 0,-62-2 5,9 0-971,0 0 0,0-2 0,29-5-1,6-11-7953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1.254"/>
    </inkml:context>
    <inkml:brush xml:id="br0">
      <inkml:brushProperty name="width" value="0.025" units="cm"/>
      <inkml:brushProperty name="height" value="0.025" units="cm"/>
    </inkml:brush>
  </inkml:definitions>
  <inkml:trace contextRef="#ctx0" brushRef="#br0">4 94 10154,'0'0'8311,"-1"-10"-5834,1 10-2473,0-3 187,-1 1 0,1-1 1,-1 1-1,1-1 0,0 0 0,0 1 0,0-1 0,0 1 0,0-1 0,0 0 0,1 1 0,0-1 1,-1 1-1,1-1 0,0 1 0,0-1 0,0 1 0,1 0 0,-1-1 0,0 1 0,1 0 0,0 0 1,-1 0-1,1 0 0,0 0 0,0 1 0,0-1 0,0 0 0,0 1 0,0 0 0,1-1 0,-1 1 1,1 0-1,-1 0 0,0 0 0,1 1 0,3-2 0,5 0 183,1 0-1,-1 1 1,0 1 0,1-1-1,-1 2 1,0-1 0,19 5 0,-27-5-341,-1 1 1,1 0 0,-1-1 0,1 1 0,-1 0 0,0 0 0,1 0 0,-1 0 0,0 1 0,0-1-1,0 1 1,0-1 0,0 1 0,0 0 0,0 0 0,-1 0 0,1 0 0,-1 0 0,1 0-1,-1 0 1,0 0 0,0 1 0,0-1 0,0 0 0,0 1 0,0-1 0,-1 1 0,1-1 0,-1 1-1,1-1 1,-1 1 0,0-1 0,0 1 0,-1-1 0,1 1 0,0 0 0,-1-1 0,1 0 0,-2 5-1,-3 4-15,-1 1 0,0-1-1,0 0 1,-1-1 0,0 0-1,-1 0 1,0 0-1,-1-1 1,0 0 0,-17 12-1,-35 41 3,61-62-20,-1 0 0,1 1 0,0-1 0,0 0 0,0 0 0,0 1 0,-1-1 0,1 0 0,0 1 0,0-1 0,0 0 0,0 0 0,0 1 0,0-1 0,0 0 0,0 1 0,0-1 0,0 0 0,0 1 0,0-1 0,0 0 0,0 1 0,0-1 0,0 0 0,0 0 0,0 1 0,1-1 0,-1 0 0,0 1 0,0-1 0,0 0 0,0 0 0,1 1 0,-1-1 0,0 0 0,0 0 0,1 1 0,-1-1 0,0 0 0,0 0 0,1 0 0,-1 0 0,0 0 0,0 1 0,1-1 0,-1 0 0,0 0 0,1 0 0,-1 0 0,0 0 0,1 0 0,-1 0 0,0 0 0,1 0 0,-1 0 0,0 0 0,1 0 0,-1 0 0,0 0 0,0 0 0,1 0 0,-1-1 0,1 1 0,26-1 0,-24 1 0,22-4-1046,45-11 1,23-16-4962,-44 10-3287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2.029"/>
    </inkml:context>
    <inkml:brush xml:id="br0">
      <inkml:brushProperty name="width" value="0.025" units="cm"/>
      <inkml:brushProperty name="height" value="0.025" units="cm"/>
    </inkml:brush>
  </inkml:definitions>
  <inkml:trace contextRef="#ctx0" brushRef="#br0">1 193 17745,'0'0'9886,"8"-1"-8855,3-1-889,0 0 1,0-1 0,0-1-1,-1 0 1,1 0-1,-1-1 1,0 0 0,-1-1-1,1 0 1,-1-1-1,16-14 1,4-6-19,0-2-1,28-37 1,-65 99-167,-17 27 256,16-45-234,2 1 0,0 0 1,1 0-1,1 1 0,1 0 1,0 0-1,1 0 0,-2 30 1,5-46-109,1-1 0,-1 1 1,0-1-1,1 0 0,-1 0 1,0 1-1,1-1 0,-1 0 1,1 0-1,-1 1 0,0-1 1,1 0-1,-1 0 0,1 0 1,-1 0-1,1 1 1,-1-1-1,1 0 0,-1 0 1,1 0-1,-1 0 0,0 0 1,1 0-1,-1 0 0,1-1 1,-1 1-1,1 0 0,-1 0 1,1 0-1,-1 0 0,0 0 1,1-1-1,-1 1 0,1 0 1,-1 0-1,0-1 0,1 1 1,-1 0-1,0-1 0,1 0 1,18-10-4121,-1-10-1965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42.420"/>
    </inkml:context>
    <inkml:brush xml:id="br0">
      <inkml:brushProperty name="width" value="0.025" units="cm"/>
      <inkml:brushProperty name="height" value="0.025" units="cm"/>
    </inkml:brush>
  </inkml:definitions>
  <inkml:trace contextRef="#ctx0" brushRef="#br0">422 0 14958,'-12'0'2947,"-1"0"-2579,0 0 1,0 1-1,0 0 0,0 1 1,1 1-1,-1 0 0,1 0 1,0 2-1,0-1 0,0 1 1,0 1-1,1 0 0,-18 13 1,8 2-209,0 0 0,2 1 0,0 1 0,2 0 1,1 2-1,0 0 0,2 0 0,1 2 0,1-1 0,2 2 0,0-1 1,2 2-1,1-1 0,1 1 0,2 0 0,0 0 0,2 49 1,2-65-164,2-1 0,-1 1 1,1-1-1,1 0 0,0 1 1,1-1-1,0-1 0,1 1 1,0 0-1,8 11 0,-9-17 9,0 0 0,1 0 0,0 0 0,0-1 0,0 0 0,0 0 0,1 0 1,0 0-1,0-1 0,0 0 0,1 0 0,-1-1 0,1 0 0,0 0 0,0 0 0,0-1 0,0 0 0,11 1 0,-1-2 202,0 0 0,0-2 0,1 0 1,-1-1-1,0-1 0,0 0 0,-1-1 0,1-1 0,-1-1 0,0 0 1,0-1-1,-1-1 0,0 0 0,0-1 0,-1-1 0,22-18 0,-11 7 80,-2-1 0,0-1 0,-1-1 0,-2-1-1,0-1 1,-2-1 0,-1 0 0,14-31-1,-25 46-231,-1 0 0,0 0-1,-1 0 1,0-1 0,-1 0-1,-1 1 1,0-1 0,-1 0-1,0-17 1,-1 24-57,-1 0 0,0 0 0,0 0 0,0 0 0,-1 0 0,0 0 0,0 0 0,-1 1 0,1-1 0,-1 1 0,0 0 0,-1 0-1,1 0 1,-1 0 0,0 0 0,0 1 0,-1-1 0,1 1 0,-1 1 0,0-1 0,-7-4 0,-5-1-251,0 0 1,-1 2-1,0 0 0,0 1 0,0 0 0,-23-3 1,-117-8-3845,69 9-1150,36 1-3274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3.070"/>
    </inkml:context>
    <inkml:brush xml:id="br0">
      <inkml:brushProperty name="width" value="0.025" units="cm"/>
      <inkml:brushProperty name="height" value="0.025" units="cm"/>
    </inkml:brush>
  </inkml:definitions>
  <inkml:trace contextRef="#ctx0" brushRef="#br0">5322 0 6919,'0'0'4121,"-9"5"-833,-18 8-2009,0 2 0,1 1 0,1 1 1,-40 35-1,13 5-223,-49 73 0,-9 9-969,-283 378-82,-21 25 78,-51-39 219,187-230-148,-81 85 194,-776 917-210,840-862-110,32 23 6,105-171-26,14-26 247,-279 450 1075,295-483-964,-101 221 0,148-275-508,45-86-70,-31 74 0,65-135-825,-5 16 1778,5-14-4655,2 0-5164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3.474"/>
    </inkml:context>
    <inkml:brush xml:id="br0">
      <inkml:brushProperty name="width" value="0.025" units="cm"/>
      <inkml:brushProperty name="height" value="0.025" units="cm"/>
    </inkml:brush>
  </inkml:definitions>
  <inkml:trace contextRef="#ctx0" brushRef="#br0">37 5 4869,'-1'-1'445,"1"1"0,-1-1 0,1 1-1,-1 0 1,0-1 0,1 1 0,-1 0 0,1-1 0,-1 1 0,0 0 0,1 0 0,-1 0 0,0-1 0,0 1 0,1 0 0,-1 0 0,0 0 0,1 0 0,-1 0 0,0 0 0,1 1 0,-1-1 0,0 0 0,1 0 0,-1 0 0,-1 1 0,-6 16 2571,5 33-4149,4-42 2551,14 361 3147,-27-121-3413,1-1-19,11-244-1116,0 1 1,0 0-1,1-1 1,0 1-1,-1-1 1,1 1-1,0-1 1,1 1-1,-1-1 1,1 1-1,-1-1 1,1 0-1,0 0 1,2 3-1,-2-4-10,-1-1-1,0 0 1,1 0-1,-1 0 1,1 0-1,-1 0 1,1 0-1,0 0 1,-1 0-1,1-1 1,0 1-1,0-1 1,0 1-1,-1-1 1,1 1-1,0-1 1,0 0-1,0 0 1,0 0-1,-1 0 1,1 0-1,0-1 1,0 1-1,0-1 1,0 1 0,-1-1-1,1 1 1,0-1-1,-1 0 1,4-2-1,9-7 33,1-1 1,-2-1-1,0 0 0,0-1 0,-1 0 0,-1-1 1,17-26-1,12-12 15,4 4-2093,3 2-1,84-64 1,-110 93 1244,38-33-4880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4.879"/>
    </inkml:context>
    <inkml:brush xml:id="br0">
      <inkml:brushProperty name="width" value="0.025" units="cm"/>
      <inkml:brushProperty name="height" value="0.025" units="cm"/>
    </inkml:brush>
  </inkml:definitions>
  <inkml:trace contextRef="#ctx0" brushRef="#br0">0 233 15375,'0'0'4724,"2"-9"-2546,0-1-1783,1 1 1,1 0-1,0-1 0,0 2 1,0-1-1,1 0 0,1 1 1,-1 0-1,2 0 0,-1 1 0,14-14 1,-3 5 92,1 1 0,0 1 1,1 1-1,31-17 1,-44 26-436,0 1 0,1 1 0,-1-1 0,1 1 0,-1 0 0,11-1 0,-16 3-50,1-1 1,-1 1 0,0 0-1,1 0 1,-1 0 0,0 0 0,1 0-1,-1 1 1,1-1 0,-1 0-1,0 0 1,0 1 0,1-1 0,-1 1-1,0 0 1,0-1 0,0 1 0,1 0-1,-1-1 1,0 1 0,0 0-1,0 0 1,0 0 0,0 0 0,-1 0-1,1 0 1,0 0 0,0 1 0,-1-1-1,1 0 1,-1 0 0,1 1-1,-1-1 1,1 0 0,-1 0 0,0 1-1,1 1 1,1 13 80,-1 0 0,0 0 0,-1 0 0,-1 0 0,0 0 0,-1 0 0,-1 0 1,-6 19-1,-6 12 236,-30 61 0,-8 22 1038,52-130-1358,1 1 1,0-1 0,-1 1-1,1-1 1,0 1 0,-1-1 0,1 1-1,0-1 1,0 1 0,0-1-1,-1 1 1,1-1 0,0 1 0,0-1-1,0 1 1,0-1 0,0 1-1,0 0 1,0-1 0,0 1-1,0-1 1,0 1 0,1-1 0,-1 1-1,0-1 1,0 1 0,0-1-1,1 1 1,-1-1 0,0 1 0,1-1-1,-1 1 1,0-1 0,1 1-1,-1-1 1,0 0 0,1 1 0,-1-1-1,1 0 1,-1 1 0,1-1-1,26-9 18,29-30-284,-34 22-301,56-47-3919,-29 18-5665,-23 16-2864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5.734"/>
    </inkml:context>
    <inkml:brush xml:id="br0">
      <inkml:brushProperty name="width" value="0.025" units="cm"/>
      <inkml:brushProperty name="height" value="0.025" units="cm"/>
    </inkml:brush>
  </inkml:definitions>
  <inkml:trace contextRef="#ctx0" brushRef="#br0">6 234 14798,'0'0'2824,"-1"-12"16,-1 3-2341,1 0 0,0 0-1,1 0 1,0 0 0,0 0 0,1-1 0,0 1-1,1 0 1,0 1 0,0-1 0,1 0 0,0 0-1,1 1 1,0 0 0,7-12 0,32-27 1313,-40 45-1752,-1 0-1,1-1 1,0 2-1,0-1 1,0 0-1,0 0 1,0 1-1,0 0 1,0 0-1,1 0 1,-1 0-1,0 0 1,1 0-1,-1 1 1,0 0-1,5 0 1,-7 0-43,0 1 0,0 0 0,1 0 0,-1 0 0,0 0 0,0 0 0,0 0 0,0 0 1,0 0-1,-1 0 0,1 0 0,0 0 0,0 1 0,-1-1 0,1 0 0,-1 0 0,1 1 0,-1-1 0,1 1 0,-1-1 0,0 0 0,0 1 1,0-1-1,0 1 0,0-1 0,0 0 0,0 4 0,-4 43 455,1-34-393,0 0 1,-2 0-1,0 0 0,-7 13 1,-9 28 73,54-55-153,-26-1 0,0 1 0,1 0 0,-1 0 0,0 1 0,1 0 0,-1 0 0,0 0 0,0 1 0,0 0 0,0 1 0,11 4 0,-15-5 0,-1 0 0,1 0 0,-1 0 0,1 0 0,-1 1 0,0-1 0,0 1 0,0-1 0,0 1 0,0 0 0,0 0 0,-1 0 0,0 0 0,1 0 0,-1 0 0,0 0 0,0 0 0,-1 0 0,1 1 0,-1-1 0,1 0 0,-1 0 0,0 1 0,-1-1 0,1 0 0,0 0 0,-1 1 0,-1 4 0,0-1 0,0-1 0,-1 1 0,0-1 0,0 0 0,0 0 0,-1 0 0,0-1 0,0 1 0,-1-1 0,-5 6 0,-57 49 0,50-45 0,15-14-28,-18 13-4975,20-14 4821,-1-1-1,1 1 1,0 0-1,-1 0 1,1 0 0,-1 0-1,1 0 1,-1 0-1,1-1 1,0 1 0,-1 0-1,1 0 1,0-1-1,-1 1 1,1 0 0,0-1-1,-1 1 1,1 0-1,0-1 1,-1 1 0,1 0-1,0-1 1,0 1-1,0 0 1,-1-1-1,1 1 1,0-1 0,0 1-1,0-1 1,0 1-1,0 0 1,0-1 0,0 1-1,0-1 1,0 1-1,0-1 1,0 1 0,0-1-1,0 1 1,0 0-1,0-1 1,0 1 0,0-1-1,1 0 1,-1-22-8264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3:56.109"/>
    </inkml:context>
    <inkml:brush xml:id="br0">
      <inkml:brushProperty name="width" value="0.025" units="cm"/>
      <inkml:brushProperty name="height" value="0.025" units="cm"/>
    </inkml:brush>
  </inkml:definitions>
  <inkml:trace contextRef="#ctx0" brushRef="#br0">253 90 15951,'-13'1'102,"4"-1"34,-1 1 0,0 0 0,0 1 1,1 0-1,-1 1 0,1 0 1,0 1-1,0-1 0,0 2 0,0-1 1,1 1-1,-1 0 0,1 1 1,1 0-1,-1 1 0,-7 7 0,6-1 60,0 0-1,0 0 0,1 0 1,1 1-1,1 1 1,0-1-1,0 1 0,1 0 1,1 0-1,1 1 0,0-1 1,0 16-1,0 4 339,2 0 0,2 0 0,1 0 1,9 47-1,-7-60-386,1 0-1,1 0 1,0-1 0,2 0 0,1 0 0,0-1 0,1 0 0,2-1 0,16 23-1,-23-35-128,1-1-1,0 1 0,1-1 0,-1 0 0,1 0 1,0-1-1,0 0 0,1 0 0,0-1 0,-1 0 0,2 0 1,-1-1-1,0 0 0,1-1 0,-1 1 0,1-2 1,0 1-1,-1-1 0,1 0 0,0-1 0,0 0 1,0-1-1,0 0 0,-1 0 0,1 0 0,9-4 1,0-1 98,-1-1 1,0-1 0,-1 0 0,0-1 0,0 0 0,-1-2 0,0 0 0,-1 0 0,25-28 0,-13 11 176,-1-1-1,-1-2 1,34-60 0,-41 59 14,-1-1 0,-2 0 0,-1-1 0,14-59 0,-23 73-213,0 0 1,-1-1 0,-1 0 0,-1 0 0,-1 1 0,-1-1 0,-1 0-1,0 1 1,-9-32 0,9 45-112,-1 0-1,0 0 1,-1 0 0,1 0-1,-1 0 1,-1 1 0,1-1-1,-1 1 1,0 0 0,0 1-1,-1-1 1,0 1 0,0 0-1,0 1 1,0-1 0,-1 1-1,0 1 1,0-1-1,0 1 1,0 0 0,0 0-1,-1 1 1,1 0 0,-1 1-1,-8-1 1,-1 0-519,1 1-1,-1 0 1,0 2-1,1 0 1,-1 1-1,1 0 1,-1 2-1,1 0 1,0 0-1,-27 13 1,-16 13-4478,3 2-3971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2.724"/>
    </inkml:context>
    <inkml:brush xml:id="br0">
      <inkml:brushProperty name="width" value="0.025" units="cm"/>
      <inkml:brushProperty name="height" value="0.025" units="cm"/>
    </inkml:brush>
  </inkml:definitions>
  <inkml:trace contextRef="#ctx0" brushRef="#br0">681 8148 7815,'0'0'7298,"-9"-4"-6529,9 4-766,-5-1 154,0-1 1,0 0-1,0 0 1,1 0 0,-1-1-1,1 0 1,0 0 0,-1 0-1,1 0 1,1 0-1,-1-1 1,0 0 0,1 0-1,0 0 1,0 0-1,0 0 1,-3-6 0,-12-27 2645,-30-45-1,31 58-2583,-1 0 0,-34-34 0,-5 0 64,2-2 0,-60-87 1,90 110-203,2-1 1,1-2 0,2 0-1,2-1 1,-22-77 0,18 29 301,5 0 0,-9-150 0,22-184-22,13 268-357,53-280 0,86-142-12,189-356 31,71 28-8,-316 729-26,7 4 0,7 5 1,8 4-1,7 6 0,142-145 1,738-651 68,-312 449 21,-523 390-62,369-218 77,-442 285-93,1 4-1,3 4 1,0 4-1,110-23 1,-198 57-1,719-148 192,-638 138-208,167 1 0,-257 10 9,0 0 1,1 0 0,-1 0-1,0 0 1,0 0 0,0 0 0,0 0-1,1 0 1,-1 0 0,0 0-1,0 0 1,0 0 0,0 0-1,1 0 1,-1 1 0,0-1 0,0 0-1,0 0 1,0 0 0,0 0-1,0 0 1,1 0 0,-1 0-1,0 1 1,0-1 0,0 0-1,0 0 1,0 0 0,0 0 0,0 1-1,0-1 1,0 0 0,0 0-1,0 0 1,0 0 0,0 1-1,0-1 1,0 0 0,0 0 0,0 0-1,0 0 1,0 1 0,0-1-1,0 0 1,0 0 0,0 0-1,0 1 1,-6 12-299,-10 8-769,12-16 189,-25 22-2375,29-26 2863,-1-1 0,0 1 0,0 0 0,0 0 0,0-1 0,0 1 0,0 0 0,0-1 0,0 1 0,-1-1 0,1 0 0,0 1 0,0-1 0,0 0 0,0 1 0,-1-1 0,1 0 0,0 0 0,0 0 0,0 0 0,-1 0 0,1-1 0,0 1 0,0 0 0,-2-1 0,-2-6-6933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3.113"/>
    </inkml:context>
    <inkml:brush xml:id="br0">
      <inkml:brushProperty name="width" value="0.025" units="cm"/>
      <inkml:brushProperty name="height" value="0.025" units="cm"/>
    </inkml:brush>
  </inkml:definitions>
  <inkml:trace contextRef="#ctx0" brushRef="#br0">13 9 14125,'-13'-7'10150,"20"15"-6882,8 0-3543,-4-5 388,1 1 0,0-2 0,0 0-1,0 0 1,0-1 0,0 0 0,1-1-1,18-3 1,4-2-22,55-15-1,-88 20-87,-1-1-1,1 0 1,0 1-1,-1-1 1,1 1-1,0-1 1,-1 1-1,1 0 0,0-1 1,-1 1-1,1 0 1,0 0-1,-1 0 1,1 1-1,0-1 1,0 0-1,-1 1 1,1-1-1,0 1 1,-1-1-1,1 1 0,-1 0 1,1 0-1,-1 0 1,1-1-1,-1 2 1,0-1-1,1 0 1,-1 0-1,0 0 1,2 3-1,-2 0 48,0-1 0,-1 1 0,1 0 0,-1 0 0,0 0 0,0-1-1,0 1 1,0 0 0,-1 0 0,0 0 0,0-1 0,0 1 0,0 0 0,-2 3 0,-4 10 130,0 1-1,-1-2 1,-1 1 0,-1-1 0,-16 20 0,-67 71 1420,3-4-804,87-99-1212,1 1 1,-1-1-1,1 1 1,0-1-1,1 1 1,-1 0-1,-1 5 1,3-9 284,0-1 0,0 1 0,0-1 0,0 1 0,0-1 0,0 1 0,0 0 0,0-1 0,0 1 0,0-1 0,0 1 0,0 0 0,0-1 0,0 1 0,0-1 0,1 1 0,-1-1 0,0 1 0,0-1 0,1 1 0,-1-1 0,0 1 1,1-1-1,-1 1 0,1 0 0,0-1-64,0 0 0,0 0 0,0 0 0,0 0 0,1 0 0,-1 0 0,0 0 0,0-1 0,0 1 0,0 0 0,0-1 0,0 1 0,0 0 0,0-1 0,0 1 0,0-1 0,0 0 0,0 1 0,1-2 0,28-25-9419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5:05.930"/>
    </inkml:context>
    <inkml:brush xml:id="br0">
      <inkml:brushProperty name="width" value="0.025" units="cm"/>
      <inkml:brushProperty name="height" value="0.025" units="cm"/>
    </inkml:brush>
  </inkml:definitions>
  <inkml:trace contextRef="#ctx0" brushRef="#br0">1036 254 4773,'-229'87'6260,"-14"6"-6111,201-73-36,1 1-1,1 2 1,-62 46-1,67-40 204,1 1 0,1 1 0,1 2 0,2 1 0,-38 58-1,53-69-243,1 1 0,2 0 0,0 1 0,2 1 0,0-1-1,2 2 1,1-1 0,1 1 0,1 0 0,-2 38 0,7-42-39,0-1 1,2 1 0,0-1-1,2 1 1,0-1 0,2 0-1,0-1 1,1 1 0,1-1 0,1-1-1,1 1 1,1-2 0,1 1-1,0-1 1,25 27 0,-12-19-26,2-1 0,0-1 1,2-2-1,0 0 0,2-2 1,0-2-1,1-1 0,1-1 1,1-1-1,0-3 0,60 17 0,-22-12 32,1-4 0,1-2 0,0-4 0,136-2 0,-129-11-17,1-3 0,99-23 0,159-55 86,-75 16-68,-256 68-41,209-54 366,-170 41-107,-1-2 0,73-37-1,-99 43-156,-1-1-1,0-1 0,-1-1 1,-1-1-1,0 0 0,-1-2 0,21-24 1,-28 27-64,0 0 1,-1-1 0,-1 0 0,0 0 0,-1-1-1,0 0 1,-2 0 0,0 0 0,0-1-1,-2 0 1,2-22 0,-2 7 43,-2 0-1,-2-1 1,-1 1 0,-1 0 0,-2 1 0,-1-1-1,-1 1 1,-14-34 0,6 24 93,-3 2 1,-1 1-1,-2 0 0,-1 1 0,-44-53 1,25 42 0,-2 1 1,-3 3 0,-1 2 0,-2 2 0,-1 2 0,-3 2-1,0 2 1,-81-36 0,81 47-78,-1 2-1,-1 3 1,0 2 0,-1 2-1,-1 3 1,-82-6 0,95 15-63,0 1 1,0 3-1,0 2 1,0 1-1,1 2 1,0 3 0,0 1-1,-82 33 1,72-19-96,1 3 1,-81 57 0,-83 87-3104,106-82-639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31.760"/>
    </inkml:context>
    <inkml:brush xml:id="br0">
      <inkml:brushProperty name="width" value="0.025" units="cm"/>
      <inkml:brushProperty name="height" value="0.025" units="cm"/>
    </inkml:brush>
  </inkml:definitions>
  <inkml:trace contextRef="#ctx0" brushRef="#br0">99 290 15054,'-99'0'3790,"156"-19"-2962,-2 8-150,1 1 0,113-3 0,119 19 908,-110 1-1373,1078-33 2409,-229-2-1438,-461 28-1085,1535-34 1548,-1806 20-1346,389-26 348,-665 38-585,-12 3-40,-1-1 0,1 0 0,-1-1-1,1 0 1,-1 0 0,0 0 0,1-1 0,-1 0-1,0 0 1,0-1 0,0 1 0,6-5 0,-12 7-15,0 0 1,0 0 0,0-1-1,0 1 1,1 0 0,-1 0-1,0-1 1,0 1-1,0 0 1,0 0 0,0-1-1,0 1 1,0 0 0,0 0-1,0-1 1,1 1-1,-1 0 1,0 0 0,0-1-1,-1 1 1,1 0 0,0-1-1,0 1 1,0 0 0,0 0-1,0-1 1,0 1-1,0 0 1,0 0 0,0-1-1,-1 1 1,1 0 0,0 0-1,0-1 1,0 1-1,0 0 1,-1 0 0,1 0-1,0-1 1,0 1 0,-1 0-1,-16-9 254,-17-1-1,-52-3 75,-148-6 1,121 13-3022,1-5-4916,71 4 377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4.529"/>
    </inkml:context>
    <inkml:brush xml:id="br0">
      <inkml:brushProperty name="width" value="0.025" units="cm"/>
      <inkml:brushProperty name="height" value="0.025" units="cm"/>
    </inkml:brush>
  </inkml:definitions>
  <inkml:trace contextRef="#ctx0" brushRef="#br0">1 616 15246,'0'0'7074,"6"-17"-5398,25-79-482,21-116 0,-39 147 12,-3 1 0,3-97 0,-12 195-1181,2 0 0,1 0 1,2-1-1,1 1 1,2-1-1,1-1 0,15 34 1,-24-65-27,-1 1 1,1-1-1,0 0 1,-1 1 0,1-1-1,0 0 1,0 0-1,0 0 1,0 1 0,0-1-1,0 0 1,0 0 0,0 0-1,0-1 1,0 1-1,1 0 1,1 1 0,-3-2-63,1 0 0,0 0 0,-1 0 0,1-1 0,0 1 0,-1 0 0,1 0 0,0 0 0,-1 0 1,1-1-1,0 1 0,-1 0 0,1 0 0,-1-1 0,1 1 0,-1-1 0,1 1 0,0 0 0,-1-1 1,0 1-1,1-1 0,-1 1 0,1-1 0,-1 1 0,1-2 0,1-2-896,1 0 1,-1 0-1,-1-1 0,1 1 0,-1-1 1,1 1-1,-1-1 0,0-7 1,0-18-8342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5.199"/>
    </inkml:context>
    <inkml:brush xml:id="br0">
      <inkml:brushProperty name="width" value="0.025" units="cm"/>
      <inkml:brushProperty name="height" value="0.025" units="cm"/>
    </inkml:brush>
  </inkml:definitions>
  <inkml:trace contextRef="#ctx0" brushRef="#br0">1 0 17521,'0'0'10441,"4"13"-9709,6 20-411,1 4 637,22 53 0,-32-88-934,-1-1 0,1 1 0,0-1 0,0 1 0,0-1 0,0 0 1,0 1-1,0-1 0,0 0 0,0 0 0,0 1 0,0-1 0,1 0 1,-1 0-1,1 0 0,-1-1 0,0 1 0,1 0 0,-1 0 0,1-1 0,0 1 1,-1-1-1,1 1 0,2-1 0,-1 0 21,0-1-1,0 1 1,-1-1 0,1 1-1,0-1 1,0 0 0,-1-1 0,1 1-1,-1 0 1,1-1 0,-1 1-1,0-1 1,3-2 0,5-5-182,0-1 0,-1 0 0,0 0 0,14-22 0,-18 24-607,13-23-3369,-14 9-4968,-4 16 2562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5.542"/>
    </inkml:context>
    <inkml:brush xml:id="br0">
      <inkml:brushProperty name="width" value="0.025" units="cm"/>
      <inkml:brushProperty name="height" value="0.025" units="cm"/>
    </inkml:brush>
  </inkml:definitions>
  <inkml:trace contextRef="#ctx0" brushRef="#br0">1 0 10954,'0'0'8392,"0"64"-6790,5-48-321,5 2-160,-2-2-608,3-6-417,0-1-353,0-2-1568,-1-6-1186,-4-1-1922,-1-8-4740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05.914"/>
    </inkml:context>
    <inkml:brush xml:id="br0">
      <inkml:brushProperty name="width" value="0.025" units="cm"/>
      <inkml:brushProperty name="height" value="0.025" units="cm"/>
    </inkml:brush>
  </inkml:definitions>
  <inkml:trace contextRef="#ctx0" brushRef="#br0">183 148 11243,'0'0'1532,"-11"0"358,8-1-1780,-1 1 56,0-1 0,-1 1 0,1 0-1,0 0 1,-1 0 0,1 1 0,0 0-1,-1 0 1,1 0 0,0 0 0,0 0 0,0 1-1,0 0 1,0 0 0,0 0 0,1 0-1,-1 0 1,1 1 0,-1 0 0,1 0-1,0 0 1,0 0 0,-3 4 0,-4 9 121,1 0 1,1 1-1,0 0 1,1 1-1,1 0 1,1 0-1,0 0 1,-2 23-1,2-1 105,2 1 0,5 70 0,-1-95-341,2 0-1,-1-1 1,2 1-1,0-1 1,1 0-1,1 0 0,0-1 1,1 1-1,1-1 1,0-1-1,16 22 1,-20-29 5,0-1 0,1 0 1,-1-1-1,1 1 0,0-1 1,0 0-1,0 0 0,0-1 1,1 1-1,-1-1 0,1 0 1,0-1-1,0 1 0,0-1 1,0 0-1,1-1 0,-1 0 0,0 0 1,1 0-1,-1-1 0,1 1 1,-1-2-1,1 1 0,-1-1 1,0 0-1,1 0 0,-1 0 1,0-1-1,0 0 0,0-1 1,8-3-1,-1-2 315,0 0 1,0-1-1,-1-1 1,0 0-1,-1 0 0,0-1 1,17-23-1,58-95 566,-60 85-795,-2-1 0,29-76 0,-45 100 98,-2 1-1,0-1 1,-1 0 0,-2 0 0,0-1-1,-1 1 1,-1-1 0,-3-39-1,1 55-215,0 1 0,0-1 0,-1 0 0,0 1-1,0-1 1,0 1 0,0 0 0,-1 0 0,0 0-1,0 0 1,0 0 0,-1 1 0,0-1 0,0 1-1,0 0 1,-6-5 0,2 4 20,0 0 1,0 0-1,0 1 0,-1 0 0,1 0 1,-1 1-1,0 1 0,0-1 1,-14-1-1,4 2 6,-1 1 0,1 0 1,0 2-1,0 0 0,-1 1 1,1 1-1,0 1 0,1 0 1,-25 10-1,-11 17-2983,47-26 1582,-1 0 0,0 0 0,0 0 0,0-1 0,-1 0 0,1-1 0,-14 4 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1.770"/>
    </inkml:context>
    <inkml:brush xml:id="br0">
      <inkml:brushProperty name="width" value="0.025" units="cm"/>
      <inkml:brushProperty name="height" value="0.025" units="cm"/>
    </inkml:brush>
  </inkml:definitions>
  <inkml:trace contextRef="#ctx0" brushRef="#br0">5305 8778 7495,'2'0'498,"0"-1"0,0 0 0,-1 1 0,1-1 0,0 0 0,-1 0 0,1 0 0,-1 0 0,1 0 0,-1 0 0,0 0 0,1 0 0,-1-1 0,0 1 0,0-1 0,1-1 0,24-34 899,-12 16-284,14-19 276,0-1 1,-3-2-1,23-52 0,45-143-545,-67 151-239,27-162 1,-11-96 1194,-22 165-1432,24-808-261,-43 856-97,35-507 211,0-21-1050,-60 106 878,12 453 219,-5 1 0,-5 1 0,-49-141 0,-228-514-1,239 627-159,-90-139-1,-96-108 168,171 265-253,-39-51-1,-7 6 1,-195-192-1,-330-223 43,471 434-58,-5 9-1,-255-135 0,298 191-2,-3 7 1,-2 6-1,-3 6 0,-176-37 0,-387-20 307,-7 70 96,251 29 1622,402 15-1870,59-6-156,0 1 0,0-1 0,0 1 1,1 0-1,-1-1 0,0 1 1,0 1-1,1-1 0,-1 0 0,1 1 1,-1-1-1,1 1 0,0 0 0,0-1 1,0 1-1,0 0 0,0 1 0,0-1 1,-2 3-1,4-4-86,-1 0 0,1-1-1,0 1 1,-1 0 0,1 0 0,0 0 0,0 0 0,-1-1-1,1 1 1,0 0 0,0 0 0,0 0 0,0 0-1,0 0 1,1 0 0,-1-1 0,0 1 0,0 0 0,0 0-1,1 0 1,-1 0 0,0-1 0,1 1 0,-1 0-1,1 0 1,-1-1 0,1 1 0,-1 0 0,1-1 0,0 1-1,-1-1 1,1 1 0,0 0 0,-1-1 0,1 1-1,0-1 1,0 0 0,-1 1 0,1-1 0,0 0 0,0 1-1,0-1 1,0 0 0,-1 0 0,1 0 0,0 0 0,0 0-1,0 0 1,0 0 0,0 0 0,0 0 0,1 0-1,2 0-515,0-1-1,1 1 0,-1-1 1,0 0-1,1 0 0,-1 0 1,0 0-1,0-1 0,5-2 0,-2 0-1092,-1-1 0,0 0-1,0 0 1,10-12 0,0-6-4932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2.127"/>
    </inkml:context>
    <inkml:brush xml:id="br0">
      <inkml:brushProperty name="width" value="0.025" units="cm"/>
      <inkml:brushProperty name="height" value="0.025" units="cm"/>
    </inkml:brush>
  </inkml:definitions>
  <inkml:trace contextRef="#ctx0" brushRef="#br0">424 34 10858,'-9'-14'1222,"-7"-3"5130,16 17-6134,-1-1 0,1 1 0,-1 0 0,1 0 0,-1-1 0,0 1 0,1 0 0,-1 0 0,1 0 0,-1-1 0,0 1 0,1 0 0,-1 0 0,1 0 0,-1 0 0,0 0 0,1 0 0,-1 0 0,1 1 0,-1-1 0,0 0 0,1 0 0,-1 0 0,1 1 0,-1-1 0,1 0 0,-2 1 0,-9 14 561,-27 51 375,-4-2 0,-2-1 0,-61 65 0,-13 21-993,115-146-181,0 0-1,1 0 1,-1 1-1,1-1 1,0 1-1,0-1 1,1 1-1,-1 0 1,1 0-1,-2 5 1,4-8 5,-1 1 0,0-1 0,1 0-1,-1 1 1,1-1 0,0 0 0,0 0 0,-1 1 0,1-1 0,0 0-1,0 0 1,0 0 0,0 0 0,0 0 0,0 0 0,0 0 0,0-1-1,1 1 1,-1 0 0,0 0 0,0-1 0,1 1 0,-1-1 0,1 0-1,-1 1 1,0-1 0,1 0 0,-1 0 0,1 1 0,-1-1 0,3-1-1,40 7-104,0-2-1,1-2 0,50-5 0,-5 1-4910,-32 2-2213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3.207"/>
    </inkml:context>
    <inkml:brush xml:id="br0">
      <inkml:brushProperty name="width" value="0.025" units="cm"/>
      <inkml:brushProperty name="height" value="0.025" units="cm"/>
    </inkml:brush>
  </inkml:definitions>
  <inkml:trace contextRef="#ctx0" brushRef="#br0">1 82 14318,'0'0'9208,"12"-10"-6683,-2 2-2090,1 0 0,0 0 1,1 1-1,-1 1 0,1 0 0,0 0 0,1 2 0,-1-1 0,1 2 0,0-1 0,19-1 0,-28 4-374,1 1 0,0 0 0,0 0 0,-1 0 0,1 1 0,0-1 0,-1 1 0,1 0 0,0 0-1,8 4 1,-12-4-59,1 1-1,-1-1 0,1 0 1,-1 1-1,0-1 0,1 1 0,-1-1 1,0 1-1,0-1 0,0 1 1,0 0-1,-1 0 0,1 0 0,0-1 1,-1 1-1,1 0 0,-1 0 1,1 0-1,-1 0 0,0 0 0,0 0 1,0 0-1,0 0 0,0 0 1,-1 0-1,1-1 0,0 1 0,-1 0 1,0 0-1,0 2 0,-5 9 47,1 0 0,-2-1-1,0 1 1,0-1 0,-1-1 0,0 0-1,-1 0 1,-1-1 0,1 0 0,-18 14-1,11-9 18,0 0 0,1 2 0,-14 20 0,28-37-65,0 1 0,1-1 0,-1 1 0,1 0 0,-1-1 0,1 1 0,-1 0 0,1-1 0,-1 1 0,1 0 0,0 0 0,-1-1 0,1 1 0,0 0 0,0 0 0,-1 0 0,1-1 0,0 1 0,0 0 0,0 0 0,0 0 0,0 0 0,0-1 0,0 1 0,0 0 0,1 0 0,-1 0 0,0-1 0,0 1 0,1 0 0,-1 0 0,0 0 0,1-1 0,-1 1 0,1 0 0,-1-1 0,1 1 0,0 0 0,-1-1 0,1 1 0,-1-1 0,1 1 0,0-1 0,-1 1 0,1-1 0,0 0 0,0 1 0,-1-1 0,1 0 0,0 1 0,0-1 0,0 0 0,0 0 0,-1 0 0,1 0 0,0 0 0,0 0 0,1 0 0,10 1 0,0-1 0,0-1 0,17-2 0,-14 1 0,45-1-1035,0 3-3365,-53 0 3573,15 0-8926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5.528"/>
    </inkml:context>
    <inkml:brush xml:id="br0">
      <inkml:brushProperty name="width" value="0.025" units="cm"/>
      <inkml:brushProperty name="height" value="0.025" units="cm"/>
    </inkml:brush>
  </inkml:definitions>
  <inkml:trace contextRef="#ctx0" brushRef="#br0">0 102 12204,'0'-3'682,"1"-1"0,-1 1 0,0-1 1,1 0-1,0 1 0,0-1 1,0 1-1,0 0 0,0-1 0,1 1 1,-1 0-1,1 0 0,0-1 1,3-2-1,-2 3-89,0-1 0,1 1 0,0 0 0,0 0 0,-1 0 1,2 0-1,-1 1 0,0 0 0,7-3 0,1 1-109,0 1 1,0 0-1,0 1 0,1 0 1,-1 1-1,0 0 0,19 2 1,-30-1-481,0 0 1,0 0-1,-1 0 1,1 0-1,0 0 1,0 0 0,0 0-1,0 1 1,0-1-1,0 0 1,0 1-1,-1-1 1,1 0-1,0 1 1,0-1-1,-1 1 1,1 0-1,0-1 1,-1 1-1,1-1 1,0 1-1,-1 0 1,1 0-1,-1-1 1,1 1 0,-1 0-1,1 1 1,-1 0 8,1 0 1,-1 0-1,0 0 0,0 0 1,0 0-1,0 0 1,0 0-1,0 0 1,-1 0-1,1 0 1,-1-1-1,0 3 0,-2 4 24,0-1 0,-1 0 0,0 1 0,0-2 0,-7 10 0,-10 8-37,5-5 0,0 0 0,-14 24 0,26-37 0,1 1 0,-1-1 0,1 1 0,1 0 0,-1 0 0,1 0 0,0 0 0,1 0 0,0 1 0,0-1 0,0 12 0,1-18 0,0 0 0,0 0 0,0 0 0,1 0 0,-1 0 0,0 0 0,0 0 0,1-1 0,-1 1 0,1 0 0,-1 0 0,1 0 0,-1 0 0,1-1 0,-1 1 0,1 0 0,0 0 0,-1-1 0,1 1 0,0-1 0,0 1 0,0 0 0,-1-1 0,1 1 0,0-1 0,0 0 0,0 1 0,0-1 0,0 0 0,1 1 0,35 1 0,-9-1 0,-27 0 0,-1 0 0,-3 1 0,3-2 0,0 0 0,0 0 0,0 0 0,-1 0 0,1 0 0,0 0 0,0 0 0,0 0 0,-1 0 0,1 0 0,0 0 0,0 0 0,0 0 0,-1 0 0,1 0 0,0 0 0,0 0 0,0 1 0,0-1 0,-1 0 0,1 0 0,0 0 0,0 0 0,0 0 0,0 0 0,-1 1 0,1-1 0,0 0 0,0 0 0,0 0 0,0 0 0,0 1 0,0-1 0,0 0 0,0 0 0,0 0 0,-1 0 0,1 1 0,0-1 0,0 0 0,0 0 0,0 0 0,0 1 0,0-1 0,0 0 0,0 0 0,0 0 0,0 1 0,1-1 0,-1 0 0,0 0 0,0 0 0,0 1 0,0-1 0,0 0 0,0 0 0,0 0 0,0 0 0,0 0 0,1 1 0,-1-1 0,2 1 0,1 0 0,-1 0 0,0 0 0,0 0 0,0 0 0,0 0 0,0 1 0,0-1 0,3 4 0,-4-5 0,3 3 0,0 0 0,0 1 0,0-1 0,0 1 0,0 0 0,-1 0 0,1 0 0,-1 0 0,0 1 0,-1-1 0,1 1 0,-1 0 0,0 0 0,0 0 0,0 0 0,-1 0 0,1 0 0,-1 0 0,-1 1 0,1-1 0,-1 11 0,0-13 0,1 0 0,-1 0 0,-1 0 0,1 1 0,0-1 0,-1 0 0,1 0 0,-1 0 0,0 0 0,0 0 0,0 0 0,-1 0 0,1 0 0,-1-1 0,0 1 0,1 0 0,-1-1 0,0 1 0,0-1 0,-1 0 0,1 1 0,0-1 0,-1 0 0,0-1 0,1 1 0,-1 0 0,0-1 0,0 1 0,0-1 0,0 0 0,-3 1 0,-8 0 0,-1 0 0,1 0 0,0-2 0,-1 0 0,-23-3 0,-6 1 0,44 2-24,-1 0-1,1 0 1,0-1 0,0 1 0,0 0-1,-1 0 1,1 0 0,0-1-1,0 1 1,0 0 0,-1 0-1,1-1 1,0 1 0,0 0 0,0 0-1,0-1 1,0 1 0,0 0-1,-1 0 1,1-1 0,0 1-1,0 0 1,0-1 0,0 1-1,0 0 1,0 0 0,0-1 0,0 1-1,0 0 1,1-1 0,-1 1-1,0 0 1,0 0 0,0-1-1,0 1 1,0 0 0,0 0 0,0-1-1,1 1 1,-1 0 0,0 0-1,0-1 1,0 1 0,1 0-1,-1 0 1,0 0 0,1-1 0,7-11-3081,17-30-7059,-12 13 2594</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5.884"/>
    </inkml:context>
    <inkml:brush xml:id="br0">
      <inkml:brushProperty name="width" value="0.025" units="cm"/>
      <inkml:brushProperty name="height" value="0.025" units="cm"/>
    </inkml:brush>
  </inkml:definitions>
  <inkml:trace contextRef="#ctx0" brushRef="#br0">1 86 15471,'-1'-1'524,"1"0"0,0 0 0,0 0 0,0-1 0,0 1 0,1 0 0,-1 0 0,0 0 0,0 0 0,0 0 0,1 0 0,-1 0 0,1 0 0,-1 0 0,1 0 0,-1 0 0,1 1 0,-1-1 0,1 0 0,0 0 0,0 0 0,-1 1 0,3-2 0,22-2 4462,-6 3-5279,-17 0 295,22-1-7,-1 0 1,1-2-1,-1-1 1,36-13-1,-52 13-1129,-7 5 857,0-1 1,0 1-1,0 0 1,0-1-1,0 1 1,0-1-1,0 1 0,0-1 1,0 1-1,0 0 1,0-1-1,0 1 0,0-1 1,0 1-1,0 0 1,-1-1-1,1 1 1,0-1-1,0 1 0,0 0 1,-1-1-1,1 1 1,0 0-1,0-1 0,-1 1 1,1 0-1,0-1 1,-1 1-1,1 0 1,0 0-1,-1-1 0,1 1 1,-1 0-1,1 0 1,0 0-1,-1 0 0,1 0 1,-1-1-1,-15-5-8510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16.370"/>
    </inkml:context>
    <inkml:brush xml:id="br0">
      <inkml:brushProperty name="width" value="0.025" units="cm"/>
      <inkml:brushProperty name="height" value="0.025" units="cm"/>
    </inkml:brush>
  </inkml:definitions>
  <inkml:trace contextRef="#ctx0" brushRef="#br0">405 57 10602,'0'0'3256,"-10"-4"-1051,4 0-1959,1 1 1,-1 0-1,0 1 0,0 0 0,-1 0 0,1 0 1,0 1-1,-1-1 0,1 1 0,0 1 0,-1 0 1,0 0-1,1 0 0,-1 0 0,1 1 0,0 0 1,-1 1-1,1-1 0,0 1 0,0 0 1,0 1-1,0 0 0,0 0 0,-9 6 0,0 5-5,1 0-1,0 1 0,2 1 0,-1 0 1,2 1-1,0 0 0,1 1 0,1 0 1,-8 23-1,-4 15 699,-23 108 1,31-103-1105,2 0 1,3 0-1,3 1 0,2 0 1,8 91-1,-4-146 181,0 0 1,0-1-1,0 1 0,1-1 0,0 1 1,1-1-1,-1 1 0,1-1 1,0 0-1,1 0 0,-1-1 0,1 1 1,0-1-1,1 0 0,-1 0 0,1 0 1,0 0-1,1-1 0,-1 0 1,10 6-1,-8-7 97,1 1-1,0-2 1,0 1 0,0-1-1,0 0 1,0-1 0,1 0 0,-1 0-1,0-1 1,1 0 0,-1 0 0,0-1-1,1 0 1,-1 0 0,0-1 0,12-4-1,5-4 60,-1 0-1,0-2 0,-1-1 0,0 0 0,38-31 1,-8 0 115,48-52 0,-65 59 88,-2-1-1,-1-2 1,-2-1 0,26-46 0,-46 69-258,-2-1 0,0 0 0,0-1 0,-2 0 0,-1 0 0,0 0 0,-1-1 0,-2 0 0,0 0 0,-1 0 0,-1 0 0,-3-33 0,0 41-295,0 1-1,-1-1 1,-1 1 0,0 0-1,-1 0 1,0 0 0,-1 0-1,0 1 1,-1 0 0,0 0-1,0 1 1,-2 0 0,1 0-1,-1 1 1,-19-16 0,15 15-257,0 1-1,-1 0 1,0 1 0,-1 1 0,1 0 0,-1 1 0,-1 0 0,1 1 0,-1 1 0,0 0 0,0 2 0,-21-2 0,-16 3-6495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9:34.876"/>
    </inkml:context>
    <inkml:brush xml:id="br0">
      <inkml:brushProperty name="width" value="0.025" units="cm"/>
      <inkml:brushProperty name="height" value="0.025" units="cm"/>
    </inkml:brush>
  </inkml:definitions>
  <inkml:trace contextRef="#ctx0" brushRef="#br0">1 143 17873,'0'0'144,"11"7"-176,3 2 31,1-1 0,1 0-1,-1-2 1,1 0 0,0 0 0,1-2 0,-1 0 0,22 2-1,75 2 454,209-12 0,116-40 797,-263 24-1165,940-83 369,6 60-164,54 65 440,-95 0-16,-762-21-647,1456 23 81,19 44 1903,-736-2-1057,-1003-60-1190,90 4-900,-50-17-4949,-31-11-6692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3.374"/>
    </inkml:context>
    <inkml:brush xml:id="br0">
      <inkml:brushProperty name="width" value="0.025" units="cm"/>
      <inkml:brushProperty name="height" value="0.025" units="cm"/>
    </inkml:brush>
  </inkml:definitions>
  <inkml:trace contextRef="#ctx0" brushRef="#br0">1 357 6726,'0'0'8713,"4"-2"-8057,0-1-376,1 1 0,0 0 1,0 1-1,0-1 0,0 1 0,0 0 0,0 0 0,1 1 0,8-1 0,62 4 1072,-26 0-898,105-11 582,278-50-1,-221 24-976,1611-135 1489,23 161 606,-1100 10-1911,-257-1-201,482-2 109,-117-34-44,87-1-60,244 50 33,-1179-14-87,30 1 110,-35-1-105,0 0-1,0 0 1,0 0-1,-1 0 1,1 0-1,0 0 1,0 1-1,0-1 1,0 0 0,0 0-1,0 1 1,0-1-1,0 0 1,0 1-1,-1-1 1,1 1-1,0-1 1,0 1 0,-1 0-1,1-1 1,0 1-1,-1 0 1,1-1-1,0 1 1,0 1-1,-2-1-13,0 0 0,0 0-1,0 0 1,0 0 0,0 0 0,0-1-1,0 1 1,0 0 0,0 0-1,0-1 1,0 1 0,-1-1-1,1 1 1,0-1 0,-1 1-1,1-1 1,0 0 0,0 1-1,-1-1 1,1 0 0,0 0 0,-3 0-1,-32 2-2122,27-2 998,7 1 720,0-1 1,1 0-1,-1 1 0,0-1 0,1 0 0,-1 0 1,0 0-1,0-1 0,1 1 0,-1 0 0,0-1 1,1 1-1,-1-1 0,0 1 0,1-1 1,-1 0-1,1 0 0,-1 1 0,1-1 0,-2-2 1,-2-8-4300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3.748"/>
    </inkml:context>
    <inkml:brush xml:id="br0">
      <inkml:brushProperty name="width" value="0.025" units="cm"/>
      <inkml:brushProperty name="height" value="0.025" units="cm"/>
    </inkml:brush>
  </inkml:definitions>
  <inkml:trace contextRef="#ctx0" brushRef="#br0">69 1 5990,'0'0'14824,"13"2"-13649,35 10-888,-2 2 1,0 2-1,0 2 1,-2 1-1,0 3 1,43 30-1,-81-49-241,0 1-1,-1 0 0,0 1 0,1-1 0,-2 1 0,1 0 1,5 7-1,-9-10 0,-1-1 0,1 0 0,0 1 0,0-1 1,0 1-1,-1 0 0,1-1 0,-1 1 0,1-1 1,-1 1-1,0 0 0,0-1 0,0 1 0,0 0 1,0-1-1,0 1 0,0 0 0,0-1 0,-1 1 1,1 0-1,0-1 0,-1 1 0,0-1 0,1 1 1,-1-1-1,0 1 0,0-1 0,0 1 0,0-1 1,0 0-1,0 1 0,0-1 0,0 0 0,-3 2 1,-19 13 485,0-1 1,-1 0 0,0-2-1,-2-1 1,-26 9 0,-34 17 361,62-26-854,-11 5 284,-41 27 1,68-38-495,0-1 1,0 1-1,1 0 1,0 1-1,1-1 0,-1 2 1,1-1-1,0 0 1,1 1-1,-8 15 1,6 2-3564,10-9-4677,10-8-7289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4.978"/>
    </inkml:context>
    <inkml:brush xml:id="br0">
      <inkml:brushProperty name="width" value="0.025" units="cm"/>
      <inkml:brushProperty name="height" value="0.025" units="cm"/>
    </inkml:brush>
  </inkml:definitions>
  <inkml:trace contextRef="#ctx0" brushRef="#br0">55 296 4612,'0'0'7293,"-9"7"-5825,-25 22-192,23-14 2733,17-9 506,17-7 600,-13-5-4667,-1 0 0,1 0 0,-1-1 0,0 0 0,-1-1 1,1 0-1,-2 0 0,10-12 0,6-6-2,198-207-446,-199 217 0,-22 16 0,0 0 0,1 0 0,-1 0 0,0 0 0,0 0 0,1 0 0,-1 0 0,0 0 0,1 0 0,-1 0 0,0 0 0,0 0 0,1 0 0,-1 1 0,0-1 0,0 0 0,1 0 0,-1 0 0,0 0 0,0 1 0,0-1 0,1 0 0,-1 0 0,0 0 0,0 1 0,0-1 0,0 0 0,1 0 0,-1 1 0,0-1 0,0 0 0,0 1 0,0-1 0,0 0 0,0 0 0,0 1 0,0-1 0,0 0 0,0 0 0,0 1 0,0 0 0,0 4 0,-1 1 0,0 0 0,0 0 0,0 0 0,-1 0 0,-3 8 0,-12 35 0,-14 57 0,27-86 0,0 0 0,2 1 0,0-1 0,1 1 0,3 40 0,-1-59-66,-1 1 1,0-1-1,1 1 0,0 0 1,-1-1-1,1 1 1,0-1-1,0 0 0,1 1 1,-1-1-1,0 0 0,1 1 1,-1-1-1,1 0 0,0 0 1,0 0-1,0-1 0,0 1 1,0 0-1,0-1 1,0 1-1,0-1 0,1 0 1,-1 0-1,0 0 0,4 1 1,1-4-6811,-2-11-6321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7.691"/>
    </inkml:context>
    <inkml:brush xml:id="br0">
      <inkml:brushProperty name="width" value="0.025" units="cm"/>
      <inkml:brushProperty name="height" value="0.025" units="cm"/>
    </inkml:brush>
  </inkml:definitions>
  <inkml:trace contextRef="#ctx0" brushRef="#br0">237 12 12620,'-7'-7'6592,"-7"3"-3828,-17 3-1367,25 1-406,0 1-839,-1 0 0,1 1 0,0-1-1,-1 1 1,1 0 0,0 1 0,0-1-1,1 1 1,-1 1 0,0-1-1,1 1 1,0 0 0,0 0 0,0 0-1,0 1 1,1-1 0,0 1 0,-5 8-1,0-1 179,0 1-1,1 0 1,0 0-1,1 1 0,1 0 1,-8 25-1,12-33-227,0 0 1,1 1-1,0-1 0,0 0 0,0 0 0,1 1 0,0-1 0,0 0 0,1 1 0,-1-1 1,1 0-1,3 11 0,-2-14-64,0 0 0,0 0 0,0-1 0,0 1 0,0 0 0,0-1 0,1 1 0,-1-1 1,1 0-1,-1 0 0,1 0 0,0 0 0,0-1 0,0 1 0,0-1 0,0 1 0,1-1 0,-1 0 0,0 0 0,0-1 0,1 1 1,-1-1-1,1 1 0,5-1 0,20 1 245,48-2 1,-70 1-256,1-1 0,-1 0 1,0-1-1,1 1 0,-1-1 0,0-1 1,0 1-1,-1-1 0,1 0 0,0-1 1,-1 0-1,7-4 0,-50 4-28,35 4 0,-17-1 0,-1 1 0,1 1 0,0 1 0,0 1 0,0 0 0,-18 7 0,59-13-3906,14-1-5870,-5-9 364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4:28.828"/>
    </inkml:context>
    <inkml:brush xml:id="br0">
      <inkml:brushProperty name="width" value="0.025" units="cm"/>
      <inkml:brushProperty name="height" value="0.025" units="cm"/>
    </inkml:brush>
  </inkml:definitions>
  <inkml:trace contextRef="#ctx0" brushRef="#br0">502 89 10090,'0'-3'406,"0"-1"0,0 1 0,0-1 0,0 1-1,-1 0 1,1-1 0,-1 1 0,0-1 0,0 1 0,0 0 0,0 0 0,-1 0 0,0 0 0,1 0 0,-1 0 0,-4-5 0,2 5-128,0 0 0,0 1-1,0-1 1,0 1 0,-1 0-1,1 0 1,-1 1 0,1-1-1,-1 1 1,0 0 0,1 0-1,-6 0 1,-2-1-208,-1 1 0,1 0 0,-1 1 0,1 0 0,-1 1 0,1 1 0,-1 0 0,1 0 0,0 1 1,0 1-1,0 0 0,1 1 0,-1 0 0,1 0 0,0 2 0,0-1 0,-18 16 0,12-7 158,2 1 0,0 0 0,1 1-1,0 1 1,1 0 0,1 1 0,1 0 0,1 0-1,-11 30 1,12-24-92,0 0 0,2 1-1,0 0 1,2 1 0,1-1 0,1 1 0,2-1-1,2 39 1,-1-55-240,1-1-1,0 1 0,1 0 1,0-1-1,0 0 1,1 1-1,1-1 1,-1 0-1,1 0 0,1-1 1,0 1-1,0-1 1,0 0-1,1-1 1,1 1-1,-1-1 0,1 0 1,0 0-1,1-1 1,-1 0-1,1-1 1,0 0-1,1 0 0,-1 0 1,1-1-1,9 3 1,-2-2 279,-1-2-1,0 1 1,1-2 0,0 0 0,0-1 0,-1 0 0,1-2 0,0 0 0,0 0 0,-1-1 0,1-1 0,-1-1-1,1 0 1,-1-1 0,-1-1 0,1 0 0,-1-1 0,18-12 0,-8 4 306,-2-2 0,1 0 1,-2-2-1,-1 0 0,0-1 0,-1-2 1,-2 1-1,0-2 0,20-36 0,-29 46-406,-1-1-1,-1 0 0,0-1 1,-1 1-1,-1-1 0,0 0 1,3-25-1,-6 34-66,-1 1 1,1-1-1,-1 1 1,-1-1-1,1 0 0,-1 1 1,0-1-1,0 1 0,0-1 1,-1 1-1,0-1 0,0 1 1,0 0-1,-1 0 0,0 0 1,0 0-1,0 1 1,-1-1-1,1 1 0,-1 0 1,0 0-1,0 0 0,-8-5 1,0 1-115,-1 2 1,-1 0 0,1 0 0,-1 1-1,0 1 1,0 0 0,0 1-1,0 1 1,-19-2 0,-20 2-1480,-61 4 0,-72 21-7309,104-7-1355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1.209"/>
    </inkml:context>
    <inkml:brush xml:id="br0">
      <inkml:brushProperty name="width" value="0.025" units="cm"/>
      <inkml:brushProperty name="height" value="0.025" units="cm"/>
      <inkml:brushProperty name="color" value="#FFC114"/>
    </inkml:brush>
  </inkml:definitions>
  <inkml:trace contextRef="#ctx0" brushRef="#br0">94 27 7687,'0'0'4767,"-10"-1"-2348,-1 1-1726,-32-3 2243,14-2 2980,39 4-2612,17-3-2587,3-1-494,189-2 268,-218 7-491,-1 0 1,0 0-1,1 0 0,-1 0 1,0 0-1,1 0 1,-1 0-1,0 0 0,1 0 1,-1 0-1,1 0 1,-1 0-1,0 0 0,1 0 1,-1 0-1,0 0 1,1 1-1,-1-1 0,0 0 1,1 0-1,-1 0 1,0 1-1,1-1 0,-1 0 1,0 0-1,1 1 0,-1-1 1,0 0-1,0 0 1,0 1-1,1-1 0,-1 0 1,0 1-1,-7 11 186,-19 7 442,-61 21 526,56-27-609,0 1-1,-38 24 0,68-38-544,1 1 1,-1-1-1,1 0 0,-1 0 1,0 1-1,1-1 0,-1 0 1,1 1-1,-1-1 0,1 1 1,0-1-1,-1 1 0,1-1 0,-1 1 1,1-1-1,0 1 0,-1-1 1,1 1-1,0-1 0,0 1 1,-1-1-1,1 1 0,0 0 1,0-1-1,0 1 0,0 0 1,0-1-1,0 1 0,0-1 1,0 2-1,17 8-18,41-2-392,-49-7 166,97 6-7539,-54-7-1389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3.132"/>
    </inkml:context>
    <inkml:brush xml:id="br0">
      <inkml:brushProperty name="width" value="0.025" units="cm"/>
      <inkml:brushProperty name="height" value="0.025" units="cm"/>
      <inkml:brushProperty name="color" value="#FFC114"/>
    </inkml:brush>
  </inkml:definitions>
  <inkml:trace contextRef="#ctx0" brushRef="#br0">1 327 10282,'0'0'6566,"10"-56"-5093,18 38-288,12-4-320,11-5-96,11 0-321,8-2-319,3 0-97,2 0-32,-3 0-865,-11-1-2050,-15 0-3619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5:59.393"/>
    </inkml:context>
    <inkml:brush xml:id="br0">
      <inkml:brushProperty name="width" value="0.025" units="cm"/>
      <inkml:brushProperty name="height" value="0.025" units="cm"/>
      <inkml:brushProperty name="color" value="#FFC114"/>
    </inkml:brush>
  </inkml:definitions>
  <inkml:trace contextRef="#ctx0" brushRef="#br0">2713 586 7335,'-9'-11'8152,"-13"-13"-7491,0 1-1,-2 1 1,0 1 0,-39-25 0,16 20-1857,-1 1 0,-1 3 0,-1 1 0,-85-21 0,76 29 1596,0 2 0,0 3 0,-1 2 0,0 3 0,0 3 0,0 2 0,0 3 0,0 2 0,1 3 0,0 3 0,-105 37 0,73-14 159,1 5 0,2 3 1,2 4-1,2 3 0,3 5 0,-97 84 0,121-88-476,2 3 0,2 2 0,3 2 0,2 2 0,3 3 0,3 1 0,3 2 0,-46 109 0,36-48-50,6 2 0,6 2 0,5 1 1,6 2-1,7 0 0,5 1 0,6 1 0,14 207 1,1-272 27,3 0 0,3-1 0,3 0 0,3-2 0,3 0 0,3-1 0,3-1 0,3-1 0,42 66 0,-42-84-3,3-1 0,1-2 0,2-1 0,2-2 0,2-2 1,2-1-1,1-2 0,2-3 0,2-1 0,0-3 0,102 47 1,-92-54-45,0-2 1,2-3 0,0-3 0,1-2 0,116 8 0,-98-18 53,-1-4 1,1-3-1,-1-3 0,90-22 1,-47-1 107,-1-5 1,-2-6-1,-2-5 0,-2-5 1,196-120-1,-170 80-49,-5-6-1,-4-6 1,-5-5-1,-5-6 1,-5-5-1,-5-5 1,-5-4-1,-6-5 1,109-194-1,-155 228 106,-5-2-1,-5-2 1,60-206 0,-84 224 3,-3 0 0,-4-1 0,-3-1 1,-5 1-1,-8-142 0,-1 178-115,-3 0 0,-2 1 0,-2 0 0,-2 0 0,-2 1 0,-2 1 0,-2 1-1,-3 0 1,-1 1 0,-2 2 0,-2 1 0,-2 0 0,-2 3 0,-1 0-1,-3 2 1,0 1 0,-2 3 0,-2 0 0,-1 3 0,-1 1 0,-58-30 0,30 26-194,-1 3 0,-2 3 1,-1 4-1,-127-25 1,-308-18-6633,490 64 6215,-181-17-6545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1.699"/>
    </inkml:context>
    <inkml:brush xml:id="br0">
      <inkml:brushProperty name="width" value="0.025" units="cm"/>
      <inkml:brushProperty name="height" value="0.025" units="cm"/>
      <inkml:brushProperty name="color" value="#FFC114"/>
    </inkml:brush>
  </inkml:definitions>
  <inkml:trace contextRef="#ctx0" brushRef="#br0">1 0 9737,'0'0'18290,"4"10"-17143,2 10-1065,0 0-1,-1 0 1,-2 1 0,0 0-1,-1 0 1,-1 31-1,-1-25-888,0 9-1560,0-13-2258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2.403"/>
    </inkml:context>
    <inkml:brush xml:id="br0">
      <inkml:brushProperty name="width" value="0.025" units="cm"/>
      <inkml:brushProperty name="height" value="0.025" units="cm"/>
      <inkml:brushProperty name="color" value="#FFC114"/>
    </inkml:brush>
  </inkml:definitions>
  <inkml:trace contextRef="#ctx0" brushRef="#br0">1 109 18706,'0'0'5813,"12"2"-5802,25 3 632,37-2-8272,-64-3 6402,0-1 1,-1-1-1,1 0 1,-1 0-1,1 0 1,9-5-1,-14 5 1095,0-1 0,-1 1 0,1-1-1,0 0 1,-1-1 0,0 1 0,5-6 0,-6 7 1018,-1 1 0,0-1 1,0 0-1,0 1 0,1 0 1,-1-1-1,1 1 0,-1 0 0,1 0 1,-1 1-1,1-1 0,0 0 1,-1 1-1,1-1 0,0 1 1,-1 0-1,5 0 0,19-2 2961,-2-11-3527,-2-18 974,-17 21-509,-16 20-221,-2 5-593,1 2 1,0-1 0,-15 31 0,23-39 29,0 0 0,1 1 0,0-1 0,0 1 0,1-1 0,0 1 0,0 0 0,1 0 0,1 0 0,0 16 0,0-23 2,1-1 0,0 0-1,-1 1 1,1-1 0,0 0 0,0 0-1,0 0 1,0 1 0,0-1-1,0 0 1,0 0 0,0-1 0,0 1-1,0 0 1,1 0 0,-1 0-1,0-1 1,1 1 0,-1-1 0,1 1-1,-1-1 1,0 0 0,1 1-1,-1-1 1,1 0 0,-1 0 0,1 0-1,-1 0 1,1 0 0,-1 0-1,3-1 1,3 1 19,0-1 0,0 0 0,0 0 0,0 0 0,9-4 0,7-9 43,-20 11-69,0 1-1,0-1 1,1 1-1,-1 0 1,0 0 0,1 0-1,-1 0 1,1 1 0,0 0-1,0-1 1,-1 1-1,1 1 1,0-1 0,0 0-1,4 1 1,-6 2 10,-1 1 1,1 0 0,-1-1 0,0 1-1,0 0 1,0 0 0,0-1-1,0 1 1,-1 0 0,1 4-1,4 12 102,-4-16-103,0-1 1,0 0-1,1 1 0,-1-1 0,1 0 1,0 0-1,-1 1 0,1-1 0,0-1 0,0 1 1,1 0-1,-1 0 0,0-1 0,0 1 0,1-1 1,-1 0-1,1 0 0,-1 0 0,1 0 0,0 0 1,-1 0-1,1-1 0,0 1 0,-1-1 0,1 0 1,0 0-1,0 0 0,-1 0 0,1 0 1,5-2-1,6-1 88,1-1-1,0-1 1,-1 0 0,20-11 0,-3 2 109,-28 14-130,0-1 0,-1 1 0,1-1 0,0 1 0,0 0 0,0 0 0,0 0 0,0 0 0,0 1 1,0-1-1,0 1 0,5 1 0,17 3-2615,-23-5 1718,0 0-1,-1 0 1,1 0-1,0-1 1,0 1-1,0 0 1,-1-1-1,1 0 1,0 1-1,-1-1 1,1 0-1,2-1 1,11-10-7925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2.581"/>
    </inkml:context>
    <inkml:brush xml:id="br0">
      <inkml:brushProperty name="width" value="0.025" units="cm"/>
      <inkml:brushProperty name="height" value="0.025" units="cm"/>
    </inkml:brush>
  </inkml:definitions>
  <inkml:trace contextRef="#ctx0" brushRef="#br0">49 1 7143,'0'3'11438,"-1"4"-4419,1 16-793,-2 40-8409,1-42 3850,-18 108-1356,8-66 67,-4 108 0,15-170-223,0-15 80,3-7-235,1 0 0,1 0 0,1 0 0,1 1 0,0-1 0,16-27 0,-9 16 0,-6 12 0,42-85 0,-45 96 0,1-1 0,0 0 0,0 1 0,1 0 0,1 1 0,0-1 0,15-12 0,-21 20 0,0-1 0,-1 1 0,1 0 0,0-1 0,1 1 0,-1 0 0,0 0 0,0 1 0,0-1 0,1 0 0,-1 1 0,0-1 0,1 1 0,-1 0 0,0 0 0,1-1 0,-1 2 0,0-1 0,4 1 0,-4-1 0,0 1 0,-1 0 0,1 0 0,0 0 0,-1 0 0,1 0 0,-1 1 0,1-1 0,-1 0 0,0 1 0,1-1 0,-1 1 0,0 0 0,0-1 0,0 1 0,0 0 0,0-1 0,1 4 0,-1 0 0,0-1 0,0 1 0,0 0 0,0-1 0,0 1 0,-1 0 0,0 0 0,0-1 0,0 1 0,-1 0 0,0-1 0,0 1 0,0 0 0,0-1 0,-1 1 0,1-1 0,-1 1 0,-3 3 0,0-1 0,0 0 0,0 0 0,-1 0 0,1-1 0,-2 0 0,1-1 0,-1 1 0,1-1 0,-1 0 0,-1-1 0,1 0 0,-1 0 0,0 0 0,0-1 0,0-1 0,0 1 0,0-1 0,0 0 0,-16 1 0,23-3-39,0 0 0,1 0 0,-1 0 0,1 0-1,-1 0 1,0 0 0,1 0 0,-1 0 0,0 0 0,1 0 0,-1 0 0,0-1-1,1 1 1,-1 0 0,1 0 0,-1-1 0,1 1 0,-1 0 0,0-1 0,1 1 0,-1 0-1,1-1 1,0 1 0,-1-1 0,1 1 0,-1-1 0,1 1 0,0-1 0,-1 1 0,1-1-1,0 0 1,-1 1 0,1-1 0,0 1 0,0-1 0,0 0 0,0 1 0,-1-1-1,1 0 1,0 1 0,0-1 0,0 1 0,0-1 0,0 0 0,1 1 0,-1-1 0,0 0-1,0 1 1,0-1 0,1 1 0,-1-1 0,0 0 0,0 1 0,1-2 0,1 0-349,-1-1 0,1 0 0,-1 0 1,1 1-1,0-1 0,0 1 0,0 0 1,0-1-1,0 1 0,4-2 0,58-25-9605,-27 15 4014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2.760"/>
    </inkml:context>
    <inkml:brush xml:id="br0">
      <inkml:brushProperty name="width" value="0.025" units="cm"/>
      <inkml:brushProperty name="height" value="0.025" units="cm"/>
      <inkml:brushProperty name="color" value="#FFC114"/>
    </inkml:brush>
  </inkml:definitions>
  <inkml:trace contextRef="#ctx0" brushRef="#br0">0 0 19955,'0'0'12812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3.307"/>
    </inkml:context>
    <inkml:brush xml:id="br0">
      <inkml:brushProperty name="width" value="0.025" units="cm"/>
      <inkml:brushProperty name="height" value="0.025" units="cm"/>
      <inkml:brushProperty name="color" value="#FFC114"/>
    </inkml:brush>
  </inkml:definitions>
  <inkml:trace contextRef="#ctx0" brushRef="#br0">0 1 15887,'0'0'9705,"0"8"-8274,3 71 1097,12 83-1,-14-162-2521,-1 0 1,0 0-1,0-1 0,0 1 0,0 0 0,0 0 0,0 0 0,1-1 0,-1 1 0,0 0 0,0 0 1,0 0-1,0 0 0,1-1 0,-1 1 0,0 0 0,0 0 0,1 0 0,-1 0 0,0 0 0,0 0 0,1 0 1,-1 0-1,0-1 0,0 1 0,1 0 0,-1 0 0,0 0 0,0 0 0,1 0 0,-1 0 0,0 0 1,0 1-1,0-1 0,1 0 0,-1 0 0,0 0 0,0 0 0,1 0 0,-1 0 0,0 0 0,0 0 1,1 1-1,-1-1 0,0 0 0,0 0 0,0 0 0,0 1 0,1-1 0,-1 0 0,0 0 0,0 0 1,0 1-1,0-1 0,0 0 0,0 0 0,0 0 0,1 1 0,-1-1 0,0 0 0,0 0 0,0 1 0,0-1 1,0 0-1,9-18 286,-6 2-400,-1-1-1,-1-33 1,-2 47 83,1 0 0,-1 0 1,1 0-1,0 0 0,0 0 1,0 0-1,0 0 0,1 0 1,-1 0-1,1 0 0,0 0 1,2-5-1,5 11-304,0-1 1,0 1-1,0-1 0,1-1 0,-1 0 0,10 1 1,51-5-7167,-31-2 384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3.930"/>
    </inkml:context>
    <inkml:brush xml:id="br0">
      <inkml:brushProperty name="width" value="0.025" units="cm"/>
      <inkml:brushProperty name="height" value="0.025" units="cm"/>
      <inkml:brushProperty name="color" value="#FFC114"/>
    </inkml:brush>
  </inkml:definitions>
  <inkml:trace contextRef="#ctx0" brushRef="#br0">88 48 9257,'0'0'18369,"-9"4"-16901,6-2-1421,-6 2 220,0 1 0,0 0 0,1 0 0,-10 8 0,17-12-249,-1 0 1,0 1-1,1-1 1,-1 1-1,1-1 1,-1 1-1,1-1 1,0 1 0,-1 0-1,1-1 1,0 1-1,0 0 1,0 0-1,1 0 1,-1 0-1,0 0 1,1 0 0,-1 0-1,1 0 1,0 0-1,0 0 1,0 0-1,0 0 1,0 0 0,0 0-1,0 0 1,1 0-1,-1 1 1,1-1-1,-1 0 1,3 3-1,-2-3-22,1 0 0,0-1 0,1 1-1,-1-1 1,0 1 0,0-1 0,1 0 0,-1 0-1,0 0 1,1 0 0,-1-1 0,1 1-1,-1-1 1,1 1 0,-1-1 0,1 0 0,0 0-1,-1 0 1,4 0 0,50-7 179,-48 3-80,0 1-1,0-1 1,0-1-1,-1 1 1,0-1-1,0 0 1,0-1-1,-1 0 1,0 0-1,0 0 1,0-1-1,-1 1 1,0-1-1,0-1 1,-1 1-1,6-15 1,-24 38-180,13-15 83,-15 47 31,15-47-28,1 0 1,0 0-1,-1 0 1,1 0-1,0 0 0,0 0 1,0 1-1,0-1 0,0 0 1,0 0-1,0 0 1,0 0-1,0 0 0,1 0 1,-1 0-1,0 0 1,1 0-1,-1 0 0,1 0 1,-1 0-1,1 0 0,-1 0 1,1 0-1,0 0 1,-1-1-1,1 1 0,0 0 1,0 0-1,-1-1 0,1 1 1,0 0-1,0-1 1,0 1-1,0-1 0,0 1 1,0-1-1,0 0 0,0 1 1,0-1-1,0 0 1,2 0-1,4 1-1,1-1 0,0 0 0,-1-1 0,1 0 0,-1 0 0,1-1 0,-1 0 0,1 0 0,-1 0 0,0-1 0,0 0 0,0-1 0,7-4 0,7-7 0,-1 0 0,30-29 0,-43 37 0,-4 8-30,-4 10-35,-3 8-5,3-16 72,0-1 1,1 1-1,-1-1 1,0 0 0,1 1-1,-1 0 1,1-1 0,0 1-1,0-1 1,0 1-1,0-1 1,0 1 0,1-1-1,0 5 1,0-6-1,-1 0 0,1 0 1,0 0-1,-1 0 0,1-1 0,0 1 0,0 0 1,-1 0-1,1-1 0,0 1 0,0 0 0,0-1 1,0 1-1,0-1 0,0 1 0,0-1 1,0 0-1,0 1 0,0-1 0,0 0 0,0 0 1,0 0-1,0 1 0,1-1 0,4-1 5,0 0-1,1 0 1,-1 0-1,0 0 0,-1-1 1,1 0-1,0-1 1,-1 1-1,1-1 1,9-7-1,40-33-6,-41 31 0,1 0 0,29-18 0,-44 30 0,0 1 0,1-1 0,-1 0 0,0 1 0,0-1 0,1 0 0,-1 1 0,0-1 0,0 0 0,1 1 0,-1-1 0,0 1 0,0-1 0,0 0 0,0 1 0,0-1 0,0 1 0,1-1 0,-1 0 0,0 1 0,0-1 0,0 1 0,0-1 0,0 0 0,-1 1 0,1-1 0,0 1 0,0-1 0,0 1 0,0-1 0,0 0 0,-1 1 0,1-1 0,0 0 0,0 1 0,0-1 0,-1 0 0,0 1 0,-5 21 0,2-15 0,1 0 0,0 0 0,0 0 0,1 1 0,0-1 0,1 1 0,-1-1 0,1 1 0,1 0 0,0 0 0,1 11 0,-1-18-159,1 1 1,0-1-1,0 0 1,0 0-1,1 0 1,-1 1-1,0-1 0,0 0 1,1-1-1,-1 1 1,0 0-1,1 0 0,-1 0 1,1-1-1,-1 1 1,1-1-1,-1 1 1,1-1-1,0 0 0,-1 1 1,1-1-1,0 0 1,-1 0-1,1 0 0,-1 0 1,1-1-1,2 1 1,-2 0-425,12 0-7623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04.288"/>
    </inkml:context>
    <inkml:brush xml:id="br0">
      <inkml:brushProperty name="width" value="0.025" units="cm"/>
      <inkml:brushProperty name="height" value="0.025" units="cm"/>
      <inkml:brushProperty name="color" value="#FFC114"/>
    </inkml:brush>
  </inkml:definitions>
  <inkml:trace contextRef="#ctx0" brushRef="#br0">169 5 7815,'0'0'23164,"-11"-1"-22684,11 1-479,-5-1 55,1 0 0,0 0 0,-1 1-1,1 0 1,-1-1 0,1 2 0,-1-1-1,1 1 1,-1-1 0,1 1 0,0 0-1,0 1 1,-1-1 0,1 1 0,0 0-1,0 0 1,0 0 0,0 0 0,1 1-1,-1 0 1,-5 5 0,5-4-45,-1 1 0,1 0 0,0 0 0,1 0 0,-1 0 0,1 1 0,-3 6 0,5-11-11,1 0-1,-1 1 1,1-1-1,0 0 1,-1 0-1,1 0 0,0 1 1,0-1-1,0 0 1,0 0-1,0 1 1,0-1-1,1 0 0,-1 0 1,0 1-1,1-1 1,-1 0-1,1 0 1,-1 0-1,1 0 1,-1 0-1,1 0 0,0 0 1,-1 0-1,1 0 1,0 0-1,0 0 1,0 0-1,0 0 0,0-1 1,0 1-1,0 0 1,0-1-1,0 1 1,0 0-1,0-1 0,0 0 1,1 1-1,-1-1 1,0 0-1,0 1 1,3-1-1,13 4-115,0-2 1,0 0-1,26 0 1,38 6 166,-75-2 43,-14 2 49,-13 4 47,-126 36-3356,104-35-79,30-10-8185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5.281"/>
    </inkml:context>
    <inkml:brush xml:id="br0">
      <inkml:brushProperty name="width" value="0.025" units="cm"/>
      <inkml:brushProperty name="height" value="0.025" units="cm"/>
      <inkml:brushProperty name="color" value="#FFC114"/>
    </inkml:brush>
  </inkml:definitions>
  <inkml:trace contextRef="#ctx0" brushRef="#br0">0 17 20275,'0'0'2595,"85"11"-1634,-42-11-641,4-8-256,-3 1-32,-6-2 32,-8 6-224,-6 3-801,-9 0-833,-10 0-1697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5.623"/>
    </inkml:context>
    <inkml:brush xml:id="br0">
      <inkml:brushProperty name="width" value="0.025" units="cm"/>
      <inkml:brushProperty name="height" value="0.025" units="cm"/>
      <inkml:brushProperty name="color" value="#FFC114"/>
    </inkml:brush>
  </inkml:definitions>
  <inkml:trace contextRef="#ctx0" brushRef="#br0">0 38 19891,'0'0'1601,"78"0"-544,-33-6 385,2 0-738,2 1-479,2 3-193,-3-1-513,-2-4-2338,-10-1-3683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6.232"/>
    </inkml:context>
    <inkml:brush xml:id="br0">
      <inkml:brushProperty name="width" value="0.025" units="cm"/>
      <inkml:brushProperty name="height" value="0.025" units="cm"/>
      <inkml:brushProperty name="color" value="#FFC114"/>
    </inkml:brush>
  </inkml:definitions>
  <inkml:trace contextRef="#ctx0" brushRef="#br0">0 266 18514,'0'0'3208,"9"-5"-2210,71-45-197,-3-4 0,112-100-1,-189 154-803,0 0 0,0 0 0,0 0 0,0 0 0,0 0 0,0 0 0,0-1-1,0 1 1,0 0 0,0 0 0,0 0 0,0 0 0,0 0 0,1 0-1,-1 0 1,0-1 0,0 1 0,0 0 0,0 0 0,0 0 0,0 0 0,0 0-1,1 0 1,-1 0 0,0 0 0,0 0 0,0 0 0,0 0 0,0 0 0,1 0-1,-1 0 1,0 0 0,0 0 0,0 0 0,0 0 0,0 0 0,1 0-1,-1 0 1,0 0 0,0 0 0,0 0 0,0 0 0,0 0 0,0 0 0,1 0-1,-1 0 1,0 1 0,0-1 0,0 0 0,0 0 0,0 0 0,0 0 0,0 0-1,0 0 1,1 0 0,-1 1 0,0-1 0,-1 12-114,-8 14 149,3-13 22,-1 1 1,2 0 0,0 0-1,0 1 1,1 0 0,1-1 0,-2 30-1,5-43-83,0 0-1,0 0 0,0 0 1,0 0-1,0 0 0,1 0 1,-1 0-1,0 0 1,0-1-1,1 1 0,-1 0 1,1 0-1,-1 0 0,1 0 1,-1-1-1,1 1 1,-1 0-1,1 0 0,0-1 1,-1 1-1,1-1 0,0 1 1,-1 0-1,1-1 1,0 0-1,0 1 0,0-1 1,0 1-1,-1-1 0,1 0 1,1 1-1,31 0-4819,-11-5-618</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6.561"/>
    </inkml:context>
    <inkml:brush xml:id="br0">
      <inkml:brushProperty name="width" value="0.025" units="cm"/>
      <inkml:brushProperty name="height" value="0.025" units="cm"/>
      <inkml:brushProperty name="color" value="#FFC114"/>
    </inkml:brush>
  </inkml:definitions>
  <inkml:trace contextRef="#ctx0" brushRef="#br0">25 1 18578,'0'0'6021,"-7"50"-5700,3-22-225,1 1-64,0-1 0,-1-2-32,1-2 32,3-1-64,0-2-32,0-3-513,0-8-1377,6-5-1249,1-5-2274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6.906"/>
    </inkml:context>
    <inkml:brush xml:id="br0">
      <inkml:brushProperty name="width" value="0.025" units="cm"/>
      <inkml:brushProperty name="height" value="0.025" units="cm"/>
      <inkml:brushProperty name="color" value="#FFC114"/>
    </inkml:brush>
  </inkml:definitions>
  <inkml:trace contextRef="#ctx0" brushRef="#br0">1 46 13741,'0'0'14702,"89"-9"-14670,-38 3-320,5-1-2019,-2 1-1312,-6-3-1218,-6 0-4483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7.264"/>
    </inkml:context>
    <inkml:brush xml:id="br0">
      <inkml:brushProperty name="width" value="0.025" units="cm"/>
      <inkml:brushProperty name="height" value="0.025" units="cm"/>
      <inkml:brushProperty name="color" value="#FFC114"/>
    </inkml:brush>
  </inkml:definitions>
  <inkml:trace contextRef="#ctx0" brushRef="#br0">0 126 17617,'0'0'7783,"14"1"-7559,-13-1-220,9 1 26,-1 0 0,0-1-1,1 0 1,-1 0 0,0-1 0,1-1-1,-1 1 1,0-2 0,0 1 0,15-7-1,14-11-247,37-26-1,-8 5 138,-67 40 85,0 1 0,0 0-1,0 0 1,1-1-1,-1 1 1,0 0 0,0 0-1,0 0 1,1-1-1,-1 1 1,0 0 0,0 0-1,0 0 1,1 0-1,-1 0 1,0-1 0,1 1-1,-1 0 1,0 0-1,0 0 1,1 0 0,-1 0-1,0 0 1,0 0-1,1 0 1,-1 0 0,0 0-1,1 0 1,-1 0-1,0 0 1,0 0 0,1 0-1,-1 1 1,0-1-1,0 0 1,1 0 0,-1 0-1,0 0 1,0 0-1,1 1 1,-1-1 0,0 0-1,0 0 1,1 1-1,-6 15 487,-19 27 692,20-38-998,3-3-152,-6 8 96,0 1-1,1 0 1,0 0 0,1 1-1,0-1 1,1 1-1,1 0 1,-1 0 0,-1 18-1,5-29-161,0 1-1,0-1 1,0 1 0,0-1-1,0 1 1,0-1-1,0 1 1,0-1 0,1 0-1,-1 1 1,1-1-1,-1 1 1,1-1 0,0 0-1,-1 0 1,1 1 0,0-1-1,0 0 1,0 0-1,0 0 1,0 0 0,0 0-1,0 0 1,2 1-1,-1-1-530,1 1 0,0-1-1,0-1 1,0 1 0,0 0-1,1-1 1,-1 1 0,0-1-1,0 0 1,6-1 0,26-2-9941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2.950"/>
    </inkml:context>
    <inkml:brush xml:id="br0">
      <inkml:brushProperty name="width" value="0.025" units="cm"/>
      <inkml:brushProperty name="height" value="0.025" units="cm"/>
    </inkml:brush>
  </inkml:definitions>
  <inkml:trace contextRef="#ctx0" brushRef="#br0">115 23 7976,'0'0'22234,"-11"7"-20889,5-3-1202,-8 5 49,1 0 0,1 1 0,-14 13-1,23-20-176,0 0 1,0 0-1,1 0 0,-1 0 0,1 0 0,-1 1 0,1 0 0,0-1 0,0 1 0,1 0 0,-1 0 0,1 0 0,0 0 1,0 0-1,0 0 0,1 0 0,-1 0 0,1 0 0,0 7 0,1-9-15,0-1 0,0 1 0,1-1 0,-1 1 0,0-1 0,1 0 0,-1 1 0,0-1 0,1 0 0,0 0 0,-1 0 0,1 0 0,-1 0 0,1 0 0,0-1 0,0 1 0,0 0 0,-1-1 0,1 0 0,0 1 0,0-1 0,0 0 0,0 0 0,0 0 0,0 0 0,2-1 0,5 2 0,-1-1 0,1-1 0,-1 0 0,16-3 0,-18 2 0,0-1 0,0-1 0,0 1 0,-1-1 0,1 1 0,-1-2 0,0 1 0,0 0 0,0-1 0,-1 0 0,0 0 0,0-1 0,0 1 0,0-1 0,-1 0 0,0 0 0,0 0 0,-1 0 0,0 0 0,0-1 0,0 1 0,-1-1 0,0 1 0,0-1 0,0 0 0,-1 1 0,-1-14 0,1 19-71,0 0-1,-1 0 1,1 0-1,0 0 1,0 1 0,-1-1-1,1 0 1,0 0-1,-1 0 1,1 0 0,-1 1-1,1-1 1,-1 0-1,1 0 1,-1 1 0,0-1-1,1 0 1,-1 1-1,0-1 1,0 1 0,1-1-1,-1 1 1,0-1-1,0 1 1,0-1 0,0 1-1,0 0 1,1 0-1,-1-1 1,0 1 0,-2 0-1,-1 2-1976,21 2 114,30-4-6784,-22 0 1282</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7.623"/>
    </inkml:context>
    <inkml:brush xml:id="br0">
      <inkml:brushProperty name="width" value="0.025" units="cm"/>
      <inkml:brushProperty name="height" value="0.025" units="cm"/>
      <inkml:brushProperty name="color" value="#FFC114"/>
    </inkml:brush>
  </inkml:definitions>
  <inkml:trace contextRef="#ctx0" brushRef="#br0">51 5 17392,'0'0'4805,"-51"-1"-3139,51-1-513,21 2-641,20 0 289,17 0 288,19 0-416,17 0-449,11 0-128,5 4-32,-2-1-1217,-11-3-2178,-15 0-1442,-19-8-3651</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18.733"/>
    </inkml:context>
    <inkml:brush xml:id="br0">
      <inkml:brushProperty name="width" value="0.025" units="cm"/>
      <inkml:brushProperty name="height" value="0.025" units="cm"/>
      <inkml:brushProperty name="color" value="#FFC114"/>
    </inkml:brush>
  </inkml:definitions>
  <inkml:trace contextRef="#ctx0" brushRef="#br0">1 651 18065,'0'0'3908,"8"-54"-3620,27 27-224,16-7 160,10-4 65,10-7-289,8-7-32,9 0-257,6-5-31,2-1 96,5 4-129,-5 5 33,-3 4-1249,-8 2-2691,-5 0-7495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2.675"/>
    </inkml:context>
    <inkml:brush xml:id="br0">
      <inkml:brushProperty name="width" value="0.025" units="cm"/>
      <inkml:brushProperty name="height" value="0.025" units="cm"/>
      <inkml:brushProperty name="color" value="#E71224"/>
    </inkml:brush>
  </inkml:definitions>
  <inkml:trace contextRef="#ctx0" brushRef="#br0">4877 506 12908,'-389'-188'3117,"219"117"-3454,-282-78 1,327 119-358,-2 5-1,-159-11 1,188 31 647,-1 4-1,1 4 1,-149 25-1,79 7 662,3 7 0,1 7 0,2 7 0,4 8 0,2 6 0,-169 104-1,199-96-381,4 4-1,4 6 1,4 5-1,4 5 1,4 5-1,5 4 1,5 5-1,5 3 1,5 4-1,-118 218 1,166-262-258,4 1-1,4 2 1,2 1 0,5 1 0,-16 95 0,29-110-71,3-1-1,3 1 1,3 0 0,3 0 0,2-1 0,4 1 0,18 75 0,104 279-491,33-9 5,-103-262 520,-48-121 64,285 632 128,-254-582-110,3-1 1,3-3 0,4-2-1,2-2 1,3-3 0,78 69-1,-71-82 62,3-3 0,1-3-1,2-3 1,3-3 0,0-4 0,3-2-1,1-4 1,1-4 0,1-3-1,1-3 1,2-4 0,-1-4 0,2-3-1,-1-4 1,1-3 0,148-16-1,-148 1-94,-1-5-1,0-3 0,-1-4 1,-1-3-1,138-68 1,-87 25-183,-3-6 0,174-133 0,-149 88 46,-6-6-1,-5-6 1,-7-7-1,-5-6 0,-7-5 1,-7-5-1,-7-5 0,-7-5 1,121-263-1,-144 242 1099,-8-3 0,55-236-1,-98 298-258,-6-1 0,-5 0-1,-6-2 1,-6-192-1,-9 268-656,-3 0 0,-2 1-1,-2 0 1,-3 1 0,-2 0 0,-2 1-1,-2 1 1,-3 1 0,-32-54-1,25 57-478,-2 1 0,-2 2 0,-2 1 0,-2 1 0,-59-50 0,-71-44-3705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2.724"/>
    </inkml:context>
    <inkml:brush xml:id="br0">
      <inkml:brushProperty name="width" value="0.025" units="cm"/>
      <inkml:brushProperty name="height" value="0.025" units="cm"/>
      <inkml:brushProperty name="color" value="#E71224"/>
    </inkml:brush>
  </inkml:definitions>
  <inkml:trace contextRef="#ctx0" brushRef="#br0">0 155 10890,'0'0'12652,"48"-42"-10730,-21 29-352,1 0-674,5-1-479,5-1-225,-2 1-160,0 2 0,2 3-256,-8 0-1474,-6 4-928,-1 1-1250,-14-1-2082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3.098"/>
    </inkml:context>
    <inkml:brush xml:id="br0">
      <inkml:brushProperty name="width" value="0.025" units="cm"/>
      <inkml:brushProperty name="height" value="0.025" units="cm"/>
      <inkml:brushProperty name="color" value="#E71224"/>
    </inkml:brush>
  </inkml:definitions>
  <inkml:trace contextRef="#ctx0" brushRef="#br0">0 181 16015,'0'0'9257,"69"-34"-7720,-12 7-864,10-3-513,2 2-128,-5 7-32,-7 7-608,-11 0-2627,-13 1-4068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6.747"/>
    </inkml:context>
    <inkml:brush xml:id="br0">
      <inkml:brushProperty name="width" value="0.025" units="cm"/>
      <inkml:brushProperty name="height" value="0.025" units="cm"/>
      <inkml:brushProperty name="color" value="#E71224"/>
    </inkml:brush>
  </inkml:definitions>
  <inkml:trace contextRef="#ctx0" brushRef="#br0">1 114 12876,'0'0'16624,"103"-4"-15695,-29-14-545,8 1-288,0 1-224,-10-1-1858,-11-2-4772,-12-3-10891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6.004"/>
    </inkml:context>
    <inkml:brush xml:id="br0">
      <inkml:brushProperty name="width" value="0.025" units="cm"/>
      <inkml:brushProperty name="height" value="0.025" units="cm"/>
      <inkml:brushProperty name="color" value="#E71224"/>
    </inkml:brush>
  </inkml:definitions>
  <inkml:trace contextRef="#ctx0" brushRef="#br0">57 264 10346,'-16'7'1761,"0"-1"1250,3-2-865,2-3 3460,28-1-4133,19-16 257,13-8 288,17-6-449,8-7-480,9-1-480,1 3-385,-5 4-160,-12 7-64,-6 7-1121,-17 2-2563,-11 1-5092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8.738"/>
    </inkml:context>
    <inkml:brush xml:id="br0">
      <inkml:brushProperty name="width" value="0.025" units="cm"/>
      <inkml:brushProperty name="height" value="0.025" units="cm"/>
      <inkml:brushProperty name="color" value="#E71224"/>
    </inkml:brush>
  </inkml:definitions>
  <inkml:trace contextRef="#ctx0" brushRef="#br0">0 149 11211,'0'0'14766,"49"33"-12556,5-52-705,10-9-736,5-3-513,0-5-160,-7 8-64,-8 5-96,-15 11-705,-11 7-1088,-13 5-2179,-8 0-2787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1.897"/>
    </inkml:context>
    <inkml:brush xml:id="br0">
      <inkml:brushProperty name="width" value="0.025" units="cm"/>
      <inkml:brushProperty name="height" value="0.025" units="cm"/>
      <inkml:brushProperty name="color" value="#E71224"/>
    </inkml:brush>
  </inkml:definitions>
  <inkml:trace contextRef="#ctx0" brushRef="#br0">1 370 11979,'0'0'11723,"69"-76"-10569,-21 31-450,7-5-351,6 0-257,1 3-96,-3 9 0,-8 9-129,-8 11-703,-10 7-2307,-9 5-3460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4.903"/>
    </inkml:context>
    <inkml:brush xml:id="br0">
      <inkml:brushProperty name="width" value="0.025" units="cm"/>
      <inkml:brushProperty name="height" value="0.025" units="cm"/>
      <inkml:brushProperty name="color" value="#E71224"/>
    </inkml:brush>
  </inkml:definitions>
  <inkml:trace contextRef="#ctx0" brushRef="#br0">40 0 15471,'0'0'4799,"-2"10"-2594,-13 87 1628,-4 156 0,19-252-3769,0 0 0,0 0 0,0 0 1,0 0-1,0 0 0,0 0 1,0 0-1,0 0 0,1 0 1,-1 0-1,0 0 0,1-1 0,-1 1 1,0 0-1,1 0 0,-1 0 1,1 0-1,1 1 0,11-4 690,12-29-268,-20 21-475,0 0 1,-1 0 0,0-1 0,0 1 0,-1-1-1,-1 0 1,0 0 0,0 0 0,-1-1 0,0 1 0,-1 0-1,-1 0 1,-2-19 0,2 27-12,0 1 0,0 0 0,-1-1 0,1 1 0,0 0 0,-1 0 0,1 0 0,-1 0 0,0 1 0,0-1 0,0 0 0,0 1 0,0-1 0,0 1 0,0-1 0,0 1 0,-1 0 0,1 0 0,0 0 0,-1 1 0,1-1 0,-1 0 0,1 1 0,-1-1 0,1 1 0,-1 0 0,1 0 0,-1 0 0,1 0 0,-1 1 0,-4 0 0,6 0 0,0 0 0,0 1 0,1-1 0,-1 0 0,1 0 0,-1 0 0,1 1 0,-1-1 0,1 0 0,0 1 0,-1-1 0,1 0 0,0 1 0,0-1 0,0 0 0,0 1 0,0-1 0,0 0 0,1 1 0,-1-1 0,0 0 0,1 0 0,-1 1 0,1-1 0,-1 0 0,1 0 0,0 0 0,-1 1 0,1-1 0,0 0 0,0 0 0,0 0 0,0 0 0,1 1 0,11 3 0,0-1 0,1 0 0,0 0 0,0-2 0,-1 0 0,1 0 0,1-1 0,-1-1 0,22-2 0,-28 1 0,-1-1 0,0 0 0,0 0 0,0 0 0,0-1 0,0 0 0,0-1 0,-1 0 0,1 0 0,-1 0 0,0 0 0,0-1 0,-1 0 0,0-1 0,0 1 0,0-1 0,0 0 0,-1 0 0,6-10 0,-8 11 0,1 2 0,0-1 0,-1-1 0,1 1 0,-1 0 0,0-1 0,0 1 0,-1-1 0,0 1 0,1-1 0,-1 0 0,-1 0 0,1 1 0,-1-10 0,0 13 0,-1 1 0,1-1 0,-1 1 0,1-1 0,-1 1 0,1-1 0,-1 1 0,1 0 0,-1-1 0,0 1 0,1 0 0,-1-1 0,0 1 0,1 0 0,-1 0 0,1 0 0,-1-1 0,0 1 0,0 0 0,1 0 0,-1 0 0,0 0 0,1 0 0,-1 0 0,0 1 0,1-1 0,-1 0 0,0 0 0,1 0 0,-1 1 0,0-1 0,0 0 0,-21 11 0,14-2 0,0 1 0,1 0 0,0 0 0,0 0 0,1 1 0,1 0 0,-1 0 0,2 1 0,0-1 0,0 1 0,1 0 0,0 0 0,1 0 0,1 0 0,0 1 0,1 14 0,0-26 0,1 0 0,-1 1 0,1-1 0,0 0 0,0 0 0,-1 0 0,1 0 0,0 0 0,0 0 0,0-1 0,0 1 0,0 0 0,0 0 0,0-1 0,1 1 0,-1-1 0,0 1 0,0-1 0,0 1 0,1-1 0,-1 1 0,0-1 0,0 0 0,1 0 0,-1 0 0,0 0 0,1 0 0,-1 0 0,0 0 0,0 0 0,1-1 0,-1 1 0,0 0 0,2-2 0,4 1 0,0 0 0,0-1 0,0 0 0,0 0 0,8-5 0,0-3 0,-1 0 0,0 0 0,0-2 0,-2 0 0,1 0 0,-1-1 0,-1 0 0,-1-1 0,0 0 0,0-1 0,8-18 0,-19 96 0,-9 16 0,10-78 0,1-1 0,-1 0 0,0 0 0,1 1 0,-1-1 0,1 0 0,-1 0 0,1 0 0,-1 0 0,0 0 0,1 0 0,-1 0 0,1 0 0,-1 0 0,1 0 0,-1 0 0,1 0 0,-1 0 0,1 0 0,-1 0 0,0 0 0,1-1 0,-1 1 0,1 0 0,-1 0 0,0 0 0,1-1 0,-1 1 0,1 0 0,-1-1 0,0 1 0,1 0 0,-1-1 0,0 1 0,0 0 0,1-1 0,-1 1 0,0-1 0,0 1 0,1-1 0,18-17 0,-3-1 0,-3 4 0,0 0 0,19-16 0,-30 28 0,1 1 0,0 0 0,-1 0 0,1 0 0,0 0 0,0 0 0,0 1 0,0-1 0,0 1 0,1 0 0,-1 0 0,0 0 0,1 0 0,-1 0 0,0 1 0,1 0 0,-1 0 0,1 0 0,5 0 0,-7 1 0,-1 0 0,1-1 0,-1 1 0,0 0 0,1 0 0,-1 0 0,0 0 0,0 0 0,1 0 0,-1 0 0,0 0 0,0 0 0,0 1 0,0-1 0,0 0 0,-1 1 0,1-1 0,0 1 0,0 1 0,9 37 0,-2-11 0,-8-28 0,0-1 0,1 1 0,-1-1 0,0 1 0,1-1 0,-1 1 0,1-1 0,-1 1 0,1-1 0,-1 1 0,1-1 0,-1 0 0,1 1 0,0-1 0,-1 0 0,1 0 0,0 1 0,-1-1 0,1 0 0,-1 0 0,1 0 0,0 0 0,-1 0 0,1 0 0,0 0 0,0 0 0,-1 0 0,1 0 0,0 0 0,-1 0 0,1 0 0,-1 0 0,1-1 0,0 1 0,-1 0 0,1-1 0,-1 1 0,1 0 0,0-1 0,-1 1 0,1 0 0,-1-1 0,1 1 0,-1-1 0,1 0 0,28-27 0,-22 21 0,-6 5-53,1 0 0,0 0 0,0 0-1,0 0 1,0 1 0,0-1 0,0 1 0,0-1 0,1 1 0,-1 0-1,0 0 1,1 0 0,-1 0 0,1 0 0,-1 1 0,4-1-1,-5 1-16,0 1 0,0 0-1,0 0 1,0 0-1,0 0 1,0-1 0,0 1-1,0 1 1,0-1-1,0 0 1,0 0-1,-1 0 1,1 0 0,0 0-1,-1 1 1,1-1-1,-1 0 1,1 1-1,-1-1 1,0 0 0,0 1-1,1-1 1,-1 0-1,0 1 1,0-1 0,0 1-1,-1-1 1,1 0-1,-1 3 1,1 1-667,-2 24-8002,-4-21-1318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3.279"/>
    </inkml:context>
    <inkml:brush xml:id="br0">
      <inkml:brushProperty name="width" value="0.025" units="cm"/>
      <inkml:brushProperty name="height" value="0.025" units="cm"/>
    </inkml:brush>
  </inkml:definitions>
  <inkml:trace contextRef="#ctx0" brushRef="#br0">131 0 17905,'0'0'7997,"-12"8"-5317,3-1-2164,-56 42 1894,61-45-2326,0-1 0,0 1 0,0-1 0,1 1 0,0 0 0,0 1 0,0-1 0,0 1-1,1-1 1,-1 1 0,1 0 0,0 0 0,1 0 0,-3 8 0,5-12-103,-1 0 1,1-1-1,0 1 1,-1 0-1,1-1 0,0 1 1,-1-1-1,1 1 1,0-1-1,0 1 0,-1-1 1,1 1-1,0-1 1,0 0-1,0 1 0,0-1 1,0 0-1,0 0 1,-1 0-1,1 1 1,0-1-1,0 0 0,0 0 1,0 0-1,0-1 1,0 1-1,0 0 0,0 0 1,1-1-1,32-4-907,-4-3 144,-18 4 829,0 0-1,0 1 0,1 1 1,19-2-1,-31 5-20,0-1 1,-1 0-1,1 1 0,-1-1 1,1 0-1,-1 1 0,1-1 0,-1 0 1,1 1-1,-1-1 0,1 1 1,-1-1-1,1 1 0,-1-1 1,0 1-1,1-1 0,-1 1 0,0-1 1,1 1-1,-1 0 0,0-1 1,0 1-1,0 0 0,0-1 1,0 1-1,0-1 0,1 1 0,-1 0 1,0-1-1,-1 1 0,1 0 1,0-1-1,0 1 0,0 0 1,0-1-1,0 1 0,-1-1 0,1 1 1,0-1-1,-1 1 0,1 0 1,0-1-1,-1 1 0,-14 30 851,10-24-877,-1 0 0,0 0 0,0-1 0,-1 1 0,1-2 0,-1 1 0,0-1 0,-1 0 0,0 0 0,1-1 0,-12 5 0,19-9-5,-1 0-1,1 0 1,0 0 0,0 0-1,-1 1 1,1-1-1,0 0 1,-1 0 0,1 0-1,0 0 1,-1 0 0,1 0-1,0 0 1,0 0-1,-1-1 1,1 1 0,0 0-1,-1 0 1,1 0 0,0 0-1,0 0 1,-1 0 0,1-1-1,0 1 1,0 0-1,-1 0 1,1 0 0,0-1-1,0 1 1,0 0 0,-1 0-1,1 0 1,0-1 0,0 1-1,0 0 1,0-1-1,0 1 1,-1 0 0,1 0-1,0-1 1,0 1 0,0 0-1,0-1 1,0 1-1,0 0 1,0 0 0,0-1-1,0 1 1,0 0 0,0-1-1,0 1 1,0 0 0,0 0-1,1-1 1,-1 1-1,0 0 1,0-1 0,0 1-1,0 0 1,0 0 0,1-1-1,-1 1 1,0 0 0,0 0-1,0 0 1,1-1-1,32-41-7892,-10 16 525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5.243"/>
    </inkml:context>
    <inkml:brush xml:id="br0">
      <inkml:brushProperty name="width" value="0.025" units="cm"/>
      <inkml:brushProperty name="height" value="0.025" units="cm"/>
      <inkml:brushProperty name="color" value="#E71224"/>
    </inkml:brush>
  </inkml:definitions>
  <inkml:trace contextRef="#ctx0" brushRef="#br0">1 0 26361,'0'0'4484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9.381"/>
    </inkml:context>
    <inkml:brush xml:id="br0">
      <inkml:brushProperty name="width" value="0.025" units="cm"/>
      <inkml:brushProperty name="height" value="0.025" units="cm"/>
      <inkml:brushProperty name="color" value="#E71224"/>
    </inkml:brush>
  </inkml:definitions>
  <inkml:trace contextRef="#ctx0" brushRef="#br0">1 181 16624,'0'0'2616,"3"-10"-22,-1 2-2210,0 1 0,1-1 0,0 1 0,0 0 0,1 0 0,0 0 0,0 0 0,1 1 0,0 0 0,0 0 0,0 0 0,1 0 0,0 1 0,9-7 0,4 0-110,1 1 0,-1 1 0,23-8 0,-35 15-232,0 1-1,0-1 1,1 1 0,-1 1 0,0-1 0,1 1-1,-1 1 1,1-1 0,-1 1 0,1 1-1,-1-1 1,12 3 0,-17-2-43,0 1-1,0-1 1,-1 0-1,1 0 1,0 0 0,-1 1-1,1-1 1,-1 1 0,0 0-1,0-1 1,1 1-1,-1 0 1,0-1 0,0 1-1,-1 0 1,1 0-1,0 0 1,0 0 0,-1 0-1,0 0 1,1 0 0,-1 0-1,0 0 1,0 0-1,0 0 1,0 3 0,0 5 6,-1 0 0,0-1 1,0 1-1,-4 13 0,-2-2 38,-2 0 0,1 0 0,-2-1 0,-1 0 0,-15 22 0,-76 92 68,71-95-85,15-19 3,9-13 100,1 0 1,0 1-1,0 0 0,1 0 0,0 0 0,1 0 1,-7 17-1,11-25-122,0 1 1,0-1 0,0 1-1,0-1 1,-1 1-1,1-1 1,0 1 0,0-1-1,0 1 1,0-1 0,0 1-1,0 0 1,0-1-1,1 1 1,-1-1 0,0 1-1,0-1 1,0 1 0,0-1-1,1 1 1,-1-1-1,0 1 1,1-1 0,-1 0-1,0 1 1,1-1 0,-1 1-1,0-1 1,1 0-1,-1 1 1,1-1 0,-1 0-1,0 1 1,1-1 0,-1 0-1,1 0 1,-1 1-1,1-1 1,-1 0 0,2 0-1,24 1 178,-19-1-138,27-4 66,0 0-1,48-15 0,2 1-860,-18 5-2791,-7 1-4837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7.775"/>
    </inkml:context>
    <inkml:brush xml:id="br0">
      <inkml:brushProperty name="width" value="0.025" units="cm"/>
      <inkml:brushProperty name="height" value="0.025" units="cm"/>
      <inkml:brushProperty name="color" value="#E71224"/>
    </inkml:brush>
  </inkml:definitions>
  <inkml:trace contextRef="#ctx0" brushRef="#br0">1 1 14798,'0'0'13004,"0"60"-11594,0-34-802,5 4-384,0-3-160,3 0-31,3-4-33,0 1-129,1-3-543,-3 2-674,-6-2-864,-3-2-1025,0-5-672,-8-5-2563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8.136"/>
    </inkml:context>
    <inkml:brush xml:id="br0">
      <inkml:brushProperty name="width" value="0.025" units="cm"/>
      <inkml:brushProperty name="height" value="0.025" units="cm"/>
      <inkml:brushProperty name="color" value="#E71224"/>
    </inkml:brush>
  </inkml:definitions>
  <inkml:trace contextRef="#ctx0" brushRef="#br0">1 104 17969,'0'0'13164,"70"-52"-12651,-34 43-449,4 2-384,-1 1-1634,0-2-2114,-4-1-1794,-6-4-2209</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8.479"/>
    </inkml:context>
    <inkml:brush xml:id="br0">
      <inkml:brushProperty name="width" value="0.025" units="cm"/>
      <inkml:brushProperty name="height" value="0.025" units="cm"/>
      <inkml:brushProperty name="color" value="#E71224"/>
    </inkml:brush>
  </inkml:definitions>
  <inkml:trace contextRef="#ctx0" brushRef="#br0">0 28 14029,'0'0'9294,"12"-4"-6742,17-3-1004,-1 1 0,1 2 1,57-2-1,-77 6-1491,0 0 0,-1 0 0,1 1 0,0 0 0,-1 0 0,1 1 0,-1 1 0,14 4 0,-20-6-49,-1 0 0,1 0-1,0 1 1,-1-1 0,1 0-1,-1 0 1,1 1 0,-1-1-1,0 1 1,0-1 0,0 1-1,0 0 1,0-1 0,0 1-1,0 0 1,0 0 0,0 3-1,0-2-3,-1 1-1,0 0 1,0-1-1,0 1 0,0-1 1,-1 1-1,1-1 1,-1 1-1,0-1 0,0 1 1,0-1-1,-1 1 1,-1 2-1,-9 14-3,0-1 0,-2-1 0,0 0 0,-1-1 0,0 0 0,-35 27 0,-26 29 0,75-72 0,-1 1 0,1-1 0,-1 1 0,1 0 0,-1-1 0,1 1 0,0 0 0,0 0 0,0 0 0,0 0 0,0 0 0,0 0 0,1 0 0,-1 0 0,1 0 0,-1 0 0,1 4 0,1-5 0,-1 0 0,1 0 0,0 0 0,0 0 0,0 0 0,0 0 0,0 0 0,0 0 0,0-1 0,0 1 0,0 0 0,0-1 0,0 1 0,0-1 0,1 1 0,-1-1 0,0 1 0,0-1 0,1 0 0,-1 0 0,0 0 0,1 1 0,-1-1 0,0-1 0,1 1 0,-1 0 0,2-1 0,96-1-2003,-81 0-98,0-1 1,0 0 0,25-8-1,-4-3-14399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5.803"/>
    </inkml:context>
    <inkml:brush xml:id="br0">
      <inkml:brushProperty name="width" value="0.025" units="cm"/>
      <inkml:brushProperty name="height" value="0.025" units="cm"/>
      <inkml:brushProperty name="color" value="#E71224"/>
    </inkml:brush>
  </inkml:definitions>
  <inkml:trace contextRef="#ctx0" brushRef="#br0">3 1 18353,'0'0'8953,"0"10"-7902,-2 50 201,1 92-299,1-150-926,0 0 0,1 0 0,-1 0 0,0 0-1,1 0 1,-1 0 0,1 0 0,0 0 0,0 0 0,0 0 0,0 0-1,1 2 1,-2-4 0,1 1 0,-1-1 0,1 0 0,-1 1 1,1-1-1,-1 1 0,0-1 0,1 0 0,0 0 0,-1 1 0,1-1 0,-1 0 0,1 0 0,-1 1 0,1-1 0,-1 0 0,1 0 0,0 0 0,-1 0 0,1 0 0,-1 0 0,1 0 0,0 0 0,-1 0 0,1 0 1,-1 0-1,1-1 0,1 0 20,0 0 1,-1 0 0,1 0 0,-1-1-1,1 1 1,-1 0 0,1-1 0,-1 1-1,0-1 1,0 0 0,0 1 0,0-1-1,0 0 1,0 1 0,0-1 0,-1 0-1,1 0 1,-1 0 0,1 0 0,-1 0-1,0 0 1,1-4 0,-10-76-48,10 81-13,0 1 0,-1-1 1,1 0-1,0 1 0,0-1 0,-1 0 1,1 1-1,0-1 0,0 1 0,0 0 1,0-1-1,0 1 0,0-1 0,0 1 1,0 0-1,0 0 0,0 0 0,-1 0 1,1-1-1,0 1 0,0 1 0,0-1 0,2 0 1,34 0-920,-30 0 446,90 0-12956,-72 0 7052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6.426"/>
    </inkml:context>
    <inkml:brush xml:id="br0">
      <inkml:brushProperty name="width" value="0.025" units="cm"/>
      <inkml:brushProperty name="height" value="0.025" units="cm"/>
      <inkml:brushProperty name="color" value="#E71224"/>
    </inkml:brush>
  </inkml:definitions>
  <inkml:trace contextRef="#ctx0" brushRef="#br0">102 1 16464,'0'0'6742,"-9"4"-6347,0 1-194,0-1 0,0 2 0,0-1 0,1 2 0,-11 9 0,16-14-124,1 0-1,-1 1 1,1-1-1,0 1 1,0 0-1,0 0 1,0 0-1,0 0 1,1 0-1,-1 0 1,1 0-1,0 1 1,0-1 0,0 0-1,0 1 1,1-1-1,-1 0 1,1 1-1,0-1 1,0 1-1,0-1 1,0 1-1,2 6 1,0-9-56,0 0-1,0-1 1,1 1 0,-1 0 0,0-1-1,0 1 1,0-1 0,1 1 0,-1-1-1,0 0 1,0 0 0,1 0 0,-1 0 0,0-1-1,1 1 1,-1-1 0,3 0 0,2-2 37,-1 1 0,1-1 0,-1 0 0,0-1 1,0 0-1,-1 0 0,1 0 0,-1 0 0,0-1 1,6-6-1,0-1 513,-2 0 0,1-1 1,10-20-1,-27 50-523,-1 1 0,2 0 0,1 0 0,0 0 0,-3 26 0,8-44-43,0 0 0,0 1-1,0-1 1,0 0 0,0 0 0,0 0-1,0 0 1,0 1 0,0-1 0,0 0-1,0 0 1,0 0 0,0 0 0,0 1-1,0-1 1,0 0 0,0 0 0,1 0-1,-1 0 1,0 0 0,0 1 0,0-1-1,0 0 1,0 0 0,0 0 0,1 0-1,-1 0 1,0 0 0,0 0-1,0 1 1,0-1 0,0 0 0,1 0-1,-1 0 1,0 0 0,0 0 0,0 0-1,0 0 1,1 0 0,-1 0 0,0 0-1,0 0 1,0 0 0,1 0 0,-1 0-1,0 0 1,12-6 312,8-9 280,-5 0-335,-1-1 0,0 0-1,-1 0 1,18-32-1,-30 100-923,-7 3 646,6-55 18,1 1-1,-1-1 0,1 0 1,-1 0-1,1 1 0,-1-1 1,1 0-1,0 0 0,-1 0 0,1 0 1,-1 0-1,1 0 0,-1 0 1,1 0-1,0 0 0,-1 0 1,1 0-1,-1 0 0,1 0 1,-1 0-1,1 0 0,0-1 1,-1 1-1,1 0 0,-1 0 1,1-1-1,-1 1 0,1 0 1,-1-1-1,1 0 0,18-9 92,-8 1-31,-1-1 0,0 0 0,16-20 0,-17 18-72,1 1 0,21-20 1,-29 38-97,-1 0 0,0 0 0,0 1 0,0-1 0,-2 10 0,1-7 35,4 17-98,6-21-2303,9-6-3453,-1-3-1170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6.799"/>
    </inkml:context>
    <inkml:brush xml:id="br0">
      <inkml:brushProperty name="width" value="0.025" units="cm"/>
      <inkml:brushProperty name="height" value="0.025" units="cm"/>
      <inkml:brushProperty name="color" value="#E71224"/>
    </inkml:brush>
  </inkml:definitions>
  <inkml:trace contextRef="#ctx0" brushRef="#br0">155 1 20115,'0'0'5856,"-11"3"-1969,-2 0-2709,3-1-931,1 1 1,-1-1-1,0 1 0,1 1 0,0 0 1,-17 10-1,26-13-247,0-1 0,0 0 0,0 1 0,0-1 0,0 1 0,0-1 0,0 1 0,0-1 0,0 1 0,1-1 0,-1 0 0,0 1 0,0-1 0,0 1 0,1-1 0,-1 0 0,0 1 0,1-1 0,-1 0 0,0 1 0,1-1 0,-1 0 0,0 1 0,1-1 0,-1 0 0,1 0 0,-1 0 0,0 1 0,1-1 0,-1 0 0,1 0 0,-1 0 0,1 0 0,-1 0 0,1 0 0,-1 0 0,1 0 0,24 9 0,-23-8 0,5 1-8,0 1 1,0-1-1,-1 1 0,1 0 1,-1 1-1,10 6 1,-15-9 7,0 0 0,0 0 0,0 0 1,0 1-1,-1-1 0,1 0 0,0 0 1,0 0-1,-1 1 0,1-1 0,-1 0 1,0 1-1,1-1 0,-1 0 0,0 1 1,0-1-1,1 1 0,-1-1 0,0 0 1,0 1-1,-1-1 0,1 1 0,0-1 1,0 0-1,-1 1 0,1-1 0,-1 0 1,1 1-1,-1-1 0,0 0 0,1 0 1,-1 1-1,0-1 0,0 0 1,0 0-1,0 0 0,0 0 0,0 0 1,0 0-1,0 0 0,-2 0 0,-5 7 22,0-1 0,-1 0 0,0 0 0,-15 8 0,20-13-74,1 0-1,-1 0 0,0 0 0,0-1 0,-1 1 0,1-1 0,0 0 0,0 0 0,-1-1 0,1 1 1,0-1-1,-1 0 0,1 0 0,-7-1 0,7-3-3492,0-6-3266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7.358"/>
    </inkml:context>
    <inkml:brush xml:id="br0">
      <inkml:brushProperty name="width" value="0.025" units="cm"/>
      <inkml:brushProperty name="height" value="0.025" units="cm"/>
      <inkml:brushProperty name="color" value="#E71224"/>
    </inkml:brush>
  </inkml:definitions>
  <inkml:trace contextRef="#ctx0" brushRef="#br0">1 6 17777,'0'0'11403,"79"14"-10378,-27-17-481,2-5-384,0 1-384,-7 5-1826,-14 2-2114,-12 4-1505,-18 9-6343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27.702"/>
    </inkml:context>
    <inkml:brush xml:id="br0">
      <inkml:brushProperty name="width" value="0.025" units="cm"/>
      <inkml:brushProperty name="height" value="0.025" units="cm"/>
      <inkml:brushProperty name="color" value="#E71224"/>
    </inkml:brush>
  </inkml:definitions>
  <inkml:trace contextRef="#ctx0" brushRef="#br0">1 148 20980,'0'0'4196,"71"-39"-1890,-22 17-1025,8 1-672,5 2-577,-2 3-2018,-8-1-4580,-6 4-11788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3.619"/>
    </inkml:context>
    <inkml:brush xml:id="br0">
      <inkml:brushProperty name="width" value="0.025" units="cm"/>
      <inkml:brushProperty name="height" value="0.025" units="cm"/>
    </inkml:brush>
  </inkml:definitions>
  <inkml:trace contextRef="#ctx0" brushRef="#br0">39 0 21588,'0'0'10570,"-27"72"-9961,20-45-609,2-2 0,5-3 0,0-4 0,2-4 0,10-5-2594,1-5-3140,-1-4-2690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30.111"/>
    </inkml:context>
    <inkml:brush xml:id="br0">
      <inkml:brushProperty name="width" value="0.025" units="cm"/>
      <inkml:brushProperty name="height" value="0.025" units="cm"/>
      <inkml:brushProperty name="color" value="#E71224"/>
    </inkml:brush>
  </inkml:definitions>
  <inkml:trace contextRef="#ctx0" brushRef="#br0">11 124 4676,'0'0'16496,"-4"-9"-14350,3 7-2006,0 0-1,0-1 1,0 1-1,1 0 1,-1-1-1,0 1 1,1 0 0,-1-1-1,1 1 1,0 0-1,0-1 1,0 1-1,0-1 1,1 1 0,0-4-1,0 3 19,1 0 0,0 1 0,0-1 0,0 0 0,1 1 0,-1-1 0,1 1-1,-1 0 1,1 0 0,0 0 0,0 0 0,0 0 0,0 1 0,5-3 0,2-1 78,1-1 0,0 1 0,1 1 0,-1 0 0,1 0 0,0 1 1,0 1-1,0 0 0,0 0 0,0 2 0,0-1 0,16 3 0,-26-2-226,-1 1-1,1 0 1,0-1-1,-1 1 1,0 0-1,1 0 1,-1 0-1,1 0 0,-1 1 1,0-1-1,0 0 1,0 0-1,0 1 1,0-1-1,0 1 1,0-1-1,0 1 1,-1-1-1,1 1 0,0-1 1,-1 1-1,1 0 1,-1-1-1,0 1 1,0 0-1,1 0 1,-1-1-1,0 1 1,0 0-1,-1 2 0,1 3 51,-1 0 0,0 1-1,0-1 1,0 0-1,-1 0 1,-3 9-1,-5 3 60,-1 0 0,0-1 0,-2 0 0,0-1-1,0 0 1,-27 25 0,-25 30 117,63-70-234,1 0-1,-1-1 1,1 1 0,0 0 0,0 0-1,0 1 1,0-1 0,0 0-1,0 0 1,0 0 0,1 1 0,-1 2-1,1-4 0,0-1 1,0 1-1,0 0 0,0-1 0,0 1 0,0 0 0,1 0 0,-1-1 0,0 1 0,1 0 0,-1-1 0,0 1 1,1 0-1,-1-1 0,1 1 0,-1-1 0,1 1 0,-1-1 0,1 1 0,-1-1 0,1 1 0,0-1 0,-1 1 0,1-1 1,0 1-1,6 1-24,-1-1 1,0 1 0,1-1-1,-1 0 1,1 0-1,11-1 1,-5 0-80,74 1-5925,-44-1-3529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6.950"/>
    </inkml:context>
    <inkml:brush xml:id="br0">
      <inkml:brushProperty name="width" value="0.025" units="cm"/>
      <inkml:brushProperty name="height" value="0.025" units="cm"/>
      <inkml:brushProperty name="color" value="#E71224"/>
    </inkml:brush>
  </inkml:definitions>
  <inkml:trace contextRef="#ctx0" brushRef="#br0">22 1 18033,'0'0'9065,"-9"67"-8169,3-33-351,3 0-417,0 2-128,3 0 32,0-5-64,0 0-448,0-7-866,3-2-672,0-2-896,-3-8-1538,0-1-3492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7.308"/>
    </inkml:context>
    <inkml:brush xml:id="br0">
      <inkml:brushProperty name="width" value="0.025" units="cm"/>
      <inkml:brushProperty name="height" value="0.025" units="cm"/>
      <inkml:brushProperty name="color" value="#E71224"/>
    </inkml:brush>
  </inkml:definitions>
  <inkml:trace contextRef="#ctx0" brushRef="#br0">0 95 20083,'0'0'7431,"69"-18"-6918,-29 9-353,8 1-192,-5-6-1858,3 0-1794,-4 0-1697,-9-3-3875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7.667"/>
    </inkml:context>
    <inkml:brush xml:id="br0">
      <inkml:brushProperty name="width" value="0.025" units="cm"/>
      <inkml:brushProperty name="height" value="0.025" units="cm"/>
      <inkml:brushProperty name="color" value="#E71224"/>
    </inkml:brush>
  </inkml:definitions>
  <inkml:trace contextRef="#ctx0" brushRef="#br0">0 362 20275,'0'0'7623,"13"-10"-6421,27-24-868,-2-2 0,-2-1 0,-1-2 0,-2-1 0,-2-2 0,47-82 0,-87 180-580,-12 12 271,-21 118 0,34-74-6444,8-88-211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49.655"/>
    </inkml:context>
    <inkml:brush xml:id="br0">
      <inkml:brushProperty name="width" value="0.025" units="cm"/>
      <inkml:brushProperty name="height" value="0.025" units="cm"/>
      <inkml:brushProperty name="color" value="#E71224"/>
    </inkml:brush>
  </inkml:definitions>
  <inkml:trace contextRef="#ctx0" brushRef="#br0">42 0 14926,'0'0'12428,"-15"74"-12012,7-37-224,-2-2-127,5 2-65,2-6-545,3-4-896,0-6-1314,0-9-160,0-5-416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0.011"/>
    </inkml:context>
    <inkml:brush xml:id="br0">
      <inkml:brushProperty name="width" value="0.025" units="cm"/>
      <inkml:brushProperty name="height" value="0.025" units="cm"/>
      <inkml:brushProperty name="color" value="#E71224"/>
    </inkml:brush>
  </inkml:definitions>
  <inkml:trace contextRef="#ctx0" brushRef="#br0">1 86 22197,'0'0'7527,"65"-38"-7463,-30 29-96,5 0-1089,4 1-1762,-3 2-1217,-3-1-1441,-2-2-6182</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0.356"/>
    </inkml:context>
    <inkml:brush xml:id="br0">
      <inkml:brushProperty name="width" value="0.025" units="cm"/>
      <inkml:brushProperty name="height" value="0.025" units="cm"/>
      <inkml:brushProperty name="color" value="#E71224"/>
    </inkml:brush>
  </inkml:definitions>
  <inkml:trace contextRef="#ctx0" brushRef="#br0">37 0 19538,'0'0'1805,"8"0"53,-2 0-1635,0 0 0,0 1 1,0-1-1,0 1 1,0 1-1,0-1 1,0 1-1,-1 0 1,1 0-1,8 5 0,-12-5-105,1-1 0,-1 1 0,0-1-1,0 1 1,0 0 0,0 0-1,0 0 1,0 0 0,-1 1 0,1-1-1,-1 0 1,0 1 0,1-1 0,-1 1-1,0-1 1,0 1 0,-1-1-1,1 1 1,0 0 0,-1-1 0,0 1-1,0 0 1,1 0 0,-2-1-1,1 1 1,0 0 0,0 0 0,-1-1-1,0 1 1,-1 4 0,-1 1 77,-1-1 1,0 1-1,-1-1 1,0 0-1,0 0 1,0 0 0,-1-1-1,0 1 1,0-1-1,0-1 1,-13 9-1,9-7-9,1 1-1,0 0 1,1 0-1,0 1 1,-11 14-1,18-22-182,0 1-1,1-1 1,-1 0-1,0 0 1,1 1-1,-1-1 1,0 0-1,1 0 1,0 1-1,-1-1 1,1 1-1,0-1 1,0 0-1,0 1 1,-1-1-1,2 1 1,-1-1-1,0 0 1,0 1-1,0-1 1,1 1-1,-1-1 1,0 0-1,1 1 1,0-1-1,-1 0 1,2 2-1,0-1 3,0 0 0,1 0 0,-1 0-1,1 0 1,-1 0 0,1 0 0,0-1-1,-1 0 1,1 1 0,0-1-1,0 0 1,3 0 0,13 3-206,-1 0 0,1-2 0,23 1 0,-37-3 35,45 1-5000,-16-2-2736,7-2-9966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2.878"/>
    </inkml:context>
    <inkml:brush xml:id="br0">
      <inkml:brushProperty name="width" value="0.025" units="cm"/>
      <inkml:brushProperty name="height" value="0.025" units="cm"/>
      <inkml:brushProperty name="color" value="#E71224"/>
    </inkml:brush>
  </inkml:definitions>
  <inkml:trace contextRef="#ctx0" brushRef="#br0">81 0 24119,'0'0'3427,"-44"61"-2338,31-24-673,1 1-191,2 5-129,9-3-64,1-6-32,1-3-192,15-10-897,2-7-1314,0-5-255,-3-8-801,-8-1-3556</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3.207"/>
    </inkml:context>
    <inkml:brush xml:id="br0">
      <inkml:brushProperty name="width" value="0.025" units="cm"/>
      <inkml:brushProperty name="height" value="0.025" units="cm"/>
      <inkml:brushProperty name="color" value="#E71224"/>
    </inkml:brush>
  </inkml:definitions>
  <inkml:trace contextRef="#ctx0" brushRef="#br0">0 111 20595,'0'0'7656,"64"-6"-6247,-28-6-384,10-2-897,3-4-288,-2 0-2306,-4-4-3524,-5 1-3427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3.580"/>
    </inkml:context>
    <inkml:brush xml:id="br0">
      <inkml:brushProperty name="width" value="0.025" units="cm"/>
      <inkml:brushProperty name="height" value="0.025" units="cm"/>
      <inkml:brushProperty name="color" value="#E71224"/>
    </inkml:brush>
  </inkml:definitions>
  <inkml:trace contextRef="#ctx0" brushRef="#br0">1 262 18514,'0'0'10778,"12"-11"-9492,154-149 175,-116 110-1438,-6 11 202,-43 39-226,-1 0 1,0 0 0,0 0-1,0-1 1,0 1 0,1 0 0,-1 0-1,0 0 1,0 0 0,0 0-1,0 0 1,1 0 0,-1 0-1,0 0 1,0 0 0,0 0 0,0 0-1,1 0 1,-1 0 0,0 0-1,0 0 1,0 0 0,1 0 0,-1 0-1,0 0 1,0 0 0,0 0-1,0 0 1,1 0 0,-1 0 0,0 1-1,0-1 1,0 0 0,0 0-1,1 0 1,-1 0 0,0 0-1,0 0 1,0 1 0,0-1 0,0 0-1,0 0 1,0 0 0,0 0-1,1 1 1,-1-1 0,0 13-49,-6 16 15,-31 83 164,25-81-648,1 1 0,2 0 0,1 0-1,-8 66 1,18-73-6656,7-13-7021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4.181"/>
    </inkml:context>
    <inkml:brush xml:id="br0">
      <inkml:brushProperty name="width" value="0.025" units="cm"/>
      <inkml:brushProperty name="height" value="0.025" units="cm"/>
    </inkml:brush>
  </inkml:definitions>
  <inkml:trace contextRef="#ctx0" brushRef="#br0">43 0 22677,'0'0'2120,"-3"13"773,-10 43-1201,3 1 1,-6 108-1,16-31-1692,23-282 0,-21 88-346,-2 55 219,-1 7 14,1 32 0,0-29 132,0-1 0,0 0 0,0 0 0,1 0 1,-1 0-1,1 0 0,0 0 0,1 0 0,-1 0 1,0 0-1,1 0 0,0 0 0,0-1 1,0 1-1,1-1 0,-1 1 0,5 4 0,-4-7-4,-1 1 0,1 0 0,0-1-1,0 1 1,0-1 0,0 0-1,0 0 1,0 0 0,0-1 0,0 1-1,1-1 1,-1 1 0,0-1 0,0 0-1,1 0 1,-1-1 0,0 1 0,0-1-1,0 1 1,0-1 0,1 0 0,-1 0-1,4-3 1,4-2-15,-1-1 0,0 0 0,0-1 0,-1 0 0,0 0 0,0-1 0,-1 0 0,0 0 0,-1-1 0,0 0 0,0-1 0,-1 0 0,5-13 0,-20 45 0,1 0 0,0 1 0,2 0 0,0 0 0,2 1 0,-4 36 0,8-59 0,1 1 0,-1 0 0,0-1 0,0 1 0,1-1 0,-1 1 0,0 0 0,1-1 0,-1 1 0,1-1 0,-1 1 0,1-1 0,-1 1 0,1-1 0,-1 0 0,1 1 0,-1-1 0,1 1 0,-1-1 0,1 0 0,0 0 0,-1 1 0,1-1 0,0 0 0,-1 0 0,1 0 0,0 0 0,-1 1 0,1-1 0,0 0 0,-1 0 0,1 0 0,0-1 0,-1 1 0,1 0 0,0 0 0,-1 0 0,1 0 0,0-1 0,0 1 0,30-11 0,-10-4 0,35-32 0,-39 31 0,1 1 0,26-18 0,-30 27 0,-14 6 0,1 0 0,-1 0 0,0 0 0,1 0 0,-1 0 0,1 0 0,-1 1 0,1-1 0,-1 0 0,0 0 0,1 1 0,-1-1 0,0 0 0,1 1 0,-1-1 0,0 0 0,1 1 0,-1-1 0,0 0 0,0 1 0,1-1 0,-1 1 0,0-1 0,0 0 0,0 1 0,1-1 0,-1 1 0,0-1 0,0 1 0,0-1 0,0 0 0,0 1 0,0-1 0,0 1 0,0-1 0,0 1 0,0-1 0,-1 1 0,1 18 0,0-18 0,-1 19 0,1-8 0,-1 0 0,2-1 0,-1 1 0,4 15 0,-4-25 0,0 0 0,1-1 0,-1 1 0,1 0 0,0 0 0,-1 0 0,1 0 0,0-1 0,0 1 0,0 0 0,0-1 0,1 1 0,-1-1 0,0 1 0,1-1 0,-1 0 0,1 1 0,-1-1 0,1 0 0,-1 0 0,1 0 0,0 0 0,0-1 0,-1 1 0,1 0 0,0-1 0,0 1 0,0-1 0,0 1 0,0-1 0,3 0 0,-2-1 0,-1 1 0,0-1 0,1 0 0,-1 0 0,0 0 0,1 0 0,-1-1 0,0 1 0,0-1 0,0 1 0,0-1 0,-1 0 0,1 0 0,0 0 0,-1 0 0,1 0 0,-1 0 0,0 0 0,1 0 0,-1 0 0,0-1 0,0 1 0,-1-1 0,1 1 0,0-5 0,3-7 0,0 0 0,-1 0 0,1-17 0,-3 8 0,-2 1 0,0-1 0,-1 1 0,-1-1 0,-7-27 0,48 79 0,-15-17-1280,1-6-4012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6:59.315"/>
    </inkml:context>
    <inkml:brush xml:id="br0">
      <inkml:brushProperty name="width" value="0.025" units="cm"/>
      <inkml:brushProperty name="height" value="0.025" units="cm"/>
      <inkml:brushProperty name="color" value="#E71224"/>
    </inkml:brush>
  </inkml:definitions>
  <inkml:trace contextRef="#ctx0" brushRef="#br0">3951 632 13293,'-12'-13'1446,"-52"-53"-943,-2 3-1,-3 3 0,-3 4 1,-111-68-1,121 88-634,-1 3 0,-2 3-1,-1 2 1,-1 4-1,-2 2 1,-104-18 0,40 22 104,0 6 0,-1 6 0,-230 19 0,243 0 502,0 5 1,2 5-1,0 6 1,2 4-1,1 6 0,2 5 1,3 5-1,-205 122 1,238-119-258,3 3 0,3 3 1,2 3-1,3 3 0,-65 81 0,83-83-207,3 2 0,3 1 0,3 3 0,3 1 0,2 2-1,-37 113 1,50-114 83,3 2-1,4-1 1,2 2-1,4 0 1,2 0-1,6 119 1,5-137-33,3 1 1,2-2 0,2 0 0,2 0-1,3-1 1,3 0 0,1-2-1,3 0 1,40 66 0,-29-66-53,2-2 1,2-1 0,3-2-1,1-2 1,2-2-1,2-1 1,2-3 0,1-2-1,2-1 1,2-4-1,73 34 1,-41-28-4,3-4 0,0-4 0,2-4 0,1-4 0,0-4 1,168 10-1,-130-22 2,0-6 0,1-5 0,-2-6 0,1-6 0,212-57 0,-184 26 19,-3-6 0,-2-7 0,-4-7 0,-2-6 0,264-182 1,-298 172-9,-2-4 1,-5-5-1,-4-4 1,-5-5-1,-4-4 1,-4-3-1,90-152 1,-133 184-19,-3-2 0,48-129 0,-73 160 0,-3-1 0,-1-1 0,-3 0 0,-1-1 0,1-91 0,-9 119 12,-2 0 1,-1 0-1,-1 1 0,-1-1 1,0 1-1,-2 0 1,-1 0-1,-1 0 1,-1 1-1,-1 0 1,0 1-1,-2 0 1,-1 1-1,0 0 1,-1 1-1,-1 1 0,-34-32 1,16 23 121,-1 1 0,-1 2 0,-1 2 1,-1 1-1,-1 1 0,0 3 0,-2 1 0,-74-20 1,4 11-6,-1 4 1,-125-7-1,-123 6-5579,197 10-2312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3.294"/>
    </inkml:context>
    <inkml:brush xml:id="br0">
      <inkml:brushProperty name="width" value="0.025" units="cm"/>
      <inkml:brushProperty name="height" value="0.025" units="cm"/>
      <inkml:brushProperty name="color" value="#AB008B"/>
    </inkml:brush>
  </inkml:definitions>
  <inkml:trace contextRef="#ctx0" brushRef="#br0">13 1 16111,'0'0'14793,"7"9"-14040,-3-2-682,0 0 1,0 1-1,0-1 1,-1 1-1,0 0 1,0 0-1,-1 1 1,0-1-1,-1 0 1,0 1 0,0-1-1,-1 1 1,0-1-1,-2 15 1,-8 41-54,-26 86 1,32-137-19,5-70 0,-2 17 0,4-167 0,-3 208 0,0 4 0,0 0 0,0 0 0,0 0 0,1 0 0,0 0 0,0-1 0,0 1 0,1 0 0,-1 0 0,1-1 0,0 0 0,1 1 0,-1-1 0,5 7 0,-1-6 0,0 0 0,0-1 0,1 0 0,-1 0 0,1 0 0,0-1 0,0 0 0,0 0 0,0-1 0,0 0 0,1 0 0,-1-1 0,1 0 0,-1 0 0,1 0 0,-1-1 0,1 0 0,-1-1 0,13-2 0,-10 2 0,0-1 0,-1 0 0,1-1 0,0 0 0,-1 0 0,0-1 0,1 0 0,-1-1 0,-1 0 0,1-1 0,-1 1 0,0-2 0,0 1 0,8-9 0,-13 10 0,0 1 0,-1 0 0,1-1 0,-1 0 0,0 1 0,0-1 0,0 0 0,0 0 0,-1 0 0,0-1 0,0 1 0,-1 0 0,1 0 0,-1-6 0,0 9 0,0 1 0,-1-1 0,1 0 0,0 1 0,-1-1 0,1 1 0,-1-1 0,1 1 0,-1-1 0,0 1 0,1 0 0,-1-1 0,0 1 0,0 0 0,0 0 0,0-1 0,0 1 0,0 0 0,-3-1 0,2 1 0,0 0 0,0 0 0,0 1 0,0-1 0,0 1 0,-1-1 0,1 1 0,0 0 0,0 0 0,0 0 0,-1 0 0,1 0 0,0 1 0,0-1 0,0 1 0,-1-1 0,-3 3 0,1-1 0,1 1 0,-1 0 0,1 0 0,-1 0 0,1 0 0,0 1 0,0-1 0,1 1 0,-1 0 0,1 1 0,0-1 0,0 1 0,0-1 0,1 1 0,-1 0 0,1 0 0,-2 7 0,1-4 0,0 0 0,1 1 0,0-1 0,0 1 0,1 0 0,0-1 0,0 1 0,1 0 0,0 0 0,2 9 0,-1-16 0,-1 0 0,1 0 0,0 1 0,0-1 0,0 0 0,0 0 0,0 0 0,0 0 0,1 0 0,-1-1 0,1 1 0,-1 0 0,1-1 0,0 1 0,-1-1 0,1 1 0,0-1 0,4 2 0,-1-1 0,0 0 0,0 0 0,0 0 0,0-1 0,1 0 0,-1 0 0,11 0 0,-7 0 0,0-2 0,0 1 0,0-1 0,-1 0 0,1-1 0,0 0 0,-1 0 0,1-1 0,13-7 0,-14 6 0,0-1 0,-1-1 0,0 1 0,0-1 0,0 0 0,-1-1 0,0 0 0,0 0 0,-1 0 0,0-1 0,0 1 0,0-1 0,5-14 0,-20 42 0,8-17 0,0 0 0,0 0 0,0 0 0,1 0 0,-1 0 0,1 1 0,0-1 0,0 0 0,0 1 0,0-1 0,1 0 0,-1 1 0,1-1 0,0 1 0,0-1 0,0 1 0,1-1 0,1 8 0,-1-10 0,1 0 0,-1 0 0,1 0 0,0 0 0,-1 0 0,1 0 0,0 0 0,0-1 0,0 1 0,0-1 0,0 1 0,-1-1 0,1 0 0,0 0 0,0 0 0,0 0 0,0 0 0,0 0 0,3-1 0,41-6 0,-31 2 0,0-1 0,0-1 0,21-13 0,-26 13 0,0 1 0,1 0 0,0 1 0,0 0 0,0 1 0,1 0 0,20-4 0,-31 8 0,-1 0 0,1 0 0,-1 0 0,1 0 0,-1 0 0,0 0 0,1 0 0,-1 0 0,1 0 0,-1 0 0,1 1 0,-1-1 0,1 0 0,-1 0 0,0 0 0,1 1 0,-1-1 0,1 0 0,-1 1 0,0-1 0,1 0 0,-1 1 0,0-1 0,1 0 0,-1 1 0,0-1 0,0 1 0,1-1 0,-1 1 0,0-1 0,0 0 0,0 1 0,0-1 0,0 1 0,0-1 0,1 2 0,-2 24 0,1-24 0,-1-1 0,1 1 0,-1 0 0,1-1 0,0 1 0,0 0 0,0-1 0,0 1 0,0 0 0,0-1 0,0 1 0,1 0 0,-1-1 0,0 1 0,1-1 0,-1 1 0,1 0 0,0-1 0,0 0 0,-1 1 0,1-1 0,0 1 0,2 1 0,5-1 0,-1-1 0,1 0 0,-1-1 0,1 0 0,-1 0 0,1 0 0,-1-1 0,1 0 0,-1-1 0,0 0 0,0 0 0,0 0 0,13-7 0,-10 5 0,0 1 0,0 0 0,0 0 0,1 1 0,19-2 0,-29 3 0,-1 1 0,1 0 0,0 0 0,0 0 0,-1 0 0,1 0 0,0 1 0,0-1 0,0 0 0,-1 0 0,1 0 0,0 1 0,-1-1 0,1 0 0,0 1 0,-1-1 0,1 1 0,0-1 0,-1 1 0,1-1 0,0 1 0,-1-1 0,1 1 0,-1-1 0,0 1 0,1 0 0,-1-1 0,1 1 0,-1 0 0,1 1 0,-1 0 0,0 0 0,0 0 0,0 0 0,0 0 0,0 1 0,0-1 0,0 0 0,-1 0 0,1 0 0,-1 0 0,-1 3 0,-1 3 0,-2 1 0,1-1 0,-1 1 0,-7 8 0,9-13-192,3-3-62,-1 0 0,1 0 0,-1 0 0,1 0 0,-1 0 0,1 0 1,-1 0-1,0 0 0,0 0 0,1-1 0,-1 1 0,0 0 0,0-1 1,0 1-1,0 0 0,0-1 0,0 1 0,0-1 0,0 1 0,0-1 0,0 0 1,0 0-1,0 1 0,0-1 0,0 0 0,-1 0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3.636"/>
    </inkml:context>
    <inkml:brush xml:id="br0">
      <inkml:brushProperty name="width" value="0.025" units="cm"/>
      <inkml:brushProperty name="height" value="0.025" units="cm"/>
      <inkml:brushProperty name="color" value="#AB008B"/>
    </inkml:brush>
  </inkml:definitions>
  <inkml:trace contextRef="#ctx0" brushRef="#br0">8 55 23446,'0'0'6278,"-8"-49"-6630,14 44-3396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5.436"/>
    </inkml:context>
    <inkml:brush xml:id="br0">
      <inkml:brushProperty name="width" value="0.025" units="cm"/>
      <inkml:brushProperty name="height" value="0.025" units="cm"/>
      <inkml:brushProperty name="color" value="#AB008B"/>
    </inkml:brush>
  </inkml:definitions>
  <inkml:trace contextRef="#ctx0" brushRef="#br0">3751 315 16624,'0'0'1703,"-9"-1"-956,-25-7-642,1-1 0,-1-2 0,2-2 0,-52-26 0,-70-27 438,0 21 162,-3 7 1,-1 6-1,-1 8 0,-1 6 1,-1 8-1,-174 10 1,266 5-614,0 4 0,1 2 0,0 3 0,-75 27 0,17 3 252,-143 74-1,192-78-276,2 4-1,2 3 1,2 4-1,2 2 1,-99 100-1,72-52 4,5 5 0,-136 203 0,38 18 305,162-270-308,2 1 0,3 0 0,3 2 0,-13 62 0,27-90-52,1-1 1,1 1-1,2 0 1,1 0-1,1 0 0,2 0 1,1 0-1,1-1 1,2 0-1,2 0 0,0 0 1,2-1-1,1-1 0,2 0 1,1-1-1,21 31 1,-31-50-12,182 255 104,-163-235-104,2-1 1,0-1 0,2-1-1,1-2 1,1-1-1,49 29 1,19 0 77,1-5 0,2-4 0,3-4 0,0-5 0,2-5 0,2-4 0,0-5 0,1-5 0,1-4 0,185-7 0,-180-17 57,0-5 0,167-49 0,-179 40 85,86-23-36,238-98 1,-309 97-178,-2-5 0,-3-6 0,108-77 0,-211 133-10,412-302-13,-322 228 34,-5-4-1,94-106 1,-162 157-51,0-1 1,-3-1 0,-1-1-1,-1-1 1,-2-1 0,-2-1-1,17-50 1,-26 59 57,0 0 0,-2-1 0,-2 0-1,0 0 1,-2-1 0,-2 1 0,-1-1 0,-1 1 0,-1-1 0,-11-48-1,4 51-23,-1 1-1,-1 0 0,-1 0 1,-2 1-1,0 1 0,-2 0 0,-1 2 1,-1-1-1,-24-23 0,-9-6-9,-2 3 0,-94-70-1,46 51 385,-2 4 0,-3 4 0,-172-71-1,-36 11-1183,-6 12-5142,196 67-742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5.743"/>
    </inkml:context>
    <inkml:brush xml:id="br0">
      <inkml:brushProperty name="width" value="0.025" units="cm"/>
      <inkml:brushProperty name="height" value="0.025" units="cm"/>
      <inkml:brushProperty name="color" value="#AB008B"/>
    </inkml:brush>
  </inkml:definitions>
  <inkml:trace contextRef="#ctx0" brushRef="#br0">52 294 7143,'0'0'8712,"-51"9"-5605,66-12-2082,26-16-545,23-6 353,20-4-481,19-6-287,10-6-546,5-3-2338,0-6-2209,-8-6-3813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6.972"/>
    </inkml:context>
    <inkml:brush xml:id="br0">
      <inkml:brushProperty name="width" value="0.025" units="cm"/>
      <inkml:brushProperty name="height" value="0.025" units="cm"/>
      <inkml:brushProperty name="color" value="#AB008B"/>
    </inkml:brush>
  </inkml:definitions>
  <inkml:trace contextRef="#ctx0" brushRef="#br0">1 291 5894,'0'0'18284,"15"-3"-17526,23-8-590,-1-2 1,-1-1 0,0-2-1,40-25 1,50-35-134,59-33-556,-184 108 504,1 0 0,-1 0 0,1 0 1,-1 1-1,1-1 0,0 0 0,-1 1 0,1 0 0,-1-1 0,1 1 0,0 0 0,0 0 0,-1 0 0,1 0 0,0 0 0,1 0 0,-2 1 11,-1-1 0,1 0-1,-1 1 1,1-1 0,-1 1-1,0-1 1,1 1-1,-1-1 1,0 1 0,1-1-1,-1 1 1,0 0 0,0-1-1,0 1 1,1-1-1,-1 1 1,0 0 0,0-1-1,0 1 1,0-1 0,0 1-1,0 0 1,0-1 0,0 1-1,0-1 1,0 1-1,-1 0 1,1 0 0,-3 10 46,-1-1 1,0 1-1,-9 16 1,7-15 179,-7 15-90,-45 108 555,54-121-704,-1 0 1,2 1-1,0 0 1,0-1-1,2 1 1,0 0-1,1 24 1,0-39-99,0 1 0,0 0 0,0 0 0,0 0 0,0-1 1,1 1-1,-1 0 0,0 0 0,0-1 0,0 1 0,1 0 0,-1 0 1,0-1-1,1 1 0,-1 0 0,1-1 0,-1 1 0,1-1 0,-1 1 1,1 0-1,-1-1 0,1 1 0,0-1 0,0 1 0,13-2-5972,6-9-10770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8.826"/>
    </inkml:context>
    <inkml:brush xml:id="br0">
      <inkml:brushProperty name="width" value="0.025" units="cm"/>
      <inkml:brushProperty name="height" value="0.025" units="cm"/>
      <inkml:brushProperty name="color" value="#AB008B"/>
    </inkml:brush>
  </inkml:definitions>
  <inkml:trace contextRef="#ctx0" brushRef="#br0">0 165 17777,'0'0'1057,"56"1"96,-6-7 545,16-12-1282,17-5-288,9-4-128,4-4-1858,-3 0-2017,-3 2-3236</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8.689"/>
    </inkml:context>
    <inkml:brush xml:id="br0">
      <inkml:brushProperty name="width" value="0.025" units="cm"/>
      <inkml:brushProperty name="height" value="0.025" units="cm"/>
      <inkml:brushProperty name="color" value="#AB008B"/>
    </inkml:brush>
  </inkml:definitions>
  <inkml:trace contextRef="#ctx0" brushRef="#br0">4 1 17553,'-3'4'3523,"3"0"-1922,0 1 33,5-1 96,16 0-225,9-4-256,9 0-576,5 0-449,1 0-160,2-4-32,-9 2-865,-12 0-2402,-11 0-2562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9.047"/>
    </inkml:context>
    <inkml:brush xml:id="br0">
      <inkml:brushProperty name="width" value="0.025" units="cm"/>
      <inkml:brushProperty name="height" value="0.025" units="cm"/>
      <inkml:brushProperty name="color" value="#AB008B"/>
    </inkml:brush>
  </inkml:definitions>
  <inkml:trace contextRef="#ctx0" brushRef="#br0">1 113 8520,'0'0'16239,"51"9"-14028,0-18-642,7-5-672,7-4-641,1 3-512,-6-2-2883,-10-4-3459,-16-6-8585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6.568"/>
    </inkml:context>
    <inkml:brush xml:id="br0">
      <inkml:brushProperty name="width" value="0.025" units="cm"/>
      <inkml:brushProperty name="height" value="0.025" units="cm"/>
      <inkml:brushProperty name="color" value="#AB008B"/>
    </inkml:brush>
  </inkml:definitions>
  <inkml:trace contextRef="#ctx0" brushRef="#br0">0 0 15310,'0'0'11430,"6"6"-10693,1 0-668,0 0 1,0-1 0,1 0 0,-1-1 0,1 0-1,0 0 1,1 0 0,-1-1 0,0-1-1,1 1 1,0-1 0,0-1 0,17 2 0,-13-2-76,51 3-452,-59-3 134,-1-1 0,0 0 0,1-1 0,-1 1 0,0-1 0,0 0 0,1 0 0,-1 0 1,0-1-1,0 0 0,4-2 0,-1-5-2933,-7-2-1926</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4.508"/>
    </inkml:context>
    <inkml:brush xml:id="br0">
      <inkml:brushProperty name="width" value="0.025" units="cm"/>
      <inkml:brushProperty name="height" value="0.025" units="cm"/>
    </inkml:brush>
  </inkml:definitions>
  <inkml:trace contextRef="#ctx0" brushRef="#br0">1 22 22581,'0'0'10186,"53"-20"-11659,-41 19-8681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06.911"/>
    </inkml:context>
    <inkml:brush xml:id="br0">
      <inkml:brushProperty name="width" value="0.025" units="cm"/>
      <inkml:brushProperty name="height" value="0.025" units="cm"/>
      <inkml:brushProperty name="color" value="#AB008B"/>
    </inkml:brush>
  </inkml:definitions>
  <inkml:trace contextRef="#ctx0" brushRef="#br0">1 0 18546,'0'0'10057,"51"16"-8808,-20-14-800,0-2-353,2 0-64,-2 0-545,-1 0-1056,-4 0-1922,-1-3-2275,-6-5-3555</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0.153"/>
    </inkml:context>
    <inkml:brush xml:id="br0">
      <inkml:brushProperty name="width" value="0.025" units="cm"/>
      <inkml:brushProperty name="height" value="0.025" units="cm"/>
      <inkml:brushProperty name="color" value="#AB008B"/>
    </inkml:brush>
  </inkml:definitions>
  <inkml:trace contextRef="#ctx0" brushRef="#br0">158 73 11179,'0'0'11306,"2"-8"-9854,-2 7-1377,8-34 801,-7 34-836,-1-1 0,0 1 0,1-1 0,-1 1 0,1-1 0,0 1 0,-1 0 0,1-1 0,0 1-1,0 0 1,0-1 0,0 1 0,0 0 0,0 0 0,0 0 0,0 0 0,1 0 0,-1 0-1,0 0 1,1 0 0,-1 1 0,1-1 0,-1 0 0,2 0 0,-12 26-110,4-19 88,3-3-7,-1 0 0,0 0 0,1 0 0,0 0 0,0 1 0,0-1 0,0 1 0,0 0 0,1-1 0,0 1 0,-2 7 0,6-11-16,0 0-1,0 0 1,0 0 0,0 0-1,0-1 1,0 1 0,0-1-1,0 1 1,0-1 0,-1 0-1,5-2 1,20-14-383,-3 2-15,-20 14 428,-9 7 276,-19 19 242,8-11-236,1 2 0,0 0 1,1 1-1,1 0 0,-21 37 1,34-54-302,0 0 1,0 0 0,0 0-1,-1 1 1,1-1-1,0 0 1,0 0 0,0 1-1,0-1 1,0 0 0,0 1-1,0-1 1,0 0-1,-1 0 1,1 1 0,0-1-1,0 0 1,0 0 0,1 1-1,-1-1 1,0 0-1,0 1 1,0-1 0,0 0-1,0 0 1,0 1 0,0-1-1,0 0 1,0 0-1,1 1 1,-1-1 0,0 0-1,0 0 1,0 1 0,0-1-1,1 0 1,-1 0-1,0 0 1,0 0 0,1 1-1,-1-1 1,0 0 0,0 0-1,1 0 1,-1 0-1,0 0 1,0 0 0,1 0-1,-1 0 1,0 0 0,1 0-1,-1 1 1,0-1-1,0-1 1,1 1 0,-1 0-1,1 0 1,10-2 41,2-4-69,0-1 1,-1-1-1,0 0 1,0 0-1,-1-1 1,0-1-1,-1 0 0,0-1 1,0 1-1,-1-2 1,0 1-1,-1-1 0,9-20 1,-16 31 16,0 0 0,0 0 0,0-1 0,-1 1 0,1 0 0,-1 0 0,1-1 0,-1 1 0,1 0 0,-1-1 0,0 1 0,1 0-1,-1-1 1,0 1 0,0 0 0,0-1 0,0 1 0,0 0 0,-1-1 0,1 1 0,0-1 0,-1 0 0,0 1 12,0 1 1,0 0-1,0 0 0,0 0 0,0 0 0,0 0 0,0 0 0,0 0 0,-1 0 0,1 1 1,0-1-1,0 0 0,0 0 0,0 1 0,0-1 0,1 1 0,-1-1 0,0 1 1,0-1-1,-1 2 0,-50 38 752,42-31-538,7-6-114,-1 0-1,1 1 1,-1-1 0,1 1 0,0 0-1,0 0 1,-3 8 0,30-34-423,-21 17 225,0 1 1,0-1-1,-1 0 1,0-1-1,0 1 1,0 0-1,0 0 1,0-8-1,-2 12 74,0 0 0,0 0 0,0 0-1,0 0 1,0 0 0,0 0 0,0 0-1,0 0 1,-1 0 0,1 0 0,0 0 0,-1 1-1,1-1 1,0 0 0,-1 0 0,1 0-1,-1 0 1,0 1 0,1-1 0,-2-1-1,1 1 10,-1 1-1,1-1 1,-1 0-1,1 1 1,-1-1-1,1 1 1,-1 0-1,1-1 1,-1 1-1,0 0 1,1 0-1,-1 0 1,1 0-1,-1 0 1,1 1-1,-1-1 1,-1 1-1,-7 2 51,0 0-1,0 1 0,1 0 0,0 1 0,0 0 0,0 1 0,0 0 0,1 0 0,-11 10 0,6-4 91,0 1-1,0 1 1,1 0 0,-15 23-1,26-35-142,0-1 0,0 0 0,0 1-1,0-1 1,1 0 0,-1 1 0,0-1 0,1 1 0,-1-1-1,1 1 1,-1-1 0,1 1 0,0-1 0,0 1 0,-1 0-1,1-1 1,0 1 0,1-1 0,-1 1 0,0 0 0,0-1-1,1 3 1,0-3-130,0 0-1,0-1 0,0 1 1,0 0-1,0 0 0,0-1 1,0 1-1,0-1 1,1 1-1,-1-1 0,0 1 1,0-1-1,1 1 0,-1-1 1,0 0-1,0 0 1,1 0-1,-1 0 0,0 0 1,0 0-1,2 0 0,5-1-674,0 0 0,-1-1-1,1 0 1,0 0 0,-1 0-1,0-1 1,0 0-1,8-4 1,39-33-7860,-29 18 2739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0.510"/>
    </inkml:context>
    <inkml:brush xml:id="br0">
      <inkml:brushProperty name="width" value="0.025" units="cm"/>
      <inkml:brushProperty name="height" value="0.025" units="cm"/>
      <inkml:brushProperty name="color" value="#AB008B"/>
    </inkml:brush>
  </inkml:definitions>
  <inkml:trace contextRef="#ctx0" brushRef="#br0">148 128 5669,'0'0'24301,"-6"-9"-24008,4 6-288,0 0 1,0 0-1,1 0 0,-1 0 0,1-1 0,-1 1 0,1 0 0,0-1 0,0 1 1,1 0-1,-1-1 0,1 1 0,-1-1 0,1 0 0,0 1 0,0-1 0,1 1 1,-1-1-1,1 1 0,0-1 0,0 1 0,0 0 0,0-1 0,3-5 0,9-20-161,-19 39-264,-20 29 334,-90 97 161,116-136-71,1 0 0,-1 0-1,0 0 1,0 0 0,0 0 0,0 0-1,0 1 1,0-1 0,0 0 0,0 0-1,1 0 1,-1 0 0,0 0 0,0 0-1,0 0 1,0 0 0,0 0-1,0 0 1,0 0 0,0 0 0,0 0-1,0 0 1,0 0 0,0 1 0,1-1-1,19-16-58,25-25-179,-37 32 196,-5 6 31,0 0 1,0 0-1,0 0 1,-1-1-1,1 1 1,-1-1-1,0 1 1,0-1-1,0 0 1,0 0-1,-1 0 1,2-7-1,-13 17-78,7-3 117,-44 46 139,43-45-158,1 0 0,-1 0 1,1 1-1,0-1 0,0 1 0,1-1 0,0 1 0,-1 0 0,2 0 0,-3 6 0,4-11-61,1 1-1,-1-1 1,0 1 0,0-1 0,0 1 0,1-1-1,-1 1 1,0-1 0,1 0 0,-1 1 0,0-1 0,1 0-1,-1 1 1,0-1 0,1 0 0,-1 1 0,1-1-1,-1 0 1,0 0 0,1 1 0,-1-1 0,1 0-1,-1 0 1,1 0 0,-1 0 0,1 0 0,-1 0 0,1 0-1,-1 0 1,1 0 0,-1 0 0,1 0 0,-1 0-1,1 0 1,-1 0 0,1 0 0,-1 0 0,1 0-1,-1-1 1,0 1 0,1 0 0,-1 0 0,1-1 0,-1 1-1,1 0 1,-1-1 0,26-11-4456,-5-6-2431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1.432"/>
    </inkml:context>
    <inkml:brush xml:id="br0">
      <inkml:brushProperty name="width" value="0.025" units="cm"/>
      <inkml:brushProperty name="height" value="0.025" units="cm"/>
      <inkml:brushProperty name="color" value="#AB008B"/>
    </inkml:brush>
  </inkml:definitions>
  <inkml:trace contextRef="#ctx0" brushRef="#br0">58 1 18898,'0'0'7538,"-1"10"-6092,-1 14-799,-1 0 0,-2 0 0,-11 36 0,8-34-188,2 0 1,0 1-1,2 0 1,-2 30-1,6-56-459,0-1 0,0 1 0,-1-1 0,1 1 0,0 0 0,0-1 0,0 1 0,0 0 0,0-1 0,0 1 0,0-1 0,1 1 0,-1 0 0,0-1 0,0 1 0,0-1 0,1 1 0,-1 0 0,0-1 0,0 1 0,1-1 0,-1 1 0,1-1 0,-1 1 0,0-1 0,1 1 0,-1-1 0,1 0 0,-1 1 0,1-1 0,-1 0 0,1 1 0,-1-1 0,1 0 0,0 0 0,-1 1 0,1-1 0,-1 0 0,1 0 0,0 0 0,-1 0 0,1 0 0,-1 0 0,1 0 0,0 0 0,-1 0 0,1 0 0,0 0 0,-1 0 0,1 0 0,-1 0 0,1-1 0,0 1 0,-1 0 0,1-1 0,-1 1 0,1 0 0,-1-1 0,2 0 0,1-1 0,0 0 0,0 0 0,0 0 0,0-1 0,0 0 0,0 1 0,0-1 0,3-5 0,-2 1 0,-1-1 0,1 1 0,-1-1 0,-1 0 0,1 1 0,-1-1 0,-1 0 0,1 0 0,-1-1 0,-1 1 0,0 0 0,0 0 0,0 0 0,-1 0 0,0 0 0,-1 0 0,0 0 0,0 0 0,-1 0 0,-5-12 0,10 19 0,0 0 0,-1 0 0,1 1 0,0-1 0,0 1 0,1-1 0,-1 1 0,0 0 0,0 0 0,0 0 0,0 0 0,3 0 0,-4 0 0,50 1-947,72-2-6525,-77 0-156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2.083"/>
    </inkml:context>
    <inkml:brush xml:id="br0">
      <inkml:brushProperty name="width" value="0.025" units="cm"/>
      <inkml:brushProperty name="height" value="0.025" units="cm"/>
      <inkml:brushProperty name="color" value="#AB008B"/>
    </inkml:brush>
  </inkml:definitions>
  <inkml:trace contextRef="#ctx0" brushRef="#br0">234 19 16335,'-9'0'4458,"-8"0"-3455,-1 2-1,1 0 1,0 1-1,0 0 1,1 1-1,-30 12 1,40-13-746,1-1-1,-1 1 1,1 1 0,-1-1 0,1 1 0,0 0 0,0 0-1,1 0 1,-1 1 0,-4 6 0,7-7-227,0-1 1,0 0-1,0 1 0,1 0 1,-1-1-1,1 1 1,0 0-1,0 0 0,0 0 1,1 0-1,0 0 1,-1 0-1,1 0 1,1 0-1,-1-1 0,0 1 1,1 0-1,1 5 1,0-6-26,-1 0 1,1 0-1,-1 0 1,1 0 0,0-1-1,0 1 1,0 0 0,0-1-1,1 0 1,-1 0 0,1 1-1,-1-1 1,1-1 0,0 1-1,0 0 1,0-1 0,0 1-1,0-1 1,0 0 0,0 0-1,0 0 1,1 0 0,-1-1-1,6 1 1,8 1 24,0-1 0,0 0 0,22-3 0,-29 1-20,0-1 0,0 0 0,0-1-1,0 0 1,0 0 0,-1-1 0,1 0 0,-1-1 0,0 0-1,0 0 1,-1-1 0,10-8 0,-13 10 9,1-1-1,-1 0 1,0-1 0,-1 1-1,1-1 1,-1 0 0,0 0 0,0 0-1,-1-1 1,0 1 0,0-1-1,-1 0 1,1 1 0,-1-1-1,-1 0 1,1-1 0,0-11 0,-2 18-8,-1 0 1,1 0 0,0 0 0,0 0 0,0 0 0,-1 0 0,1 1-1,0-1 1,-1 0 0,1 0 0,-1 0 0,1 0 0,-1 1 0,1-1-1,-1 0 1,1 1 0,-1-1 0,0 0 0,1 1 0,-1-1 0,0 1-1,0-1 1,0 1 0,1-1 0,-1 1 0,0-1 0,0 1 0,0 0-1,0 0 1,0-1 0,0 1 0,0 0 0,1 0 0,-1 0 0,0 0-1,0 0 1,0 0 0,0 0 0,0 0 0,0 1 0,0-1 0,0 0-1,0 1 1,1-1 0,-1 0 0,-2 2 0,-1-1 5,0 0 0,-1 1 0,1 0 0,0 0 0,0 0 0,0 0 0,0 1 0,-5 4 0,4-1-7,0 0 0,0 1 1,1-1-1,0 1 0,1 0 1,-1 0-1,-1 8 0,4-14-9,0 0 0,1 1 0,-1-1-1,1 0 1,-1 1 0,1-1 0,0 1 0,-1-1-1,1 1 1,0-1 0,0 0 0,0 1 0,0-1-1,0 1 1,1-1 0,-1 1 0,0-1 0,1 1-1,-1-1 1,1 0 0,-1 1 0,1-1-1,0 0 1,-1 1 0,1-1 0,0 0 0,0 0-1,0 0 1,0 0 0,0 0 0,0 0 0,0 0-1,0 0 1,1 0 0,-1 0 0,0-1 0,0 1-1,1 0 1,-1-1 0,1 1 0,-1-1-1,0 0 1,3 1 0,8 0-1,1 0 0,0 0 0,0-1 0,0-1 0,0 0 0,0-1 0,0-1 0,0 0 0,-1 0 0,0-1 0,21-10 0,-14 5 0,-1-1 0,1-1 0,-2 0 0,1-2 0,-2 0 0,22-22 0,-82 88 0,41-48 0,-1 1 0,1-1 0,0 1 0,0 0 0,1-1 0,0 1 0,0 1 0,0-1 0,0 0 0,1 0 0,0 8 0,1-13 0,0 0 0,0 0 0,0 0 0,0 0 0,0 0 0,1 0 0,-1 0 0,0-1 0,0 1 0,1 0 0,-1 0 0,1 0 0,-1 0 0,1-1 0,-1 1 0,1 0 0,-1 0 0,1-1 0,0 1 0,0 0 0,-1-1 0,1 1 0,0-1 0,0 1 0,1 0 0,29 4 0,-21-6 0,-1 0 0,0-1 0,0 0 0,18-6 0,-3-4 0,-1-2 0,0-1 0,0 0 0,-1-2 0,-2 0 0,1-2 0,-2 0 0,19-24 0,-50 56 0,1 1 0,1 1 0,-9 17 0,15-26 0,1-1 0,1 1 0,-1 0 0,1 0 0,0 0 0,0 0 0,1 0 0,0 0 0,0 0 0,0 1 0,1-1 0,0 0 0,0 1 0,2 10 0,-1-15-120,0 0 0,0 0 0,1 0 1,-1 0-1,0 0 0,1 0 0,-1-1 0,1 1 0,-1 0 1,1-1-1,0 1 0,0-1 0,0 0 0,-1 0 0,1 0 0,1 1 1,-1-2-1,0 1 0,0 0 0,0 0 0,0-1 0,1 1 1,-1-1-1,4 1 0,1-1-706,0 1 0,0-1 0,0 0 0,0-1 0,0 1 0,0-1 0,8-3 0,20-11-7475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2.442"/>
    </inkml:context>
    <inkml:brush xml:id="br0">
      <inkml:brushProperty name="width" value="0.025" units="cm"/>
      <inkml:brushProperty name="height" value="0.025" units="cm"/>
      <inkml:brushProperty name="color" value="#AB008B"/>
    </inkml:brush>
  </inkml:definitions>
  <inkml:trace contextRef="#ctx0" brushRef="#br0">268 1 23863,'0'0'7265,"-10"1"-5877,1-1-1343,1 2 0,-1-1 0,1 1-1,0 1 1,-1-1 0,-9 6 0,15-7-48,0 1 1,1-1 0,-1 1-1,1-1 1,0 1 0,-1 0-1,1 0 1,0 0 0,0 1-1,0-1 1,1 0 0,-1 1 0,0-1-1,1 1 1,0-1 0,-1 1-1,1 0 1,0 0 0,0 0-1,1-1 1,-1 1 0,1 0-1,-1 0 1,1 0 0,0 0-1,0 4 1,1-5 2,-1 0 1,1 0-1,0 0 1,-1 0-1,1-1 1,0 1-1,0 0 1,0-1-1,1 1 1,-1 0-1,0-1 1,1 1-1,-1-1 1,0 0-1,1 1 1,0-1-1,-1 0 0,1 0 1,0 0-1,0 0 1,-1 0-1,1-1 1,0 1-1,3 0 1,53 12-37,-48-11 12,10 1-140,-4-1-53,-1 0 0,29 10-1,-42-12 228,0 1-1,1 0 1,-1-1-1,0 1 1,1 0 0,-1 1-1,0-1 1,0 0-1,0 1 1,0-1-1,0 1 1,0 0 0,-1-1-1,1 1 1,0 0-1,-1 0 1,0 0-1,1 0 1,-1 0 0,0 1-1,0-1 1,0 0-1,0 0 1,1 5-1,-3-4 9,1-1-1,0 0 1,-1 1-1,0-1 0,1 0 1,-1 0-1,0 1 0,0-1 1,0 0-1,-1 0 0,1 0 1,0 0-1,-1 0 0,1-1 1,-1 1-1,0 0 1,1-1-1,-1 1 0,0-1 1,0 1-1,-2 0 0,-52 28 219,49-26-229,-28 12-413,0-1 1,0-2-1,-1-2 0,-1-1 0,-56 8 1,76-17-7848,5-1-8382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19.917"/>
    </inkml:context>
    <inkml:brush xml:id="br0">
      <inkml:brushProperty name="width" value="0.025" units="cm"/>
      <inkml:brushProperty name="height" value="0.025" units="cm"/>
      <inkml:brushProperty name="color" value="#AB008B"/>
    </inkml:brush>
  </inkml:definitions>
  <inkml:trace contextRef="#ctx0" brushRef="#br0">1 91 18193,'9'-8'2381,"1"-1"-1661,-1 0 1,2 1-1,-1 1 0,1 0 0,0 0 1,0 1-1,1 1 0,0 0 1,0 0-1,0 1 0,1 1 0,17-3 1,-23 5-585,0 0 1,0 1-1,0 0 1,0 1-1,1-1 1,-1 1-1,0 1 1,0-1 0,0 1-1,0 0 1,-1 1-1,12 5 1,-15-5-98,0-1 0,0 1 0,0 0 0,-1 0 0,1 0 0,-1 0 0,0 0 0,0 0 0,0 0 0,0 1 0,-1-1 0,0 1 0,1-1 0,-1 1 0,0 0 0,-1-1 1,1 1-1,-1 0 0,1 0 0,-1 0 0,0-1 0,0 1 0,-1 0 0,1 0 0,-1-1 0,-1 6 0,-1 1-39,0 0 0,0 0 0,-1 0 0,0 0 0,0-1 0,-1 0 0,-1 0 0,0 0 0,-10 12 0,-10 9 0,-38 32 0,-6 8 0,68-69 0,1 1 0,-1-1 0,1 1 0,0 0 0,-1 0 0,1 0 0,0 0 0,0 0 0,0 0 0,1 0 0,-1 0 0,0 0 0,0 2 0,1-3 0,0 0 0,1-1 0,-1 1 0,0 0 0,0-1 0,0 1 0,0 0 0,1-1 0,-1 1 0,0-1 0,1 1 0,-1-1 0,0 1 0,1-1 0,-1 1 0,1-1 0,-1 1 0,1-1 0,-1 1 0,1-1 0,-1 0 0,1 1 0,-1-1 0,1 0 0,0 1 0,-1-1 0,2 0 0,6 2 0,0-1 0,-1 0 0,1 0 0,0-1 0,14-1 0,-3 0 0,61 1-1005,-27 0-2474,-15 0-5233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20.897"/>
    </inkml:context>
    <inkml:brush xml:id="br0">
      <inkml:brushProperty name="width" value="0.025" units="cm"/>
      <inkml:brushProperty name="height" value="0.025" units="cm"/>
      <inkml:brushProperty name="color" value="#AB008B"/>
    </inkml:brush>
  </inkml:definitions>
  <inkml:trace contextRef="#ctx0" brushRef="#br0">0 0 17681,'0'0'8392,"60"1"-5926,-17-1-1057,11 0-800,3 0-417,5 0-32,1 0-64,-2 7-64,0 2-480,-6-5-2339,-12-4-4868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21.674"/>
    </inkml:context>
    <inkml:brush xml:id="br0">
      <inkml:brushProperty name="width" value="0.025" units="cm"/>
      <inkml:brushProperty name="height" value="0.025" units="cm"/>
      <inkml:brushProperty name="color" value="#AB008B"/>
    </inkml:brush>
  </inkml:definitions>
  <inkml:trace contextRef="#ctx0" brushRef="#br0">1 0 12812,'0'0'17910,"2"13"-17525,6 85-94,1 18-721,3-46-2746,-8-42-1049,-7-20-4224,-10-8-1192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22.063"/>
    </inkml:context>
    <inkml:brush xml:id="br0">
      <inkml:brushProperty name="width" value="0.025" units="cm"/>
      <inkml:brushProperty name="height" value="0.025" units="cm"/>
      <inkml:brushProperty name="color" value="#AB008B"/>
    </inkml:brush>
  </inkml:definitions>
  <inkml:trace contextRef="#ctx0" brushRef="#br0">0 66 20724,'0'0'3939,"64"-13"-1280,-26 6-1122,8 0-640,9 0-384,3 0-417,7 3-673,-8-1-2017,-4-3-3524,-10 0-8424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5:14.868"/>
    </inkml:context>
    <inkml:brush xml:id="br0">
      <inkml:brushProperty name="width" value="0.025" units="cm"/>
      <inkml:brushProperty name="height" value="0.025" units="cm"/>
    </inkml:brush>
  </inkml:definitions>
  <inkml:trace contextRef="#ctx0" brushRef="#br0">7 88 29980,'0'0'2787,"-6"-58"-2787,26 46 0,1 5 0,-1 1-7175,2 2-17328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22.407"/>
    </inkml:context>
    <inkml:brush xml:id="br0">
      <inkml:brushProperty name="width" value="0.025" units="cm"/>
      <inkml:brushProperty name="height" value="0.025" units="cm"/>
      <inkml:brushProperty name="color" value="#AB008B"/>
    </inkml:brush>
  </inkml:definitions>
  <inkml:trace contextRef="#ctx0" brushRef="#br0">1 272 6342,'0'0'22266,"9"-8"-21118,78-62-1885,153-95 1,-232 160 555,0 0 1,1 1-1,-1 0 0,1 1 1,16-4-1,-25 6 136,1 1-1,-1 0 1,0 0 0,1 0-1,-1 0 1,0 0 0,1 0-1,-1 0 1,1 0 0,-1 0-1,0 0 1,1 1-1,-1-1 1,0 0 0,1 0-1,-1 0 1,0 0 0,1 0-1,-1 1 1,0-1 0,1 0-1,-1 0 1,0 1 0,0-1-1,1 0 1,-1 0 0,0 1-1,0-1 1,0 0 0,1 1-1,-1-1 1,0 0-1,0 1 1,0-1 0,0 0-1,1 1 1,-1 20-804,-11 18 461,-27 57 29,21-59-2683,-20 72 0,23-50-4613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2.294"/>
    </inkml:context>
    <inkml:brush xml:id="br0">
      <inkml:brushProperty name="width" value="0.025" units="cm"/>
      <inkml:brushProperty name="height" value="0.025" units="cm"/>
    </inkml:brush>
  </inkml:definitions>
  <inkml:trace contextRef="#ctx0" brushRef="#br0">257 1 20147,'-7'16'9744,"-17"29"-7906,1 0-1350,-12 27-787,-66 127 1511,68-138-3888,0-8-3366,83-133-6935,-16 20 1670</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2.624"/>
    </inkml:context>
    <inkml:brush xml:id="br0">
      <inkml:brushProperty name="width" value="0.025" units="cm"/>
      <inkml:brushProperty name="height" value="0.025" units="cm"/>
    </inkml:brush>
  </inkml:definitions>
  <inkml:trace contextRef="#ctx0" brushRef="#br0">101 1 16688,'0'0'6134,"-6"15"-3962,2-8-1988,-59 155 2966,56-142-2982,1 0 0,2 0-1,0 0 1,1 1 0,0-1 0,2 1 0,1 25 0,1-45-198,-1 1 1,0 0 0,1 0 0,-1 0-1,1-1 1,-1 1 0,1 0 0,0-1-1,0 1 1,0-1 0,0 1 0,0-1-1,0 1 1,0-1 0,0 0 0,1 1-1,-1-1 1,1 0 0,-1 0 0,0 0-1,1 0 1,0 0 0,-1 0 0,1-1-1,0 1 1,2 1 0,24 1-1923,-14-3-2703,-10 0 494,-22 0-1599,-2 0-3422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2.981"/>
    </inkml:context>
    <inkml:brush xml:id="br0">
      <inkml:brushProperty name="width" value="0.025" units="cm"/>
      <inkml:brushProperty name="height" value="0.025" units="cm"/>
    </inkml:brush>
  </inkml:definitions>
  <inkml:trace contextRef="#ctx0" brushRef="#br0">0 176 17457,'0'0'12705,"7"-9"-11878,3-2-804,0 0-1,0 0 0,1 0 0,1 2 1,0-1-1,0 1 0,0 1 0,1 0 1,1 1-1,-1 1 0,1 0 0,0 1 0,1 0 1,-1 1-1,1 0 0,0 2 0,20-3 1,-30 5-36,0 0 1,0 0 0,1 1-1,-1-1 1,0 1 0,0 0-1,0 0 1,0 1 0,0 0 0,8 3-1,-11-3 37,1 1 0,-1-1 1,1 0-1,-1 0 0,0 1 0,0 0 0,0-1 0,0 1 0,-1 0 1,1 0-1,-1 0 0,1 0 0,-1 0 0,0 0 0,0 0 0,-1 0 1,1 4-1,0-6-10,-1 0 0,0-1 0,1 1 0,-1-1 0,0 0 0,1 1 0,-1-1 1,1 1-1,-1-1 0,0 1 0,1-1 0,-1 0 0,1 1 0,0-1 0,-1 0 0,1 0 1,-1 1-1,1-1 0,-1 0 0,1 0 0,-1 0 0,1 0 0,0 0 0,-1 0 0,1 0 1,-1 0-1,1 0 0,0 0 0,-1 0 0,1 0 0,-1 0 0,1 0 0,0-1 0,-1 1 1,1 0-1,-1 0 0,1-1 0,0 1 0,23-12 44,19-22-95,-36 26-107,2 0 1,-1 1 0,1 0-1,1 1 1,-1 0-1,1 1 1,15-8-1,-24 13 142,0 0-1,-1 0 0,1 0 1,-1 0-1,1-1 1,0 1-1,-1 0 0,1 0 1,0 0-1,-1 0 1,1 0-1,0 0 0,-1 1 1,1-1-1,-1 0 1,1 0-1,0 0 0,-1 0 1,1 1-1,-1-1 1,1 0-1,-1 1 1,1-1-1,-1 0 0,1 1 1,-1-1-1,1 1 1,-1-1-1,1 1 0,-1-1 1,0 1-1,1-1 1,-1 1-1,0-1 0,1 2 1,1 29 230,-15 31 539,-5-16-193,11-30-559,1 0 0,-9 33 1,15-49-78,0 0 1,0 0 0,0 0 0,0 1 0,-1-1 0,1 0-1,0 0 1,0 0 0,0 0 0,0 1 0,0-1 0,0 0 0,0 0-1,0 1 1,0-1 0,0 0 0,0 0 0,0 0 0,0 1-1,0-1 1,0 0 0,0 0 0,0 0 0,0 1 0,0-1-1,0 0 1,0 0 0,0 0 0,0 1 0,0-1 0,1 0 0,-1 0-1,0 0 1,0 1 0,0-1 0,0 0 0,0 0 0,1 0-1,-1 0 1,0 0 0,0 0 0,0 1 0,0-1 0,1 0 0,-1 0-1,0 0 1,0 0 0,0 0 0,1 0 0,-1 0 0,0 0-1,0 0 1,0 0 0,1 0 0,-1 0 0,0 0 0,0 0-1,1 0 1,-1 0 0,0 0 0,0 0 0,0 0 0,1 0 0,-1 0-1,0 0 1,0 0 0,0-1 0,0 1 0,1 0 0,12-12-7867,4-15-6219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3.809"/>
    </inkml:context>
    <inkml:brush xml:id="br0">
      <inkml:brushProperty name="width" value="0.025" units="cm"/>
      <inkml:brushProperty name="height" value="0.025" units="cm"/>
    </inkml:brush>
  </inkml:definitions>
  <inkml:trace contextRef="#ctx0" brushRef="#br0">1 230 11371,'0'0'15300,"8"-8"-14313,192-193 1266,-200 200-2251,1 0 1,-1 1 0,1-1-1,0 0 1,-1 1-1,1-1 1,0 0-1,0 1 1,-1-1-1,1 1 1,0-1-1,0 1 1,0 0-1,0-1 1,0 1-1,0 0 1,0 0-1,0-1 1,0 1-1,-1 0 1,3 0-1,-3 1-3,1-1 0,0 0-1,-1 1 1,1-1-1,-1 1 1,1-1-1,-1 1 1,1-1 0,-1 1-1,1 0 1,-1-1-1,0 1 1,1 0 0,-1-1-1,0 1 1,1 0-1,-1-1 1,0 1-1,0 0 1,0 0 0,0 0-1,1 55-24,-2-40 129,1 49 64,1 41-86,-14 115 0,9-190-10,-2 1-1,0-1 0,-2-1 0,-1 1 0,-2-1 1,-1-1-1,-1 0 0,-20 31 0,32-57-42,0-1 0,0 0 0,-1 0-1,1 0 1,-1 0 0,1 0-1,-1-1 1,0 1 0,0 0 0,0-1-1,0 1 1,0-1 0,-4 2 0,6-3-10,-1 0 0,0 0 1,1 0-1,-1 0 0,1 0 1,-1 0-1,0 0 0,1 0 1,-1 0-1,1-1 0,-1 1 1,1 0-1,-1-1 0,1 1 0,-1 0 1,1-1-1,-1 1 0,1 0 1,-1-1-1,1 1 0,-1-1 1,1 1-1,0-1 0,-1 1 1,1-1-1,0 1 0,0-1 1,-1 1-1,1-1 0,0 0 1,0 1-1,-1-2 0,-1-6 116,1-1-1,-1 0 1,1 0-1,0 1 1,2-15-1,1 3-133,0 0 0,2 0 0,1 1 0,0 0 0,1 0 0,1 0 0,1 1 0,1 0 0,20-32 0,11-8 0,65-74 0,-46 67 0,31-38 0,-79 89 0,-1 0 0,-1-1 0,0 0 0,-1 0 0,10-26 0,-17 39 0,0 0 0,-1 0 0,1 0 0,0 0 0,-1 0 0,1 0 0,-1-1 0,0 1 0,0 0 0,0 0 0,0-1 0,0 1 0,0 0 0,0 0 0,-1 0 0,0-4 0,0 6 0,0-1 0,1 0 0,-1 1 0,0-1 0,1 1 0,-1-1 0,0 1 0,1 0 0,-1-1 0,0 1 0,0 0 0,0-1 0,1 1 0,-1 0 0,0 0 0,0 0 0,0 0 0,0 0 0,1 0 0,-1 0 0,0 0 0,0 0 0,0 0 0,0 0 0,1 0 0,-1 1 0,-2 0 0,-3 1 0,-1 1 0,0 1 0,0-1 0,1 1 0,0 0 0,0 1 0,-11 9 0,6-3 0,0 0 0,1 0 0,0 1 0,1 1 0,0 0 0,1 0 0,1 0 0,0 1 0,1 0 0,0 1 0,1-1 0,-4 20 0,9-32-24,0-1 0,0 0 0,0 0 0,0 0 0,0 0 0,0 0 0,0 0 0,0 0 1,0 0-1,1 0 0,-1 0 0,0 0 0,1 0 0,-1 0 0,1 0 0,-1 0 0,1 0 0,0 0 0,-1 0 0,1 0 0,0 0 0,-1-1 0,1 1 0,0 0 1,0 0-1,0-1 0,1 1 0,1 1-143,0-1 0,0 0 0,0 0 0,0 0 0,0-1 0,0 1 0,1-1 0,-1 0 0,5 0 0,5-1-904,0 0 0,0-1-1,23-7 1,-11 0-2922,0-1 0,23-14 0,2-3-7736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4.167"/>
    </inkml:context>
    <inkml:brush xml:id="br0">
      <inkml:brushProperty name="width" value="0.025" units="cm"/>
      <inkml:brushProperty name="height" value="0.025" units="cm"/>
    </inkml:brush>
  </inkml:definitions>
  <inkml:trace contextRef="#ctx0" brushRef="#br0">166 163 15663,'0'0'8616,"-11"10"-6075,-12 10-1626,0 2-1,-22 30 1,37-43-820,1 0-1,0 0 1,1 1 0,0 0-1,1 0 1,0 1-1,0-1 1,1 1 0,1 0-1,-5 22 1,8-32-129,0 0 0,0-1 0,0 1 0,1 0 0,-1 0 0,0 0 1,0 0-1,1-1 0,-1 1 0,1 0 0,-1 0 0,1-1 0,-1 1 0,1 0 0,-1-1 0,1 1 0,-1-1 1,1 1-1,0 0 0,-1-1 0,1 1 0,0-1 0,-1 0 0,1 1 0,0-1 0,0 0 0,0 1 0,-1-1 0,1 0 1,0 0-1,0 0 0,0 1 0,0-1 0,-1 0 0,1 0 0,0 0 0,0-1 0,0 1 0,0 0 0,0 0 1,-1 0-1,1 0 0,0-1 0,0 1 0,1-1 0,4 0 25,-1-1 0,1 0 0,-1 0 0,1 0 0,-1 0 0,6-4 0,6-7 66,-2 0 0,1-1 0,-2-1 0,0 0 1,-1-1-1,0 0 0,17-32 0,63-134 1314,-83 159-1085,9-15 690,-16 33-490,-11 24-277,-23 45-209,9-20 0,-19 55 0,37-87 0,0 0 0,1 0 0,1 1 0,0-1 0,0 1 0,1-1 0,1 1 0,0-1 0,3 22 0,-3-32-133,1-1 0,0 1 0,-1-1 0,1 1 0,0-1 0,0 0 0,-1 1 0,1-1 0,0 0-1,0 0 1,1 1 0,-1-1 0,0 0 0,0 0 0,0 0 0,1-1 0,-1 1 0,1 0 0,-1 0 0,0-1 0,1 1 0,-1-1 0,1 1 0,0-1 0,-1 0 0,1 1 0,-1-1-1,1 0 1,-1 0 0,1 0 0,0 0 0,2-1 0,0 1-596,1-1-1,-1 1 0,0-1 1,1 0-1,-1-1 0,0 1 1,1-1-1,-1 1 0,0-1 1,6-4-1,16-18-8121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4.898"/>
    </inkml:context>
    <inkml:brush xml:id="br0">
      <inkml:brushProperty name="width" value="0.025" units="cm"/>
      <inkml:brushProperty name="height" value="0.025" units="cm"/>
    </inkml:brush>
  </inkml:definitions>
  <inkml:trace contextRef="#ctx0" brushRef="#br0">49 54 15278,'0'0'5440,"-7"8"-1756,-1-1-2624,5-5-771,0 1 1,0-1-1,0 1 1,1 0 0,-1-1-1,1 1 1,0 0-1,0 1 1,0-1 0,0 0-1,0 1 1,1-1-1,-2 6 1,3-9-261,0 1 1,0 0-1,0-1 1,0 1-1,1-1 1,-1 1-1,0-1 1,0 1-1,0-1 1,1 1-1,-1-1 1,0 1-1,1-1 1,-1 1-1,0-1 1,1 1-1,-1-1 1,1 1-1,-1-1 1,1 0-1,-1 1 1,0-1-1,1 0 1,0 1-1,-1-1 1,1 0-1,-1 0 1,1 0-1,-1 1 0,1-1 1,-1 0-1,1 0 1,0 0-1,-1 0 1,1 0-1,-1 0 1,1 0-1,0 0 1,-1 0-1,1 0 1,-1-1-1,1 1 1,-1 0-1,1 0 1,0-1-1,32-7 163,-27 5-122,-1 0 0,1 0 1,0 0-1,-1-1 0,0 0 0,0 0 0,0 0 0,0-1 1,-1 0-1,0 0 0,0 0 0,0 0 0,-1-1 0,1 1 0,-1-1 1,0 0-1,-1 0 0,0 0 0,0 0 0,2-12 0,-4 17-66,0 1 0,0 0 0,0-1 0,0 1 0,0 0 0,0 0-1,0-1 1,0 1 0,0 0 0,0 0 0,0-1 0,0 1-1,0 0 1,-1 0 0,1 0 0,0-1 0,0 1 0,0 0-1,0 0 1,-1 0 0,1-1 0,0 1 0,0 0 0,-1 0 0,1 0-1,0 0 1,0 0 0,0-1 0,-1 1 0,1 0 0,0 0-1,0 0 1,-1 0 0,1 0 0,0 0 0,-1 0 0,1 0 0,0 0-1,0 0 1,-1 0 0,1 0 0,0 0 0,0 0 0,-1 0-1,1 0 1,0 1 0,0-1 0,-1 0 0,1 0 0,0 0-1,0 0 1,0 0 0,-1 1 0,1-1 0,0 0 0,0 0 0,-1 1-1,-14 10 4,4 1-7,1 1 0,0 0 0,1 1 0,1 0 0,0 0 0,1 1 0,1 0 0,0 0 0,0 1 0,2-1 0,-4 25 0,7-38 0,1-1 0,0 1 0,0-1 0,0 1 0,0-1 0,0 1 0,0-1 0,0 0 0,1 1 0,-1-1 0,0 1 0,1-1 0,-1 1 0,1-1 0,-1 0 0,1 1 0,0-1 0,0 0 0,0 0 0,-1 1 0,1-1 0,0 0 0,1 0 0,-1 0 0,0 0 0,0 0 0,0 0 0,0-1 0,1 1 0,-1 0 0,0-1 0,1 1 0,-1-1 0,1 1 0,-1-1 0,1 1 0,-1-1 0,1 0 0,-1 0 0,0 0 0,1 0 0,-1 0 0,1 0 0,-1 0 0,1-1 0,-1 1 0,3-1 0,5-1 0,0 0 0,0 0 0,0-1 0,0 0 0,0 0 0,12-8 0,37-27 0,-42 26 0,0 1 0,1 1 0,0 0 0,0 1 0,1 1 0,1 0 0,19-4 0,-37 12 0,-1-1 0,1 1 0,0 0 0,0 0 0,0 0 0,0 0 0,-1 0 0,1 0 0,0 0 0,0 0 0,0 0 0,-1 0 0,1 1 0,0-1 0,0 0 0,0 1 0,-1-1 0,1 0 0,0 1 0,-1-1 0,1 1 0,0-1 0,-1 1 0,1-1 0,0 1 0,-1 0 0,1-1 0,-1 1 0,1 0 0,0 1 0,0 0 0,0 1 0,0 0 0,-1 0 0,1 0 0,-1-1 0,0 1 0,1 0 0,-1 0 0,-1 4 0,-11 59 0,11-65 0,0 0 0,1 0 0,-1 0 0,1 0 0,0 0 0,-1 0 0,1 0 0,0 1 0,0-1 0,-1 0 0,1 0 0,0 0 0,0 0 0,0 0 0,1 0 0,-1 1 0,0-1 0,0 0 0,0 0 0,1 0 0,-1 0 0,1 0 0,-1 0 0,1 0 0,-1 0 0,1 0 0,0 0 0,0 1 0,1-2 0,0 0 0,0 0 0,0 1 0,0-2 0,1 1 0,-1 0 0,0 0 0,0-1 0,0 1 0,0-1 0,0 1 0,0-1 0,-1 0 0,1 0 0,0 0 0,2-1 0,66-38 0,-55 30 0,-1 1 0,1 0 0,1 2 0,-1-1 0,1 2 0,1 0 0,-1 1 0,34-6 0,-50 11 0,1 0 0,0 0 0,0 0 0,0 0 0,0 0 0,-1 0 0,1 0 0,0 0 0,0 1 0,0-1 0,-1 0 0,1 0 0,0 1 0,0-1 0,-1 1 0,1-1 0,0 0 0,0 1 0,-1-1 0,1 1 0,-1 0 0,1-1 0,0 1 0,-1-1 0,1 1 0,-1 0 0,1-1 0,-1 1 0,1 1 0,0 28 0,-20 37 0,16-61 0,38-23 0,-32 15 0,0 0 0,0 1 0,0-1 0,1 1 0,-1 0 0,0 0 0,0 0 0,1 1 0,-1-1 0,1 1 0,5-1 0,-7 2 0,0-1 0,-1 1 0,1-1 0,0 1 0,-1 0 0,1-1 0,0 1 0,-1 0 0,1 0 0,-1 0 0,1 0 0,-1 1 0,0-1 0,1 0 0,-1 1 0,0-1 0,0 0 0,0 1 0,0-1 0,0 1 0,0 0 0,0 2 0,0-3 0,0 0 0,0 0 0,0 0 0,0 0 0,1-1 0,-1 1 0,0 0 0,0 0 0,1-1 0,-1 1 0,0-1 0,1 1 0,-1-1 0,0 0 0,1 1 0,-1-1 0,0 0 0,1 0 0,-1 0 0,1 0 0,-1 0 0,1 0 0,-1 0 0,0-1 0,3 1 0,34-11 0,-17 0 0,-14 7 0,-1 0 0,1 0 0,0 1 0,0 0 0,1 1 0,-1-1 0,0 2 0,16-3 0,-23 4-20,1 0 0,-1 0 0,1 1 0,-1-1 0,1 0 0,-1 0 0,1 1 0,-1-1 0,1 0 0,-1 1 0,1-1 0,-1 1 0,0-1 0,1 0 0,-1 1 0,0-1 0,1 1 1,-1-1-1,0 1 0,0-1 0,1 1 0,-1-1 0,0 1 0,0-1 0,0 1 0,0 0 0,0-1 0,0 1 0,0-1 0,0 1 0,0-1 0,0 1 0,0-1 0,0 1 0,0 0 0,-4 31-3116,1-16-1390</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5.381"/>
    </inkml:context>
    <inkml:brush xml:id="br0">
      <inkml:brushProperty name="width" value="0.025" units="cm"/>
      <inkml:brushProperty name="height" value="0.025" units="cm"/>
    </inkml:brush>
  </inkml:definitions>
  <inkml:trace contextRef="#ctx0" brushRef="#br0">47 0 17360,'0'0'4741,"-3"14"-2275,-5 16-224,-1 10-96,5 8-960,-7 8-258,7 2-543,-2-1-321,4-4-64,2-8-737,0-9-1377,0-9-2242,0-13-1409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5.710"/>
    </inkml:context>
    <inkml:brush xml:id="br0">
      <inkml:brushProperty name="width" value="0.025" units="cm"/>
      <inkml:brushProperty name="height" value="0.025" units="cm"/>
    </inkml:brush>
  </inkml:definitions>
  <inkml:trace contextRef="#ctx0" brushRef="#br0">0 194 16656,'1'-11'2968,"-1"5"-2638,0 0 1,0 0-1,1 0 1,0 0-1,1 0 1,-1 1 0,1-1-1,0 1 1,1-1-1,-1 1 1,1 0-1,0-1 1,0 1-1,1 1 1,-1-1-1,1 1 1,0-1-1,0 1 1,1 0-1,-1 0 1,1 1-1,5-4 1,8-3-118,0 1 0,0 1 0,1 1 1,0 0-1,0 1 0,0 1 0,1 1 1,0 1-1,0 0 0,0 2 0,0 0 0,0 2 1,0 0-1,0 1 0,0 1 0,22 6 1,-38-8-223,1 0 1,-1 0 0,0 1-1,1 0 1,-1 0 0,0 0-1,0 0 1,0 1 0,0 0-1,-1-1 1,1 1 0,-1 1-1,0-1 1,1 0 0,-1 1-1,-1 0 1,1 0 0,-1-1-1,1 1 1,-1 1 0,0-1 0,-1 0-1,1 1 1,-1-1 0,1 1-1,-2-1 1,1 1 0,0-1-1,-1 1 1,0 0 0,0-1-1,0 1 1,0-1 0,-1 1-1,0 0 1,0-1 0,0 1-1,-1-1 1,1 0 0,-1 1-1,0-1 1,-4 6 0,-6 7 215,-2 0-1,0-1 1,-1 0 0,0-1 0,-2-1-1,1 0 1,-2-1 0,0-1 0,0-1-1,-39 18 1,17-18-102,22-11-210,18 0 96,-1 0 0,1 0 1,0 0-1,0-1 0,0 1 0,-1 0 0,1 0 1,0 0-1,0 0 0,0-1 0,-1 1 1,1 0-1,0 0 0,0-1 0,0 1 0,0 0 1,0 0-1,0-1 0,-1 1 0,1 0 0,0 0 1,0-1-1,0 1 0,0 0 0,0 0 1,0-1-1,0 1 0,0 0 0,0-1 0,0 1 1,0 0-1,1 0 0,-1-1 0,0 1 0,0 0 1,0 0-1,0-1 0,0 1 0,0 0 1,0 0-1,1-1 0,-1 1 0,0 0 0,0 0 1,0 0-1,1-1 0,-1 1 0,4-4-904,0 1 0,0-1 0,1 1-1,-1 0 1,1 1 0,0-1 0,0 1-1,0-1 1,0 1 0,0 1 0,0-1-1,1 1 1,10-1 0,24-3-7565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6.448"/>
    </inkml:context>
    <inkml:brush xml:id="br0">
      <inkml:brushProperty name="width" value="0.025" units="cm"/>
      <inkml:brushProperty name="height" value="0.025" units="cm"/>
    </inkml:brush>
  </inkml:definitions>
  <inkml:trace contextRef="#ctx0" brushRef="#br0">69 390 17264,'0'0'3070,"-5"9"-1,-52 73 1389,56-81-4438,1 0 1,-1-1-1,1 1 1,-1 0-1,0 0 1,1-1-1,0 1 1,-1 0-1,1 0 1,-1 0-1,1 0 1,0 0-1,0-1 1,-1 1-1,1 0 1,0 0-1,0 0 0,0 0 1,0 0-1,0 0 1,0 0-1,0 0 1,1 0-1,-1 0 1,0 0-1,0-1 1,1 3-1,0-3-3,1 1-1,-1-1 1,0 0-1,0 1 1,0-1 0,0 0-1,1 0 1,-1 0-1,0 0 1,0 0-1,0 0 1,1 0-1,-1 0 1,0 0 0,0 0-1,0-1 1,2 0-1,52-22 688,-47 19-532,0-1 0,0-1 0,-1 1 0,0-1 0,0 0 0,0-1 0,-1 0-1,0 0 1,0 0 0,-1-1 0,0 1 0,0-1 0,-1-1 0,0 1 0,0-1 0,-1 1 0,0-1 0,3-16 0,-6 25-171,0-1 1,0 1-1,0 0 0,0 0 0,0 0 1,0-1-1,1 1 0,-1 0 1,0 0-1,0-1 0,0 1 1,0 0-1,0 0 0,0 0 1,0-1-1,-1 1 0,1 0 0,0 0 1,0-1-1,0 1 0,0 0 1,0 0-1,0 0 0,0-1 1,0 1-1,0 0 0,-1 0 1,1 0-1,0 0 0,0-1 0,0 1 1,0 0-1,-1 0 0,1 0 1,0 0-1,0 0 0,0 0 1,-1-1-1,1 1 0,0 0 1,0 0-1,0 0 0,-1 0 0,1 0 1,0 0-1,0 0 0,-1 0 1,1 0-1,-12 9 15,-9 19-32,21-26 16,-1-1 0,0 1 0,1 0 0,-1 0 0,1 0 0,0-1 0,-1 1 0,1 0 0,0 0 0,0 0 0,0 0 0,0 0 0,1 0 0,-1-1 0,0 1 0,1 0 0,-1 0 0,1 0 0,0-1 0,0 1 0,-1 0 0,1-1 0,0 1 0,1-1 0,-1 1 0,0-1 0,0 1 0,1-1 0,-1 0 0,0 0 0,1 1 0,-1-1 0,1 0 0,0 0 0,-1-1 0,1 1 0,0 0 0,-1 0 0,1-1 0,0 1 0,0-1 0,0 0 0,0 0 0,-1 1 0,5-1 0,6 1 0,0-1 0,0 0 0,0-1 0,0 0 0,-1 0 0,15-5 0,-14 2 0,1 0 0,-1-1 0,-1 0 0,1-1 0,-1 0 0,0-1 0,0-1 0,-1 0 0,1 0 0,10-12 0,-14 13 0,0 0 0,-1-1 0,0 0 0,0 0 0,0-1 0,-1 0 0,0 0 0,-1 0 0,0 0 0,-1-1 0,0 1 0,0-1 0,2-16 0,-5 26 0,0 0 0,0-1 0,0 1 0,0 0 0,0-1 0,1 1 0,-1 0 0,0-1 0,0 1 0,0 0 0,-1-1 0,1 1 0,0 0 0,0-1 0,0 1 0,0 0 0,0-1 0,0 1 0,0 0 0,0 0 0,-1-1 0,1 1 0,0 0 0,0-1 0,0 1 0,-1 0 0,1 0 0,0 0 0,0-1 0,-1 1 0,1 0 0,0 0 0,-1 0 0,1-1 0,0 1 0,0 0 0,-1 0 0,1 0 0,0 0 0,-1 0 0,1 0 0,0 0 0,-1 0 0,-18 7 0,-14 19 0,28-21 0,0-1 0,1 0 0,0 0 0,0 1 0,0-1 0,0 1 0,1 0 0,-1 0 0,1 0 0,1 0 0,-1 1 0,1-1 0,0 1 0,-3 11 0,8-17 0,-1 1 0,1-1 0,-1 0 0,1 0 0,-1 0 0,1 0 0,-1 0 0,1-1 0,-1 1 0,1-1 0,-1 1 0,1-1 0,1-1 0,8-5 0,-1-1 0,-1 0 0,0 0 0,0-1 0,0-1 0,-1 0 0,-1 0 0,0 0 0,0-1 0,8-16 0,-10 16 0,0 0 0,-1 0 0,0 0 0,0-1 0,-2 1 0,1-1 0,-2 0 0,1 0 0,-2 0 0,0-1 0,0-16 0,-1 28 0,0 0 0,0 0 0,0 0 0,0 0 0,-1 0 0,1 0 0,0 0 0,-1-1 0,1 1 0,-1 0 0,1 0 0,-1 0 0,1 0 0,-1 1 0,0-1 0,1 0 0,-1 0 0,0 0 0,0 0 0,0 1 0,0-1 0,1 0 0,-1 1 0,0-1 0,0 1 0,0-1 0,0 1 0,0-1 0,-1 1 0,1 0 0,0 0 0,0-1 0,0 1 0,0 0 0,0 0 0,0 0 0,0 0 0,-1 0 0,1 0 0,0 1 0,0-1 0,0 0 0,0 0 0,0 1 0,-1 0 0,-2 0 0,0 0 0,0 1 0,0 0 0,0 0 0,1 0 0,-1 0 0,1 0 0,0 1 0,-1-1 0,1 1 0,-3 3 0,-19 33 0,2 1 0,1 1 0,3 0 0,-22 67 0,37-100 0,1 1 0,0 0 0,1 0 0,0 0 0,1 0 0,0 1 0,0-1 0,1 0 0,0 1 0,2 17 0,0-22 0,-1-1 0,1 1 0,0-1 0,0 0 0,0 1 0,0-1 0,1 0 0,-1-1 0,1 1 0,0 0 0,1-1 0,-1 1 0,0-1 0,1 0 0,0 0 0,0-1 0,0 1 0,0-1 0,0 0 0,0 0 0,1 0 0,8 2 0,46 9-1432,-19-12-2891,-18-1-5873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1.950"/>
    </inkml:context>
    <inkml:brush xml:id="br0">
      <inkml:brushProperty name="width" value="0.025" units="cm"/>
      <inkml:brushProperty name="height" value="0.025" units="cm"/>
    </inkml:brush>
  </inkml:definitions>
  <inkml:trace contextRef="#ctx0" brushRef="#br0">64 0 11851,'0'0'17184,"-4"11"-16991,-12 32-96,8-24 150,0-1-1,2 1 0,0 0 0,1 1 0,1-1 0,-2 37 0,6-55-228,0 0-1,1 1 1,-1-1-1,1 0 1,-1 1-1,1-1 1,-1 0-1,1 0 1,0 0 0,0 0-1,0 0 1,-1 0-1,1 0 1,0 0-1,0 0 1,0 0 0,1 0-1,-1 0 1,0-1-1,0 1 1,0 0-1,0-1 1,1 1-1,-1-1 1,0 0 0,1 1-1,-1-1 1,0 0-1,1 0 1,1 1-1,49 0-157,-39-1-163,42-4-3042,-2-9-4867,-19-2-682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9.159"/>
    </inkml:context>
    <inkml:brush xml:id="br0">
      <inkml:brushProperty name="width" value="0.025" units="cm"/>
      <inkml:brushProperty name="height" value="0.025" units="cm"/>
    </inkml:brush>
  </inkml:definitions>
  <inkml:trace contextRef="#ctx0" brushRef="#br0">76 493 12684,'0'0'3006,"9"-11"-1255,2-2-1127,1 0 843,-1-1 0,0-1-1,14-24 1,-21 20 1726,-14 14-944,7 6-2115,-1 0 1,1 0-1,0 0 1,0 0-1,0 0 0,0 1 1,0-1-1,-5 4 1,-3 4-114,0 1 1,1 0 0,0 0 0,1 1-1,0 1 1,1-1 0,0 1 0,1 1-1,0-1 1,1 1 0,0 0 0,-5 18 0,11-29-23,-1-1 0,1 0 0,0 0 0,-1 1 0,1-1 0,0 0 0,0 0 0,0 1 0,0-1 0,0 0 0,0 1 0,0-1 0,0 0 0,0 1 0,1-1 0,-1 0 0,1 0 0,-1 1 0,1-1 0,-1 0 0,1 0 0,0 0 0,-1 0 0,1 0 0,0 0 0,1 1 0,0-1-2,-1 0-1,1-1 1,0 1 0,-1-1 0,1 0 0,0 0-1,-1 1 1,1-1 0,0 0 0,0 0-1,-1-1 1,1 1 0,0 0 0,0 0 0,-1-1-1,4 0 1,5-3-5,0 0 0,0-1-1,0 0 1,17-12 0,103-94 136,-130 110-137,0 1 0,0 0 0,1-1 1,-1 1-1,0 0 0,1-1 0,-1 1 0,1 0 0,-1 0 1,0-1-1,1 1 0,-1 0 0,1 0 0,-1 0 1,1-1-1,-1 1 0,0 0 0,1 0 0,-1 0 0,1 0 1,-1 0-1,1 0 0,-1 0 0,1 0 0,-1 0 1,1 0-1,-1 0 0,1 0 0,-1 1 0,0-1 0,1 0 1,-1 0-1,1 0 0,-1 1 0,1-1 0,6 20-256,-7 43-3,-1-45 297,0 50 12,-3-1 0,-3 1 1,-23 93-1,19-119 253,-1-1-1,-2 0 1,-2 0 0,-1-2-1,-3 0 1,-35 53 0,37-74-171,18-18-119,0 0 0,-1 0 0,1 0 0,0 0 1,-1 0-1,1 0 0,0 0 0,-1 0 0,1-1 1,0 1-1,-1 0 0,1 0 0,0 0 0,-1 0 0,1 0 1,0 0-1,-1-1 0,1 1 0,0 0 0,0 0 1,-1-1-1,1 1 0,0 0 0,0 0 0,0-1 0,-1 1 1,1 0-1,0 0 0,0-1 0,0 1 0,0 0 1,-1-1-1,1 1 0,0 0 0,0-1 0,-3-44 212,3 37-209,1-12-7,1 0 0,1 0 0,1 0 0,1 1 0,0 0 0,1-1 0,2 2 0,0-1 0,0 1 0,2 0 0,20-27 0,15-16 0,96-97 0,-60 71 0,-72 76 0,75-89 0,-74 86 0,0 0 0,-1-1 0,-1 0 0,0-1 0,7-21 0,-45 79 0,26-34 0,-5 8 0,0 2 0,1-1 0,0 1 0,2 0 0,0 1 0,1-1 0,1 1 0,-3 23 0,7-41 0,0-1 0,0 1 0,0-1 0,0 1 0,0-1 0,0 0 0,0 1 0,0-1 0,0 1 0,0-1 0,0 0 0,0 1 0,1-1 0,-1 1 0,0-1 0,0 0 0,0 1 0,0-1 0,1 0 0,-1 1 0,0-1 0,0 0 0,1 1 0,-1-1 0,0 0 0,1 1 0,-1-1 0,0 0 0,1 0 0,-1 0 0,0 1 0,1-1 0,-1 0 0,1 0 0,-1 0 0,0 0 0,1 0 0,-1 0 0,1 1 0,20-10 0,16-20 0,-19 7 0,28-43 0,-3 4 0,-50 106 0,-21 21 0,70-111 0,-30 33 0,63-57 0,-49 47 0,-1 0 0,-2-2 0,0 0 0,-2-1 0,20-30 0,-36 45 0,57-98 0,-55 93 0,0-1 0,0 1 0,-2-1 0,0 0 0,3-22 0,-8 38 0,1-1 0,-1 0 0,0 0 0,0 0 0,0 1 0,0-1 0,0 0 0,1 0 0,-2 0 0,1 1 0,0-1 0,0 0 0,0 0 0,0 1 0,0-1 0,-1 0 0,1 0 0,0 0 0,-1 1 0,1-1 0,0 0 0,-1 1 0,1-1 0,-1 0 0,1 1 0,-1-1 0,1 1 0,-1-1 0,-1 0 0,1 1 0,0 0 0,-1-1 0,1 1 0,0 1 0,-1-1 0,1 0 0,0 0 0,-1 0 0,1 1 0,0-1 0,-1 0 0,1 1 0,0-1 0,0 1 0,-2 1 0,-42 31 0,17-6 0,2 1 0,0 2 0,2 1 0,-30 49 0,44-61 0,0 1 0,1 0 0,1 1 0,1-1 0,1 1 0,0 1 0,2-1 0,1 1 0,-2 32 0,5-39 0,-1-3 0,1 0 0,0 1 0,0-1 0,2 0 0,4 23 0,-5-33 0,0 0 0,0 1 0,0-1 0,0 0 0,0 0 0,0 0 0,0 0 0,1 0 0,-1-1 0,1 1 0,-1 0 0,1-1 0,0 1 0,0-1 0,0 1 0,0-1 0,0 0 0,0 0 0,0 0 0,0 0 0,0 0 0,0 0 0,1-1 0,-1 1 0,0-1 0,1 1 0,-1-1 0,0 0 0,1 0 0,-1 0 0,0 0 0,1-1 0,-1 1 0,0 0 0,1-1 0,-1 0 0,3-1 0,6-2 0,-1 0 0,0 0 0,0-1 0,-1 0 0,1-1 0,-1 0 0,0-1 0,15-15 0,62-70 0,-76 79 0,35-41 0,-2-1 0,-3-3 0,-3-1 0,-2-2 0,52-126 0,-103 222 0,-39 65 0,3-10 0,45-75 0,-65 138 0,65-134 0,0 0 0,2 0 0,0 0 0,1 1 0,1-1 0,-1 27 0,4-44 0,0 0 0,0-1 0,0 1 0,0-1 0,1 1 0,-1-1 0,0 1 0,1-1 0,-1 1 0,1-1 0,0 0 0,-1 1 0,1-1 0,0 0 0,0 1 0,0-1 0,0 0 0,0 0 0,0 0 0,0 0 0,0 0 0,1 0 0,-1 0 0,0 0 0,0 0 0,1-1 0,-1 1 0,1 0 0,-1-1 0,1 1 0,-1-1 0,1 0 0,-1 1 0,1-1 0,-1 0 0,1 0 0,-1 0 0,1 0 0,-1 0 0,1 0 0,-1-1 0,1 1 0,-1-1 0,1 1 0,-1-1 0,1 1 0,-1-1 0,0 0 0,1 1 0,-1-1 0,0 0 0,2-1 0,0 0-49,0 0 0,-1 0 0,1 0 0,-1 0 0,0 0 0,0 0 0,1-1 0,-2 1 0,1-1 0,0 1 0,0-1 0,-1 0 0,1 0 0,-1 0 0,0 0 0,0 0 0,0 0 0,0 0 0,-1 0 0,1 0 0,-1 0 0,0 0 0,0 0 0,0-1 0,0 1 0,0 0 0,-1 0 0,1 0 0,-1 0 0,0 0 0,0 0-1,-2-4 1,-1-4-182,-1 0 0,0 0 0,-1 0 0,0 0 0,-1 1 0,-14-17 0,16 22 258,1 1 164,1 0 0,0 0 0,0 1 0,0-2 0,0 1 0,0 0 1,1-1-1,-2-4 0,3 8-147,1-1-1,0 1 1,0 0 0,1-1 0,-1 1 0,0 0-1,0-1 1,1 1 0,-1 0 0,1-1-1,-1 1 1,1 0 0,0 0 0,-1-1-1,1 1 1,0 0 0,0 0 0,0 0-1,0 0 1,0 0 0,0 0 0,0 0 0,0 1-1,0-1 1,0 0 0,0 0 0,0 1-1,1-1 1,-1 1 0,0-1 0,1 1-1,-1 0 1,3-1 0,14-5-682,1 1 0,0 0 1,0 2-1,0 0 0,29 0 0,-16 0-1124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49.531"/>
    </inkml:context>
    <inkml:brush xml:id="br0">
      <inkml:brushProperty name="width" value="0.025" units="cm"/>
      <inkml:brushProperty name="height" value="0.025" units="cm"/>
    </inkml:brush>
  </inkml:definitions>
  <inkml:trace contextRef="#ctx0" brushRef="#br0">33 57 20788,'-18'-27'2978,"6"7"1,9 11-1537,12 9-11628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0.540"/>
    </inkml:context>
    <inkml:brush xml:id="br0">
      <inkml:brushProperty name="width" value="0.025" units="cm"/>
      <inkml:brushProperty name="height" value="0.025" units="cm"/>
    </inkml:brush>
  </inkml:definitions>
  <inkml:trace contextRef="#ctx0" brushRef="#br0">75 0 22325,'0'0'4805,"-24"50"-2563,12-26-961,-1-1-993,3 3-448,-1-2-1986,7-8-3491,4-7-3940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0.917"/>
    </inkml:context>
    <inkml:brush xml:id="br0">
      <inkml:brushProperty name="width" value="0.025" units="cm"/>
      <inkml:brushProperty name="height" value="0.025" units="cm"/>
    </inkml:brush>
  </inkml:definitions>
  <inkml:trace contextRef="#ctx0" brushRef="#br0">1 0 23382,'0'0'3555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1.742"/>
    </inkml:context>
    <inkml:brush xml:id="br0">
      <inkml:brushProperty name="width" value="0.025" units="cm"/>
      <inkml:brushProperty name="height" value="0.025" units="cm"/>
    </inkml:brush>
  </inkml:definitions>
  <inkml:trace contextRef="#ctx0" brushRef="#br0">41 1 17457,'0'0'7046,"2"10"-6512,4 24 294,-1-1 0,-2 1 0,-1 0 0,-5 59 1,-29 142-759,14-119-1073,17-109 573,-4 33-327,8-23-3180,4-19-670,3-16-2472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3.359"/>
    </inkml:context>
    <inkml:brush xml:id="br0">
      <inkml:brushProperty name="width" value="0.025" units="cm"/>
      <inkml:brushProperty name="height" value="0.025" units="cm"/>
    </inkml:brush>
  </inkml:definitions>
  <inkml:trace contextRef="#ctx0" brushRef="#br0">254 43 6182,'0'-1'517,"-1"-1"0,1 1 0,0-1 1,0 1-1,0-1 0,-1 1 0,1-1 0,-1 1 0,1 0 1,-1-1-1,0 1 0,1 0 0,-1-1 0,0 1 0,0 0 1,0 0-1,0 0 0,0 0 0,0-1 0,0 2 1,-1-1-1,1 0 0,0 0 0,-2-1 0,-1 0 249,-1 1 0,1-1 0,-1 1 0,0 0 0,1 0 0,-1 0 0,0 0 0,-4 1 0,-5 0-68,0 0 0,0 2 0,0-1 0,-25 8 0,31-7-416,0 0 1,0 1-1,0 0 1,1 0-1,-1 1 1,-13 8-1,19-9-254,-1-1 0,1 1-1,0 0 1,0 0 0,0 0-1,0 0 1,1 0 0,-1 0-1,1 1 1,0-1 0,0 0 0,0 1-1,0-1 1,0 1 0,1-1-1,0 1 1,0-1 0,0 8-1,0-7-11,0 0 1,0 0-1,0 0 0,0 0 0,1 0 0,0 0 0,0 0 1,0 0-1,0 0 0,1 0 0,-1 0 0,1 0 0,0-1 0,0 1 1,1-1-1,-1 1 0,6 5 0,-4-7 11,-1 1 0,1-1 0,0 0 0,0 0-1,1 0 1,-1-1 0,0 1 0,1-1 0,-1 0 0,0 0 0,1-1-1,-1 1 1,1-1 0,0 0 0,-1 0 0,7-1 0,-2-1-42,1 0 0,-1 0 0,0-1 0,0 0 0,0-1 0,0 0 0,11-7 0,19-9-2720,3 8-5301,-26 10 1075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3.781"/>
    </inkml:context>
    <inkml:brush xml:id="br0">
      <inkml:brushProperty name="width" value="0.025" units="cm"/>
      <inkml:brushProperty name="height" value="0.025" units="cm"/>
    </inkml:brush>
  </inkml:definitions>
  <inkml:trace contextRef="#ctx0" brushRef="#br0">33 1 14638,'0'0'13597,"-1"8"-12006,-23 155 1350,16 10-3720,12-157-1203,3-19-1897,8-24-2667,-8-2 503,1-6-2787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4.106"/>
    </inkml:context>
    <inkml:brush xml:id="br0">
      <inkml:brushProperty name="width" value="0.025" units="cm"/>
      <inkml:brushProperty name="height" value="0.025" units="cm"/>
    </inkml:brush>
  </inkml:definitions>
  <inkml:trace contextRef="#ctx0" brushRef="#br0">3 59 10602,'0'0'3700,"0"9"-1624,-1-1-1739,0-1 204,1-1-1,0 1 1,0 0-1,1-1 1,1 12 0,-1-16-392,-1 0 1,1 0-1,0 1 1,0-1-1,0 0 1,0 0-1,1 0 1,-1 0 0,0 0-1,1-1 1,-1 1-1,1 0 1,0-1-1,0 1 1,-1-1-1,1 1 1,0-1-1,0 0 1,0 0 0,1 0-1,-1 0 1,3 1-1,4 0 103,1 0 0,-1-1 0,0-1-1,1 1 1,-1-2 0,1 1 0,-1-1-1,0 0 1,0-1 0,1 0 0,-1-1 0,0 0-1,-1 0 1,1-1 0,-1 0 0,1 0 0,-1-1-1,0 0 1,-1-1 0,1 0 0,-1 0 0,0 0-1,-1-1 1,0 0 0,0 0 0,0-1 0,-1 0-1,0 0 1,5-11 0,-9 18-228,0-1 0,0 1 0,0-1 0,-1 1 0,1-1 0,-1 1 1,1-1-1,-1 1 0,0-1 0,1 0 0,-1 1 0,0-1 0,0 0 0,0 1 0,0-1 0,0 0 0,-1 1 0,1-1 0,0 1 1,-1-1-1,1 0 0,-2-2 0,1 4 4,-1-1 0,1 0 1,0 0-1,0 1 0,0-1 0,-1 1 1,1-1-1,0 1 0,-1-1 1,1 1-1,0 0 0,-1 0 0,1-1 1,-1 1-1,1 0 0,0 0 1,-1 1-1,1-1 0,-1 0 0,-1 1 1,-5 1 54,0 0 1,1 0-1,-1 1 0,0 0 1,1 1-1,0-1 1,-10 8-1,3 1-83,2 0 0,0 1 0,0 0 0,1 0 0,-12 20 0,19-27 0,-1 1 0,2 0 0,-1 0 0,1 1 0,0-1 0,0 1 0,1-1 0,0 1 0,0 0 0,1 0 0,0 0 0,0 0 0,1 12 0,1-19 0,-1 0 0,1 0 0,-1 0 0,1 0 0,0-1 0,-1 1 0,1 0 0,0 0 0,0-1 0,0 1 0,0 0 0,0-1 0,0 1 0,0-1 0,0 1 0,0-1 0,0 1 0,0-1 0,0 0 0,0 1 0,0-1 0,0 0 0,0 0 0,0 0 0,0 0 0,0 0 0,0 0 0,1 0 0,0-1 0,35-3 0,-28 1-249,0 0 0,0 0 0,-1-1 0,1 0 0,-1 0-1,8-7 1,-3 2-954,0-1 0,0-1 0,-1 0-1,-1-1 1,12-14 0,6-16-7226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4.481"/>
    </inkml:context>
    <inkml:brush xml:id="br0">
      <inkml:brushProperty name="width" value="0.025" units="cm"/>
      <inkml:brushProperty name="height" value="0.025" units="cm"/>
    </inkml:brush>
  </inkml:definitions>
  <inkml:trace contextRef="#ctx0" brushRef="#br0">78 19 21877,'0'0'3843,"-50"-17"-415,33 16-1378,8 1-1602,8 0-384,1 4-705,3-4-3779,7 0-5605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4.937"/>
    </inkml:context>
    <inkml:brush xml:id="br0">
      <inkml:brushProperty name="width" value="0.025" units="cm"/>
      <inkml:brushProperty name="height" value="0.025" units="cm"/>
    </inkml:brush>
  </inkml:definitions>
  <inkml:trace contextRef="#ctx0" brushRef="#br0">174 119 17360,'0'0'203,"9"-10"582,-2 2-185,33-38 1624,-38 44-1563,0-1 0,-1 0 0,1 0 0,-1 0 0,1-1 0,-1 1 0,0 0 0,-1 0 0,1-1 0,0-5 0,-1 8-571,-1 0-1,1 0 1,-1 0-1,1 1 1,-1-1 0,1 0-1,-1 0 1,0 0 0,1 1-1,-1-1 1,0 0 0,0 1-1,0-1 1,0 1-1,1-1 1,-1 1 0,0-1-1,0 1 1,0-1 0,0 1-1,0 0 1,0 0-1,0-1 1,0 1 0,0 0-1,0 0 1,0 0 0,0 0-1,0 0 1,-2 1 0,-36 2 1455,30 1-1545,-1 0 0,1 0 0,0 1 0,1 1 0,-1-1 0,1 1 0,0 1 0,0-1 0,1 1 0,0 1 0,-11 13 0,9-10 0,1 1 0,0 0 0,1 0 0,0 0 0,1 1 0,1 0 0,-8 25 0,12-36-35,1 1 1,-1-1-1,0 0 1,1 0-1,-1 1 1,1-1-1,0 0 1,0 1-1,0-1 1,0 0-1,0 1 1,0-1-1,1 0 1,-1 1-1,1-1 1,0 0-1,0 0 1,-1 1-1,1-1 1,1 0-1,-1 0 1,0 0-1,0 0 1,1-1-1,-1 1 1,1 0-1,0 0 1,2 1-1,2 0-78,1 0 0,-1-1 0,1 0 0,0 0 0,-1-1 0,1 1 0,0-2 0,10 1 0,-6 0 102,0 0 0,0 1 0,0 0 1,0 0-1,0 2 0,-1-1 0,0 1 0,1 0 0,-1 1 0,-1 1 0,14 8 1,-17-9 46,-1 0 1,0 0-1,0 1 1,0-1 0,-1 1-1,0 0 1,0 0 0,0 0-1,-1 1 1,0-1 0,0 1-1,-1 0 1,0 0 0,0 0-1,0 0 1,-1 0 0,0 0-1,0 11 1,-1-11 3,0-1 1,0 0-1,0 0 0,-1 0 0,0 1 1,0-1-1,-1 0 0,0 0 1,0 0-1,0 0 0,-1-1 0,0 1 1,0-1-1,0 1 0,0-1 1,-1 0-1,0 0 0,0-1 1,-1 1-1,-5 4 0,3-4 0,0-1 1,0 0-1,0 0 1,0 0-1,-1-1 0,0 0 1,0-1-1,0 0 1,0 0-1,0 0 0,0-1 1,0 0-1,0-1 1,-16-1-1,19 0-58,0 0-1,1 0 1,-1 0-1,0-1 1,1 1-1,-1-1 1,1-1 0,0 1-1,-1 0 1,1-1-1,0 0 1,1 0-1,-1 0 1,0-1 0,-5-6-1,7 7-28,0 1-1,0 0 1,1-1-1,-1 1 1,0-1 0,1 0-1,0 0 1,0 1-1,0-1 1,0 0 0,0 0-1,0 0 1,1 0-1,-1 0 1,1 0 0,0 0-1,0 0 1,0 0-1,1 0 1,-1 0 0,1 0-1,-1 0 1,1 0-1,0 0 1,0 0 0,3-5-1,-2 5-336,0 1-1,0 0 1,1 0-1,-1 0 0,0 0 1,1 0-1,0 1 1,-1-1-1,1 1 1,0-1-1,0 1 1,0 0-1,0 0 0,0 1 1,0-1-1,3 0 1,58-5-6032,-49 5 4897,30-2-4033,5-3-1772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6:52.430"/>
    </inkml:context>
    <inkml:brush xml:id="br0">
      <inkml:brushProperty name="width" value="0.025" units="cm"/>
      <inkml:brushProperty name="height" value="0.025" units="cm"/>
    </inkml:brush>
  </inkml:definitions>
  <inkml:trace contextRef="#ctx0" brushRef="#br0">111 190 11018,'-9'2'1954,"1"-1"-1556,1 2-135,-1-1-1,0-1 1,-1 0-1,1 0 0,0 0 1,0-1-1,0 0 1,-17-3-1,25 3-260,-1-1 1,1 1-1,0 0 0,-1-1 0,1 1 1,0 0-1,-1-1 0,1 1 0,0 0 1,0-1-1,-1 1 0,1-1 0,0 1 1,0-1-1,0 1 0,0 0 0,-1-1 1,1 1-1,0-1 0,0 1 0,0-1 1,0 1-1,0-1 0,0 1 0,0-1 1,0 1-1,0 0 0,1-1 0,-1 1 1,0-1-1,0 1 0,0-1 0,0 1 1,1 0-1,-1-1 0,0 1 0,0-1 1,1 1-1,-1 0 0,0-1 0,1 1 1,-1 0-1,0-1 0,1 1 0,-1 0 1,0 0-1,1-1 0,-1 1 0,1 0 1,-1 0-1,1 0 0,-1 0 0,1-1 1,22-14 30,-12 12-28,-1 1 0,0 0 0,1 0 0,0 1 1,-1 0-1,1 1 0,0 0 0,-1 1 0,1 0 0,20 5 0,5 4 48,63 27 0,5 2 4,-50-26-30,0-1 0,1-4 0,68 3 1,172-10 193,-146-3-108,202 9 505,-101 0-438,307-30-1,-269-13-112,576-41 555,-574 79-472,317-16-60,-485-4 491,151-43 0,67-11 408,-337 72-1007,11-2 83,-1 0 0,0 2 0,18 0 0,-29 0-75,0 0 0,0 1 0,0-1 0,0 1 0,0-1-1,0 1 1,0-1 0,0 1 0,0 0 0,-1 0 0,1 0 0,0 0 0,1 2 0,-2-2-23,-1-1 1,1 1 0,-1 0 0,1 0 0,-1 0-1,1 0 1,-1 0 0,0 0 0,1 0 0,-1 0-1,0 0 1,0 0 0,0 0 0,0 0 0,0 0 0,0 0-1,0 0 1,0 0 0,0 0 0,0 0 0,-1 0-1,1 0 1,0 0 0,-1 0 0,1 0 0,-2 2-1,2-2-185,-1 1-1,0-1 0,0 0 0,0 0 0,0 0 0,0 0 0,0 0 0,0 0 1,0 0-1,0 0 0,-1 0 0,1 0 0,0 0 0,-1-1 0,1 1 0,0 0 1,-3 0-1,-53 10-10202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2.291"/>
    </inkml:context>
    <inkml:brush xml:id="br0">
      <inkml:brushProperty name="width" value="0.025" units="cm"/>
      <inkml:brushProperty name="height" value="0.025" units="cm"/>
    </inkml:brush>
  </inkml:definitions>
  <inkml:trace contextRef="#ctx0" brushRef="#br0">118 2 18866,'0'0'2621,"-10"4"-705,1 1-1408,0 0-1,0 0 0,0 1 0,1 0 0,0 0 0,-9 10 0,13-12-414,1 0 1,-1 0-1,1 0 0,0 1 0,0-1 0,0 1 0,0 0 0,1 0 0,0 0 0,0 0 0,0 1 1,1-1-1,0 1 0,0-1 0,-1 10 0,2-13-93,0-1 0,0 0 0,0 0 0,1 0 0,-1 0 0,0 0 0,1 0 0,-1 0 0,0 0 0,1 0 0,-1 0 0,1 0 0,-1 0 0,1 0 0,0-1 0,-1 1 0,1 0 0,0 0 0,0 0 0,-1-1 0,1 1 0,0-1 0,0 1 0,1 0 0,31 6 30,-24-7-3,1 0 0,-1-1 0,0 0 0,0-1 0,15-4 0,-7-3 19,0 0 0,-1-1 0,0-1 1,0-1-1,-1 0 0,-1-1 0,0 0 0,-1-1 0,0-1 0,18-28 0,-46 69-180,-28 52 399,41-73-352,0-1 0,1 1 0,-1 0 0,1-1 0,0 1 0,0 0 0,0 0 0,0 0 0,1 0 0,0 0 0,0 0 0,1 0 0,-1 0 0,3 7 0,-3-11-92,1 0 1,0 0 0,0 0 0,-1 0-1,1 0 1,0 0 0,0-1-1,0 1 1,0 0 0,0 0-1,0-1 1,0 1 0,1-1-1,-1 1 1,0-1 0,0 1-1,0-1 1,1 0 0,-1 1-1,0-1 1,0 0 0,1 0 0,-1 0-1,0 0 1,0 0 0,1 0-1,-1-1 1,1 1 0,2-1-587,0 1 0,-1-1 0,1 0 1,-1 0-1,1 0 0,-1 0 0,1 0 0,5-5 1,13-16-6278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5.653"/>
    </inkml:context>
    <inkml:brush xml:id="br0">
      <inkml:brushProperty name="width" value="0.025" units="cm"/>
      <inkml:brushProperty name="height" value="0.025" units="cm"/>
    </inkml:brush>
  </inkml:definitions>
  <inkml:trace contextRef="#ctx0" brushRef="#br0">83 17 13196,'0'0'15861,"-10"6"-15034,4-2-756,1 0-1,-1 0 1,1 1-1,0-1 1,1 1-1,-1 0 1,1 1-1,0-1 0,0 1 1,1-1-1,-1 1 1,1 0-1,1 1 1,-1-1-1,1 0 1,0 1-1,0-1 1,1 1-1,0 0 1,0-1-1,1 1 1,-1 0-1,1 0 0,2 10 1,-1-16-67,-1 0-1,1 1 1,-1-1 0,1 0-1,0 0 1,0 1 0,0-1-1,0 0 1,0 0 0,0 0-1,0 0 1,0 0-1,0 0 1,0 0 0,1-1-1,-1 1 1,0 0 0,1-1-1,-1 1 1,0-1 0,1 1-1,-1-1 1,0 0 0,1 1-1,-1-1 1,1 0 0,-1 0-1,1 0 1,-1 0 0,2-1-1,4 1 35,-1 0 0,0-1 0,1 0 1,-1 0-1,12-4 0,-9 1-1,-1 0 1,1-1-1,-1 0 1,0 0-1,0-1 1,0 0-1,-1 0 1,0-1 0,10-12-1,4-8 150,24-41 0,-28 40-157,-32 86-404,-1-20 416,8-23-1,2 1 1,-1 0-1,2 0 1,0 0-1,1 1 1,1 0-1,-2 26 1,5-43-42,0 1 0,0-1 0,0 1 0,1-1 0,-1 0 0,0 1 0,1-1 0,-1 1 0,0-1 0,1 0 0,-1 1 0,1-1 0,-1 0 0,0 1 0,1-1 0,-1 0 0,1 0 0,-1 1 0,1-1 0,-1 0 0,1 0 0,-1 0 0,1 0 0,-1 0 0,1 0 0,-1 0 0,1 0 0,-1 0 0,1 0 0,-1 0 0,1 0 0,-1 0 0,1 0 0,-1 0 0,1 0 0,-1-1 0,1 1 0,-1 0 0,1 0 0,-1 0 0,1-1 0,23-10 0,1-7 0,-1-1 0,-1-1 0,21-23 0,-22 20 0,0 2 0,50-36 0,-71 56 0,0 0 0,1 0 0,-1 0 0,1 0 0,-1 0 0,1 1 0,-1-1 0,1 1 0,0-1 0,-1 1 0,1-1 0,0 1 0,-1 0 0,1 0 0,0 0 0,-1 0 0,3 0 0,-3 0 0,0 1 0,0-1 0,0 1 0,0-1 0,-1 1 0,1 0 0,0-1 0,0 1 0,0 0 0,-1-1 0,1 1 0,-1 0 0,1 0 0,0 0 0,-1 0 0,0 0 0,1 0 0,-1-1 0,1 1 0,-1 0 0,0 2 0,2 7 0,-1-1 0,0 1 0,-1 0 0,-2 19 0,1-7 0,5 7 0,-4-28 0,0-1 0,1 1 0,-1-1 0,0 1 0,0-1 0,1 1 0,-1-1 0,1 1 0,-1-1 0,0 1 0,1-1 0,-1 1 0,1-1 0,-1 0 0,1 1 0,-1-1 0,1 0 0,-1 0 0,1 1 0,-1-1 0,1 0 0,-1 0 0,1 0 0,-1 0 0,2 1 0,2-2 0,-1 0 0,1 0 0,-1-1 0,1 1 0,-1-1 0,1 0 0,-1 1 0,0-2 0,0 1 0,0 0 0,3-4 0,28-22 0,23-19 0,-53 44 0,0 0 0,0 1 0,0 0 0,0 0 0,1 0 0,-1 1 0,0-1 0,1 1 0,-1 0 0,1 0 0,-1 1 0,8-1 0,-10 1 0,-1 1 0,0-1 0,0 1 0,0 0 0,0-1 0,0 1 0,0 0 0,0 0 0,-1-1 0,1 1 0,0 0 0,0 0 0,-1 0 0,1 0 0,0 0 0,-1 0 0,1 0 0,-1 0 0,1 0 0,-1 0 0,0 1 0,1-1 0,-1 0 0,0 0 0,0 0 0,0 0 0,0 1 0,0-1 0,0 2 0,-1 44 0,0-41 0,-20 82 0,42-99 0,21-27 0,41-34 0,-74 66 0,-1 0 0,1 1 0,0 0 0,0 0 0,0 1 0,1 0 0,0 1 0,12-3 0,-21 5 1,0 1 1,0 0-1,0-1 1,0 1-1,0 0 1,0 0-1,0 0 1,0-1-1,1 1 1,-1 0-1,0 1 1,0-1-1,0 0 1,0 0-1,0 0 1,0 1-1,0-1 1,0 0-1,0 1 0,0-1 1,0 1-1,0-1 1,0 1-1,0 0 1,-1-1-1,1 1 1,0 0-1,0 0 1,-1-1-1,1 1 1,0 0-1,-1 0 1,1 0-1,-1 0 1,1 0-1,-1 0 0,1 0 1,-1 0-1,0 0 1,0 0-1,1 0 1,-1 0-1,0 0 1,0 0-1,0 0 1,0 0-1,0 1 1,0-1-1,-1 2 1,-1 8-24,0 0 0,-1-1 0,0 1 0,-5 12 1,-1 2-275,20-32-10698,4-7 6656,0-7-3477</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6.105"/>
    </inkml:context>
    <inkml:brush xml:id="br0">
      <inkml:brushProperty name="width" value="0.025" units="cm"/>
      <inkml:brushProperty name="height" value="0.025" units="cm"/>
    </inkml:brush>
  </inkml:definitions>
  <inkml:trace contextRef="#ctx0" brushRef="#br0">59 0 14862,'0'0'6951,"-5"11"-4715,-4 6-1799,2-7 351,1 1 0,0 0 0,1 1 0,1-1-1,-1 1 1,2 0 0,-1 0 0,0 13 0,4-25-786,0 1 1,1-1 0,-1 1 0,1-1 0,-1 0 0,1 1 0,-1-1-1,1 1 1,-1-1 0,1 0 0,-1 1 0,1-1 0,-1 0 0,1 0-1,-1 1 1,1-1 0,0 0 0,-1 0 0,1 0 0,0 0 0,-1 0-1,1 0 1,-1 0 0,1 0 0,0 0 0,-1 0 0,1 0 0,0 0-1,-1 0 1,1 0 0,0-1 0,22-4 114,-6-2-58,0-1 1,0 0 0,-1-2-1,16-11 1,45-26-62,-70 44-3,0 0 1,0 0-1,1 1 1,-1-1-1,1 2 1,-1-1-1,1 1 1,0 0-1,9 1 1,-16 0 13,-1 1 0,1 0 0,0-1 0,0 1 1,0 0-1,-1-1 0,1 1 0,-1 0 0,1 0 0,0 0 1,-1-1-1,1 1 0,-1 0 0,0 0 0,1 0 0,-1 0 1,0 0-1,1 0 0,-1 0 0,0 0 0,0 0 1,0 0-1,0 0 0,0 0 0,0 0 0,0 0 0,0 0 1,-1 0-1,1 0 0,-1 2 0,-6 34 390,-11 20-351,18-57-48,0 0 0,0 1 0,0-1 0,0 1 0,0-1 0,1 0 0,-1 1 0,0-1 0,0 0 0,0 1 0,0-1 0,1 0 0,-1 1 0,0-1 0,1 0 0,-1 1 0,0-1 0,0 0 0,1 0 0,-1 1 0,0-1 0,1 0 0,-1 0 0,0 0 0,1 1 0,-1-1 0,1 0 0,-1 0 0,0 0 0,1 0 0,-1 0 0,1 0 0,-1 0 0,0 0 0,1 0 0,-1 0 0,1 0 0,-1 0 0,0 0 0,1 0 0,-1 0 0,1 0 0,-1-1 0,0 1 0,1 0 0,-1 0 0,0 0 0,1-1 0,10-3 0,0-1 0,0-1 0,-1 0 0,0 0 0,14-12 0,20-12 0,-42 29 0,77-38 0,-73 36 0,0 1 0,1 0 0,-1 0 0,1 0 0,-1 1 0,1 0 0,0 0 0,0 1 0,-1-1 0,13 3 0,-18-2 0,0 1 0,0 0 0,0 0 0,0 0 0,0 0 0,-1 0 0,1 0 0,0 0 0,0 0 0,-1 0 0,1 0 0,-1 0 0,1 0 0,-1 1 0,1-1 0,-1 0 0,0 0 0,1 0 0,-1 1 0,0-1 0,0 0 0,0 1 0,0-1 0,0 0 0,0 0 0,-1 1 0,1-1 0,-1 2 0,-8 39 0,-12 0-1548,6-19-3556,18-38-3587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6.743"/>
    </inkml:context>
    <inkml:brush xml:id="br0">
      <inkml:brushProperty name="width" value="0.025" units="cm"/>
      <inkml:brushProperty name="height" value="0.025" units="cm"/>
    </inkml:brush>
  </inkml:definitions>
  <inkml:trace contextRef="#ctx0" brushRef="#br0">11 271 16400,'0'0'9011,"10"1"-7874,-1 0-964,1-1 0,-1-1 0,0 0 0,1 0 0,-1-1 0,0 0 0,0 0-1,0-1 1,-1 0 0,1-1 0,-1 0 0,1 0 0,-1-1 0,11-8 0,12-8-58,43-37 0,-64 48-47,0 1 0,0-1 0,-1-1 0,0 0 0,-1 0 0,-1-1 0,9-16 0,-15 27-34,0-1-1,0 1 1,-1-1-1,1 0 1,0 1-1,-1-1 1,0 0-1,1 1 0,-1-1 1,0 0-1,0 0 1,0 1-1,0-1 1,0 0-1,0 0 1,0 1-1,-1-1 1,0-3-1,0 4-12,0 0 0,1 0 0,-1 1 1,0-1-1,0 0 0,0 0 0,0 0 0,0 1 0,0-1 0,0 0 0,0 1 1,0-1-1,0 1 0,0 0 0,-1-1 0,1 1 0,0 0 0,0-1 0,0 1 0,-2 0 1,-4 0 13,0 0 1,0 1-1,0 0 1,0 0-1,0 0 0,0 1 1,1 0-1,-8 3 1,-1 3 18,-1 0 0,1 1 1,1 1-1,0 0 0,0 1 0,1 0 1,1 1-1,-16 18 0,11-8 123,0 0 0,1 1-1,1 1 1,-17 36 0,28-51-163,0 0 1,1 0-1,0 0 0,1 1 0,0-1 1,-1 11-1,2-18-14,1 0-1,0 0 0,0-1 1,0 1-1,0 0 1,0 0-1,1 0 1,-1 0-1,0-1 1,1 1-1,-1 0 1,1-1-1,0 1 1,0 0-1,-1-1 1,1 1-1,0-1 1,0 1-1,1-1 1,-1 1-1,0-1 1,0 0-1,1 0 1,-1 1-1,1-1 1,-1 0-1,1 0 1,-1 0-1,1-1 1,0 1-1,-1 0 1,1-1-1,0 1 1,-1-1-1,1 1 1,0-1-1,0 0 1,3 0-1,19 2-475,-1-2 0,1-1 1,33-4-1,-36 1-1261,0-1 0,0 0 0,40-17 0,-13 0-11129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7.710"/>
    </inkml:context>
    <inkml:brush xml:id="br0">
      <inkml:brushProperty name="width" value="0.025" units="cm"/>
      <inkml:brushProperty name="height" value="0.025" units="cm"/>
    </inkml:brush>
  </inkml:definitions>
  <inkml:trace contextRef="#ctx0" brushRef="#br0">226 197 12780,'0'0'9406,"-14"0"-7628,8 1-1590,0-2-49,0 2 0,0-1 1,0 1-1,1-1 0,-1 2 0,0-1 0,1 0 0,-1 1 0,1 0 0,-1 1 0,1-1 0,0 1 0,0 0 0,0 0 0,-5 5 0,-8 9 768,-32 37-1,44-47-763,1 1-1,0-1 0,0 1 0,1 0 0,0 0 0,0 0 1,1 1-1,0-1 0,-1 10 0,3-17-133,1-1 1,0 1-1,0 0 0,-1 0 0,1-1 1,0 1-1,0 0 0,0 0 0,0-1 1,0 1-1,0 0 0,1 0 0,-1 0 1,0-1-1,0 1 0,0 0 0,1 0 1,-1-1-1,0 1 0,1 0 0,-1-1 1,1 1-1,-1 0 0,1-1 0,-1 1 1,1-1-1,-1 1 0,1-1 1,0 2-1,1-2 11,-1 0 0,1 1-1,-1-1 1,1 0 0,0 0 0,-1 1 0,1-1 0,-1-1 0,1 1 0,0 0-1,-1 0 1,1 0 0,2-2 0,47-21 657,-8-6-296,-2-1 0,63-60 0,-81 67-255,-1-1 1,0-2-1,-2 0 0,-1 0 0,19-38 1,-24 33-106,-11 16-21,-9 12 0,-5 10 0,11-7 0,0 0 0,-11 10 0,0 1 0,1 1 0,1 0 0,0 0 0,0 1 0,-11 24 0,-36 90 0,52-116 0,-1 1 0,2 0 0,-1-1 0,2 1 0,-1 0 0,2 1 0,0-1 0,0 0 0,2 18 0,-1-28 0,0-1 0,1 1 0,-1 0 0,1 0 0,-1-1 0,1 1 0,0 0 0,-1-1 0,1 1 0,0-1 0,0 1 0,0-1 0,0 1 0,1-1 0,-1 0 0,0 0 0,0 1 0,1-1 0,-1 0 0,1 0 0,-1 0 0,3 1 0,0-1 0,0 1 0,1-1 0,-1 0 0,1 0 0,-1 0 0,0-1 0,1 0 0,8 0 0,-1-1 0,1 0 0,-1-1 0,0-1 0,0 0 0,22-9 0,-16 3 0,0 0 0,-1-2 0,-1 1 0,0-2 0,0 0 0,-1-1 0,0-1 0,-1 0 0,-1-1 0,17-25 0,-27 37 0,-1-1 0,-1 1 0,1-1 0,0 1 0,-1-1 0,0 0 0,0 1 0,0-1 0,0 0 0,-1 0 0,1 0 0,-1-5 0,-1 8 0,0 1 0,1-1 0,-1 1 0,1 0 0,-1 0 0,0-1 0,1 1 0,-1 0 0,0 0 0,1 0 0,-1 0 0,0-1 0,0 1 0,1 0 0,-1 0 0,0 1 0,1-1 0,-1 0 0,0 0 0,0 0 0,1 0 0,-1 1 0,0-1 0,1 0 0,-1 0 0,1 1 0,-2 0 0,-20 8 0,9 0 0,1 1 0,0 0 0,1 0 0,0 1 0,1 1 0,0 0 0,1 0 0,-11 18 0,20-29 0,-1-1 0,1 1 0,0-1 0,-1 1 0,1-1 0,0 1 0,0-1 0,0 1 0,0 0 0,0-1 0,0 1 0,-1-1 0,1 1 0,1 0 0,-1-1 0,0 1 0,0-1 0,0 1 0,0-1 0,0 1 0,0 0 0,1-1 0,-1 1 0,0-1 0,0 1 0,1-1 0,-1 1 0,0-1 0,1 1 0,-1-1 0,1 0 0,-1 1 0,0-1 0,1 1 0,0-1 0,28 7 0,44-12 0,-62 4 0,5-1 0,0 0 0,1 2 0,-1 0 0,0 0 0,25 5 0,-38-4 0,1 0 0,-1 0 0,0 0 0,1 0 0,-1 0 0,0 1 0,0-1 0,0 1 0,0 0 0,0 0 0,-1 0 0,1 0 0,0 1 0,-1-1 0,0 1 0,1 0 0,-1-1 0,0 1 0,-1 0 0,1 0 0,0 0 0,-1 1 0,0-1 0,1 0 0,-1 0 0,-1 1 0,1-1 0,0 1 0,-1-1 0,0 0 0,1 1 0,-2 3 0,14-208 0,-13 199 3,0 0 0,0 0 0,0 0 0,0 0 0,0-1 0,0 1 0,1 0 0,-1 0 0,1 0 0,-1 0 0,1 0-1,0 0 1,1-4 0,0 5-14,0 0-1,0 1 1,-1-1-1,1 0 1,0 1-1,0-1 1,0 1-1,-1 0 1,1-1-1,0 1 1,0 0-1,0 0 1,0 0-1,0 0 1,0 1 0,0-1-1,1 1 1,38 6-2621,-8-1-2723,15-1-4430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8.814"/>
    </inkml:context>
    <inkml:brush xml:id="br0">
      <inkml:brushProperty name="width" value="0.025" units="cm"/>
      <inkml:brushProperty name="height" value="0.025" units="cm"/>
    </inkml:brush>
  </inkml:definitions>
  <inkml:trace contextRef="#ctx0" brushRef="#br0">4 71 15150,'3'-19'2253,"3"-16"2200,3 19 1365,-3 56-3586,-5 17-1537,-2-1 0,-2 0 1,-17 91-1,19-143-685,0 0 0,0 1 0,1-1 0,-1 0 0,1 1 0,0-1 0,0 1 0,1-1 0,0 6 0,-1-10-10,0 1-1,1-1 1,-1 1 0,0-1-1,0 0 1,1 1 0,-1-1-1,0 1 1,1-1 0,-1 0-1,0 1 1,1-1 0,-1 0-1,0 0 1,1 1 0,-1-1 0,1 0-1,-1 0 1,0 0 0,1 1-1,-1-1 1,1 0 0,-1 0-1,1 0 1,-1 0 0,1 0-1,-1 0 1,1 0 0,-1 0-1,1 0 1,25-13-10,72-74 10,-29 24 0,-43 45 0,-26 18 0,0-1 0,1 1 0,-1 0 0,1 0 0,-1 0 0,1 0 0,-1 0 0,0 0 0,1 0 0,-1 0 0,1 0 0,-1 0 0,1 0 0,-1 0 0,1 0 0,-1 0 0,0 0 0,1 0 0,-1 0 0,1 0 0,-1 0 0,0 1 0,1-1 0,-1 0 0,1 0 0,-1 1 0,0-1 0,1 0 0,-1 1 0,0-1 0,1 0 0,-1 1 0,0-1 0,0 0 0,1 1 0,-1-1 0,0 0 0,0 1 0,0-1 0,0 1 0,1-1 0,-1 1 0,0-1 0,0 0 0,0 1 0,0-1 0,0 1 0,0-1 0,0 1 0,0-1 0,0 0 0,0 1 0,0-1 0,-1 1 0,1-1 0,0 1 0,-10 181 0,9-180 0,1-1 0,0 0 0,0 0 0,-1 0 0,1 0 0,0 1 0,0-1 0,1 0 0,-1 0 0,0 0 0,0 0 0,0 1 0,1-1 0,-1 0 0,1 0 0,-1 0 0,1 0 0,-1 0 0,1 0 0,-1 0 0,1 0 0,0 0 0,0 0 0,-1 0 0,1-1 0,0 1 0,0 0 0,0 0 0,0-1 0,0 1 0,0-1 0,0 1 0,0-1 0,0 1 0,0-1 0,1 0 0,-1 1 0,0-1 0,0 0 0,0 0 0,0 0 0,1 0 0,-1 0 0,0 0 0,0 0 0,0 0 0,0 0 0,0-1 0,1 1 0,-1 0 0,0-1 0,2 0 0,4-2 0,0-1 0,-1 1 0,1-1 0,0 0 0,-1-1 0,0 1 0,6-7 0,5-8 0,-1-1 0,0 0 0,-2-2 0,0 1 0,-2-2 0,11-24 0,-22 46 0,-28 77 0,23-65 0,-1-2 0,1 0 0,1 0 0,-1 0 0,2 1 0,-1-1 0,1 1 0,-1 13 0,3-23 0,1 1 0,-1 0 0,0-1 0,1 1 0,-1 0 0,0-1 0,1 1 0,-1 0 0,1-1 0,-1 1 0,1-1 0,-1 1 0,1-1 0,-1 1 0,1-1 0,0 1 0,-1-1 0,1 0 0,-1 1 0,1-1 0,0 0 0,0 0 0,-1 1 0,1-1 0,0 0 0,-1 0 0,1 0 0,0 0 0,0 0 0,-1 0 0,1 0 0,0 0 0,0 0 0,-1 0 0,1 0 0,0-1 0,-1 1 0,1 0 0,0-1 0,-1 1 0,1 0 0,0-1 0,0 0 0,35-14 0,-12-1 0,38-37 0,14-9 0,-75 61 0,-1 1 0,1-1 0,-1 1 0,1-1 0,-1 1 0,1 0 0,-1-1 0,1 1 0,0 0 0,-1 0 0,1-1 0,-1 1 0,1 0 0,0 0 0,-1 0 0,1 0 0,0 0 0,-1-1 0,1 1 0,0 0 0,-1 1 0,1-1 0,0 0 0,-1 0 0,1 0 0,0 0 0,-1 0 0,1 1 0,-1-1 0,1 0 0,0 1 0,-1-1 0,1 0 0,-1 1 0,1-1 0,-1 1 0,1-1 0,-1 1 0,0-1 0,1 1 0,-1-1 0,1 1 0,-1-1 0,0 1 0,1-1 0,-1 1 0,0 0 0,0-1 0,0 1 0,1-1 0,-1 1 0,0 0 0,0-1 0,0 2 0,3 49 0,-2-25 0,-1-25 0,0 1 0,1-1 0,-1 1 0,0-1 0,1 0 0,-1 1 0,1-1 0,-1 1 0,1-1 0,0 0 0,0 1 0,0-1 0,-1 0 0,1 0 0,0 0 0,0 0 0,0 0 0,1 0 0,-1 0 0,0 0 0,0 0 0,1 0 0,-1-1 0,0 1 0,1 0 0,1 0 0,0-1 0,1 0 0,-1 1 0,0-1 0,0 0 0,1-1 0,-1 1 0,0-1 0,0 1 0,1-1 0,-1 0 0,5-2 0,6-4 0,-1 0 0,1-1 0,24-18 0,-23 13 0,25-18 0,-38 29 0,1 1 0,-1-1 0,1 1 0,-1 0 0,1-1 0,-1 1 0,1 0 0,0 1 0,-1-1 0,1 0 0,0 1 0,0 0 0,4-1 0,-6 2 0,0 0 0,-1 1 0,1-1 0,0 0 0,0 0 0,-1 0 0,1 1 0,-1-1 0,1 0 0,-1 1 0,0-1 0,1 0 0,-1 1 0,0-1 0,0 1 0,0-1 0,0 0 0,0 1 0,-1 2 0,-1 30 0,-10 11-1257,11-42 1042,1-1 1,-1 0 0,0 1 0,-1-1-1,1 0 1,0 0 0,-1 0-1,1 0 1,-1 0 0,0 0-1,1 0 1,-1 0 0,0-1-1,0 1 1,0-1 0,-3 2-1,-1-3-6036,2-8-3449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9.156"/>
    </inkml:context>
    <inkml:brush xml:id="br0">
      <inkml:brushProperty name="width" value="0.025" units="cm"/>
      <inkml:brushProperty name="height" value="0.025" units="cm"/>
    </inkml:brush>
  </inkml:definitions>
  <inkml:trace contextRef="#ctx0" brushRef="#br0">0 1 17008,'0'0'4580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7:59.657"/>
    </inkml:context>
    <inkml:brush xml:id="br0">
      <inkml:brushProperty name="width" value="0.025" units="cm"/>
      <inkml:brushProperty name="height" value="0.025" units="cm"/>
    </inkml:brush>
  </inkml:definitions>
  <inkml:trace contextRef="#ctx0" brushRef="#br0">3 265 23542,'0'0'8835,"11"-3"-8504,4-2-322,0-1 1,0-1-1,0-1 0,-1 0 0,-1 0 0,1-2 1,17-16-1,-23 20-10,0-1 0,-1 0 0,0 0 0,-1 0 0,0-1 0,0 0 0,0-1 0,-1 1 0,-1-1 0,1 0 0,-1 0 0,-1 0 0,0-1 0,4-16 0,-7 24 1,0 0 0,1 0 0,-1 1 0,0-1 0,0 0 0,0 0 0,0 1 0,0-1 0,-1 0 0,1 0 0,0 1 0,-1-1 0,1 0 0,-1 1 0,0-1 0,0 0 0,1 1 0,-1-1 0,0 1 0,0-1 0,-1 1 0,0-2 0,0 2 0,1 1 0,-1-1 0,0 1 0,1-1 0,-1 1 0,1-1 0,-1 1 0,0 0 0,0 0 0,1 0 0,-1 0 0,0 0 0,1 0 0,-1 1 0,0-1 0,1 0 0,-1 1 0,-2 0 0,-4 2 0,1 1 0,-1 0 0,1 0 0,0 0 0,0 1 0,0 0 0,-12 11 0,3 2 0,1 1 0,1 1 0,-17 28 0,25-37 0,0 0 0,1 1 0,0-1 0,1 1 0,1 0 0,-1 1 0,2-1 0,-2 16 0,4-26 0,0-1 0,0 1 0,0 0 0,0 0 0,0-1 0,0 1 0,1 0 0,-1-1 0,1 1 0,-1 0 0,1-1 0,0 1 0,-1 0 0,1-1 0,0 1 0,0-1 0,0 0 0,0 1 0,1-1 0,-1 0 0,0 1 0,0-1 0,2 1 0,0 0 0,1-1 0,-1 1 0,0-1 0,1 0 0,-1 0 0,1 0 0,0 0 0,-1 0 0,1-1 0,5 0 0,4 0 0,0-1 0,-1 0 0,1-1 0,-1-1 0,20-6 0,-5-3 0,-1 0 0,0-2 0,39-28 0,23-13 0,-87 55 0,-1 0 0,0 0 0,0 0 0,0 0 0,1 0 0,-1 0 0,0 0 0,0 0 0,0 0 0,1 0 0,-1 1 0,0-1 0,0 0 0,0 0 0,0 0 0,0 0 0,1 0 0,-1 1 0,0-1 0,0 0 0,0 0 0,0 0 0,0 1 0,0-1 0,0 0 0,0 0 0,0 0 0,1 1 0,-1-1 0,0 0 0,0 0 0,0 1 0,0-1 0,0 0 0,0 0 0,-1 0 0,1 1 0,0-1 0,0 0 0,0 0 0,0 0 0,0 1 0,0-1 0,0 0 0,0 0 0,0 0 0,-1 1 0,1-1 0,0 0 0,0 0 0,0 0 0,0 0 0,0 0 0,-1 1 0,1-1 0,0 0 0,-28 58 0,22-50 0,1 0 0,1 1 0,0-1 0,0 1 0,0 0 0,1 1 0,1-1 0,-1 0 0,2 1 0,-2 13 0,3-22 0,0 0 0,0-1 0,0 1 0,0-1 0,1 1 0,-1 0 0,0-1 0,0 1 0,1-1 0,-1 1 0,0 0 0,0-1 0,1 1 0,-1-1 0,1 1 0,-1-1 0,1 1 0,-1-1 0,1 0 0,-1 1 0,1-1 0,-1 0 0,1 1 0,-1-1 0,1 0 0,-1 1 0,1-1 0,1 0 0,24 2 0,26-15 0,-23-1 0,0-1 0,48-35 0,17-10 0,-77 52 0,-16 8 0,-1 0 0,0 0 0,1 1 0,-1-1 0,0 0 0,1 0 0,-1 0 0,1 0 0,-1 0 0,0 1 0,1-1 0,-1 0 0,0 0 0,1 1 0,-1-1 0,0 0 0,0 0 0,1 1 0,-1-1 0,0 0 0,0 1 0,0-1 0,1 0 0,-1 1 0,0-1 0,0 1 0,0-1 0,0 0 0,0 1 0,0-1 0,1 1 0,-1-1 0,0 0 0,0 1 0,0-1 0,-1 1 0,1-1 0,0 0 0,0 1 0,0-1 0,0 0 0,0 1 0,0-1 0,0 1 0,-1-1 0,1 1 0,-4 17 0,-3 2 0,5-15 0,-1 1 0,1-1 0,1 1 0,-1 0 0,1 0 0,-1 9 0,3-15 0,-1 1 0,0-1 0,0 1 0,1-1 0,-1 1 0,1-1 0,-1 0 0,0 1 0,1-1 0,-1 0 0,1 1 0,-1-1 0,1 0 0,-1 1 0,1-1 0,-1 0 0,1 0 0,-1 0 0,1 1 0,-1-1 0,1 0 0,-1 0 0,1 0 0,-1 0 0,1 0 0,-1 0 0,1 0 0,0 0 0,-1 0 0,1 0 0,0-1 0,20-2 0,-7-1 0,0-2 0,25-13 0,30-12 0,-65 30 0,1-1 0,0 1 0,-1 0 0,1 1 0,0-1 0,0 1 0,0 0 0,-1 0 0,1 0 0,0 0 0,0 1 0,6 2 0,-10-2-19,0 0 0,0 0 0,1 1-1,-1-1 1,0 0 0,-1 1 0,1-1 0,0 1 0,0-1-1,-1 1 1,1 0 0,-1-1 0,1 1 0,-1 0 0,0-1-1,1 1 1,-1 0 0,0-1 0,0 1 0,0 0 0,0 0-1,-1-1 1,1 1 0,0 0 0,-1-1 0,1 1 0,-2 1 0,2-1-69,0 0 1,0 0-1,-1 0 1,1 0-1,-1 0 1,0 0-1,1 0 1,-1-1 0,0 1-1,0 0 1,0 0-1,0-1 1,0 1-1,0-1 1,-1 1-1,1-1 1,0 1 0,-1-1-1,0 0 1,1 0-1,-1 0 1,1 1-1,-1-2 1,-2 2-1,4-2-192,-1 0 0,1 0 0,0 0 0,-1 0 0,1-1 0,0 1 0,-1 0 0,1 0-1,0-1 1,-1 1 0,1 0 0,0 0 0,-1-1 0,1 1 0,0 0 0,0-1 0,0 1-1,-1 0 1,1-1 0,0 1 0,0 0 0,0-1 0,0 1 0,0 0 0,-1-1 0,1 1-1,0-1 1,0 1 0,0 0 0,0-1 0,0 1 0,0-1 0,0 1 0,0 0-1,1-1 1,-2-2-1588,0-20-12252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0.014"/>
    </inkml:context>
    <inkml:brush xml:id="br0">
      <inkml:brushProperty name="width" value="0.025" units="cm"/>
      <inkml:brushProperty name="height" value="0.025" units="cm"/>
    </inkml:brush>
  </inkml:definitions>
  <inkml:trace contextRef="#ctx0" brushRef="#br0">1 1 24439,'0'0'7207</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0.758"/>
    </inkml:context>
    <inkml:brush xml:id="br0">
      <inkml:brushProperty name="width" value="0.025" units="cm"/>
      <inkml:brushProperty name="height" value="0.025" units="cm"/>
    </inkml:brush>
  </inkml:definitions>
  <inkml:trace contextRef="#ctx0" brushRef="#br0">204 0 18898,'0'0'11130,"-2"11"-10788,-83 364 800,-17 89 113,97-436-1255,1 0 0,-1 40 0,5-68 0,0 1 0,0-1 0,0 0 0,0 1 0,0-1 0,-1 0 0,1 1 0,0-1 0,0 0 0,0 1 0,0-1 0,0 0 0,0 1 0,0-1 0,0 0 0,0 0 0,0 1 0,0-1 0,1 0 0,-1 1 0,0-1 0,0 0 0,0 1 0,0-1 0,0 0 0,0 0 0,1 1 0,-1-1 0,0 0 0,0 0 0,1 1 0,-1-1 0,0 0 0,0 0 0,1 1 0,-1-1 0,0 0 0,0 0 0,1 0 0,-1 0 0,0 0 0,1 0 0,-1 1 0,0-1 0,1 0 0,-1 0 0,0 0 0,1 0 0,-1 0 0,0 0 0,1 0 0,-1 0 0,0 0 0,0 0 0,1-1 0,14-13 0,-6 0 0,-1-1 0,-1 0 0,0 0 0,-1 0 0,0 0 0,4-23 0,14-102 0,-20 112 0,16-195 0,-20 231 0,0 0 0,0 0 0,1 0 0,0 0 0,1 0 0,0 0 0,0 0 0,0-1 0,1 1 0,0-1 0,1 1 0,6 9 0,-7-14 0,-1 0 0,1 0 0,0 0 0,0-1 0,1 1 0,-1-1 0,1 0 0,-1 0 0,1 0 0,-1 0 0,1-1 0,0 1 0,0-1 0,0 0 0,0 0 0,0-1 0,0 1 0,0-1 0,0 0 0,0 0 0,0 0 0,0 0 0,0-1 0,0 1 0,0-1 0,0 0 0,4-2 0,4-2 0,-2 0 0,1-1 0,0 0 0,-1-1 0,0 0 0,-1 0 0,1-1 0,-2 0 0,1-1 0,-1 0 0,0 0 0,-1-1 0,0 0 0,-1 0 0,0 0 0,0-1 0,-1 0 0,0 0 0,3-15 0,-8 23 0,-4 9 0,-10 21 0,-14 39 0,25-59 0,0 1 0,0 1 0,0-1 0,1 0 0,0 1 0,1-1 0,0 1 0,0-1 0,1 1 0,0 9 0,1-17 0,-1-1 0,1 1 0,-1-1 0,1 1 0,0-1 0,0 1 0,-1-1 0,1 1 0,0-1 0,0 1 0,-1-1 0,1 0 0,0 0 0,0 1 0,0-1 0,0 0 0,0 0 0,-1 0 0,1 0 0,0 0 0,0 0 0,0 0 0,0 0 0,0 0 0,-1-1 0,1 1 0,0 0 0,0 0 0,0-1 0,-1 1 0,1-1 0,0 1 0,1-1 0,27-13 0,-9 0 0,-2 0 0,0-1 0,0-1 0,-2-1 0,0 0 0,-1-1 0,0-1 0,-2 0 0,0-1 0,-1-1 0,-2 0 0,11-26 0,-22 50 0,-6 18 0,1 2 0,1-1 0,0 1 0,2-1 0,1 1 0,0 27 0,2-48-39,1 1 0,-1-1 1,1 0-1,-1 0 0,1 1 0,0-1 0,0 0 1,0 0-1,0 0 0,1 0 0,-1 0 0,0 0 1,1 0-1,-1-1 0,1 1 0,0 0 0,0-1 1,-1 1-1,1-1 0,0 0 0,0 1 0,0-1 1,1 0-1,-1 0 0,0 0 0,3 0 0,0 0-463,1 1 0,-1-1 0,1-1 0,0 1-1,-1-1 1,1 0 0,0 0 0,-1-1 0,1 0 0,7-1-1,18-12-10830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2.328"/>
    </inkml:context>
    <inkml:brush xml:id="br0">
      <inkml:brushProperty name="width" value="0.025" units="cm"/>
      <inkml:brushProperty name="height" value="0.025" units="cm"/>
    </inkml:brush>
  </inkml:definitions>
  <inkml:trace contextRef="#ctx0" brushRef="#br0">66 1 16239,'2'6'10342,"-5"22"-7712,-8 32-1855,-6 17-80,3 0 0,3 0 1,0 80-1,11-156-695,0-1 0,0 1 0,-1 0 0,1 0 0,0-1 0,0 1 0,0 0 0,0 0 0,0 0 0,1-1 0,-1 1 0,0 0 0,0 0 0,0-1 0,1 1 0,-1 0 0,0-1 0,1 1 0,-1 0 0,0-1 0,1 1 0,-1 0 0,1-1 0,-1 1 0,1-1 0,0 1 0,-1-1 0,1 1 0,-1-1 0,1 1 0,0-1 0,-1 0 0,1 1 0,0-1 0,0 0 0,-1 1 0,1-1 0,0 0 0,0 0 0,-1 0 0,1 0 0,0 0 0,0 0 0,0 0 0,-1 0 0,1 0 0,0 0 0,0 0 0,-1-1 0,2 1 0,47-25 0,-44 22 0,-1 0 0,1 1 0,0-1 0,0 1 0,0 0 0,10-3 0,-12 48 0,-3-42 0,0-1 0,0 1 0,1-1 0,-1 1 0,0-1 0,0 1 0,0 0 0,0-1 0,1 1 0,-1-1 0,0 1 0,1-1 0,-1 1 0,0-1 0,1 1 0,-1-1 0,1 0 0,-1 1 0,1-1 0,-1 1 0,1-1 0,-1 0 0,1 0 0,-1 1 0,1-1 0,-1 0 0,1 0 0,-1 1 0,2-1 0,22-2 0,19-16 0,-10-6 0,-27 18 0,1 1 0,-1-1 0,1 1 0,0 1 0,0 0 0,0 0 0,1 0 0,0 1 0,-1 0 0,1 0 0,16-3 0,-23 7 0,1-1 0,-1 1 0,0-1 0,0 1 0,0-1 0,0 1 0,1 0 0,-1 0 0,0-1 0,0 1 0,-1 0 0,1 0 0,0 0 0,0 0 0,0 0 0,-1 0 0,1 1 0,0-1 0,-1 0 0,1 0 0,-1 0 0,1 0 0,-1 1 0,0-1 0,0 0 0,1 1 0,-1-1 0,0 0 0,0 0 0,-1 3 0,2 52 0,-2-42 0,1 35 0,20-85 0,-1-46 0,-13 51 0,-6 33 0,-1 0 0,1-1 0,-1 1 0,1 0 0,0-1 0,0 1 0,0 0 0,0-1 0,0 1 0,1 0 0,-1-1 0,0 1 0,1 0 0,-1-1 0,1 1 0,-1-1 0,1 1 0,0-1 0,0 1 0,0-1 0,0 1 0,0-1 0,2 3 0,-1-3 0,1 1 0,-1-1 0,1 0 0,-1 0 0,1 0 0,-1 0 0,1 0 0,0 0 0,-1-1 0,1 1 0,0-1 0,0 0 0,3 0 0,2 0 0,1-1 0,-1 0 0,0 0 0,0-1 0,0 0 0,0-1 0,0 1 0,14-9 0,-10 4 0,-1-1 0,0-1 0,-1 0 0,0 0 0,13-17 0,-18 20 0,-1 1 0,0-1 0,0 0 0,-1 0 0,0 0 0,0-1 0,0 1 0,-1-1 0,0 0 0,0 1 0,0-1 0,0-10 0,-2 16 0,0 0 0,0 1 0,0-1 0,0 0 0,0 1 0,0-1 0,0 0 0,0 1 0,0-1 0,0 1 0,-1-1 0,1 0 0,0 1 0,0-1 0,-1 1 0,1-1 0,0 1 0,-1-1 0,1 1 0,-1-1 0,1 1 0,0-1 0,-1 1 0,1-1 0,-1 1 0,0 0 0,1-1 0,-1 1 0,1 0 0,-1-1 0,1 1 0,-1 0 0,0 0 0,1 0 0,-1-1 0,0 1 0,1 0 0,-1 0 0,1 0 0,-1 0 0,0 0 0,1 0 0,-1 0 0,0 1 0,1-1 0,-1 0 0,0 0 0,1 0 0,-1 1 0,1-1 0,-1 0 0,1 0 0,-1 1 0,1-1 0,-1 1 0,0 0 0,-34 22 0,23-10 0,-1 1 0,2 1 0,0 0 0,0 0 0,2 1 0,0 0 0,0 1 0,-8 26 0,16-42 0,1 0 0,0 0 0,0 0 0,-1-1 0,1 1 0,0 0 0,0 0 0,0 0 0,0 0 0,0 0 0,0-1 0,0 1 0,0 0 0,1 0 0,-1 0 0,0 0 0,0-1 0,1 1 0,-1 0 0,1 0 0,-1 0 0,0-1 0,1 1 0,-1 0 0,1-1 0,0 1 0,-1 0 0,1-1 0,0 1 0,0 0 0,2 0 0,-1 0 0,0-1 0,1 1 0,-1 0 0,0-1 0,1 0 0,-1 0 0,1 1 0,-1-2 0,1 1 0,2 0 0,7-2 0,0-1 0,1 0 0,16-6 0,81-42 0,-56 25 0,-50 25 0,-1 0 0,1 0 0,-1 1 0,1-1 0,-1 1 0,1 0 0,-1 0 0,1 0 0,0 1 0,-1-1 0,1 1 0,-1 0 0,0 0 0,1 0 0,-1 1 0,0-1 0,5 3 0,30 9 0,-18-12 0,-15-1 0,0-1 0,0 1 0,0 1 0,0-1 0,0 1 0,0 0 0,0 0 0,-1 0 0,1 1 0,0-1 0,0 1 0,-1 0 0,1 1 0,5 3 0,-10-5-117,1 0-1,0 0 1,-1 0 0,1 0-1,-1 0 1,0 1 0,1-1-1,-1 0 1,0 0 0,1 0-1,-1 1 1,0-1 0,0 0-1,0 0 1,0 1 0,0-1 0,-1 0-1,1 2 1,0-2-180,-1 0 1,1 0-1,-1 0 0,1 0 1,-1 0-1,1 1 0,-1-1 1,1 0-1,-1 0 1,0-1-1,0 1 0,1 0 1,-1 0-1,0 0 0,0 0 1,0-1-1,0 1 0,0 0 1,0-1-1,0 1 1,0-1-1,0 1 0,0-1 1,0 1-1,-1-1 0,1 0 1,0 0-1,-2 1 0,-8-1-9434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2.649"/>
    </inkml:context>
    <inkml:brush xml:id="br0">
      <inkml:brushProperty name="width" value="0.025" units="cm"/>
      <inkml:brushProperty name="height" value="0.025" units="cm"/>
    </inkml:brush>
  </inkml:definitions>
  <inkml:trace contextRef="#ctx0" brushRef="#br0">125 1 14926,'0'0'4447,"-9"9"-1805,5-5-2500,-43 49 4614,45-51-4623,-1 1-1,2-1 0,-1 1 0,0 0 0,1-1 1,-1 1-1,1 0 0,0 0 0,0 0 0,0 0 0,0 0 1,0 0-1,1 1 0,0-1 0,-1 0 0,1 0 1,0 0-1,0 0 0,1 1 0,-1-1 0,1 0 0,1 3 1,1-3-134,0-1 1,0 0-1,1 0 1,-1 0-1,1 0 1,-1-1-1,1 1 1,0-1-1,0 0 1,-1 0-1,1-1 0,0 1 1,0-1-1,0 0 1,7 0-1,7 2-166,-14-2 205,0 1 0,-1-1 0,1 1 0,0 0 0,-1 0 0,1 1 0,-1-1 0,1 1 0,-1 0 0,1 0 0,-1 0 0,0 0 0,0 0 0,0 1 0,0 0 0,-1-1 0,1 1 0,-1 0 0,1 0 1,-1 1-1,0-1 0,0 0 0,-1 1 0,1-1 0,-1 1 0,1-1 0,-1 1 0,0 0 0,-1-1 0,1 1 0,-1 0 0,1 0 0,-1 0 0,0 0 0,0-1 0,-1 1 0,1 0 0,-1 0 0,0 0 0,0-1 1,0 1-1,-1-1 0,1 1 0,-1-1 0,0 1 0,-3 4 0,-3 2 101,0-1 1,0 0-1,-1 0 1,0-1-1,-20 13 1,24-18-114,-1 1 0,1-1 0,-1 0 0,1-1 0,-1 1 0,0-1 0,0-1 0,0 1 0,0-1 0,-1 0 0,1 0 0,0 0 0,-9-1 0,13-1-242,0 0 1,0 0-1,0 0 0,0 0 1,0 0-1,0 0 1,1-1-1,-1 1 0,1-1 1,-1 1-1,1-1 0,-1 1 1,1-1-1,0 0 1,0 0-1,0 1 0,0-1 1,0 0-1,0 0 0,0 0 1,1 0-1,-1 0 1,1 0-1,-1-1 0,1 1 1,0 0-1,0 0 0,0 0 1,0-3-1,0 3-175,0-1-1,0 1 1,0 0-1,0-1 1,0 1-1,0 0 1,1-1-1,-1 1 1,1 0 0,-1-1-1,1 1 1,0 0-1,0 0 1,0 0-1,0 0 1,1 0-1,-1 0 1,0 0-1,1 0 1,0 0-1,-1 0 1,1 1-1,0-1 1,0 1 0,0 0-1,0-1 1,2 0-1,18-2-10012</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2.661"/>
    </inkml:context>
    <inkml:brush xml:id="br0">
      <inkml:brushProperty name="width" value="0.025" units="cm"/>
      <inkml:brushProperty name="height" value="0.025" units="cm"/>
    </inkml:brush>
  </inkml:definitions>
  <inkml:trace contextRef="#ctx0" brushRef="#br0">9 33 22453,'-9'0'3235,"18"0"-2082,26 0-1024,16-2-65,10-3-257,6-3-2209,-4 0-3972,-8-1-11691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3.956"/>
    </inkml:context>
    <inkml:brush xml:id="br0">
      <inkml:brushProperty name="width" value="0.025" units="cm"/>
      <inkml:brushProperty name="height" value="0.025" units="cm"/>
    </inkml:brush>
  </inkml:definitions>
  <inkml:trace contextRef="#ctx0" brushRef="#br0">120 347 11275,'0'0'2167,"7"-10"-293,1 0-1260,35-46 2974,-41 53-3182,0 0 1,1-1 0,-1 1 0,0-1-1,-1 0 1,1 0 0,-1 0 0,1 0-1,-1 0 1,0 0 0,-1 0 0,1 0-1,-1 0 1,0-4 0,-1 7-292,0 1 1,1-1-1,-1 1 0,0-1 1,0 1-1,0 0 0,0-1 1,-1 1-1,1 0 0,0 0 1,0 0-1,0 0 1,0 0-1,0 0 0,0 0 1,0 0-1,0 0 0,0 1 1,0-1-1,0 0 0,0 1 1,-1 0-1,-6 2-19,0 1 0,0 1 0,1-1 0,-1 1 0,1 0 0,1 1 0,-1 0 0,1 0-1,0 0 1,0 1 0,-8 12 0,-1 2 10,2 1 0,-20 41-1,29-54-87,0 1 0,1 0 0,0 0-1,0 0 1,-1 17 0,4-26-18,-1 0 0,1 0 0,0 0 0,0 0 0,0 0 1,0 0-1,0 0 0,1 0 0,-1 0 0,0 0 0,0 0 0,1 0 0,-1 0 0,0 0 0,1 0 1,-1 0-1,1-1 0,-1 1 0,1 0 0,0 0 0,-1 0 0,1-1 0,0 1 0,-1 0 0,1-1 1,0 1-1,0-1 0,0 1 0,-1-1 0,3 1 0,0 0 3,0 0 0,0-1 0,0 1 0,0-1 0,0 0 0,0 0 0,0 0 0,1 0 0,-1-1 0,3 0 0,6-2 39,0 0 0,0-1 0,-1-1 0,17-8-1,-5-1 115,0-1-1,-1-2 0,-1 0 1,-1-1-1,-1-1 0,0 0 0,-2-2 1,24-34-1,-29 37-49,-1-1 1,-1 0-1,-1 0 1,-1-1-1,0 0 0,-1 0 1,-2-1-1,0 0 1,-1 0-1,-1-1 1,0-25-1,-3 47-106,0 0 0,0 1 0,0-1 0,0 0 0,0 0 0,-1 1 0,1-1 0,0 0 0,0 0 0,0 0 0,-1 0 0,1 1 0,0-1 0,0 0 0,0 0 0,-1 0 0,1 0 0,0 0 0,0 0 0,-1 0 0,1 1 0,0-1 0,0 0 0,-1 0 0,1 0 0,0 0 0,0 0 0,-1 0 0,1 0 0,0 0 0,0 0 0,-1 0 0,1-1 0,0 1 0,0 0 0,-1 0 0,1 0 0,0 0 0,0 0 0,-1 0 0,1-1 0,0 1 0,0 0 0,0 0 0,-1 0 0,1 0 0,0-1 0,0 1 0,0 0 0,0 0 0,-1-1 0,1 1 0,0 0 0,0 0 0,0 0 0,0-1 0,0 1 0,0 0 0,0 0 0,0-1 0,0 1 0,0 0 0,0-1 0,0 1 0,0 0 0,0 0 0,0-1 0,-14 18 0,-18 41 0,3 0 0,-33 93 0,59-142 7,-1 1 0,2-1 0,-1 1 0,1 0-1,-1 18 1,3-25-13,0-1-1,0 0 1,0 0 0,1 0-1,-1 1 1,1-1-1,-1 0 1,1 0-1,0 0 1,0 0-1,0 0 1,0 0-1,0 0 1,0 0-1,0 0 1,1-1-1,-1 1 1,1 0 0,-1-1-1,1 1 1,0-1-1,0 0 1,-1 0-1,1 1 1,0-1-1,0 0 1,0 0-1,0-1 1,1 1-1,-1 0 1,2 0 0,40 5-3870,-14-6-4911,-11 0-2472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4.469"/>
    </inkml:context>
    <inkml:brush xml:id="br0">
      <inkml:brushProperty name="width" value="0.025" units="cm"/>
      <inkml:brushProperty name="height" value="0.025" units="cm"/>
    </inkml:brush>
  </inkml:definitions>
  <inkml:trace contextRef="#ctx0" brushRef="#br0">0 120 17713,'0'0'7367,"13"2"-5563,4 0-1483,0 0-1,1-2 0,-1 0 1,1-1-1,21-3 1,-33 3-286,1-1 1,-1 0-1,0 0 0,0 0 1,0-1-1,0 1 1,0-1-1,10-8 1,-13 9-23,0-1 1,-1 1-1,1-1 0,-1 0 1,1 0-1,-1 0 0,0 0 1,0 0-1,-1 0 1,1-1-1,-1 1 0,1-1 1,-1 1-1,0-1 0,0 1 1,-1-1-1,1-5 0,-1 8 12,0 0 0,0-1-1,0 1 1,0 0 0,0 0-1,0 0 1,0 0 0,-1-1-1,1 1 1,0 0 0,-1 0-1,1 0 1,-1 0 0,1 0-1,-1 0 1,0 0 0,1 0-1,-1 0 1,0 0 0,0 0-1,0 1 1,0-1 0,0 0-1,0 0 1,0 1 0,0-1-1,0 1 1,0-1 0,0 1-1,0-1 1,0 1 0,0-1-1,0 1 1,0 0 0,-1 0-1,1 0 1,0 0 0,0 0-1,0 0 1,-1 0 0,1 0-1,0 0 1,0 0 0,-2 1-1,-3 0-9,0 0 0,0 0 0,1 1-1,-1 0 1,0 0 0,1 0 0,-11 6-1,5 0 7,1 0 1,0 1-1,0 0 0,0 1 0,-15 21 0,21-25 38,-1 0-1,1 1 0,0 0 1,1 0-1,-1 0 1,1 0-1,1 0 0,0 1 1,0-1-1,0 1 0,-1 13 1,4-20-41,-1 0 1,1 0-1,-1 0 0,1 0 1,-1 0-1,1 0 1,0 0-1,-1 0 1,1 0-1,0 0 1,0-1-1,-1 1 0,1 0 1,0 0-1,0-1 1,0 1-1,0 0 1,0-1-1,0 1 1,0-1-1,1 0 0,-1 1 1,0-1-1,0 0 1,0 0-1,0 0 1,0 1-1,1-1 1,-1 0-1,0 0 0,0-1 1,0 1-1,0 0 1,2-1-1,47-6 517,-34 2-505,-1-1 0,1-1 0,-2 0 0,22-14 1,-25 13-30,-1 2 0,1 0 1,0 0-1,0 1 1,1 0-1,0 1 1,0 0-1,0 1 1,16-3-1,-27 6-1,0 1 0,0-1 0,-1 0 0,1 0 0,0 0 0,0 1 0,0-1 0,-1 0 0,1 1 0,0-1 0,0 1 0,-1-1 0,1 1 0,0-1 0,-1 1 0,1 0 0,0-1 0,-1 1 0,1 0 0,-1-1 0,1 1 0,-1 0 0,0 0 0,1 0 0,-1-1 0,0 1 0,1 0 0,-1 0 0,0 0 0,0 0 0,6 38 0,-1-5 0,-3-32 0,-1 0 0,0 0 0,1-1 0,-1 1 0,1 0 0,0-1 0,0 1 0,0-1 0,-1 0 0,1 1 0,0-1 0,1 0 0,-1 0 0,0 0 0,0-1 0,0 1 0,0 0 0,1-1 0,-1 1 0,0-1 0,1 0 0,-1 0 0,0 0 0,1 0 0,-1 0 0,0-1 0,1 1 0,-1-1 0,0 1 0,0-1 0,0 0 0,1 0 0,1-1 0,7-2 0,1-1 0,-1-1 0,0 0 0,17-12 0,-21 12 0,-6 4 0,1 0 0,0 0 0,0 1 0,0-1 0,0 1 0,0-1 0,0 1 0,0 0 0,0-1 0,1 1 0,-1 0 0,0 1 0,1-1 0,-1 0 0,1 1 0,3-1 0,-5 5 0,-1 0 0,1 0 0,-1 0 0,0 1 0,-1-1 0,1 0 0,-2 6 0,-4 16-1893,-2 19-8919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5.384"/>
    </inkml:context>
    <inkml:brush xml:id="br0">
      <inkml:brushProperty name="width" value="0.025" units="cm"/>
      <inkml:brushProperty name="height" value="0.025" units="cm"/>
    </inkml:brush>
  </inkml:definitions>
  <inkml:trace contextRef="#ctx0" brushRef="#br0">458 2 19538,'0'0'4196,"-13"0"-699,12 0-3459,-6-1 285,-1 1 1,0 0-1,0 0 0,0 1 0,0 0 0,1 0 0,-1 1 0,1 0 0,-1 0 0,1 1 1,-1 0-1,-10 6 0,-19 15-20,2 2 0,-33 30 0,51-40-239,1-1 1,0 2 0,2 0 0,0 1-1,-20 34 1,33-50-87,0 0-1,0 1 1,0-1-1,0 0 1,0 1 0,0-1-1,0 0 1,1 1-1,-1-1 1,1 1 0,0-1-1,0 1 1,0 0-1,0 4 1,1-6-16,-1 0-1,1 1 1,-1-1 0,1 0-1,0 0 1,0 0 0,-1 0-1,1 0 1,0 0 0,0 0 0,0 0-1,0 0 1,0 0 0,0 0-1,0-1 1,0 1 0,1 0-1,-1-1 1,0 1 0,2 0 0,7 1-218,0 0 0,0-1 0,-1 0 0,1 0 0,0-1 0,11-1 0,1 0-47,12 0-248,-19 0 503,0 1 1,0 0-1,0 1 0,1 1 0,-1 0 0,17 5 1,-28-5 123,0 0 1,0 0 0,0 0 0,0 0-1,0 1 1,-1-1 0,1 1 0,-1 0-1,0 0 1,0 0 0,0 1 0,0-1-1,0 1 1,-1 0 0,0-1 0,1 1-1,-1 0 1,-1 0 0,1 0 0,-1 1 0,1-1-1,-1 0 1,0 1 0,-1-1 0,1 9-1,-1-3-22,0-1-1,-1 1 1,0-1-1,0 0 1,-1 1-1,-1-1 1,1 0-1,-1 0 1,-1 0-1,0-1 1,0 1-1,0-1 1,-1 0-1,-1 0 1,1-1-1,-1 1 1,-1-1-1,1 0 1,-1-1-1,0 0 1,0 0-1,-11 6 1,4-2 20,0-1 1,-1-1-1,0 0 1,0-1-1,-1 0 1,0-1-1,0-1 1,0-1-1,-1 0 1,0-1-1,-27 1 1,39-4-105,0 0 0,1-1 1,-1 0-1,1 0 0,-1 0 0,1-1 1,0 1-1,-1-1 0,1 0 0,0 0 1,0-1-1,0 1 0,0-1 0,1 0 1,-1 0-1,1 0 0,0 0 0,0-1 1,0 1-1,0-1 0,0 0 0,1 0 0,0 0 1,-1 0-1,2 0 0,-1 0 0,0-1 1,1 1-1,0-1 0,0 1 0,0-1 1,1 0-1,-1 1 0,1-1 0,0 1 1,0-1-1,1 0 0,0 1 0,1-8 1,0 8-645,0 0 0,1 0 0,-1 0 1,1 0-1,0 0 0,0 1 1,0-1-1,1 1 0,-1 0 1,1 0-1,0 0 0,-1 0 0,1 1 1,1 0-1,-1 0 0,0 0 1,0 0-1,1 0 0,8-1 0,28-11-7691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5.758"/>
    </inkml:context>
    <inkml:brush xml:id="br0">
      <inkml:brushProperty name="width" value="0.025" units="cm"/>
      <inkml:brushProperty name="height" value="0.025" units="cm"/>
    </inkml:brush>
  </inkml:definitions>
  <inkml:trace contextRef="#ctx0" brushRef="#br0">185 1 9545,'0'0'20334,"-3"9"-19325,-21 68-539,3 1-1,3 1 1,-7 90 0,23-152-470,-1 0 0,1 0 0,0 0 0,1 0 0,1 0 0,1 0 0,5 32 0,-6-50-59,0 1 1,0-1-1,1 0 0,-1 0 1,0 1-1,0-1 1,0 0-1,0 1 0,1-1 1,-1 0-1,0 1 0,1-1 1,-1 0-1,0 1 0,1-1 1,-1 1-1,1-1 0,-1 1 1,1-1-1,-1 1 1,1-1-1,-1 1 0,1-1 1,0 1-1,-1 0 0,1-1 1,0 1-1,-1 0 0,1 0 1,0 0-1,-1-1 0,1 1 1,0 0-1,-1 0 1,1 0-1,0 0 0,0 0 1,-1 0-1,1 0 0,0 0 1,-1 0-1,1 1 0,0-1 1,-1 0-1,1 0 1,0 1-1,-1-1 0,1 0 1,0 1-1,-1-1 0,1 0 1,-1 1-1,1-1 0,-1 1 1,1-1-1,-1 1 0,1 0 1,-1-1-1,1 1 1,-1-1-1,0 1 0,1 0 1,-1-1-1,0 1 0,1 1 1,-1-12-1380,0 0 1,-1 1 0,1-1-1,-2 0 1,0 1 0,0-1 0,0 1-1,-7-15 1,-39-69-3177,18 41 7156,7-1 4634,22 51-6757,0 0-1,1 0 0,-1 0 1,0 0-1,1-1 0,0 1 1,-1 0-1,1 0 0,0 0 1,0-1-1,1 1 0,-1 0 1,0 0-1,1 0 1,-1-1-1,1 1 0,1-2 1,-1 2-241,0 0 1,0 1-1,0-1 1,1 1 0,-1-1-1,1 1 1,-1 0-1,1-1 1,0 1-1,-1 0 1,1 0 0,0 0-1,0 1 1,0-1-1,3-1 1,7 0-321,1-1 1,-1 2-1,1 0 1,0 1-1,14 1 1,2-1-24,11-3-3032,-5-1-3514</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7.053"/>
    </inkml:context>
    <inkml:brush xml:id="br0">
      <inkml:brushProperty name="width" value="0.025" units="cm"/>
      <inkml:brushProperty name="height" value="0.025" units="cm"/>
    </inkml:brush>
  </inkml:definitions>
  <inkml:trace contextRef="#ctx0" brushRef="#br0">1 0 18033,'0'0'6422,"0"13"-3502,-1 53-1365,7 183 2282,-6-245-3837,1-1 0,0 1 0,0-1 0,0 1 0,0-1 0,0 0 0,1 0 0,-1 1 0,1-1 0,3 4 0,-4-6 0,-1-1 0,0 1 0,1-1 0,-1 0 0,1 1 0,-1-1 0,1 0 0,-1 1 0,1-1 0,-1 0 0,1 1 0,-1-1 0,1 0 0,-1 0 0,1 0 0,-1 0 0,1 0 0,0 1 0,-1-1 0,1 0 0,-1 0 0,1 0 0,-1 0 0,2-1 0,-1 1 0,1-1 0,-1 0 0,0 0 0,0 0 0,0 1 0,0-1 0,0 0 0,0 0 0,0-1 0,0 1 0,0 0 0,-1 0 0,1 0 0,0 0 0,0-3 0,5-10 0,0-1 0,-1 0 0,-1 0 0,0 0 0,-1 0 0,-1-1 0,1-20 0,-3 28 0,1 0 0,-1 0 0,-1 0 0,1 0 0,-1-1 0,-1 1 0,0 0 0,0 1 0,0-1 0,-1 0 0,0 1 0,-1-1 0,0 1 0,0 0 0,-8-11 0,12 18 0,-1-1 0,1 0 0,-1 1 0,1-1 0,-1 0 0,1 1 0,-1-1 0,0 1 0,1-1 0,-1 1 0,0-1 0,1 1 0,-1 0 0,0-1 0,0 1 0,1 0 0,-1-1 0,0 1 0,0 0 0,0 0 0,1 0 0,-1 0 0,0 0 0,0 0 0,0 0 0,0 0 0,1 0 0,-1 0 0,0 0 0,0 0 0,-1 1 0,1 0 0,0 0 0,0 1 0,0-1 0,0 0 0,0 1 0,0-1 0,1 0 0,-1 1 0,0-1 0,1 1 0,-1-1 0,1 1 0,-1-1 0,1 1 0,0 1 0,-1 1 0,0 0 0,1 0 0,-1 0 0,1 1 0,0-1 0,1 0 0,-1 0 0,1 0 0,0 0 0,0 0 0,0 0 0,0-1 0,4 8 0,-1-7-349,1-1-1,0 0 1,-1 0 0,2 0-1,-1 0 1,0-1-1,0 0 1,1 0 0,-1 0-1,1-1 1,0 1 0,0-1-1,-1-1 1,1 1 0,10-1-1,15-1-3319,46-6 0,-73 7 3534,7-1 106,21-3-5073,0-1 0,34-10 1,-41 6 5107,-3-3 3796,-21 11-3279,0 1 0,0-1 0,0 1 0,0-1-1,0 0 1,0 1 0,0-1 0,0 0 0,0 0 0,-1 0-1,1 0 1,0 1 0,-1-1 0,1 0 0,0 0-1,-1 0 1,1-3 0,-1 4-261,0 0-1,0-1 1,0 1 0,0-1 0,0 1-1,-1-1 1,1 1 0,0-1-1,0 1 1,-1 0 0,1-1 0,0 1-1,0 0 1,-1-1 0,1 1-1,0 0 1,-1-1 0,1 1 0,0 0-1,-1-1 1,1 1 0,-1 0-1,1 0 1,-1 0 0,1 0 0,0-1-1,-1 1 1,0 0 0,-21-2 4274,-1 10-4287,12-1-48,1 2-1,-1-1 0,1 1 0,1 1 0,0 0 0,0 0 1,1 0-1,0 1 0,1 1 0,0-1 0,1 1 1,0 0-1,-5 19 0,11-30-200,0-1 0,0 1 0,0 0 0,0 0 0,0-1 0,0 1 0,0 0 0,0 0 0,0-1 0,0 1 0,1 0 0,-1 0 0,0-1 0,1 1 0,-1 0 0,0-1 0,1 1 0,-1 0 0,1-1 0,-1 1 0,1-1 0,-1 1 0,1-1 0,-1 1 0,1-1 0,0 1 0,-1-1 0,1 0 0,0 1 0,-1-1 0,1 0 0,0 1 0,-1-1 0,1 0 0,0 0 0,0 0 0,-1 0 0,1 0 0,0 0 0,0 0 0,0 0 0,-1 0 0,1 0 0,0 0 0,0 0 0,-1 0 0,1-1 0,0 1 0,-1 0 0,2-1 0,42-12 0,-14-2 0,46-31 0,-59 33 0,0 2 0,2 0 0,-1 0 0,1 2 0,1 1 0,0 0 0,25-6 0,-44 14 0,0 0 0,0 0 0,0-1 0,0 1 0,0 0 0,0 0 0,0 0 0,0 0 0,0 0 0,0 1 0,0-1 0,0 0 0,0 0 0,0 1 0,0-1 0,0 0 0,0 1 0,0-1 0,-1 1 0,1-1 0,0 1 0,0 0 0,0-1 0,-1 1 0,1 0 0,0-1 0,-1 1 0,2 1 0,-1 1 0,0-1 0,-1 1 0,1-1 0,0 1 0,-1 0 0,0-1 0,1 1 0,-1 0 0,0-1 0,-1 6 0,-1 5 0,0 1 0,-2-1 0,-5 17 0,4-16 0,3-10 0,-1 1 0,1 0 0,0 0 0,1 0 0,-1 1 0,1-1 0,0 0 0,1 0 0,-1 1 0,1-1 0,0 8 0,2-12 0,-1-1 0,1 0 0,-1 0 0,1 1 0,-1-1 0,1 0 0,-1-1 0,1 1 0,-1 0 0,1 0 0,-1-1 0,1 1 0,-1 0 0,0-1 0,1 0 0,-1 1 0,3-2 0,17-11 0,-1 0 0,0-1 0,20-19 0,-17 14 0,38-25 0,-57 42 0,52-27 0,-53 27 0,0 1 0,0 0 0,0 0 0,0 0 0,0 0 0,0 1 0,0-1 0,1 1 0,-1 0 0,0 0 0,0 0 0,0 0 0,1 0 0,-1 1 0,0 0 0,3 0 0,-5 0 0,0 0 0,0 0 0,0 1 0,0-1 0,0 0 0,-1 0 0,1 0 0,0 0 0,-1 1 0,1-1 0,-1 0 0,1 1 0,-1-1 0,0 0 0,0 1 0,1-1 0,-1 1 0,0-1 0,0 0 0,-1 3 0,-2 30 0,3-33 0,-2 10 0,-1 0 0,0 1 0,-9 17 0,-7 27 0,22-52 0,8-8 0,9-9 0,33-36 0,-23 22 0,0 0 0,52-33 0,-81 59 0,0 0 0,1 0 0,-1 0 0,1 0 0,-1 0 0,1 0 0,-1 1 0,1-1 0,0 1 0,-1-1 0,1 1 0,0-1 0,-1 1 0,1 0 0,0 0 0,-1 0 0,1 0 0,3 1 0,-5-1 0,1 1 0,0-1 0,-1 1 0,1 0 0,-1 0 0,1-1 0,-1 1 0,1 0 0,-1 0 0,1-1 0,-1 1 0,0 0 0,1 0 0,-1 0 0,0 0 0,0 0 0,0 0 0,1-1 0,-1 1 0,0 0 0,0 0 0,0 0 0,-1 0 0,1 1 0,-3 13 0,0-1 0,0 0 0,-9 19 0,4-10 0,8-22 0,-1 0 0,1 0 0,0 0 0,-1 0 0,1 0 0,0 1 0,-1-1 0,1 0 0,0 0 0,0 0 0,0 1 0,0-1 0,0 0 0,1 0 0,-1 0 0,0 1 0,0-1 0,1 0 0,-1 0 0,1 0 0,-1 0 0,1 0 0,-1 0 0,1 0 0,0 0 0,1 2 0,-1-3 0,1 1 0,-1-1 0,1 0 0,0 1 0,-1-1 0,1 0 0,-1 0 0,1 0 0,0 0 0,-1 0 0,1-1 0,-1 1 0,1 0 0,-1-1 0,1 1 0,-1-1 0,3-1 0,12-5 0,-1-2 0,26-17 0,-33 21 0,6-5 0,37-22 0,-48 30 0,0 1 0,0-1 0,0 1 0,0 0 0,1 0 0,-1 0 0,0 0 0,1 0 0,-1 1 0,0-1 0,1 1 0,-1 0 0,6 1 0,-8 0 0,-1-1 0,1 1 0,0 0 0,-1 0 0,1 0 0,-1 0 0,1 0 0,-1 0 0,1 0 0,-1 0 0,0 0 0,1 0 0,-1 0 0,0 0 0,0 0 0,0 0 0,0 0 0,0 0 0,0 0 0,0 0 0,0 0 0,0 0 0,0 0 0,-1 0 0,0 2 0,-6 27 0,2-19-835,-4 22-6941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7.429"/>
    </inkml:context>
    <inkml:brush xml:id="br0">
      <inkml:brushProperty name="width" value="0.025" units="cm"/>
      <inkml:brushProperty name="height" value="0.025" units="cm"/>
    </inkml:brush>
  </inkml:definitions>
  <inkml:trace contextRef="#ctx0" brushRef="#br0">12 75 22902,'-1'1'88,"-1"1"0,1 0 0,0 0 0,0-1-1,0 1 1,0 0 0,0 0 0,1 0 0,-1 0 0,1 0 0,-1 0 0,1 0 0,-1 0 0,1 0 0,0 1 0,0-1 0,0 0 0,1 0 0,-1 0 0,0 0 0,1 0 0,-1 0 0,1 0 0,1 3 0,0-2 107,0-2 0,0 1 0,0 0 0,0 0 1,0 0-1,1-1 0,-1 0 0,1 1 0,-1-1 1,1 0-1,-1 0 0,1 0 0,0 0 0,-1-1 1,1 1-1,3 0 0,6 0 348,-1 0 1,1-1-1,0 0 1,-1-1-1,1 0 1,-1-1-1,23-6 1,-21 3-544,0-1 0,0-1 0,-1 1 0,16-13 0,-24 16 0,0 1 0,-1-1 0,1 0 0,-1-1 0,0 1 0,0 0 0,0-1 0,0 0 0,0 1 0,-1-1 0,0 0 0,0-1 0,0 1 0,0 0 0,-1 0 0,1-1 0,0-4 0,-2 8 0,-1-1 0,1 1 0,0 0 0,0 0 0,-1 0 0,1 0 0,-1-1 0,1 1 0,-1 0 0,1 0 0,-1 0 0,0 0 0,0 0 0,1 0 0,-1 0 0,0 1 0,0-1 0,0 0 0,0 0 0,0 1 0,0-1 0,0 0 0,0 1 0,0-1 0,0 1 0,0 0 0,0-1 0,-1 1 0,1 0 0,0-1 0,0 1 0,0 0 0,-1 0 0,1 0 0,0 0 0,0 0 0,0 1 0,-1-1 0,1 0 0,-1 1 0,-6-1 0,1 1 0,0 1 0,0-1 0,0 1 0,-13 5 0,9-1 0,1 0 0,-1 1 0,1 1 0,0-1 0,1 1 0,-9 10 0,14-14 0,1-1 0,0 0 0,0 1 0,0 0 0,0-1 0,1 1 0,-1 0 0,1 1 0,0-1 0,0 0 0,1 0 0,-1 1 0,1-1 0,0 1 0,0 0 0,1-1 0,-1 1 0,1 0 0,0 6 0,1-9 0,0 0 0,0 0 0,1 0 0,-1 0 0,0 0 0,1-1 0,-1 1 0,1 0 0,-1-1 0,1 1 0,0-1 0,0 1 0,0-1 0,-1 0 0,1 0 0,1 0 0,-1 0 0,0 0 0,0 0 0,0-1 0,0 1 0,1-1 0,-1 1 0,0-1 0,3 0 0,67 3 0,-56-4 0,-5 1-188,39-2-3167,-47 2 3023,-1 0-1,0-1 1,1 1 0,-1-1-1,1 0 1,-1 0 0,0 0-1,1 0 1,-1 0 0,0 0-1,0 0 1,0-1 0,0 1-1,0-1 1,0 0 0,2-2-1,1-8-7386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7.771"/>
    </inkml:context>
    <inkml:brush xml:id="br0">
      <inkml:brushProperty name="width" value="0.025" units="cm"/>
      <inkml:brushProperty name="height" value="0.025" units="cm"/>
    </inkml:brush>
  </inkml:definitions>
  <inkml:trace contextRef="#ctx0" brushRef="#br0">0 7 24567,'0'0'6727,"72"-6"-6567,-19 6-128,9 3-320,3 2-1698,-7-4-4388,-6-1-8937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8.130"/>
    </inkml:context>
    <inkml:brush xml:id="br0">
      <inkml:brushProperty name="width" value="0.025" units="cm"/>
      <inkml:brushProperty name="height" value="0.025" units="cm"/>
    </inkml:brush>
  </inkml:definitions>
  <inkml:trace contextRef="#ctx0" brushRef="#br0">0 0 22517,'0'0'3299,"0"77"-1345,0-40-1345,0 0-385,2-3-128,2-5-160,3-6-961,2-10-1121,-1-9-897,1-4-2626,-5-9-6375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8.486"/>
    </inkml:context>
    <inkml:brush xml:id="br0">
      <inkml:brushProperty name="width" value="0.025" units="cm"/>
      <inkml:brushProperty name="height" value="0.025" units="cm"/>
    </inkml:brush>
  </inkml:definitions>
  <inkml:trace contextRef="#ctx0" brushRef="#br0">1 1 11531,'0'0'10826,"-1"55"-10474,5-36-319,16-3-578,9-3-1409,9-7-1601,9-2-1410,3-1-4964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1:53.100"/>
    </inkml:context>
    <inkml:brush xml:id="br0">
      <inkml:brushProperty name="width" value="0.025" units="cm"/>
      <inkml:brushProperty name="height" value="0.025" units="cm"/>
    </inkml:brush>
  </inkml:definitions>
  <inkml:trace contextRef="#ctx0" brushRef="#br0">107 97 18802,'0'0'11082,"-5"-6"-10388,3 5-637,1 0 0,-1-1-1,1 1 1,-1 0-1,0 0 1,1-1 0,-1 1-1,0 1 1,0-1 0,0 0-1,0 0 1,0 1-1,0-1 1,0 1 0,0 0-1,0-1 1,0 1 0,0 0-1,0 0 1,0 0 0,0 1-1,-2-1 1,0 1-2,1 0 1,-1 1-1,1-1 0,-1 1 1,1 0-1,0 0 1,0 0-1,0 0 0,0 0 1,0 1-1,1-1 0,-1 1 1,1 0-1,-1 0 1,-1 3-1,3-6-55,1 1 0,-1 0 0,1-1 0,-1 1 0,1 0 0,-1-1 0,1 1 0,0 0 0,-1 0 0,1-1 0,0 1 0,-1 0 0,1 0 0,0 0 0,0 0 0,0-1 0,0 1 0,0 0 0,0 0 0,0 0 0,0 0 0,0-1 0,0 1 0,0 0 0,1 0 0,-1 0 0,1 1 0,0-1 0,0 0 0,0 0 0,1 0 0,-1 0 0,0 0 0,1 0 0,-1-1 0,0 1 0,1-1 0,-1 1 0,1-1 0,-1 1 0,1-1 0,1 1 0,64 0 0,-56-1 0,102 0 0,-112 0 0,-1 0 0,1 1 0,-1-1 0,1 0 0,-1 0 0,1 0 0,-1 1 0,0-1 0,1 0 0,-1 0 0,0 1 0,1-1 0,-1 0 0,0 1 0,1-1 0,-1 0 0,0 1 0,1-1 0,-1 1 0,0-1 0,0 1 0,0-1 0,1 0 0,-1 1 0,0-1 0,0 1 0,0-1 0,0 1 0,0-1 0,0 1 0,0 0 0,1 2 0,4-9 0,7-18 0,-6 12 0,0 0 0,1 1 0,0 0 0,13-15 0,-17 22 0,1 1 0,0 0 0,0-1 0,0 1 0,0 1 0,1-1 0,-1 1 0,1-1 0,-1 1 0,1 1 0,0-1 0,0 1 0,0-1 0,0 2 0,7-2 0,127-2-639,-89 5-2053,80-10 1,-61-4-8071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8.827"/>
    </inkml:context>
    <inkml:brush xml:id="br0">
      <inkml:brushProperty name="width" value="0.025" units="cm"/>
      <inkml:brushProperty name="height" value="0.025" units="cm"/>
    </inkml:brush>
  </inkml:definitions>
  <inkml:trace contextRef="#ctx0" brushRef="#br0">278 227 18546,'-13'6'2743,"-24"13"-1076,-1-1-144,1 1-1,1 2 0,1 1 0,-40 33 1,75-55-1521,-1 0-1,1 0 1,0 1 0,-1-1 0,1 0 0,0 0 0,-1 0 0,1 1 0,0-1 0,-1 0 0,1 1 0,0-1 0,0 0 0,-1 0 0,1 1 0,0-1 0,0 0 0,0 1 0,-1-1 0,1 1 0,0-1 0,0 0 0,0 1 0,0-1 0,0 0-1,0 1 1,0-1 0,0 1 0,0-1 0,0 0 0,0 1 0,0-1 0,0 1 0,0-1 0,0 0 0,0 1 0,1-1 0,-1 0 0,0 1 0,0-1 0,0 0 0,0 1 0,1-1 0,-1 0 0,0 1 0,0-1 0,1 0 0,-1 1-1,0-1 1,1 0 0,28 4-103,40-10-111,-55 4 144,0 0-1,0 1 1,0 1 0,0 0 0,0 1-1,0 0 1,24 6 0,-34-5 31,0-1-1,0 0 1,0 1 0,0-1 0,-1 1 0,1 0 0,0 1 0,-1-1-1,0 1 1,0-1 0,1 1 0,-1 0 0,-1 0 0,1 0 0,0 0 0,-1 1-1,0-1 1,0 1 0,0 0 0,0-1 0,0 1 0,-1 0 0,0 0-1,1 0 1,-2 0 0,1 0 0,0 0 0,-1 1 0,0-1 0,0 4-1,0-4 92,-1 0 0,0 0-1,0 0 1,0 0-1,0 0 1,-1-1 0,0 1-1,1-1 1,-1 1-1,0-1 1,-1 1 0,1-1-1,-1 0 1,1 0 0,-1 0-1,0-1 1,0 1-1,0-1 1,-1 1 0,1-1-1,0 0 1,-1 0-1,0 0 1,1-1 0,-1 1-1,0-1 1,-4 1-1,-6 2 175,0 0 0,-1-1-1,0 0 1,0-1 0,-29 0-1,41-2-328,0 0 1,0-1-1,0 1 0,0-1 1,0 1-1,0-1 0,0 0 1,0 0-1,0 0 0,0-1 0,0 1 1,0-1-1,1 0 0,-1 1 1,1-1-1,-1 0 0,1-1 1,0 1-1,0 0 0,0 0 0,0-1 1,0 0-1,0 1 0,1-1 1,0 0-1,-3-5 0,3 3-648,-1 0-1,1 0 0,0 0 1,1 0-1,-1-1 1,1 1-1,0 0 0,0-1 1,1 1-1,-1 0 1,1 0-1,0 0 0,1-1 1,-1 1-1,5-7 1,14-22-5716</inkml:trace>
  <inkml:trace contextRef="#ctx0" brushRef="#br0" timeOffset="1">573 0 16464,'0'0'12684,"-36"52"-11659,10-7-289,0 11-95,2 2 64,8-1-193,7-2-512,9-4 0,2-7 0,17-7 0,5-8 0,0-4-512,2-12-1250,-8-11-1601,-11-2-1442,-7-5-2498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09.170"/>
    </inkml:context>
    <inkml:brush xml:id="br0">
      <inkml:brushProperty name="width" value="0.025" units="cm"/>
      <inkml:brushProperty name="height" value="0.025" units="cm"/>
    </inkml:brush>
  </inkml:definitions>
  <inkml:trace contextRef="#ctx0" brushRef="#br0">1 107 16303,'0'0'4132,"79"-40"-2050,-27 26-1281,5 2 224,4 3-288,5 1-673,-4-2-1634,-4-4-6469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0.124"/>
    </inkml:context>
    <inkml:brush xml:id="br0">
      <inkml:brushProperty name="width" value="0.025" units="cm"/>
      <inkml:brushProperty name="height" value="0.025" units="cm"/>
    </inkml:brush>
  </inkml:definitions>
  <inkml:trace contextRef="#ctx0" brushRef="#br0">252 245 12011,'0'0'7277,"-9"-5"-4133,7 4-3034,-1-2 47,-1 1 0,0 0 0,1-1 0,-1 2 0,0-1 0,0 0 0,0 1 0,0 0 0,0 0 0,-1 0 0,1 0 0,0 1 0,0-1 0,-1 1 0,1 0 0,0 1 0,0-1 0,-1 1 1,1 0-1,0 0 0,0 0 0,0 0 0,0 1 0,-5 2 0,3 0-86,1-2-33,1 1-1,0-1 0,0 1 0,0 0 0,0 0 0,0 0 1,1 1-1,-1 0 0,1-1 0,-4 8 0,29-15-1676,16-22 157,-33 22 1326,0 0 0,0 0 1,1 0-1,-1 1 1,1 0-1,0 0 1,0 0-1,11-3 1,-17 6 155,1 0 0,0 0 0,-1 1 0,1-1 0,0 0 0,-1 0 1,1 0-1,-1 1 0,1-1 0,0 0 0,-1 1 0,1-1 0,-1 0 1,1 1-1,-1-1 0,1 1 0,-1-1 0,1 1 0,-1-1 0,0 1 1,1-1-1,-1 1 0,0-1 0,1 1 0,-1 0 0,0-1 1,0 1-1,0 0 0,1-1 0,-1 1 0,0-1 0,0 1 0,0 1 1,3 29 270,-3-23-200,26 202 1364,3 66 2820,-29-258-3985,-1 0-1,0 0 0,-1 0 0,-1 0 1,-1-1-1,0 1 0,-2-1 1,-7 19-1,8-25-125,-1 0 1,0 0 0,-1 0-1,0 0 1,-1-1-1,0-1 1,0 1-1,-1-1 1,0-1-1,-1 1 1,1-1-1,-17 9 1,22-15-145,0 1 0,-1-1 0,1 0 0,-1 0 0,0-1 0,0 1 0,0-1 0,1 0 0,-1 0 0,0-1 0,0 0 0,0 1 0,-7-2 0,9 0 0,1 1 0,-1-1 0,1 0 0,0 0 0,-1 0 0,1 0 0,0 0 0,0 0 0,0-1 0,0 1 0,0-1 0,0 1 0,0-1 0,0 0 0,1 0 0,-1 0 0,0 0 0,1 0 0,0 0 0,0 0 0,-1-1 0,1 1 0,1 0 0,-1-1 0,0 1 0,1-1 0,-2-4 0,1-6 0,0-1 0,0 0 0,1 0 0,1 0 0,0 0 0,1 1 0,1-1 0,0 1 0,0-1 0,2 1 0,0 0 0,0 0 0,1 1 0,11-18 0,13-16 0,1 3 0,51-56 0,-66 81 0,128-139 0,-76 88 0,-3-4 0,68-98 0,-132 168 0,6-5-40,-1-1 1,0 0-1,-1 0 1,0-1-1,-1 1 1,0-1-1,0 0 1,-1 0-1,3-20 1,-6 29 30,1 1 1,-1-1-1,0 0 1,0 0-1,0 1 1,0-1-1,-1 0 1,1 1-1,0-1 0,0 0 1,0 1-1,0-1 1,-1 0-1,1 1 1,0-1-1,-1 0 1,1 1-1,0-1 1,-1 1-1,1-1 0,-1 1 1,1-1-1,-1 1 1,1-1-1,-1 1 1,0-1-1,1 1 1,-1 0-1,0-1 0,-25 0-210,19 3 179,0 0 0,1 0 0,-1 1 0,1 0 0,-12 6 1,1 4 55,0 1 0,1 0 0,0 1 0,1 1 0,1 1 0,1 0 0,0 1 0,1 0 0,1 1 0,1 0 0,0 1 0,2 0 0,0 1 0,-9 39 0,16-58-18,1 1 0,-1-1 1,1 1-1,-1-1 0,1 1 0,0-1 1,0 1-1,1-1 0,-1 1 0,0-1 1,1 1-1,-1-1 0,1 1 1,0-1-1,0 1 0,0-1 0,0 0 1,0 0-1,1 1 0,-1-1 0,1 0 1,-1 0-1,3 2 0,0-2 6,0 0 0,0-1 1,0 1-1,0-1 0,0 0 0,0 0 0,0 0 0,1 0 0,-1-1 0,0 1 1,1-1-1,-1-1 0,5 1 0,0-1 8,0-1 1,0 0-1,0 0 1,0 0-1,0-1 0,-1-1 1,1 1-1,-1-1 1,0-1-1,0 1 1,0-2-1,-1 1 1,8-7-1,10-12 1,0-1 0,23-30 0,-27 30-18,-43 77-449,20-48 455,-40 92 342,38-86-283,1 0-1,0 1 1,1-1 0,0 1 0,1 0 0,0-1 0,0 18-1,2-26-53,-1-1 1,1 1-1,-1-1 0,1 1 0,-1-1 0,1 1 0,0-1 0,0 0 0,0 1 0,0-1 0,0 0 0,0 0 0,0 1 1,0-1-1,0 0 0,1 0 0,-1 0 0,0-1 0,1 1 0,-1 0 0,0 0 0,1-1 0,-1 1 0,1-1 0,-1 1 0,1-1 1,-1 0-1,1 0 0,0 1 0,-1-1 0,1 0 0,-1 0 0,1-1 0,0 1 0,1 0 0,6-1 4,-1 0 0,0 0 0,1-1-1,-1 0 1,14-5 0,-3-2-10,-1-1 0,0 0 0,0-1 0,-1-1 0,0-1 0,20-20 0,-26 23 0,-1-1 0,0 0 0,-1 0 0,0-1 0,-1-1 0,0 1 0,-1-1 0,0 0 0,8-26 0,-13 15 0,-2 24 0,0 0 0,0 0 0,0-1 0,0 1 0,0 0 0,0-1 0,0 1 0,0 0 0,-1 0 0,1-1 0,0 1 0,0 0 0,0 0 0,0 0 0,-1-1 0,1 1 0,0 0 0,0 0 0,-1 0 0,1-1 0,0 1 0,0 0 0,-1 0 0,1 0 0,0 0 0,0 0 0,-1 0 0,1 0 0,0 0 0,0 0 0,-1-1 0,1 1 0,0 0 0,-1 0 0,1 1 0,-1-1 0,-1 1 0,0 0 0,0 0 0,0 0 0,0 0 0,0 1 0,0-1 0,0 1 0,0-1 0,1 1 0,-1 0 0,0 0 0,1 0 0,-3 4 0,-8 13 0,0 1 0,-11 28 0,20-41 0,0-1 0,1 1 0,0 0 0,0 0 0,0 0 0,1 0 0,0 0 0,1 0 0,0 0 0,0 1 0,2 12 0,-2-18 0,1-1 0,0 1 0,0-1 0,0 1 0,1-1 0,-1 0 0,0 1 0,0-1 0,1 0 0,-1 0 0,1 0 0,-1 0 0,1 0 0,-1 0 0,1 0 0,0 0 0,-1-1 0,1 1 0,0-1 0,0 1 0,-1-1 0,1 0 0,0 0 0,0 0 0,0 0 0,-1 0 0,1 0 0,0 0 0,0 0 0,1-1 0,5 0 0,-1 0 0,0 0 0,1-1 0,-1 0 0,0 0 0,7-3 0,-9 2-581,1 0 1,-1 0-1,0-1 0,0 0 0,0 0 1,8-8-1,-10 8-404,-1 0 0,1 0 1,-1 0-1,1 0 0,-1 0 1,0 0-1,0-1 0,-1 1 1,2-8-1,1-19-13482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0.480"/>
    </inkml:context>
    <inkml:brush xml:id="br0">
      <inkml:brushProperty name="width" value="0.025" units="cm"/>
      <inkml:brushProperty name="height" value="0.025" units="cm"/>
    </inkml:brush>
  </inkml:definitions>
  <inkml:trace contextRef="#ctx0" brushRef="#br0">1 1 15535,'0'0'15374,"72"41"-31997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0.821"/>
    </inkml:context>
    <inkml:brush xml:id="br0">
      <inkml:brushProperty name="width" value="0.025" units="cm"/>
      <inkml:brushProperty name="height" value="0.025" units="cm"/>
    </inkml:brush>
  </inkml:definitions>
  <inkml:trace contextRef="#ctx0" brushRef="#br0">225 311 21492,'-11'1'2488,"-13"0"-1161,0 2 0,-35 7 0,52-8-1031,0-1-1,1 1 1,-1 0 0,0 0-1,1 1 1,0 0 0,-1 0 0,1 1-1,0 0 1,1 0 0,-1 0-1,1 0 1,0 1 0,0 0 0,-6 8-1,10-13-293,1 1 1,-1 0-1,1-1 0,0 1 0,-1-1 0,1 1 0,0 0 0,-1 0 0,1-1 1,0 1-1,0 0 0,0-1 0,-1 1 0,1 0 0,0 0 0,0 0 1,0-1-1,0 1 0,0 0 0,1 0 0,-1-1 0,0 1 0,0 0 1,0-1-1,1 1 0,-1 0 0,0-1 0,1 1 0,-1 0 0,1-1 0,-1 1 1,0 0-1,1-1 0,0 1 0,1 1 0,0-1-1,1 0 1,-1 0 0,0 0-1,1 0 1,-1-1 0,1 1 0,-1-1-1,1 1 1,3-1 0,65-3-21,-49-2 19,1-1 0,-1-1 0,0-1 0,0-1 0,-1-1 0,0-1 0,-1 0 0,0-2 0,-1 0 0,0-1 0,-1-1 0,-1-1 0,-1 0 0,0-1 0,-1-1 0,0-1 0,-2 0 0,0 0 0,-2-2 0,12-24 0,-21 41 0,-1-1 0,1 0 0,-1 0 0,0 1 0,0-1 0,0 0 0,0 0 0,-1 0 0,0 0 0,0 0 0,-1 0 0,1 0 0,-1 0 0,-2-8 0,2 12 0,1 0 0,-1-1 0,0 1 0,0-1 0,0 1 0,0 0 0,0-1 0,0 1 0,-1 0 0,1 0 0,0 0 0,0 0 0,-1 0 0,1 0 0,-1 1 0,1-1 0,-4-1 0,2 1 0,-1 1 0,1-1 0,-1 1 0,1 0 0,-1 0 0,1 0 0,-1 0 0,1 1 0,-1-1 0,1 1 0,-5 1 0,-5 3 0,1 1 0,0 0 0,0 1 0,1 0 0,0 1 0,0 0 0,0 0 0,1 1 0,1 1 0,0 0 0,0 0 0,0 1 0,-8 15 0,16-25 0,0 0 0,0 0 0,1 0 0,-1 0 0,0 0 0,1 1 0,-1-1 0,1 0 0,-1 0 0,1 1 0,0-1 0,-1 0 0,1 0 0,0 1 0,0-1 0,0 0 0,0 1 0,0-1 0,0 0 0,0 1 0,1-1 0,-1 0 0,0 0 0,1 1 0,-1-1 0,1 0 0,-1 0 0,1 0 0,0 1 0,0-1 0,-1 0 0,1 0 0,0 0 0,0 0 0,0 0 0,0-1 0,0 1 0,0 0 0,0 0 0,0-1 0,0 1 0,1 0 0,-1-1 0,2 1 0,7 2 0,1 0 0,0-1 0,-1-1 0,21 1 0,4 2 0,-24-2-16,0 0 0,0 1 0,0 1-1,0 0 1,0 0 0,-1 1 0,1 0 0,-1 1 0,12 10 0,-16-12 5,-1 1 1,-1 0 0,1 0-1,-1 0 1,1 1 0,-2-1-1,1 1 1,-1 0 0,1 0-1,-2 1 1,1-1 0,-1 0 0,0 1-1,0 0 1,-1-1 0,1 1-1,-1 7 1,0-1 92,-1 0 1,0 0-1,-4 21 0,-10 9-1201,-4-22-2394,14-20-3336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1.692"/>
    </inkml:context>
    <inkml:brush xml:id="br0">
      <inkml:brushProperty name="width" value="0.025" units="cm"/>
      <inkml:brushProperty name="height" value="0.025" units="cm"/>
    </inkml:brush>
  </inkml:definitions>
  <inkml:trace contextRef="#ctx0" brushRef="#br0">201 185 11851,'0'0'12887,"-12"0"-10821,8 0-1922,-1-1-54,1 1-1,0 0 1,0 0 0,-1 0-1,1 1 1,0 0-1,0-1 1,0 1-1,-1 1 1,1-1-1,0 0 1,0 1-1,1 0 1,-1 0-1,0 0 1,1 1-1,-1-1 1,1 1-1,0 0 1,0 0 0,-4 4-1,-10 16 359,-29 49 0,41-63-415,0 0 0,1 1-1,0-1 1,1 1 0,0 0-1,0 0 1,1 1 0,-1 19-1,3-29-29,0 0 0,0 0-1,0 0 1,0-1 0,0 1-1,0 0 1,0 0-1,1 0 1,-1 0 0,0 0-1,1-1 1,-1 1-1,0 0 1,1 0 0,-1-1-1,1 1 1,-1 0-1,1-1 1,-1 1 0,1 0-1,0-1 1,-1 1 0,1-1-1,0 1 1,-1-1-1,1 1 1,0-1 0,0 1-1,0-1 1,-1 0-1,1 1 1,1-1 0,1 0 6,1 1 0,-1-1 0,1 0 0,-1 0 0,0-1 0,1 1 0,-1-1 0,7-1 0,3-3 39,0 1-1,0-2 1,18-10-1,3-6 18,-2-1-1,0-2 1,-1-1 0,26-31-1,-40 40 108,-1-2 0,-1 0 0,-1-1 0,-1 0-1,0-1 1,-2 0 0,17-44 0,-21 24-68,-12 27-200,4 13 84,0 1 0,1 0 1,-1 0-1,0 0 0,0 0 0,1 0 0,-1 1 0,0-1 0,0 0 0,1 0 1,-1 0-1,0 1 0,0-1 0,1 0 0,-1 0 0,0 1 0,1-1 1,-1 1-1,1-1 0,-1 1 0,0-1 0,1 1 0,-1-1 0,0 2 0,-5 5-11,-1 0-1,1 0 0,0 1 0,1 0 0,0 1 0,-7 15 0,-24 63 34,27-63-18,-1 0 8,1 1 0,0 0 0,2 0 0,1 1 0,-4 45 0,10-70 0,0 1 1,0-1-1,0 0 1,0 0-1,0 1 0,0-1 1,0 0-1,0 0 1,1 1-1,-1-1 0,0 0 1,1 0-1,-1 0 0,1 0 1,0 0-1,-1 1 1,1-1-1,0 0 0,0 0 1,-1-1-1,1 1 1,0 0-1,0 0 0,0 0 1,0 0-1,2 0 1,-1 0 10,1 0 0,-1-1 1,1 1-1,-1-1 1,1 0-1,-1 0 0,1 0 1,-1 0-1,1 0 1,-1 0-1,1-1 0,3-1 1,4 0 35,-1-2 1,0 1-1,0-1 1,0-1-1,0 0 1,8-6-1,5-6 2,-1-2 0,29-31 0,-42 41-45,0-1 0,0 0-1,-1-1 1,0 0-1,-1 0 1,-1 0 0,9-23-1,-15 27-185,-9 13 52,-9 16 37,11-11 97,1 0 1,0 0 0,1 1 0,0 0 0,0 0 0,2 0 0,-1 1 0,2 0 0,0-1 0,0 1-1,-1 17 1,4-28 2,1-1 0,-1 1-1,0-1 1,1 1-1,-1-1 1,1 1 0,-1-1-1,1 1 1,0-1-1,0 0 1,-1 1 0,1-1-1,0 0 1,0 1-1,1-1 1,-1 0 0,0 0-1,0 0 1,0 0-1,1 0 1,-1 0 0,0-1-1,1 1 1,-1 0 0,1-1-1,-1 1 1,1-1-1,-1 1 1,1-1 0,-1 0-1,1 0 1,2 1-1,63 0 157,-47-2-138,182-12-287,-205 13 277,1 0 0,-1 0-1,0 0 1,0-1 0,0 1 0,1-1-1,-1 1 1,0-1 0,0 0-1,1 0 1,-1-1 0,1 1-1,-1 0 1,1-1 0,-1 1-1,1-1 1,0 0 0,0 0-1,0 0 1,-2-3 0,1 0 13,0 0 1,0 0-1,1 0 0,-1-1 1,1 1-1,0-1 1,1 0-1,0 1 1,-1-9-1,1 9-28,-4-55 0,5 58 0,0 1 0,0-1 0,0 1 0,0-1 0,0 0 0,0 1 0,0-1 0,1 1 0,-1-1 0,1 1 0,-1-1 0,1 1 0,0-1 0,-1 1 0,1-1 0,0 1 0,0 0 0,0-1 0,0 1 0,0 0 0,0 0 0,0 0 0,1 0 0,-1 0 0,0 0 0,1 0 0,-1 0 0,0 1 0,1-1 0,-1 0 0,3 0 0,21 0-1040,0 0 0,1 2-1,-1 0 1,26 6 0,44 2-7121,-25-8-9642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2.238"/>
    </inkml:context>
    <inkml:brush xml:id="br0">
      <inkml:brushProperty name="width" value="0.025" units="cm"/>
      <inkml:brushProperty name="height" value="0.025" units="cm"/>
    </inkml:brush>
  </inkml:definitions>
  <inkml:trace contextRef="#ctx0" brushRef="#br0">381 2 17809,'0'0'10287,"-9"-1"-9438,5 0-790,0 1 1,-1 0-1,1 0 1,-1 1-1,1-1 1,0 1-1,0 0 1,-1 0-1,1 1 1,0-1-1,-7 4 1,-50 37 277,33-21-338,0 0 32,-30 30 0,52-45-100,0-1 0,1 1 0,0 1 0,0-1-1,0 1 1,1 0 0,0 0 0,0 0 0,1 0 0,-5 16 0,8-21 27,0 0-1,0-1 1,0 1-1,0 0 1,0 0 0,1-1-1,-1 1 1,0 0-1,1 0 1,-1-1 0,1 1-1,0 0 1,0-1-1,-1 1 1,1-1 0,0 1-1,0-1 1,1 0-1,-1 1 1,0-1 0,0 0-1,1 0 1,-1 0-1,0 0 1,1 0-1,-1 0 1,1 0 0,0 0-1,-1 0 1,1-1-1,0 1 1,-1-1 0,1 1-1,0-1 1,2 0-1,13 4-110,-1-1 0,0-1 0,18 0 0,-11 0 77,-16-2 56,19 3-23,44 11 0,-65-13 44,1 0 0,-1 1-1,0 0 1,0 0-1,0 0 1,0 0 0,0 1-1,-1 0 1,1 0-1,-1 0 1,0 1 0,1 0-1,-2-1 1,8 10 0,-10-11 19,0-1 1,0 1 0,0 0 0,-1 0-1,1 0 1,-1 0 0,1 0 0,-1 0 0,0 0-1,1 0 1,-1 0 0,0 0 0,-1 0 0,1 0-1,0 1 1,0-1 0,-1 0 0,1 0 0,-1 0-1,0-1 1,0 1 0,1 0 0,-1 0 0,0 0-1,-1 0 1,1-1 0,0 1 0,0-1-1,-1 1 1,1-1 0,-1 1 0,1-1 0,-1 0-1,0 0 1,1 1 0,-5 0 0,-6 6 284,-1-2-1,0 0 1,-1 0 0,-13 4-1,20-8-237,-30 9 503,-1-2 1,0-1-1,-1-2 0,1-2 1,-57 0-1,81-9-1074,21-4-779,23-7-2242,44-6-6591,-29 12 2290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3.032"/>
    </inkml:context>
    <inkml:brush xml:id="br0">
      <inkml:brushProperty name="width" value="0.025" units="cm"/>
      <inkml:brushProperty name="height" value="0.025" units="cm"/>
    </inkml:brush>
  </inkml:definitions>
  <inkml:trace contextRef="#ctx0" brushRef="#br0">182 67 18193,'0'0'1815,"-8"-1"513,3 1-2104,0 0-1,0 0 1,1 1 0,-1-1-1,0 1 1,1 0 0,-1 0 0,0 1-1,1 0 1,0-1 0,-1 2 0,1-1-1,0 0 1,0 1 0,0 0-1,0-1 1,1 2 0,-1-1 0,1 0-1,-1 1 1,-2 5 0,-4 1 144,1 1 0,0 1 1,1-1-1,1 1 1,0 1-1,0 0 0,1-1 1,-7 26-1,12-37-354,1-1 1,0 1-1,0 0 1,0 0-1,-1 0 1,1 0-1,0 0 1,0 0 0,0 0-1,0 0 1,1-1-1,-1 1 1,0 0-1,0 0 1,1 0-1,-1 0 1,0 0-1,1-1 1,-1 1-1,0 0 1,1 0-1,-1 0 1,1-1-1,0 1 1,-1 0-1,1-1 1,0 1-1,-1-1 1,1 1-1,0 0 1,0-1-1,-1 0 1,1 1-1,0-1 1,0 1-1,0-1 1,0 0-1,-1 0 1,1 1-1,0-1 1,0 0-1,0 0 1,0 0-1,0 0 1,0 0-1,0 0 1,0 0-1,0-1 1,-1 1-1,1 0 1,2-1-1,48-14 193,-26 2-105,0-1 0,-1 0 1,0-2-1,27-24 0,-37 28-80,0-1 0,0-1 1,-1 0-1,-1-1 0,0 0 0,-1-1 0,10-21 0,-15 18 68,-14 17 53,5 3-120,1 1 0,-1 0-1,0 0 1,0 0 0,1 0 0,0 0 0,-1 0-1,-3 6 1,-8 10-11,1 1 0,1 1 0,1 0 0,1 1 0,0 0-1,2 1 1,0 0 0,-7 37 0,15-59-12,-1 1 0,1-1 0,0 1 0,0-1 0,0 1 0,0-1 0,0 1 0,0-1 0,0 1 0,0-1 0,1 1 0,-1-1 0,0 1 0,0-1 0,0 1 0,0-1 0,1 1 0,-1-1 0,0 1 0,0-1 0,1 0 0,-1 1 0,0-1 0,1 1 0,-1-1 0,0 0 0,1 1 0,-1-1 0,1 0 0,-1 0 0,1 1 0,0-1 0,19-1 0,19-17 0,189-142 0,-140 93 0,-66 53 0,-22 14 0,0 0 0,-1 0 0,1 1 0,0-1 0,0 0 0,0 1 0,0-1 0,-1 0 0,1 0 0,0 1 0,0-1 0,0 0 0,0 1 0,0-1 0,0 0 0,0 1 0,0-1 0,0 1 0,0-1 0,0 0 0,0 1 0,0-1 0,0 0 0,0 1 0,0-1 0,0 0 0,1 0 0,-1 1 0,0-1 0,0 0 0,0 1 0,0-1 0,1 0 0,-1 0 0,0 1 0,0-1 0,1 0 0,-1 0 0,0 1 0,1-1 0,-1 0 0,0 0 0,0 0 0,1 0 0,-1 1 0,0-1 0,1 0 0,-1 0 0,0 0 0,1 0 0,-1 0 0,0 0 0,1 0 0,-1 0 0,0 0 0,1 0 0,-1 0 0,0 0 0,1 0 0,-1 0 0,0 0 0,1-1 0,-1 1 0,0 0 0,1 0 0,-1 0 0,0 0 0,1-1 0,-1 1 0,-4 13 0,-1-1 0,0 1 0,0-1 0,-2 0 0,-13 21 0,13-23 0,0 0 0,1 1 0,0 0 0,1 0 0,0 0 0,1 1 0,-5 20 0,9-31 0,0-1 0,0 1 0,1-1 0,-1 1 0,0-1 0,1 1 0,-1-1 0,0 1 0,1-1 0,-1 0 0,0 1 0,1-1 0,-1 1 0,1-1 0,-1 0 0,1 1 0,-1-1 0,1 0 0,-1 0 0,1 1 0,-1-1 0,1 0 0,-1 0 0,1 0 0,-1 0 0,1 0 0,-1 0 0,1 0 0,0 0 0,-1 0 0,1 0 0,-1 0 0,1 0 0,-1 0 0,1 0 0,-1 0 0,1 0 0,-1-1 0,1 1 0,-1 0 0,1 0 0,-1-1 0,1 1 0,0-1 0,28-10 0,123-82 0,-38 21 0,-113 72 0,-1-1 0,0 1 0,0 0 0,0-1 0,1 1 0,-1 0 0,0 0 0,1-1 0,-1 1 0,0 0 0,1 0 0,-1-1 0,0 1 0,1 0 0,-1 0 0,0 0 0,1 0 0,-1 0 0,0 0 0,1-1 0,-1 1 0,1 0 0,-1 0 0,0 0 0,1 0 0,-1 0 0,0 0 0,1 1 0,-1-1 0,1 0 0,-1 0 0,0 0 0,1 0 0,-1 0 0,0 0 0,1 1 0,-1-1 0,0 0 0,1 0 0,-1 1 0,0-1 0,0 0 0,1 0 0,-1 1 0,0-1 0,1 1 0,-7 22 0,-22 32 0,26-52 0,-2 4 0,-2 3 0,0 0 0,1 1 0,0 0 0,-5 18 0,10-29 0,0 1 0,0-1 0,-1 1 0,1-1 0,0 1 0,0-1 0,0 0 0,0 1 0,1-1 0,-1 1 0,0-1 0,0 1 0,0-1 0,0 1 0,0-1 0,0 1 0,1-1 0,-1 0 0,0 1 0,0-1 0,1 0 0,-1 1 0,0-1 0,1 1 0,-1-1 0,0 0 0,1 0 0,-1 1 0,1-1 0,-1 0 0,0 0 0,1 1 0,-1-1 0,1 0 0,-1 0 0,1 0 0,-1 0 0,0 0 0,1 0 0,-1 1 0,1-1 0,-1 0 0,1 0 0,-1-1 0,1 1 0,-1 0 0,1 0 0,-1 0 0,1 0 0,-1 0 0,0 0 0,1-1 0,-1 1 0,1 0 0,-1 0 0,0-1 0,1 1 0,0 0 0,-1 0 0,18-8 0,0 0 0,0-1 0,-1 0 0,28-21 0,24-13 0,-58 37 0,-3 2 0,-1-1 0,1 1 0,0 1 0,0-1 0,0 1 0,0 1 0,1-1 0,-1 1 0,1 1 0,8-1 0,-16 2 0,-1 1 0,1-1 0,-1 1 0,0-1 0,1 1 0,-1-1 0,0 1 0,1-1 0,-1 1 0,0-1 0,1 1 0,-1-1 0,0 1 0,0-1 0,0 1 0,0 0 0,0-1 0,0 1 0,0-1 0,0 1 0,0 0 0,0-1 0,0 1 0,0-1 0,0 1 0,0-1 0,0 1 0,0 0 0,-1-1 0,1 1 0,0-1 0,-1 1 0,1-1 0,0 1 0,-1-1 0,0 1 0,-10 22 0,-77 87-1505,95-112-9106,30-17 1352,-7-6-115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3.499"/>
    </inkml:context>
    <inkml:brush xml:id="br0">
      <inkml:brushProperty name="width" value="0.025" units="cm"/>
      <inkml:brushProperty name="height" value="0.025" units="cm"/>
    </inkml:brush>
  </inkml:definitions>
  <inkml:trace contextRef="#ctx0" brushRef="#br0">75 1 13613,'0'0'15753,"-6"12"-15341,-8 17-295,4-13 214,1 1 0,1 0 0,1 0 0,0 1 0,-6 32 0,13-50-323,0 1 1,0-1-1,0 1 1,0-1-1,0 0 0,0 1 1,0-1-1,1 1 1,-1-1-1,0 0 0,0 1 1,0-1-1,1 1 1,-1-1-1,0 0 1,1 1-1,-1-1 0,0 0 1,1 0-1,-1 1 1,0-1-1,1 0 0,-1 0 1,0 0-1,1 1 1,-1-1-1,1 0 1,-1 0-1,0 0 0,1 0 1,-1 0-1,1 0 1,-1 0-1,1 0 1,-1 0-1,0 0 0,1 0 1,-1 0-1,1 0 1,-1 0-1,1 0 0,-1 0 1,1-1-1,22-5 145,-2-5-111,1-1-1,-2-1 1,34-27-1,-38 27-45,0 1-1,0 1 0,1 0 1,0 1-1,1 1 0,28-11 0,-46 20 6,0 0 0,1 0 0,-1 0 0,0 0-1,1-1 1,-1 1 0,0 0 0,1 0 0,-1 0-1,1 0 1,-1 0 0,0 0 0,1 0 0,-1 0-1,0 0 1,1 0 0,-1 0 0,1 0 0,-1 0-1,0 0 1,1 0 0,-1 0 0,0 1 0,1-1-1,-1 0 1,0 0 0,1 0 0,-1 1 0,0-1-1,1 0 1,-1 0 0,0 1 0,0-1 0,1 1-1,-4 13 73,-17 18 54,18-31-125,-12 19-2,7-12 0,1-1 0,1 2 0,-1-1 0,1 1 0,-5 12 0,10-21 0,0 0 0,0 1 0,0-1 0,0 0 0,0 0 0,0 0 0,0 1 0,0-1 0,-1 0 0,1 0 0,0 0 0,0 0 0,0 1 0,0-1 0,1 0 0,-1 0 0,0 0 0,0 1 0,0-1 0,0 0 0,0 0 0,0 0 0,0 0 0,0 1 0,0-1 0,0 0 0,0 0 0,0 0 0,1 0 0,-1 0 0,0 1 0,0-1 0,0 0 0,0 0 0,0 0 0,1 0 0,-1 0 0,0 0 0,0 0 0,0 0 0,0 0 0,1 0 0,-1 1 0,0-1 0,0 0 0,0 0 0,1 0 0,-1 0 0,14-3 0,14-9 0,45-33 0,-42 25 0,1 1 0,54-24 0,-85 42 0,0 0 0,1 1 0,-1-1 0,0 0 0,1 1 0,-1 0 0,1-1 0,-1 1 0,1 0 0,-1 0 0,1-1 0,-1 1 0,1 0 0,-1 1 0,0-1 0,1 0 0,-1 0 0,1 1 0,2 0 0,-4 0 0,1-1 0,-1 1 0,1 0 0,-1 0 0,0-1 0,1 1 0,-1 0 0,0 0 0,0 0 0,0 0 0,0 0 0,1-1 0,-1 1 0,0 0 0,-1 0 0,1 0 0,0 0 0,0 0 0,0-1 0,0 1 0,-1 0 0,1 0 0,0 0 0,-1 0 0,-4 12 0,-1-1 0,-1 0 0,-8 12 0,10-17 0,-6 10 0,5-9 0,0 1 0,0-1 0,1 1 0,0 0 0,1 0 0,0 1 0,1-1 0,0 1 0,0 0 0,-1 13 0,4-23-9,0 1 1,0-1-1,0 0 0,0 1 0,0-1 1,0 0-1,0 0 0,0 1 0,0-1 1,0 0-1,0 1 0,0-1 0,0 0 1,0 0-1,0 1 0,1-1 1,-1 0-1,0 0 0,0 1 0,0-1 1,1 0-1,-1 0 0,0 0 0,0 1 1,1-1-1,-1 0 0,0 0 1,0 0-1,1 0 0,-1 1 0,0-1 1,0 0-1,1 0 0,-1 0 0,0 0 1,1 0-1,-1 0 0,0 0 0,0 0 1,1 0-1,17-5-1060,13-16-3168,-6-2-2804,1-7-3028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3.844"/>
    </inkml:context>
    <inkml:brush xml:id="br0">
      <inkml:brushProperty name="width" value="0.025" units="cm"/>
      <inkml:brushProperty name="height" value="0.025" units="cm"/>
    </inkml:brush>
  </inkml:definitions>
  <inkml:trace contextRef="#ctx0" brushRef="#br0">1 55 21845,'0'0'10287,"9"9"-9716,-8-8-568,3 3 1,1 1 0,0-1-1,0 0 1,0 0-1,0 0 1,0-1-1,1 0 1,0 0 0,0 0-1,0-1 1,0 0-1,0 0 1,0 0-1,0-1 1,1 0-1,10 0 1,-3-1-4,-1-2 0,0 1 0,0-2 0,0 1 0,0-2 0,-1 0 0,1 0 0,-1-1 0,0-1 0,0 0 0,-1-1 0,1 0 0,-2-1 0,16-13 0,-25 21 0,0-1 0,0 0 0,0 0 0,0 1 0,-1-1 0,1 0 0,0 0 0,0 0 0,-1 0 0,1 0 0,-1 0 0,1 0 0,-1 0 0,1 0 0,-1 0 0,0-1 0,1 1 0,-1 0 0,0 0 0,0-1 0,0 1 0,-1 0 0,1 1 0,0-1 0,-1 1 0,1-1 0,-1 1 0,1-1 0,-1 1 0,1-1 0,-1 1 0,1-1 0,-1 1 0,1-1 0,-1 1 0,0 0 0,1-1 0,-1 1 0,0 0 0,1 0 0,-1 0 0,0-1 0,1 1 0,-2 0 0,-4-1 0,1 1 0,-1 0 0,0 0 0,1 0 0,-1 0 0,-9 3 0,4 0 0,1 1 0,-1 1 0,1-1 0,0 2 0,0-1 0,1 2 0,-1-1 0,1 1 0,1 0 0,-1 1 0,-8 11 0,10-12 0,1 1 0,0-1 0,0 2 0,1-1 0,0 0 0,0 1 0,1 0 0,0 0 0,1 1 0,0-1 0,0 1 0,1-1 0,-1 12 0,2-17-28,2 0 0,-1-1 0,0 1 0,1 0 0,0-1 0,-1 1 0,2 0 1,-1-1-1,0 1 0,1-1 0,-1 0 0,1 0 0,0 1 0,0-1 0,0 0 0,1 0 0,-1-1 0,1 1 0,-1 0 0,1-1 0,0 0 0,0 1 1,0-1-1,0 0 0,1-1 0,-1 1 0,0-1 0,7 3 0,1-1-590,1 0 1,-1 0-1,0-1 0,1 0 1,0-1-1,-1-1 1,1 1-1,12-3 0,15-4-12007</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7.231"/>
    </inkml:context>
    <inkml:brush xml:id="br0">
      <inkml:brushProperty name="width" value="0.025" units="cm"/>
      <inkml:brushProperty name="height" value="0.025" units="cm"/>
    </inkml:brush>
  </inkml:definitions>
  <inkml:trace contextRef="#ctx0" brushRef="#br0">162 1 12396,'0'0'16714,"2"8"-16164,-1-4-489,0 0 0,0 0 1,-1 0-1,1 0 0,-1 0 0,0 0 1,0 0-1,-1 0 0,1 0 0,-1 0 0,0 0 1,0 0-1,-3 6 0,-33 57 742,20-40-650,-51 86 660,61-101-753,2 0 0,0 0 1,0 1-1,1-1 0,1 1 0,0 0 0,-2 20 0,5-32-60,0-1 0,0 1 0,0 0 0,0 0 0,0 0 0,0-1 0,0 1 0,0 0 0,1 0 0,-1 0 0,0-1 0,1 1 0,-1 0 0,0 0 0,1-1 0,-1 1 0,1 0 0,-1-1 0,1 1 0,-1-1 0,1 1 0,0 0 0,-1-1 0,1 0 0,0 1 0,-1-1 0,1 1 0,1-1 0,28 4 0,33-18 0,-63 14 0,67-21-69,70-19-1243,-122 37 741,0 1-1,0 0 1,0 1-1,0 1 1,0 0 0,1 1-1,16 3 1,-13 2-10741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5.184"/>
    </inkml:context>
    <inkml:brush xml:id="br0">
      <inkml:brushProperty name="width" value="0.025" units="cm"/>
      <inkml:brushProperty name="height" value="0.025" units="cm"/>
    </inkml:brush>
  </inkml:definitions>
  <inkml:trace contextRef="#ctx0" brushRef="#br0">217 267 12300,'0'0'18273,"-9"-5"-18092,6 3-182,0 1 0,0-1 0,0 1 0,0 0 0,-1 0 1,1 0-1,0 0 0,0 0 0,-1 1 0,1 0 0,0 0 0,-1 0 0,1 0 0,-1 0 0,1 0 0,-4 2 0,0 0-5,0 1 0,0 0 0,0 1 0,1-1 0,-1 1 1,1 1-1,0-1 0,-6 7 0,1-2-1,0 1 1,1 1-1,-13 17 0,19-24 2,1 1-1,0 0 1,0 1 0,0-1-1,1 0 1,0 1 0,0-1 0,0 1-1,1 0 1,-1 0 0,1 6-1,1-11 3,0 0 0,0 0 0,0 0-1,1-1 1,-1 1 0,0 0 0,1 0-1,-1 0 1,1 0 0,-1 0 0,1-1 0,-1 1-1,1 0 1,0-1 0,-1 1 0,1 0-1,0-1 1,0 1 0,-1-1 0,1 1 0,0-1-1,0 1 1,0-1 0,-1 1 0,1-1-1,0 0 1,0 0 0,0 1 0,0-1 0,0 0-1,0 0 1,0 0 0,0 0 0,0 0-1,0 0 1,0 0 0,0-1 0,-1 1 0,1 0-1,2-1 1,44-10-137,-23 0 76,0-1 0,-1-1 1,-1-1-1,0-1 0,0-1 0,32-33 0,-26 21 70,-1-1 1,-2-1-1,42-64 0,-61 84 91,0 1 0,-1-1-1,0 0 1,0 0 0,-1-1-1,-1 1 1,0-1 0,3-18-1,-6 29-81,0 1-1,0-1 0,0 0 0,-1 0 0,1 1 0,0-1 1,0 0-1,0 0 0,-1 1 0,1-1 0,0 0 1,0 0-1,-1 0 0,1 0 0,0 0 0,-1 1 0,1-1 1,0 0-1,-1 0 0,1 0 0,0 0 0,0 0 0,-1 0 1,1 0-1,0 0 0,-1 0 0,1 0 0,0 0 0,-1 0 1,1 0-1,0 0 0,-1 0 0,1-1 0,0 1 1,0 0-1,-1 0 0,1 0 0,0 0 0,0 0 0,-1-1 1,1 1-1,0 0 0,0 0 0,-1-1 0,1 1 0,0 0 1,0 0-1,0-1 0,0 1 0,-1 0 0,1 0 0,0-1 1,0 1-1,0 0 0,0-1 0,0 1 0,0 0 1,0-1-1,0 1 0,0 0 0,0-1 0,0 1 0,0 0 1,0 0-1,0-1 0,0 1 0,-19 20 131,4 3-130,1 2 0,2 0 0,0 1 0,2 0 0,1 0 0,1 1 0,1 1 0,2-1 0,0 1 0,0 35 0,4-55-12,1 0 0,0-1 1,0 1-1,1 0 0,0 0 0,0-1 0,1 1 0,0-1 0,4 12 0,-4-16 0,0 0-1,0-1 1,0 1-1,0-1 1,0 0 0,1 0-1,-1 0 1,0 0 0,1 0-1,0 0 1,-1-1-1,1 1 1,0-1 0,0 0-1,0 0 1,0 0 0,0 0-1,0-1 1,0 1-1,0-1 1,1 1 0,-1-1-1,0 0 1,0 0-1,0-1 1,5 0 0,1-1 12,1 0 0,0-1 0,-1 0 0,0 0 0,0-1 0,0 0 0,0-1 1,-1 0-1,1-1 0,-1 1 0,0-1 0,-1-1 0,0 0 0,0 0 0,0 0 0,10-15 0,-6 6-7,0 0-1,0-1 0,-2 0 1,0-1-1,-1 0 0,-1 0 0,8-31 1,-14 47-6,0 1 1,-1-1-1,1 0 1,-1 0 0,1 1-1,-1-1 1,0 0-1,1 0 1,-1 0-1,0 1 1,0-1 0,0 0-1,-1 0 1,1 0-1,0 0 1,-1 1-1,1-1 1,-1 0-1,0 0 1,1 1 0,-1-1-1,-2-2 1,2 3 2,-1 1 0,1 0 0,-1 0 1,1 0-1,-1 1 0,1-1 0,-1 0 0,1 0 1,0 1-1,-1-1 0,1 1 0,0-1 0,-1 1 0,1 0 1,0-1-1,-1 1 0,1 0 0,0 0 0,0 0 1,-2 2-1,-12 11 46,0 0-1,-20 24 1,34-36-51,-8 8 0,1 0 0,0 0 0,1 1 0,0 0 0,0 0 0,1 1 0,1-1 0,-5 18 0,9-29 0,1 1 0,0-1 0,0 1 0,0-1 0,0 1 0,0-1 0,1 1 0,-1-1 0,0 1 0,0-1 0,0 1 0,0-1 0,0 1 0,1-1 0,-1 1 0,0-1 0,1 1 0,-1-1 0,0 0 0,1 1 0,-1-1 0,0 1 0,1-1 0,-1 0 0,1 1 0,-1-1 0,0 0 0,1 0 0,-1 1 0,1-1 0,-1 0 0,2 0 0,24 4 0,29-10 0,-4-5 0,59-8 0,-100 17 0,1 2 0,-1 0 0,0 0 0,0 1 0,0 0 0,1 1 0,-1 0 0,14 5 0,-21-6 0,0 0 0,0 0 0,0 1 0,-1-1 0,1 1 0,-1 0 0,1-1 0,-1 1 0,1 1 0,-1-1 0,0 0 0,0 0 0,0 1 0,0-1 0,-1 1 0,1 0 0,0-1 0,-1 1 0,0 0 0,0 0 0,0 0 0,0 0 0,0 0 0,-1 0 0,1 0 0,-1 0 0,0 0 0,0 0 0,0 0 0,-1 5 0,-3-8 0,-1-11 0,-2-10 0,-3-28 0,3 12 0,0-1 0,0-49 0,9 86-18,1 1 1,0-1-1,0 1 0,-1 0 1,1 0-1,0 0 0,0 0 1,-1 0-1,1 0 0,0 1 1,0-1-1,3 3 0,70 11-6863,-30-13-646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5.808"/>
    </inkml:context>
    <inkml:brush xml:id="br0">
      <inkml:brushProperty name="width" value="0.025" units="cm"/>
      <inkml:brushProperty name="height" value="0.025" units="cm"/>
    </inkml:brush>
  </inkml:definitions>
  <inkml:trace contextRef="#ctx0" brushRef="#br0">44 0 21460,'-8'20'899,"1"0"1,0 0-1,2 1 0,0 0 0,1 0 0,-1 27 0,3-3 1608,6 85-1,-4-129-2506,0 0 0,0 0 0,0 0 0,1-1 0,-1 1 0,0 0 0,0 0 0,0 0 0,1 0 0,-1-1 0,0 1 0,1 0 0,-1 0 0,1-1 0,-1 1 0,1 0 0,-1-1 0,1 1 0,-1 0 0,1-1 0,0 1 0,-1-1 0,1 1 0,0-1 0,-1 1 0,1-1 0,0 1 0,0-1 0,0 0 0,-1 0 0,1 1 0,0-1 0,0 0 0,0 0 0,0 0 0,-1 0 0,1 0 0,0 0 0,0 0 0,0 0 0,0 0 0,0 0 0,-1-1 0,1 1 0,0 0 0,0 0 0,0-1 0,-1 1 0,2-1 0,4-2 0,-1 1 0,0-1 0,0 0 0,-1 0 0,1-1 0,6-6 0,58-67 0,-48 50 0,2 2 0,47-42 0,-67 64 0,1 0 0,0 1 0,-1 0 0,1 0 0,0 0 0,0 0 0,0 0 0,0 1 0,7-2 0,-10 3 0,0 0 0,0 0 0,0 0 0,0 0 0,0 0 0,0 0 0,0 0 0,1 1 0,-1-1 0,0 0 0,0 1 0,0-1 0,0 1 0,0-1 0,0 1 0,-1-1 0,1 1 0,0 0 0,0-1 0,0 1 0,-1 0 0,1 0 0,0 0 0,0 0 0,-1-1 0,1 1 0,-1 0 0,1 0 0,-1 0 0,1 0 0,-1 0 0,0 1 0,0-1 0,1 0 0,-1 0 0,0 0 0,0 0 0,0 2 0,2 18 0,-1 1 0,0-1 0,-2 1 0,0-1 0,-8 36 0,-36 99 0,46-151-1014,5-10-1591,7-11-4762,5-7-1153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6.354"/>
    </inkml:context>
    <inkml:brush xml:id="br0">
      <inkml:brushProperty name="width" value="0.025" units="cm"/>
      <inkml:brushProperty name="height" value="0.025" units="cm"/>
    </inkml:brush>
  </inkml:definitions>
  <inkml:trace contextRef="#ctx0" brushRef="#br0">37 171 18866,'0'0'7757,"-7"10"-4789,-20 29-1356,27-39-1596,0 1 0,-1-1 0,1 0 0,0 0-1,0 1 1,0-1 0,-1 0 0,1 1 0,0-1 0,0 0 0,0 1 0,0-1 0,0 0 0,0 1 0,0-1 0,-1 0 0,1 1-1,0-1 1,0 0 0,0 1 0,0-1 0,1 1 0,-1-1 0,0 0 0,0 1 0,0-1 0,0 0 0,0 1 0,0-1 0,1 0-1,-1 0 1,0 1 0,0-1 0,0 0 0,1 1 0,14 3 485,16-8-11,-16-1-490,-1 0 0,0-1 0,0-1 0,-1-1 0,0 0 0,-1 0 0,1-1 0,-1-1 0,-1 0 0,0-1 0,-1 0 0,0 0 0,0-1 0,-1-1 0,7-13 0,-14 23 0,-1 0 0,1 0 0,-1 0 0,0 0 0,0 0 0,0-1 0,-1 1 0,1 0 0,-1 0 0,1-1 0,-1 1 0,-1-5 0,1 7 0,0-1 0,-1 1 0,1 0 0,0 0 0,-1-1 0,1 1 0,-1 0 0,0 0 0,1 0 0,-1 0 0,0-1 0,0 1 0,0 0 0,0 1 0,0-1 0,0 0 0,0 0 0,0 0 0,0 0 0,0 1 0,-2-2 0,0 2 0,0-1 0,0 1 0,0-1 0,0 1 0,0 0 0,0 0 0,0 1 0,0-1 0,0 0 0,0 1 0,0 0 0,1 0 0,-1 0 0,0 0 0,0 0 0,1 0 0,-1 1 0,0-1 0,1 1 0,0 0 0,-1 0 0,1 0 0,0 0 0,0 0 0,-3 4 0,-5 6 0,1 0 0,-1 1 0,2 0 0,0 1 0,0 0 0,2 0 0,-1 1 0,2-1 0,0 2 0,1-1 0,0 0 0,1 1 0,-1 30 0,4-45 0,1 0 0,0 0 0,-1 1 0,1-1 0,0 0 0,0 0 0,0 0 0,0 0 0,0 0 0,0 0 0,0 0 0,0 0 0,0 0 0,0-1 0,0 1 0,1 0 0,-1-1 0,0 1 0,1-1 0,-1 1 0,0-1 0,1 0 0,-1 0 0,0 1 0,1-1 0,-1 0 0,0 0 0,1 0 0,-1 0 0,1-1 0,1 1 0,49-6 0,22-18 0,-62 19 0,-1 0 0,1 0 0,1 2 0,-1-1 0,0 2 0,1-1 0,-1 2 0,1 0 0,0 0 0,0 1 0,17 2 0,-28-1 0,1 0 0,-1 0 0,1 0 0,-1 0 0,0 0 0,0 1 0,1-1 0,-1 1 0,0-1 0,0 1 0,-1 0 0,1 0 0,0 0 0,-1 0 0,1 0 0,-1 0 0,1 0 0,-1 0 0,0 1 0,0-1 0,0 0 0,0 1 0,0-1 0,-1 1 0,1 2 0,1 9 0,0-1 0,-1 0 0,-2 23 0,1-16 0,17-100 0,-16 67 5,0 0-37,0 0 0,-1 0 0,-1 0 0,0 0 0,0 0 0,-1 0 0,-1 0 0,-6-19 0,39 54-12486,-10-9 4724</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6.992"/>
    </inkml:context>
    <inkml:brush xml:id="br0">
      <inkml:brushProperty name="width" value="0.025" units="cm"/>
      <inkml:brushProperty name="height" value="0.025" units="cm"/>
    </inkml:brush>
  </inkml:definitions>
  <inkml:trace contextRef="#ctx0" brushRef="#br0">221 10 13100,'0'0'7463,"-12"-2"-3624,6 1-3516,0 0-41,0 0 1,-1 0-1,0 0 0,1 0 1,-1 1-1,0 0 1,1 1-1,-1-1 1,1 1-1,-1 1 0,1-1 1,-1 1-1,1 0 1,0 1-1,-9 4 1,6 0-8,0 0 1,1 0 0,0 1-1,0 1 1,1-1 0,-11 17-1,15-21-175,0 1 0,1 0-1,-1 0 1,1 0-1,0 0 1,0 0 0,0 0-1,1 0 1,0 1-1,0-1 1,0 0 0,0 1-1,1-1 1,0 1-1,2 9 1,-2-14-100,1 1 0,0-1 0,-1 0 0,1 0 0,0 0 0,0 1 0,0-1 0,0 0 0,0 0 0,0 0 0,1-1 0,-1 1 0,0 0 0,0 0 0,1 0 0,-1-1 0,0 1 0,1-1 0,-1 1 0,1-1 0,-1 0 0,0 1 0,1-1 0,-1 0 0,1 0 0,-1 0 0,1 0 0,-1 0 0,3-1 0,2 1 0,1-1 0,-1 0 0,0 0 0,1 0 0,9-5 0,-3 0 0,-1 0 0,0-2 0,0 1 0,0-2 0,-1 1 0,-1-2 0,18-17 0,-10 6 0,-1-1 0,-1 0 0,14-25 0,-68 108 0,33-53 0,0 0 0,1 0 0,0 1 0,0 0 0,1 0 0,0 0 0,1 0 0,0 0 0,0 0 0,0 15 0,3-23 0,0 0 0,0 0 0,0 0 0,-1 0 0,1 0 0,0 0 0,1-1 0,-1 1 0,0 0 0,0-1 0,0 1 0,0 0 0,0-1 0,1 0 0,-1 1 0,0-1 0,0 0 0,1 1 0,-1-1 0,0 0 0,1 0 0,-1 0 0,0 0 0,1 0 0,-1-1 0,0 1 0,0 0 0,1-1 0,-1 1 0,1-1 0,44-11 0,-28 2-10,0 0 1,-1-1-1,-1-1 1,1 0-1,-2-1 0,0-1 1,0 0-1,-2-1 1,21-28-1,-48 67-259,5-11 268,1 0 0,1 1 0,0 0 1,1 0-1,0 1 0,1 0 0,1 0 0,0 0 0,-3 25 0,7-39 5,0 0-1,0 0 1,0 1-1,0-1 1,0 0-1,0 0 0,0 1 1,1-1-1,-1 0 1,0 0-1,1 0 1,-1 1-1,0-1 1,1 0-1,0 0 0,-1 0 1,1 0-1,0 0 1,-1 0-1,1 0 1,0 0-1,0 0 1,0 0-1,0 0 1,0-1-1,0 1 0,0 0 1,0-1-1,2 2 1,-1-2 5,1 1 1,0-1-1,0 0 1,0 0-1,0 0 1,0 0-1,0 0 1,0-1-1,0 1 1,0-1-1,0 0 1,3-1-1,7-3 21,0 0-1,-1-1 0,1-1 1,15-11-1,6-9-29,-1 0 0,-1-2 0,33-40 0,-67 73 12,-19 46 24,20-47-51,0 0 0,0 0 0,0 0 0,0 0 0,1 0 0,-1 1-1,1-1 1,0 0 0,0 0 0,0 1 0,0-1 0,1 0 0,-1 1 0,1-1 0,0 0 0,1 3 0,11 3-2134,0-8-2354,2-1-3691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7.710"/>
    </inkml:context>
    <inkml:brush xml:id="br0">
      <inkml:brushProperty name="width" value="0.025" units="cm"/>
      <inkml:brushProperty name="height" value="0.025" units="cm"/>
    </inkml:brush>
  </inkml:definitions>
  <inkml:trace contextRef="#ctx0" brushRef="#br0">244 55 21909,'0'0'8899,"0"-9"-8200,0 7-641,0 0-1,0 0 1,0 0-1,0-1 1,-1 1 0,1 0-1,0 0 1,-1 0-1,0 0 1,1 0 0,-1 0-1,0 0 1,-2-3-1,1 3-32,0 1 1,0-1-1,0 1 0,0 0 0,0 0 0,-1 0 1,1 0-1,0 0 0,0 1 0,-1-1 1,1 1-1,0-1 0,-1 1 0,1 0 0,-1 0 1,1 0-1,-4 0 0,-10 0-25,0 1 0,0 1 0,0 0 0,-18 5 0,26-5 0,1 1 0,0-1 0,0 1 0,0 1 0,0-1 0,0 1 0,0 0 0,1 1 0,0-1 0,-10 11 0,15-14-9,0-1-1,1 1 1,-1-1-1,1 1 1,-1 0-1,0-1 1,1 1-1,-1 0 1,1 0-1,0-1 1,-1 1-1,1 0 1,0 0-1,-1 0 1,1-1-1,0 1 1,0 0 0,0 0-1,0 0 1,0 0-1,0 0 1,0-1-1,0 1 1,0 0-1,0 0 1,0 0-1,0 0 1,1 0-1,-1-1 1,0 1-1,0 0 1,1 0-1,-1 0 1,1-1 0,-1 1-1,1 0 1,-1-1-1,1 1 1,0 0-1,-1-1 1,1 1-1,0-1 1,-1 1-1,1-1 1,0 1-1,-1-1 1,1 1-1,0-1 1,0 0-1,0 0 1,0 1 0,-1-1-1,1 0 1,0 0-1,0 0 1,1 0-1,63 11-889,-51-9 710,0 0-53,-1 1 0,1 0 0,-1 1 1,0 0-1,0 1 0,0 1 0,-1 0 1,22 14-1,-30-17 261,-1-1 1,0 0-1,0 1 0,0 0 1,-1-1-1,1 1 1,-1 0-1,0 0 1,1 1-1,-1-1 0,-1 0 1,1 1-1,0-1 1,-1 1-1,0 0 0,0 0 1,0-1-1,0 1 1,0 0-1,-1 0 1,0 0-1,0 0 0,0-1 1,0 1-1,-1 0 1,1 0-1,-1 0 1,0 0-1,0-1 0,0 1 1,-1 0-1,1-1 1,-1 1-1,0-1 1,0 0-1,-4 5 0,1 0 122,-1-1-1,0 0 0,-1-1 0,0 1 1,0-1-1,0 0 0,0-1 0,-1 0 1,0 0-1,0-1 0,-1 0 0,1 0 1,-1-1-1,0 0 0,0 0 0,0-1 1,0 0-1,0-1 0,0 0 1,-1-1-1,-16 0 0,24 0-302,-1 0 1,1-1-1,0 1 0,-1 0 1,1-1-1,0 1 0,-1-1 1,1 0-1,0 0 0,0 0 1,0 0-1,0 0 0,0-1 1,0 1-1,0 0 0,0-1 0,0 0 1,0 1-1,1-1 0,-1 0 1,1 0-1,-1 0 0,1 0 1,0 0-1,0 0 0,0 0 1,0 0-1,0-1 0,0 1 1,1 0-1,-1-1 0,1 1 1,-1 0-1,1-3 0,0-1-473,0 1-1,0-1 0,1 1 1,-1-1-1,1 1 1,1 0-1,-1-1 0,1 1 1,0 0-1,0 0 0,0 0 1,1 0-1,-1 0 1,5-5-1,17-18-8418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8.424"/>
    </inkml:context>
    <inkml:brush xml:id="br0">
      <inkml:brushProperty name="width" value="0.025" units="cm"/>
      <inkml:brushProperty name="height" value="0.025" units="cm"/>
    </inkml:brush>
  </inkml:definitions>
  <inkml:trace contextRef="#ctx0" brushRef="#br0">212 0 18706,'0'0'8829,"-10"4"-6640,6-2-2055,-1 0 0,1 0 0,0 0 0,0 1 0,0-1 0,0 1 0,0 0 0,1 0 0,-1 1-1,-5 6 1,3-1 41,0 0-1,1 1 1,0-1-1,0 1 0,-3 11 1,-15 57-53,3 0 1,4 2-1,-11 130 1,5-29-90,21-180-33,-8 66 0,10-54 0,8-44 0,50-287 0,-50 261 0,-8 54 0,-1-1 0,1 0 0,0 1 0,0-1 0,0 1 0,0-1 0,1 1 0,0 0 0,2-4 0,-4 7 0,0-1 0,0 1 0,1 0 0,-1-1 0,0 1 0,1 0 0,-1-1 0,1 1 0,-1 0 0,0 0 0,1-1 0,-1 1 0,1 0 0,-1 0 0,1 0 0,-1 0 0,1 0 0,-1 0 0,1-1 0,-1 1 0,0 0 0,1 0 0,-1 1 0,1-1 0,-1 0 0,2 0 0,14 16 0,-13-12 0,0 1 0,0-1 0,1 1 0,0-1 0,0 0 0,0-1 0,0 1 0,1-1 0,-1 0 0,1 0 0,0 0 0,0-1 0,0 1 0,0-1 0,10 3 0,-11-5 0,0 1 0,1-1 0,-1 0 0,0 0 0,0 0 0,0 0 0,0-1 0,0 1 0,0-1 0,0 0 0,0 0 0,0-1 0,0 1 0,-1-1 0,1 0 0,0 0 0,-1 0 0,0-1 0,1 1 0,-1-1 0,0 0 0,4-4 0,1-2 0,0 0 0,-1 0 0,0-1 0,-1-1 0,0 1 0,0-1 0,-1 0 0,-1 0 0,0 0 0,0-1 0,-1 1 0,0-1 0,0-12 0,-3 24 0,0 0 0,0 1 0,0-1 0,0 0 0,0 0 0,0 1 0,-1-1 0,1 0 0,0 0 0,0 1 0,0-1 0,-1 0 0,1 0 0,0 0 0,0 0 0,0 1 0,-1-1 0,1 0 0,0 0 0,0 0 0,-1 0 0,1 0 0,0 0 0,-1 0 0,1 0 0,0 0 0,0 0 0,-1 0 0,1 0 0,0 0 0,0 0 0,-1 0 0,1 0 0,0 0 0,0 0 0,-1 0 0,1 0 0,0 0 0,-1 0 0,1 0 0,0 0 0,0-1 0,0 1 0,-1 0 0,1 0 0,0 0 0,0-1 0,0 1 0,-1 0 0,1 0 0,0 0 0,0-1 0,0 1 0,0 0 0,0 0 0,-1-1 0,1 1 0,0 0 0,0 0 0,0-1 0,0 1 0,0 0 0,0-1 0,0 1 0,-12 19 0,0 0 0,2 1 0,0 0 0,1 1 0,1-1 0,1 2 0,1-1 0,-6 43 0,12-63 0,-1 4 0,1 0 0,-1 0 0,1 1 0,0-1 0,0 0 0,2 9 0,-2-13 0,1 0 0,-1 0 0,1 0 0,-1 0 0,1 0 0,0 0 0,-1 0 0,1 0 0,0 0 0,0 0 0,-1-1 0,1 1 0,0 0 0,0 0 0,0-1 0,0 1 0,0-1 0,0 1 0,0-1 0,0 1 0,1-1 0,-1 0 0,0 1 0,0-1 0,0 0 0,0 0 0,0 0 0,1 0 0,-1 0 0,0 0 0,0 0 0,0 0 0,2-1 0,5-1 0,0 0 0,0 0 0,-1-1 0,1 0 0,-1-1 0,0 1 0,0-1 0,0-1 0,-1 1 0,1-1 0,-1 0 0,0-1 0,7-8 0,9-10 0,35-51 0,-43 55 0,-1 0 0,-1 0 0,9-23 0,-37 78 20,-18 44 0,32-73-41,0 0-1,0 0 1,1 0 0,0 0 0,0 0 0,1 0 0,-1 1 0,1-1 0,0 0 0,2 11 0,-1-16-160,-1 0 0,0 0 0,1-1 0,-1 1 0,1 0 1,-1-1-1,1 1 0,-1 0 0,1-1 0,-1 1 0,1-1 0,0 1 0,-1-1 1,1 1-1,0-1 0,-1 0 0,1 1 0,0-1 0,0 0 0,-1 1 0,1-1 1,0 0-1,0 0 0,0 0 0,-1 1 0,1-1 0,0 0 0,0 0 0,0 0 0,0-1 1,-1 1-1,2 0 0,0 0-486,18 0-7719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19.341"/>
    </inkml:context>
    <inkml:brush xml:id="br0">
      <inkml:brushProperty name="width" value="0.025" units="cm"/>
      <inkml:brushProperty name="height" value="0.025" units="cm"/>
    </inkml:brush>
  </inkml:definitions>
  <inkml:trace contextRef="#ctx0" brushRef="#br0">89 64 15695,'1'-10'3112,"1"-1"-1912,2-11 409,-6 1 2842,-10 54-145,2-10-3999,-14 77 736,-19 174 1,42-261-1044,-1-8 0,2 1 0,-1 0 0,1 0 0,0 0 0,1 11 0,-1-16 0,1 0 0,-1 0 0,0-1 0,1 1 0,-1 0 0,1 0 0,-1 0 0,1-1 0,-1 1 0,1 0 0,-1-1 0,1 1 0,0 0 0,-1-1 0,1 1 0,0-1 0,-1 1 0,1-1 0,0 1 0,0-1 0,0 0 0,0 1 0,-1-1 0,1 0 0,0 0 0,0 0 0,0 1 0,0-1 0,0 0 0,0 0 0,-1 0 0,1 0 0,0-1 0,0 1 0,0 0 0,0 0 0,0 0 0,0-1 0,-1 1 0,1-1 0,0 1 0,0 0 0,0-1 0,0 0 0,8-3 0,-1-1 0,-1 0 0,1-1 0,-1 1 0,0-1 0,0-1 0,0 1 0,7-11 0,-10 11 0,1 0 0,1 0 0,-1 1 0,1-1 0,0 1 0,0 0 0,0 1 0,1 0 0,-1 0 0,1 0 0,0 1 0,15-6 0,-22 9 0,1 0 0,-1 0 0,1 0 0,-1 0 0,1 0 0,-1 0 0,1 0 0,0 1 0,-1-1 0,1 0 0,-1 0 0,1 0 0,-1 0 0,0 1 0,1-1 0,-1 0 0,1 1 0,-1-1 0,1 0 0,-1 1 0,0-1 0,1 0 0,-1 1 0,0-1 0,1 1 0,-1-1 0,0 1 0,1-1 0,-1 1 0,0-1 0,0 1 0,0-1 0,1 1 0,2 27 0,-10 26 0,-27 39 0,41-106 0,0-1 0,0 2 0,2-1 0,-1 1 0,2 1 0,17-19 0,-27 30 0,0 0 0,1-1 0,-1 1 0,0 0 0,1 0 0,-1-1 0,0 1 0,1 0 0,-1 0 0,0 0 0,1 0 0,-1-1 0,0 1 0,1 0 0,-1 0 0,1 0 0,-1 0 0,0 0 0,1 0 0,-1 0 0,1 0 0,-1 0 0,0 0 0,1 0 0,-1 0 0,0 0 0,1 0 0,-1 1 0,1-1 0,-1 0 0,0 0 0,1 0 0,-1 0 0,0 1 0,1-1 0,-1 0 0,0 0 0,0 1 0,1-1 0,-1 0 0,0 1 0,0-1 0,1 0 0,-1 1 0,0-1 0,0 0 0,0 1 0,0-1 0,1 1 0,-1-1 0,0 0 0,0 1 0,0-1 0,0 0 0,0 1 0,0-1 0,0 1 0,0-1 0,0 0 0,0 1 0,0-1 0,-1 1 0,1 0 0,1 1 0,-1-1 0,0 0 0,-1 0 0,1 1 0,0-1 0,0 0 0,0 0 0,-1 0 0,1 1 0,0-1 0,-1 0 0,0 0 0,1 0 0,-1 0 0,1 0 0,-1 0 0,0 0 0,0 0 0,0 0 0,-1 1 0,1-1 0,-1-1 0,1 1 0,0-1 0,-1 1 0,1 0 0,0 0 0,0 0 0,-1 0 0,1 0 0,0 0 0,0 0 0,0 0 0,0 0 0,0 0 0,1 1 0,-1-1 0,0 0 0,0 1 0,1-1 0,-1 0 0,1 1 0,0-1 0,-1 1 0,1-1 0,0 1 0,0-1 0,-1 1 0,1-1 0,1 1 0,-1-1 0,0 1 0,0-1 0,1 2 0,-1-3-58,0 1-1,1-1 1,-1 0-1,0 0 1,0 0-1,1 0 1,-1 0-1,0 0 1,0 0-1,1 0 1,-1 1-1,0-1 1,1 0-1,-1 0 1,0 0-1,0 0 1,1-1-1,-1 1 1,0 0-1,1 0 1,-1 0-1,0 0 1,0 0-1,1 0 1,-1 0-1,0 0 1,0-1-1,1 1 1,-1 0 0,0 0-1,0 0 1,0 0-1,1-1 1,-1 1-1,0 0 1,0 0-1,0-1 1,0 1-1,1 0 1,-1 0-1,0-1 1,0 1-1,0 0 1,0 0-1,0-1 1,0 1-1,0 0 1,0-1-1,0 1 1,7-15-6558,-4 2-2037</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0.228"/>
    </inkml:context>
    <inkml:brush xml:id="br0">
      <inkml:brushProperty name="width" value="0.025" units="cm"/>
      <inkml:brushProperty name="height" value="0.025" units="cm"/>
    </inkml:brush>
  </inkml:definitions>
  <inkml:trace contextRef="#ctx0" brushRef="#br0">66 34 11915,'0'0'19907,"-3"9"-19357,-17 61-418,3 1-1,-9 94 1,66-232-132,-32 44 0,0 0 0,-2-1 0,0 0 0,-2-1 0,3-36 0,-8 67 0,1-1 0,0 0 0,1 1 0,-1-1 0,1 0 0,0 0 0,0 0 0,1 1 0,3 8 0,-3-12 0,0 0 0,0 0 0,0 0 0,0 0 0,0 0 0,0 0 0,0-1 0,1 1 0,-1-1 0,1 1 0,-1-1 0,1 0 0,-1 0 0,1 0 0,0 0 0,0-1 0,-1 1 0,1-1 0,0 0 0,5 0 0,2 1 0,0-1 0,0 0 0,0-1 0,0 0 0,0-1 0,0 0 0,0 0 0,-1-1 0,1 0 0,-1-1 0,0 0 0,0 0 0,0-1 0,0 0 0,-1-1 0,0 0 0,0 0 0,-1-1 0,1 0 0,-2 0 0,1-1 0,-1 1 0,0-1 0,0-1 0,-1 1 0,0-1 0,6-16 0,-11 23 0,1 0 0,0 0 0,-1 0 0,1 0 0,-1 0 0,1 0 0,-1 0 0,0 0 0,0-1 0,0 1 0,0 0 0,0 0 0,-1 0 0,1 0 0,-1-2 0,0 3 0,1 1 0,-1-1 0,1 1 0,0-1 0,-1 1 0,0 0 0,1-1 0,-1 1 0,1 0 0,-1-1 0,1 1 0,-1 0 0,0 0 0,1-1 0,-1 1 0,1 0 0,-1 0 0,0 0 0,1 0 0,-1 0 0,0 0 0,1 0 0,-1 0 0,0 0 0,1 0 0,-1 0 0,0 1 0,1-1 0,-1 0 0,0 1 0,-5 1 0,1 1 0,0-1 0,0 2 0,0-1 0,0 0 0,0 1 0,1 0 0,-8 8 0,-4 7 0,0 1 0,-23 40 0,33-49 0,1 0 0,0 0 0,0 0 0,1 1 0,1 0 0,-1 0 0,-1 23 0,4-34 0,1 0 0,0 0 0,0 0 0,0 0 0,0 0 0,0 0 0,0 0 0,1 0 0,-1 0 0,0 0 0,0 0 0,1 0 0,-1-1 0,0 1 0,1 0 0,-1 0 0,1 0 0,0 0 0,-1 0 0,1-1 0,0 1 0,-1 0 0,1 0 0,0-1 0,0 1 0,-1 0 0,3 0 0,-1 0 0,1-1 0,-1 1 0,0-1 0,1 1 0,-1-1 0,1 0 0,-1 0 0,1 0 0,-1 0 0,1 0 0,2-1 0,6-2 0,-1 0 0,0 0 0,0-1 0,14-7 0,41-30 0,23-13 0,-80 49 0,1 1 0,0 1 0,0-1 0,0 1 0,0 1 0,0 0 0,1 0 0,10 0 0,-19 2 0,-1 0 0,1 0 0,0 1 0,0-1 0,0 0 0,0 0 0,0 1 0,0-1 0,0 1 0,0-1 0,-1 1 0,1-1 0,0 1 0,0-1 0,-1 1 0,1 0 0,0-1 0,-1 1 0,1 0 0,0 0 0,-1-1 0,1 1 0,-1 0 0,0 0 0,1 0 0,-1 0 0,0 0 0,1 0 0,-1-1 0,0 1 0,0 0 0,0 0 0,0 0 0,0 1 0,1 46 0,-1-13 0,1-34 0,-1 0 0,1-1 0,-1 1 0,1 0 0,-1-1 0,1 1 0,-1-1 0,1 1 0,-1 0 0,1-1 0,0 1 0,0-1 0,-1 0 0,1 1 0,0-1 0,0 0 0,-1 1 0,1-1 0,0 0 0,0 0 0,0 0 0,-1 1 0,1-1 0,0 0 0,0 0 0,0 0 0,0-1 0,-1 1 0,1 0 0,0 0 0,0 0 0,0 0 0,-1-1 0,1 1 0,0 0 0,0-1 0,29-13 0,-9-2 0,31-21 0,-49 36 0,-1-1 0,1 1 0,0-1 0,-1 1 0,1 0 0,0 0 0,0 0 0,0 1 0,-1-1 0,1 1 0,0-1 0,0 1 0,0 0 0,0 0 0,0 0 0,4 1 0,-6 1-6,0-1 0,0 0-1,0 0 1,0 1 0,-1-1 0,1 1-1,-1-1 1,1 0 0,-1 1 0,1-1-1,-1 1 1,0-1 0,0 1 0,0-1 0,0 1-1,0-1 1,0 1 0,0-1 0,0 1-1,-1 1 1,-6 34-1069,5-33 252,0 1 0,0-1 0,-1 0 0,1 0 0,-1 0 0,-6 6 0,-14 7-8727,3-11-4874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0.585"/>
    </inkml:context>
    <inkml:brush xml:id="br0">
      <inkml:brushProperty name="width" value="0.025" units="cm"/>
      <inkml:brushProperty name="height" value="0.025" units="cm"/>
    </inkml:brush>
  </inkml:definitions>
  <inkml:trace contextRef="#ctx0" brushRef="#br0">1 33 16848,'0'0'288,"56"0"961,-8-3 289,2-4-1218,0-2-1025,-7-4-6309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1.193"/>
    </inkml:context>
    <inkml:brush xml:id="br0">
      <inkml:brushProperty name="width" value="0.025" units="cm"/>
      <inkml:brushProperty name="height" value="0.025" units="cm"/>
    </inkml:brush>
  </inkml:definitions>
  <inkml:trace contextRef="#ctx0" brushRef="#br0">138 292 14350,'2'-9'4361,"-2"8"-4290,3-16 2080,-1-1-1,0-32 1,-2 48-1890,0-1 0,0 0 0,0 0 0,-1 1 0,1-1 0,-1 0 0,0 1 0,0-1 0,0 0 0,0 1 0,0 0 0,0-1 0,-3-3 0,3 5-214,-1 0 0,1 1-1,0-1 1,0 1 0,-1-1 0,1 1 0,0 0 0,0-1-1,-1 1 1,1 0 0,0 0 0,-1 0 0,1 0-1,0 0 1,-1 0 0,1 0 0,0 0 0,-1 1-1,1-1 1,0 0 0,0 1 0,-1-1 0,1 1 0,0 0-1,0-1 1,0 1 0,0 0 0,0 0 0,0 0-1,0-1 1,-2 3 0,-3 3-48,0 0 0,-1 0-1,2 1 1,-1 0 0,1 0 0,0 1 0,1-1-1,-1 1 1,-3 12 0,-2 3 7,2 0 0,-7 29-1,14-49-5,0 0 0,0 0 0,1 0-1,0 0 1,-1-1 0,1 1 0,0 0-1,0 0 1,0 0 0,1 0-1,-1 0 1,1 0 0,0 0 0,1 5-1,-1-7 2,1 0-1,-1 0 1,0 0-1,1 0 1,-1 0-1,0 0 1,1 0-1,-1-1 1,1 1-1,-1 0 1,1-1-1,0 0 1,-1 1-1,1-1 1,-1 0-1,1 1 1,0-1-1,-1 0 1,1 0 0,0-1-1,-1 1 1,1 0-1,-1 0 1,1-1-1,0 1 1,-1-1-1,1 1 1,2-2-1,10-4 26,0 0 0,1 0 0,-2-2 0,1 1 0,-1-2 0,16-13 0,69-67 257,-69 60 228,35-46 0,-56 64-401,1-1-1,-2 0 1,0-1 0,0 0 0,-1 0-1,-1 0 1,7-23 0,-13 18-110,-9 18 0,-15 25 0,-2 16 0,2 0 0,2 1 0,2 2 0,-28 78 0,47-114-403,0-1-1,0 0 1,1 1-1,0-1 1,0 1-1,0 10 1,1-17 273,1 0-1,-1 1 1,0-1-1,0 0 1,1 1-1,-1-1 1,1 0-1,-1 0 1,1 0-1,-1 1 1,1-1-1,0 0 1,-1 0-1,1 0 1,0 0-1,0 0 1,0 0-1,0 0 1,0 0-1,0 0 1,0-1-1,0 1 1,0 0-1,1-1 1,-1 1 0,0-1-1,0 1 1,0-1-1,1 0 1,-1 1-1,0-1 1,1 0-1,-1 0 1,0 0-1,1 0 1,-1 0-1,0 0 1,1 0-1,-1 0 1,0-1-1,1 1 1,1-1-1,20-7-7823,0-10-6758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4.481"/>
    </inkml:context>
    <inkml:brush xml:id="br0">
      <inkml:brushProperty name="width" value="0.025" units="cm"/>
      <inkml:brushProperty name="height" value="0.025" units="cm"/>
    </inkml:brush>
  </inkml:definitions>
  <inkml:trace contextRef="#ctx0" brushRef="#br0">88 1 17553,'0'0'7890,"-3"12"-7324,-5 52 401,2 0 0,5 113 0,2-36-404,-33 451-18,-2 120 757,33-680-1209,-1-25-87,1 1-1,1 0 1,-1-1-1,1 1 1,1 0 0,-1-1-1,2 1 1,-1 0-1,1-1 1,0 1 0,0-1-1,6 11 1,-8-18-240,0 1-1,0-1 1,1 0 0,-1 0 0,0 0 0,1 1 0,-1-1-1,1 0 1,-1 0 0,0 0 0,1 0 0,-1 0-1,0 0 1,1 0 0,-1 0 0,1 0 0,-1 0 0,0 0-1,1 0 1,-1 0 0,0 0 0,1-1 0,-1 1 0,0 0-1,1 0 1,-1 0 0,0 0 0,1-1 0,-1 1-1,0 0 1,1 0 0,-1-1 0,0 1 0,0 0 0,1 0-1,-1-1 1,0 1 0,0 0 0,0-1 0,1 1 0,-1 0-1,0-1 1,0 1 0,0-1 0,4-15-8222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1.707"/>
    </inkml:context>
    <inkml:brush xml:id="br0">
      <inkml:brushProperty name="width" value="0.025" units="cm"/>
      <inkml:brushProperty name="height" value="0.025" units="cm"/>
    </inkml:brush>
  </inkml:definitions>
  <inkml:trace contextRef="#ctx0" brushRef="#br0">79 40 11755,'-2'9'6668,"0"-3"-5948,-10 38 2100,11-41-2411,0 0 1,1 1-1,-1-1 0,1 0 1,0 0-1,0 1 0,0-1 1,0 0-1,0 0 0,1 0 1,0 1-1,1 3 0,-1-6-332,-1 0-1,1-1 1,0 1-1,0 0 1,0 0-1,0-1 0,0 1 1,0-1-1,0 1 1,0-1-1,0 1 1,1-1-1,-1 0 0,0 1 1,0-1-1,0 0 1,0 0-1,1 0 1,-1 0-1,0 0 0,0 0 1,0 0-1,0 0 1,1-1-1,-1 1 1,0 0-1,0-1 0,0 1 1,0-1-1,1 0 1,32-19 943,-30 17-930,-1-1-1,1 0 0,-1 0 1,0 0-1,0 0 1,-1 0-1,1-1 0,-1 1 1,0-1-1,0 0 0,0 0 1,-1 0-1,0 1 0,0-1 1,0 0-1,0 0 0,-1-1 1,0 1-1,0 0 1,0 0-1,-1 0 0,-1-5 1,1 9-89,1-1 0,-1 1 1,0 0-1,0-1 0,0 1 0,0 0 1,-1 0-1,1 0 0,0 0 1,0 0-1,-1 0 0,1 1 0,0-1 1,-1 0-1,1 1 0,-1-1 1,1 1-1,-1-1 0,1 1 1,-1 0-1,1 0 0,-1-1 0,1 1 1,-1 0-1,0 0 0,1 1 1,-1-1-1,1 0 0,-1 0 1,1 1-1,-1-1 0,1 1 0,-1-1 1,1 1-1,-3 1 0,-2 1-2,1-1 0,-1 1 0,1 0 0,0 0 0,0 1 0,0-1 0,1 1 0,-6 5 0,1 4 1,-1-1 0,2 2 0,-12 21 0,17-29 0,1-1 0,-1 1 0,1 0 0,0 0 0,1 0 0,-1 0 0,1 0 0,1 0 0,-1 0 0,1 0 0,1 13 0,-1-18 0,1-1 0,-1 1 0,1 0 0,-1-1 0,1 1 0,0 0 0,-1-1 0,1 1 0,0-1 0,0 1 0,0-1 0,-1 1 0,1-1 0,0 0 0,0 1 0,0-1 0,0 0 0,0 0 0,-1 0 0,1 1 0,0-1 0,0 0 0,0 0 0,0 0 0,0 0 0,0-1 0,0 1 0,1 0 0,28-6 0,-14-1 0,0-1 0,0-1 0,-1 0 0,22-17 0,39-24 0,-69 47 0,-1 0 0,1 0 0,0 0 0,0 1 0,0 0 0,1 1 0,-1-1 0,0 1 0,13 0 0,-19 2 0,0-1 0,0 0 0,0 1 0,0-1 0,1 1 0,-1-1 0,0 1 0,0 0 0,0-1 0,0 1 0,-1 0 0,1 0 0,0-1 0,0 1 0,0 0 0,-1 0 0,1 0 0,0 0 0,-1 0 0,1 0 0,-1 0 0,1 1 0,-1-1 0,1 0 0,-1 0 0,0 0 0,0 0 0,1 1 0,-1-1 0,0 0 0,0 2 0,0 49 0,-1-37 0,1-1 0,1 19 0,-1-32 0,1 0 0,-1 0 0,1-1 0,-1 1 0,0 0 0,1-1 0,-1 1 0,1 0 0,-1-1 0,1 1 0,0-1 0,-1 1 0,1-1 0,0 1 0,-1-1 0,1 0 0,0 1 0,-1-1 0,1 0 0,0 1 0,0-1 0,0 0 0,-1 0 0,1 0 0,0 0 0,0 0 0,0 0 0,-1 0 0,1 0 0,0 0 0,0 0 0,-1 0 0,1 0 0,0-1 0,0 1 0,-1 0 0,1-1 0,1 1 0,6-4 0,0 1 0,0-1 0,0-1 0,0 0 0,-1 0 0,1 0 0,9-11 0,-12 11 0,1 0 0,-1 0 0,1 1 0,-1 0 0,1 0 0,0 0 0,1 1 0,-1-1 0,1 2 0,-1-1 0,1 1 0,0 0 0,0 0 0,7 0 0,-12 2-78,-1 0 1,1 1-1,-1 0 0,1-1 1,-1 1-1,0 0 0,0 0 0,1 0 1,-1 0-1,0 0 0,0 0 1,0 0-1,0 0 0,0 0 1,0 0-1,0 1 0,0-1 1,-1 0-1,1 1 0,0-1 1,-1 0-1,1 1 0,-1-1 0,1 1 1,-1-1-1,0 1 0,0-1 1,0 1-1,0-1 0,0 1 1,0 0-1,0 1 0,0 5-1176,1 0 0,-2 0-1,1 1 1,-4 14 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2.363"/>
    </inkml:context>
    <inkml:brush xml:id="br0">
      <inkml:brushProperty name="width" value="0.025" units="cm"/>
      <inkml:brushProperty name="height" value="0.025" units="cm"/>
    </inkml:brush>
  </inkml:definitions>
  <inkml:trace contextRef="#ctx0" brushRef="#br0">320 52 13837,'0'0'3401,"1"-8"-81,-1 7-3152,0-1 0,1 1 1,-1-1-1,0 1 0,0-1 0,0 1 0,0-1 0,-1 1 0,1-1 1,0 0-1,0 1 0,-1 0 0,1-1 0,-1 1 0,0-1 1,1 1-1,-1 0 0,0-1 0,0 1 0,0 0 0,0 0 0,0-1 1,0 1-1,0 0 0,0 0 0,0 0 0,0 1 0,-1-1 0,-1-1 1,-1 1 96,0 0 1,0 1 0,-1-1 0,1 1 0,0 0-1,0 0 1,0 0 0,0 1 0,0-1 0,0 1-1,-1 0 1,1 1 0,-7 2 0,-7 3-28,0 2 1,1-1-1,0 2 1,0 0-1,1 1 0,0 1 1,1 1-1,1 0 1,0 0-1,0 2 1,-13 19-1,26-34-244,1 1 0,-1-1 0,1 0 0,-1 1 0,1-1 0,0 1 0,-1-1 0,1 1 0,0-1 1,-1 1-1,1-1 0,0 1 0,0-1 0,-1 1 0,1 0 0,0-1 0,0 1 0,0-1 0,0 1 0,0-1 0,0 1 0,0 0 0,0-1 0,0 1 0,0-1 0,0 1 0,0 0 0,1-1 0,-1 1 0,0-1 0,0 1 0,1-1 0,-1 1 1,0-1-1,1 1 0,-1-1 0,0 1 0,1-1 0,-1 1 0,0-1 0,1 0 0,-1 1 0,1-1 0,-1 0 0,1 1 0,-1-1 0,1 0 0,0 0 0,-1 1 0,1-1 0,-1 0 0,1 0 0,-1 0 0,2 0 0,43 2-346,-24-2 370,-5 1-27,0 2 0,0 0 0,-1 0 0,1 2-1,-1 0 1,0 1 0,24 12 0,-35-16 8,0 0 1,1 1 0,-1-1-1,0 1 1,0 0-1,0 0 1,0 1 0,-1-1-1,0 1 1,1 0-1,-1 0 1,0 0-1,-1 0 1,1 0 0,-1 1-1,0-1 1,0 1-1,0 0 1,-1 0 0,1-1-1,-1 1 1,-1 0-1,1 0 1,0 0-1,-1 0 1,0 0 0,0 0-1,-2 8 1,0-8 34,0 0 0,0 0 0,-1 0 1,1 0-1,-1-1 0,0 1 0,0-1 1,-1 0-1,0 0 0,1 0 0,-1 0 1,0 0-1,-1-1 0,1 0 0,-1 0 0,1 0 1,-1-1-1,0 1 0,-7 1 0,-7 4 128,0-1-1,-1-1 0,-36 6 0,36-10-161,0 0 0,-1-1 0,-21-2 0,41 1-67,0 0-1,0 0 1,0 0 0,1 0-1,-1 0 1,0 0 0,0 0 0,0 0-1,0 0 1,0 0 0,1 0-1,-1-1 1,0 1 0,0 0-1,0-1 1,1 1 0,-1 0-1,0-1 1,1 1 0,-1-1 0,0 1-1,1-1 1,-1 0 0,0 1-1,1-1 1,-1 0 0,1 1-1,-1-1 1,1 0 0,0 1-1,-1-1 1,1 0 0,0 0 0,-1 0-1,1 1 1,0-1 0,0 0-1,0 0 1,0 0 0,0 0-1,0 1 1,0-1 0,0 0-1,0 0 1,0 0 0,0 0 0,0 1-1,1-1 1,-1 0 0,0 0-1,1 0 1,0-1 0,1-2-571,0 0 1,1 0-1,-1 0 1,1 0-1,0 0 1,0 1-1,1-1 1,4-4-1,62-39-10706,-29 19 956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2.845"/>
    </inkml:context>
    <inkml:brush xml:id="br0">
      <inkml:brushProperty name="width" value="0.025" units="cm"/>
      <inkml:brushProperty name="height" value="0.025" units="cm"/>
    </inkml:brush>
  </inkml:definitions>
  <inkml:trace contextRef="#ctx0" brushRef="#br0">183 0 11883,'0'0'14275,"-9"5"-13239,1 0-833,0 1-1,1 0 1,0 0 0,0 1 0,0 0 0,1 0 0,0 0 0,0 1-1,1 0 1,0 0 0,1 0 0,0 1 0,0 0 0,-5 17 0,-5 12 42,0-4 136,2 0 0,1 1-1,2 1 1,1 0 0,-4 55 0,12-90-381,0 0 0,0 0 0,0 0 0,0 0 0,0 0 0,0 0 0,0 0 0,0 0 0,1 0 0,-1 0 0,0-1 0,1 1 0,-1 0 0,1 0 0,-1 0 0,1 0 0,-1-1 0,1 1 0,-1 0 0,1-1 0,0 1 0,0 0 0,-1-1 0,1 1 0,0-1 0,0 1 0,-1-1 0,1 1 0,1-1 0,1 1 0,-1-1 0,1 1 0,0-1 0,0 0 0,-1 0 0,1 0 0,0 0 0,-1 0 0,1-1 0,3 0 0,6-3 0,0 0 0,-1 0 0,19-11 0,20-16-35,-39 22 23,0 1 0,1 1 0,0 0 0,0 0 0,1 1 0,0 1 0,0 0 0,0 1 0,19-4 0,-31 8 13,0 0 1,0 0-1,0 0 0,0 0 1,0 0-1,0 0 0,0 0 1,0 1-1,0-1 0,0 0 0,0 1 1,0-1-1,0 1 0,0-1 1,-1 1-1,1-1 0,0 1 1,0 0-1,0-1 0,-1 1 0,1 0 1,0-1-1,-1 1 0,1 0 1,-1 0-1,1 0 0,-1 0 1,1 1-1,0 1 5,0 1-1,0-1 1,0 1 0,0 0 0,-1-1-1,0 1 1,0 0 0,0 4 0,-1 1 5,0 1-1,0 0 1,-1 0 0,-1-1 0,-4 15 0,-40 46-11,61-87 0,2 0 0,33-29 0,-44 42 0,1-1 0,0 0 0,1 1 0,-1 0 0,1 1 0,0 0 0,0 0 0,0 0 0,0 1 0,0 0 0,1 0 0,13-1 0,-21 3 0,12-1-2406,-12 1 2194,1 0-1,-1-1 0,1 1 0,-1 0 1,0 0-1,1 0 0,-1 0 1,1-1-1,-1 1 0,0 0 0,1 0 1,-1-1-1,0 1 0,1 0 1,-1-1-1,0 1 0,0 0 0,1-1 1,-1 1-1,0-1 0,0 1 0,0 0 1,1-1-1,-1 1 0,0-1 1,0 1-1,0 0 0,0-1 0,0 1 1,0-1-1,0 1 0,0-1 1,0 1-1,0-1 0,0 1 0,0-1 1,-2-9-6872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3.233"/>
    </inkml:context>
    <inkml:brush xml:id="br0">
      <inkml:brushProperty name="width" value="0.025" units="cm"/>
      <inkml:brushProperty name="height" value="0.025" units="cm"/>
    </inkml:brush>
  </inkml:definitions>
  <inkml:trace contextRef="#ctx0" brushRef="#br0">0 34 9449,'0'0'16976,"66"-29"-15631,-29 26-960,7 1-513,1 2-2147,5 0-2401,3 0-4901</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3.747"/>
    </inkml:context>
    <inkml:brush xml:id="br0">
      <inkml:brushProperty name="width" value="0.025" units="cm"/>
      <inkml:brushProperty name="height" value="0.025" units="cm"/>
    </inkml:brush>
  </inkml:definitions>
  <inkml:trace contextRef="#ctx0" brushRef="#br0">128 2 19763,'0'0'6908,"-8"-1"-4826,5 1-2013,0 0-1,1 0 1,-1 0 0,0 0 0,0 1 0,1-1 0,-1 1 0,0-1 0,0 1 0,1 0 0,-1 0 0,1 0 0,-6 4 0,4-2 18,0 1 1,0 0-1,0 0 0,0 1 0,1-1 1,0 1-1,0 0 0,-3 5 1,6-9-68,-6 7 180,1 0 0,0 1 0,1 0 0,0 0 0,0 0 0,1 0 0,0 0 0,1 1 0,0 0 0,-1 17 0,3-27-198,0 1 0,1-1 0,-1 1-1,1-1 1,-1 1 0,1-1 0,0 1 0,-1-1-1,1 0 1,-1 1 0,1-1 0,0 0-1,-1 0 1,1 0 0,0 1 0,-1-1 0,1 0-1,0 0 1,-1 0 0,1 0 0,0 0-1,-1 0 1,1 0 0,0 0 0,-1 0 0,1 0-1,0-1 1,-1 1 0,2 0 0,22-6-13,-7-2 11,0-1 0,-1 0 0,24-18 0,-29 18 0,0 1 0,1 0 0,-1 1 0,2 0 0,-1 1 0,1 0 0,0 1 0,22-5 0,-35 10 0,1 0 0,-1 0 0,1 0 0,-1-1 0,1 1 0,-1 0 0,0 0 0,1 0 0,-1 0 0,1 0 0,-1 0 0,1 1 0,-1-1 0,1 0 0,-1 0 0,1 0 0,-1 0 0,1 0 0,-1 1 0,0-1 0,1 0 0,-1 1 0,1-1 0,-1 0 0,0 0 0,1 1 0,-1-1 0,0 1 0,1-1 0,-1 0 0,0 1 0,0-1 0,1 1 0,-1-1 0,0 0 0,0 1 0,0-1 0,0 1 0,1-1 0,-1 1 0,0-1 0,0 1 0,0-1 0,0 1 0,0-1 0,0 1 0,0-1 0,0 1 0,-1-1 0,1 1 0,-6 17 0,-10 11 0,13-25 0,0 1 0,0 0 0,0 0 0,1 0 0,0 1 0,-2 5 0,4-10 0,-1-1 0,1 0 0,0 1 0,0-1 0,0 0 0,0 1 0,0-1 0,0 0 0,0 1 0,0-1 0,1 0 0,-1 1 0,0-1 0,0 1 0,0-1 0,0 0 0,0 0 0,0 1 0,1-1 0,-1 0 0,0 1 0,0-1 0,1 0 0,-1 0 0,0 1 0,0-1 0,1 0 0,-1 0 0,0 0 0,1 1 0,-1-1 0,0 0 0,1 0 0,-1 0 0,0 0 0,1 0 0,-1 1 0,0-1 0,1 0 0,-1 0 0,0 0 0,1 0 0,-1 0 0,0 0 0,1 0 0,-1-1 0,0 1 0,1 0 0,-1 0 0,0 0 0,1 0 0,-1 0 0,0 0 0,1-1 0,-1 1 0,1 0 0,-1 0 0,15-4 0,0-1 0,-1 0 0,1-1 0,-1-1 0,23-14 0,28-12 0,-58 30 0,46-17 0,-50 19 0,0 0 0,0 1 0,0-1 0,-1 1 0,1-1 0,0 1 0,0 0 0,0 0 0,0 0 0,0 0 0,0 1 0,0-1 0,0 1 0,-1 0 0,5 1 0,-6-1 0,0 0 0,-1 0 0,1 1 0,0-1 0,0 0 0,-1 1 0,1-1 0,-1 0 0,1 1 0,-1-1 0,0 1 0,1-1 0,-1 1 0,0-1 0,0 1 0,0-1 0,0 1 0,0-1 0,0 1 0,-1-1 0,1 1 0,0-1 0,-1 1 0,-1 1 0,-13 36 0,-1-17 0,11-16 0,0 0 0,1 0 0,0 0 0,1 0 0,-4 10 0,26-23 0,47-40 0,24-15 0,-79 57 0,-1-1 0,0 1 0,1 0 0,0 1 0,0 1 0,22-5 0,-33 8 0,1 0 0,0 0 0,-1 0 0,1 0 0,-1 0 0,1 0 0,0 0 0,-1 0 0,1 0 0,-1 0 0,1 0 0,0 0 0,-1 0 0,1 0 0,-1 1 0,1-1 0,-1 0 0,1 0 0,-1 1 0,1-1 0,-1 1 0,1-1 0,-1 0 0,1 1 0,-1-1 0,1 1 0,-1-1 0,0 1 0,1-1 0,-1 1 0,0-1 0,1 2 0,-1 23 0,-18 24 0,11-38 0,4-8 0,1 1 0,-1 0 0,1-1 0,-1 1 0,1 1 0,0-1 0,0 0 0,1 0 0,0 1 0,-2 4 0,6-9 0,-1 0 0,0 0 0,1 0 0,-1 0 0,0 0 0,0-1 0,1 0 0,-1 1 0,0-1 0,0 0 0,0 0 0,1 0 0,-1 0 0,2-1 0,-2 0 0,16-7-2445,-1-2-6406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4.107"/>
    </inkml:context>
    <inkml:brush xml:id="br0">
      <inkml:brushProperty name="width" value="0.025" units="cm"/>
      <inkml:brushProperty name="height" value="0.025" units="cm"/>
    </inkml:brush>
  </inkml:definitions>
  <inkml:trace contextRef="#ctx0" brushRef="#br0">1 110 26841,'0'0'4842,"8"2"-3891,12 2-928,0 0 1,0-2 0,1 0 0,-1-1 0,1-1 0,27-3-1,-37 1-25,1 0 0,-1 0-1,0-1 1,0-1-1,0 0 1,0 0 0,-1-1-1,0 0 1,0-1 0,0 0-1,-1-1 1,1 0-1,11-12 1,-20 18 2,1 0 0,-1-1 0,1 1 0,-1-1 0,0 1 0,0-1 0,1 0 0,-1 1 0,0-1 0,-1 0 0,1 0 0,0 0 0,0 0 0,-1 0 0,1 0 0,-1-2 0,0 3 0,0 0 0,0 1 0,-1-1 0,1 0 0,0 0 0,-1 1 0,1-1 0,0 1 0,-1-1 0,1 0 0,-1 1 0,1-1 0,-1 1 0,1-1 0,-1 1 0,0-1 0,1 1 0,-1 0 0,0-1 0,1 1 0,-1 0 0,0-1 0,1 1 0,-1 0 0,0 0 0,0 0 0,1-1 0,-2 1 0,-4 0 0,1-1 0,-1 1 0,0 1 0,1-1 0,-1 1 0,1-1 0,-1 2 0,0-1 0,-9 5 0,-2 2 0,1 1 0,0 0 0,1 1 0,0 1 0,0 1 0,-18 19 0,27-26 0,0 1 0,1 0 0,0 0 0,0 1 0,0-1 0,1 1 0,0 0 0,0 0 0,1 1 0,0-1 0,0 1 0,1-1 0,0 1 0,0 0 0,1 0 0,0 0 0,0 11 0,1-16 0,1 0 0,0 0 0,0 0 0,1 0 0,-1 0 0,1 0 0,-1-1 0,1 1 0,0 0 0,0-1 0,0 1 0,0-1 0,0 0 0,1 1 0,-1-1 0,1 0 0,-1-1 0,1 1 0,0 0 0,0-1 0,0 0 0,0 1 0,0-1 0,0 0 0,0 0 0,0-1 0,0 1 0,6 0 0,12 1 0,1 0 0,-1-1 0,25-1 0,-30-1 0,-7 1-241,1-1 0,-1 0-1,0 0 1,0-1 0,12-4 0,-16 5-316,0-1 1,0-1-1,-1 1 0,1-1 1,-1 0-1,7-5 0,9-14-8096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38:24.463"/>
    </inkml:context>
    <inkml:brush xml:id="br0">
      <inkml:brushProperty name="width" value="0.025" units="cm"/>
      <inkml:brushProperty name="height" value="0.025" units="cm"/>
    </inkml:brush>
  </inkml:definitions>
  <inkml:trace contextRef="#ctx0" brushRef="#br0">1 57 17777,'0'0'10506,"90"-7"-8296,-21-2-160,11 2-1826,7 0-224,1-6-2883,-4-1-9128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0:55.982"/>
    </inkml:context>
    <inkml:brush xml:id="br0">
      <inkml:brushProperty name="width" value="0.025" units="cm"/>
      <inkml:brushProperty name="height" value="0.025" units="cm"/>
    </inkml:brush>
  </inkml:definitions>
  <inkml:trace contextRef="#ctx0" brushRef="#br0">1 110 13164,'9'3'91,"49"8"675,1-2 0,0-2 0,0-3-1,111-8 1,250-47-42,-157 14 659,487-11 2150,2 45-2966,-424 4-465,-168-2-56,555 19 602,-706-17-907,26 3-717,-13-1-2871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0:57.338"/>
    </inkml:context>
    <inkml:brush xml:id="br0">
      <inkml:brushProperty name="width" value="0.025" units="cm"/>
      <inkml:brushProperty name="height" value="0.025" units="cm"/>
    </inkml:brush>
  </inkml:definitions>
  <inkml:trace contextRef="#ctx0" brushRef="#br0">0 339 2723,'0'0'11498,"12"-1"-11076,695-57 3613,365-54-3125,-41 3 1763,-577 68-2459,-411 34-2275,-26-3-3171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1:07.662"/>
    </inkml:context>
    <inkml:brush xml:id="br0">
      <inkml:brushProperty name="width" value="0.025" units="cm"/>
      <inkml:brushProperty name="height" value="0.025" units="cm"/>
    </inkml:brush>
  </inkml:definitions>
  <inkml:trace contextRef="#ctx0" brushRef="#br0">1 112 7431,'0'0'14937,"8"3"-13918,8 1-505,0 0 0,0-2 0,1 0 0,-1 0 0,22-2 0,95-8 959,-82 4-1092,333-22 504,553-58-24,-902 79-704,-31 4-5823,-18 1-350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5.188"/>
    </inkml:context>
    <inkml:brush xml:id="br0">
      <inkml:brushProperty name="width" value="0.025" units="cm"/>
      <inkml:brushProperty name="height" value="0.025" units="cm"/>
    </inkml:brush>
  </inkml:definitions>
  <inkml:trace contextRef="#ctx0" brushRef="#br0">1 189 10346,'0'0'9582,"10"-8"-9197,-8 6-360,3-2 57,0 0-1,0 0 1,1 0-1,-1 1 1,1 0 0,0 0-1,0 0 1,0 1-1,0 0 1,0 0-1,1 0 1,-1 1 0,0 0-1,13 0 1,291 3 2104,542-18-1847,-751 8-349,1273-65 3623,-781 68-3513,168 1 1888,-751 4-1966,-4-1-9,1 1 1,-1 0-1,1 0 1,-1 1-1,1 0 1,-1 0-1,0 0 1,1 1-1,-1 0 1,0 0-1,0 0 1,6 4-1,-11-5 5,-1-1 0,1 1 0,0 0 0,-1-1-1,1 1 1,-1-1 0,0 1 0,1 0 0,-1-1 0,1 1 0,-1 0 0,0 0 0,0-1 0,1 1-1,-1 0 1,0 0 0,0-1 0,0 1 0,0 0 0,0 0 0,0-1 0,0 1 0,0 0-1,0 0 1,0 0 0,0-1 0,-1 1 0,1 0 0,0 0 0,0-1 0,-1 1 0,1 0 0,-1-1-1,1 1 1,0 0 0,-1-1 0,1 1 0,-1-1 0,0 1 0,1-1 0,-1 1 0,1-1-1,-1 1 1,0-1 0,1 1 0,-1-1 0,0 0 0,1 1 0,-2-1 0,1 1-91,0-1 1,0 0-1,0 1 0,0-1 1,1 0-1,-1 0 1,0 1-1,0-1 1,0 0-1,0 0 1,0 0-1,0 0 0,0 0 1,1 0-1,-1 0 1,0 0-1,0-1 1,-1 1-1,1-1-150,0 1-1,1-1 1,-1 1 0,0-1 0,1 1-1,-1-1 1,1 0 0,0 1-1,-1-1 1,1 0 0,-1 1 0,1-1-1,0 0 1,-1 1 0,1-1-1,0 0 1,0 0 0,0 0 0,0 1-1,-1-1 1,1 0 0,0 0-1,0 1 1,1-1 0,-1 0-1,0-1 1,1-1-547,-1 0 0,1 0 1,0 0-1,0 0 0,0 0 0,0 1 0,1-1 0,-1 0 0,1 1 0,0-1 1,0 1-1,-1-1 0,6-3 0,18-19-6949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1:11.775"/>
    </inkml:context>
    <inkml:brush xml:id="br0">
      <inkml:brushProperty name="width" value="0.025" units="cm"/>
      <inkml:brushProperty name="height" value="0.025" units="cm"/>
    </inkml:brush>
  </inkml:definitions>
  <inkml:trace contextRef="#ctx0" brushRef="#br0">68 8 9161,'0'0'774,"-10"2"1457,-3 3-1389,-11 3-59,3-6 4767,194-14-1009,-13-1-3130,88 14-1219,314 42 1,175 17-1341,-577-57 819,-1-7-1,257-40 1,-362 33 232,-36 6-246,1 2 0,-1 0 1,21-1-1,-63 4-2838,-9-3-3092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1:17.523"/>
    </inkml:context>
    <inkml:brush xml:id="br0">
      <inkml:brushProperty name="width" value="0.025" units="cm"/>
      <inkml:brushProperty name="height" value="0.025" units="cm"/>
    </inkml:brush>
  </inkml:definitions>
  <inkml:trace contextRef="#ctx0" brushRef="#br0">1 38 12460,'0'0'8749,"13"-3"-8087,44-9 160,1 2-1,1 3 1,106 1-1,196 27 1103,-137-5-1849,1382 5 281,-1102-23-247,-203-12 1268,-297 12-1386,-9 1-1680,-9-1-5416</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09.279"/>
    </inkml:context>
    <inkml:brush xml:id="br0">
      <inkml:brushProperty name="width" value="0.025" units="cm"/>
      <inkml:brushProperty name="height" value="0.025" units="cm"/>
    </inkml:brush>
  </inkml:definitions>
  <inkml:trace contextRef="#ctx0" brushRef="#br0">0 92 7976,'0'0'8109,"8"0"-7127,32-3-125,0-1-1,77-20 1,37-6 326,165 18 496,-87 8-1292,469-10 1935,2 31-1129,138 2-753,672 16-61,-358-10-140,-93-4 494,-318 19-647,-313-14-17,-292-22 245,-80-4-591,-45-1-567,-15 0-698,-22-6-4159,0-3-4154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13.056"/>
    </inkml:context>
    <inkml:brush xml:id="br0">
      <inkml:brushProperty name="width" value="0.025" units="cm"/>
      <inkml:brushProperty name="height" value="0.025" units="cm"/>
    </inkml:brush>
  </inkml:definitions>
  <inkml:trace contextRef="#ctx0" brushRef="#br0">116 86 12908,'-11'0'2536,"-2"0"-1734,-54-1 2521,44 1 336,21 1-1037,9 0 638,129 15-1746,170 12-577,303-37-557,0-35 120,135-7-174,-257 47-405,-403 8 42,0 5-1,-1 3 0,143 39 0,-204-42-86,-22-9 94,0 0-1,0 0 0,0 1 1,-1-1-1,1 0 0,0 0 1,0 0-1,0 0 0,0 0 1,-1 1-1,1-1 0,0 0 1,0 0-1,0 0 0,0 0 1,0 1-1,0-1 0,0 0 1,0 0-1,0 0 0,0 1 1,0-1-1,0 0 0,0 0 1,0 0-1,0 1 0,0-1 1,0 0-1,0 0 0,0 0 1,0 1-1,0-1 0,0 0 1,0 0-1,0 0 0,0 1 1,0-1-1,0 0 0,0 0 1,-364-23-1601,103 3 1522,124 14-21,-1458-33 1962,1338 58-1405,-30-1 641,834-33-1084,1848 47-1190,-2381-31 1206,-292-25-84,124 7 45,-726-23 300,349 41-1303,179 5-2416,207-5-3007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15.256"/>
    </inkml:context>
    <inkml:brush xml:id="br0">
      <inkml:brushProperty name="width" value="0.025" units="cm"/>
      <inkml:brushProperty name="height" value="0.025" units="cm"/>
    </inkml:brush>
  </inkml:definitions>
  <inkml:trace contextRef="#ctx0" brushRef="#br0">379 1 5990,'-47'9'872,"0"3"-1,1 2 1,-76 34 0,19 9 3328,102-57-4018,0 0 1,0 0 0,1 1-1,-1-1 1,0 0-1,1 1 1,-1-1-1,0 1 1,1-1-1,-1 1 1,1-1-1,-1 1 1,1-1-1,-1 1 1,1 0-1,-1-1 1,1 1-1,0 0 1,-1-1 0,1 1-1,0 0 1,-1-1-1,1 1 1,0 1-1,15 4 1744,45-6-1051,-47-1-199,329-33 3518,-132 8-2490,870-18-890,-502 32-1062,329 2 302,-699 26 25,-30-2 370,-564-35 253,117 2-688,-284 3 359,-978 99 1,1452-69-390,568-9-1219,256 5-2383,-647-7 3054,879 4-3719,-928-8 3892,-1-3-1,63-12 1,-64 0 353,-47 16 45,1 0-1,-1 0 1,1 0-1,-1-1 1,1 1-1,-1 0 1,1 0-1,-1-1 1,1 1-1,-1 0 1,0 0-1,1-1 1,-1 1-1,1-1 1,-1 1-1,0 0 1,1-1-1,-1 1 1,0-1-1,0 1 1,1 0-1,-1-1 1,0 1-1,0-1 1,0 1-1,0-1 0,0 1 1,1-1-1,-1 1 1,0-1-1,0 1 1,0-1-1,0 1 1,0-1-1,0 1 1,-1-1-1,1 1 1,0-1-1,0 1 1,0-1-1,0 1 1,-1-1-1,1 1 1,0-1-1,0 1 1,-1-1-1,-27-14 490,-19 4-95,0 2-1,-1 2 1,0 2-1,-59 1 1,41 1-66,-812-7 2359,293 51-5388,454-26-3605,21-4-8846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33.663"/>
    </inkml:context>
    <inkml:brush xml:id="br0">
      <inkml:brushProperty name="width" value="0.025" units="cm"/>
      <inkml:brushProperty name="height" value="0.025" units="cm"/>
    </inkml:brush>
  </inkml:definitions>
  <inkml:trace contextRef="#ctx0" brushRef="#br0">0 128 7431,'0'0'6513,"10"2"-5835,18 4-202,1-2-1,0-1 1,0-1 0,44-3-1,130-19 661,-132 12-1095,1523-94 4342,5 89-2025,-1243 13-1694,111 6 606,509 73 1,-960-76-1273,25 2-37,80 21 0,-103-11-1214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2:48.729"/>
    </inkml:context>
    <inkml:brush xml:id="br0">
      <inkml:brushProperty name="width" value="0.025" units="cm"/>
      <inkml:brushProperty name="height" value="0.025" units="cm"/>
    </inkml:brush>
  </inkml:definitions>
  <inkml:trace contextRef="#ctx0" brushRef="#br0">1 257 9801,'0'0'3935,"9"-6"-2985,-1 1-634,1 0 0,0 1 0,0 0 0,0 0 0,1 1 0,0 0 0,-1 1 0,1 0 0,20-2 0,255-10 2906,144-4-2686,-62 3-482,936-8 1298,2 40-424,-1196-15-827,2267-28 3278,-1549 6-3278,855-63 412,-1670 82-516,-8 2 1,0-1-1,-1 0 0,1 0 0,0-1 0,0 1 0,-1-1 0,1 1 0,0-1 1,-1 0-1,1-1 0,-1 1 0,1-1 0,3-1 0,-23 0-2139,-11-1-1327,17-3-4549,9-1-3235</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2.010"/>
    </inkml:context>
    <inkml:brush xml:id="br0">
      <inkml:brushProperty name="width" value="0.025" units="cm"/>
      <inkml:brushProperty name="height" value="0.025" units="cm"/>
    </inkml:brush>
  </inkml:definitions>
  <inkml:trace contextRef="#ctx0" brushRef="#br0">1 0 15983,'0'0'10794,"7"59"-9705,-7-23-512,0 2-385,0-2-128,0-2-32,0-6 0,0-2-32,0-8-192,6-4-481,-3-6-1152,-1-3-1795</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2.400"/>
    </inkml:context>
    <inkml:brush xml:id="br0">
      <inkml:brushProperty name="width" value="0.025" units="cm"/>
      <inkml:brushProperty name="height" value="0.025" units="cm"/>
    </inkml:brush>
  </inkml:definitions>
  <inkml:trace contextRef="#ctx0" brushRef="#br0">1 37 19346,'0'0'8072,"59"4"-6887,-14-4 353,11 0-738,2-4-608,4-5-95,-3-1-33,-8 3-1025,-12 2-2338,-12 1-3011,-10 3-7624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3.065"/>
    </inkml:context>
    <inkml:brush xml:id="br0">
      <inkml:brushProperty name="width" value="0.025" units="cm"/>
      <inkml:brushProperty name="height" value="0.025" units="cm"/>
    </inkml:brush>
  </inkml:definitions>
  <inkml:trace contextRef="#ctx0" brushRef="#br0">1 0 18257,'0'0'7255,"0"10"-6561,-1 25-241,3 91 375,-2-125-793,-1 0-1,1 0 1,0 0-1,0 0 1,1 0 0,-1 0-1,0 0 1,0 0-1,0 0 1,1 0-1,-1 0 1,0 0-1,1 0 1,-1 0-1,1 0 1,-1 0-1,1 0 1,0 0 0,-1 0-1,1-1 1,0 1-1,0 0 1,0 0-1,-1-1 1,1 1-1,0-1 1,0 1-1,0-1 1,0 1-1,0-1 1,0 1 0,0-1-1,0 0 1,0 0-1,0 1 1,0-1-1,0 0 1,0 0-1,0 0 1,0 0-1,0 0 1,1 0-1,-1-1 1,0 1-1,0 0 1,1-1 0,2-1 195,0 1 0,0-1 0,0 0 0,-1 0 0,1-1 0,-1 1 0,0-1 0,0 0 0,0 0 0,4-4 0,4-9-43,0 0 1,-2 0 0,0-1 0,0 0-1,9-29 1,-23 127-423,1-56 160,1 0 1,1 33-1,2-57-9,0 0 1,0 0-1,1 0 0,-1-1 0,0 1 1,0 0-1,1 0 0,-1-1 1,0 1-1,1 0 0,-1 0 1,1-1-1,-1 1 0,1 0 1,-1-1-1,1 1 0,0-1 0,-1 1 1,1-1-1,-1 1 0,1-1 1,0 1-1,0-1 0,-1 0 1,1 1-1,0-1 0,0 0 1,-1 0-1,1 1 0,0-1 0,1 0 1,1 0-508,-1 0 1,0 0-1,0 0 1,1 0-1,-1 0 1,0 0-1,0-1 1,0 1-1,1-1 1,-1 1-1,3-2 1,10-10-7220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5.547"/>
    </inkml:context>
    <inkml:brush xml:id="br0">
      <inkml:brushProperty name="width" value="0.025" units="cm"/>
      <inkml:brushProperty name="height" value="0.025" units="cm"/>
    </inkml:brush>
  </inkml:definitions>
  <inkml:trace contextRef="#ctx0" brushRef="#br0">1 57 17553,'0'0'5888,"0"-9"-4276,0 9-1609,0-1 73,0-1 0,0 0 0,0 0 0,0 1 0,0-1 0,0 0 0,0 0 0,0 1-1,1-1 1,-1 0 0,1 1 0,-1-1 0,1 0 0,-1 1 0,1-1 0,0 1 0,0-1 0,0 1-1,0 0 1,0-1 0,0 1 0,0 0 0,1 0 0,-1-1 0,0 1 0,1 0 0,-1 0 0,1 1-1,-1-1 1,1 0 0,-1 0 0,1 1 0,0-1 0,-1 1 0,1-1 0,0 1 0,-1 0 0,1 0-1,0-1 1,0 1 0,-1 1 0,4-1 0,22-1 92,0 2 0,0 0 0,0 2 0,0 1 0,0 1 0,-1 1 0,0 1-1,0 2 1,-1 0 0,40 22 0,-62-30-150,0 1 0,0 0-1,0-1 1,0 1 0,0 1-1,0-1 1,0 0 0,-1 1 0,1-1-1,-1 1 1,0 0 0,0 0-1,0 0 1,0 0 0,0 0 0,-1 1-1,0-1 1,1 0 0,-1 1-1,1 6 1,-2-5 42,0 0 1,0 0-1,-1 0 0,0 0 0,0 0 1,0-1-1,-1 1 0,1 0 0,-1 0 1,0-1-1,-1 1 0,1-1 0,-5 5 0,-9 13 215,-2-1-1,-1-1 0,0-1 1,-30 22-1,40-34-261,-127 100-2214,51-44-4764,114-96-4625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3.424"/>
    </inkml:context>
    <inkml:brush xml:id="br0">
      <inkml:brushProperty name="width" value="0.025" units="cm"/>
      <inkml:brushProperty name="height" value="0.025" units="cm"/>
    </inkml:brush>
  </inkml:definitions>
  <inkml:trace contextRef="#ctx0" brushRef="#br0">21 1 21492,'0'0'2915,"-11"58"-897,4-23 448,5 2-1825,2-2-385,0-4-192,0-7-32,7-4-1505,4-5-1954,-2-10-2051,0-5-3874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3.782"/>
    </inkml:context>
    <inkml:brush xml:id="br0">
      <inkml:brushProperty name="width" value="0.025" units="cm"/>
      <inkml:brushProperty name="height" value="0.025" units="cm"/>
    </inkml:brush>
  </inkml:definitions>
  <inkml:trace contextRef="#ctx0" brushRef="#br0">9 0 21236,'0'0'4965,"0"70"-2050,-2-34-1666,-1 7-288,0 2-257,3-1-512,0-4-159,0-4-66,0-7-639,3-8-449,2-8-257,-1-10-575,0-3-546,-1-3-960,-3-15-3139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4.123"/>
    </inkml:context>
    <inkml:brush xml:id="br0">
      <inkml:brushProperty name="width" value="0.025" units="cm"/>
      <inkml:brushProperty name="height" value="0.025" units="cm"/>
    </inkml:brush>
  </inkml:definitions>
  <inkml:trace contextRef="#ctx0" brushRef="#br0">1 70 19827,'0'0'10666,"51"-40"-10122,-10 31 417,7-1-352,-1 4-449,-3 2-160,-4 4-192,-7 0-1089,-6 1-1282,-1 7-2145,-5-2-2307</inkml:trace>
  <inkml:trace contextRef="#ctx0" brushRef="#br0" timeOffset="1">480 435 24183,'0'0'2338,"-7"57"-512,7-30-801,0-8-1025,5-5-1602,15-10-1729,2-4-1409,2-13-2723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4.515"/>
    </inkml:context>
    <inkml:brush xml:id="br0">
      <inkml:brushProperty name="width" value="0.025" units="cm"/>
      <inkml:brushProperty name="height" value="0.025" units="cm"/>
    </inkml:brush>
  </inkml:definitions>
  <inkml:trace contextRef="#ctx0" brushRef="#br0">189 1 13869,'0'0'2434,"-11"65"1,1-23-866,2 2-608,-2 2 416,5-5 289,2-4-545,3-5-512,0-8-481,4-6-160,8-7-225,3-3-1120,-3-7-1986,-1-1-3972</inkml:trace>
  <inkml:trace contextRef="#ctx0" brushRef="#br0" timeOffset="1">0 271 24823,'0'0'7944,"74"-54"-7944,-35 41 0,4 3 0,-5 6-993,-2-2-3747,-4-1-3396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4.854"/>
    </inkml:context>
    <inkml:brush xml:id="br0">
      <inkml:brushProperty name="width" value="0.025" units="cm"/>
      <inkml:brushProperty name="height" value="0.025" units="cm"/>
    </inkml:brush>
  </inkml:definitions>
  <inkml:trace contextRef="#ctx0" brushRef="#br0">0 0 26265,'0'0'6502,"64"11"-9289,-51-6-2946,-2 2-4068</inkml:trace>
  <inkml:trace contextRef="#ctx0" brushRef="#br0" timeOffset="1">61 215 18770,'0'0'13068,"49"-35"-38404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5.527"/>
    </inkml:context>
    <inkml:brush xml:id="br0">
      <inkml:brushProperty name="width" value="0.025" units="cm"/>
      <inkml:brushProperty name="height" value="0.025" units="cm"/>
    </inkml:brush>
  </inkml:definitions>
  <inkml:trace contextRef="#ctx0" brushRef="#br0">256 63 17232,'0'0'2856,"4"-9"492,10-28-674,-14 37-2601,0-1-1,0 0 1,0 1 0,0-1-1,0 0 1,0 1 0,0-1-1,0 1 1,0-1-1,0 1 1,0-1 0,0 0-1,-1 1 1,1-1 0,0 1-1,0-1 1,-1 1 0,1-1-1,0 1 1,-1-1 0,1 1-1,-1-1 1,1 1-1,-1-1 1,1 1 0,0 0-1,-1-1 1,1 1 0,-1 0-1,0-1 1,1 1 0,-1 0-1,1 0 1,-1 0 0,1-1-1,-1 1 1,0 0-1,1 0 1,-1 0 0,1 0-1,-1 0 1,0 0 0,1 0-1,-1 0 1,1 0 0,-2 1-1,-27 2 961,17 1-887,1 0 0,0 0 0,0 1 0,0 1 0,1-1 1,-1 2-1,2 0 0,-16 12 0,4 1 42,0 0 0,-27 33 0,45-49-213,0 0-1,0 0 1,0 0-1,0 0 1,1 1-1,0-1 1,0 1-1,-2 6 1,4-10-18,0 0-1,0 0 1,0 0 0,0 0 0,0 0-1,0 0 1,0 1 0,1-1 0,-1 0-1,0 0 1,1 0 0,-1 0 0,1 0-1,-1 0 1,1 0 0,0 0 0,-1 0 0,1 0-1,0-1 1,0 1 0,-1 0 0,1 0-1,0-1 1,0 1 0,0 0 0,0-1-1,0 1 1,0-1 0,0 1 0,0-1-1,0 0 1,0 1 0,0-1 0,1 0 0,-1 0-1,0 0 1,0 1 0,0-1 0,0-1-1,2 1 1,-2 0 30,23 3-88,-1 1-1,0 1 1,0 1 0,0 1 0,24 11 0,-43-16 93,1 0 0,0 1-1,-1 0 1,1 0 0,-1 0 0,0 0 0,0 1 0,0-1 0,0 1-1,-1 0 1,0 1 0,1-1 0,-2 0 0,1 1 0,0 0-1,-1-1 1,0 1 0,0 0 0,0 0 0,-1 0 0,0 1 0,0-1-1,0 0 1,0 0 0,-1 1 0,0-1 0,0 0 0,0 1-1,-2 5 1,2-8 60,-1 0-1,0 0 0,0 1 0,0-1 1,0 0-1,0 0 0,-1 0 0,1 0 0,-1-1 1,0 1-1,0 0 0,0-1 0,0 1 1,0-1-1,0 0 0,-1 0 0,1 1 1,-1-2-1,0 1 0,1 0 0,-1 0 1,0-1-1,0 0 0,0 1 0,0-1 1,-1 0-1,1-1 0,0 1 0,0-1 1,0 1-1,-1-1 0,-3 0 0,-1 0 75,0 0-1,0 0 1,-1-1 0,1 0-1,0-1 1,0 0-1,0 0 1,0-1-1,1 0 1,-1 0-1,-11-7 1,12 5-210,4 4-94,0 0 0,1 0 0,-1-1 1,1 0-1,0 1 0,-1-1 0,1 0 0,0 0 1,0 0-1,0 0 0,0 0 0,1-1 0,-1 1 0,0-1 1,1 1-1,-2-4 0,9 5-7126,13-2 2671,-10 2 1019,19-4-6235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6.338"/>
    </inkml:context>
    <inkml:brush xml:id="br0">
      <inkml:brushProperty name="width" value="0.025" units="cm"/>
      <inkml:brushProperty name="height" value="0.025" units="cm"/>
    </inkml:brush>
  </inkml:definitions>
  <inkml:trace contextRef="#ctx0" brushRef="#br0">62 1 17649,'0'0'14018,"-3"12"-13414,2-8-587,-17 62 142,4 1 1,-11 129 0,27-198-160,1 0 0,0 0 0,0 0 0,-1-1 0,1 1 0,-1-1 0,1 1 0,-1-1 0,2-4 0,35-66 0,-37 68 0,0-1 0,0 0 0,-1 1 0,1-1 0,-1 0 0,-1 0 0,1 0 0,-1 0 0,0 0 0,0 0 0,-1 1 0,0-7 0,1 13 0,0 0 0,0 0 0,0 0 0,0 0 0,0 0 0,0 0 0,0 0 0,-1 0 0,1 0 0,0 0 0,-1 0 0,1 0 0,0 0 0,-1 0 0,1 0 0,-1 0 0,1-1 0,-1 1 0,0 0 0,1 0 0,-1 0 0,0-1 0,0 1 0,1 0 0,-1-1 0,0 1 0,0-1 0,0 1 0,0-1 0,0 1 0,0-1 0,0 0 0,0 1 0,0-1 0,0 0 0,0 0 0,0 0 0,0 1 0,0-1 0,0 0 0,0-1 0,0 1 0,0 0 0,0 0 0,0 0 0,0-1 0,0 1 0,0 0 0,0-1 0,0 1 0,0-1 0,0 1 0,0-1 0,1 1 0,-1-1 0,0 0 0,0 1 0,1-1 0,-1 0 0,0 0 0,1 0 0,-1 0 0,0 1 0,1-1 0,0 0 0,-1 0 0,1 0 0,-1 0 0,1-2 0,0 5 0,0 0 0,0-1 0,0 1 0,0-1 0,1 1 0,-1-1 0,1 1 0,-1-1 0,1 0 0,-1 1 0,1-1 0,0 0 0,0 1 0,0-1 0,0 0 0,0 0 0,0 1 0,0-1 0,0 0 0,0 0 0,0 0 0,3 1 0,0 0 0,0 0 0,0-1 0,0 1 0,1-1 0,-1 0 0,0 0 0,10 1 0,2-1 0,0-1 0,0-1 0,25-3 0,-28 1 0,0 0 0,-1 0 0,0-2 0,23-10 0,-32 14 0,0 0 0,0-1 0,0 1 0,0-1 0,0 0 0,0 0 0,0-1 0,-1 1 0,1 0 0,-1-1 0,1 1 0,-1-1 0,0 0 0,0 0 0,0 0 0,-1 0 0,1 0 0,-1 0 0,0-1 0,1 1 0,-2 0 0,2-6 0,-2 9 0,0 0 0,0-1 0,0 1 0,0 0 0,0 0 0,0-1 0,0 1 0,0 0 0,0 0 0,0 0 0,0-1 0,0 1 0,0 0 0,0 0 0,0-1 0,0 1 0,0 0 0,0 0 0,-1 0 0,1-1 0,0 1 0,0 0 0,0 0 0,0 0 0,0 0 0,-1-1 0,1 1 0,0 0 0,0 0 0,0 0 0,-1 0 0,1 0 0,0 0 0,0 0 0,0 0 0,-1 0 0,1-1 0,0 1 0,0 0 0,-1 0 0,1 0 0,-12 5 0,-9 12 0,10-4 0,1 0 0,0 0 0,-14 29 0,20-36 0,1 1 0,1-1 0,-1 1 0,1 0 0,0-1 0,1 1 0,-1 0 0,1 0 0,1 1 0,-1-1 0,2 12 0,0-17 0,-1-1 0,1 1 0,0-1 0,0 0 0,-1 1 0,1-1 0,0 0 0,0 0 0,0 1 0,0-1 0,1 0 0,-1 0 0,0 0 0,0 0 0,1-1 0,-1 1 0,0 0 0,1 0 0,-1-1 0,1 1 0,-1-1 0,1 1 0,-1-1 0,1 0 0,-1 0 0,1 0 0,-1 1 0,1-1 0,0-1 0,-1 1 0,1 0 0,-1 0 0,1-1 0,-1 1 0,3-2 0,4 1 0,-1 0 0,0-1 0,0 0 0,-1-1 0,1 0 0,10-5 0,0-5 0,-1-1 0,0-1 0,-1 0 0,-1-1 0,0 0 0,-1-1 0,-1-1 0,15-27 0,-33 56 0,1 0 0,1 0 0,0 0 0,0 1 0,1-1 0,1 1 0,0 0 0,0 0 0,1 0 0,1 14 0,0-25 0,1 0 0,-1 0 0,1 0 0,0 0 0,-1 0 0,1 0 0,0 0 0,0 0 0,0-1 0,-1 1 0,1 0 0,0-1 0,0 1 0,0 0 0,0-1 0,0 1 0,0-1 0,1 0 0,-1 1 0,0-1 0,0 0 0,0 0 0,0 1 0,0-1 0,0 0 0,1 0 0,-1 0 0,0-1 0,0 1 0,0 0 0,1 0 0,38-10 0,-28 2 0,-1 0 0,0-1 0,0 0 0,-1 0 0,0-1 0,9-13 0,26-35 0,-54 73 0,4-8 0,0 1 0,0 0 0,1 0 0,0 0 0,0 1 0,1 0 0,0-1 0,1 1 0,-3 18 0,5-27-63,0 0-1,0 0 1,0 1 0,0-1-1,0 0 1,0 0 0,0 1 0,0-1-1,0 0 1,0 1 0,0-1-1,0 0 1,0 0 0,1 1-1,-1-1 1,0 0 0,0 0-1,0 1 1,0-1 0,1 0 0,-1 0-1,0 0 1,0 1 0,0-1-1,1 0 1,-1 0 0,0 0-1,0 0 1,1 0 0,-1 0-1,0 1 1,1-1 0,-1 0 0,0 0-1,0 0 1,1 0 0,-1 0-1,1 0 1,11-2-8860,3-6-7551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7.429"/>
    </inkml:context>
    <inkml:brush xml:id="br0">
      <inkml:brushProperty name="width" value="0.025" units="cm"/>
      <inkml:brushProperty name="height" value="0.025" units="cm"/>
    </inkml:brush>
  </inkml:definitions>
  <inkml:trace contextRef="#ctx0" brushRef="#br0">35 147 14670,'0'0'6876,"8"0"628,13-2-4791,-15-1-2662,0 0-1,0-1 0,0 0 0,0-1 0,0 1 0,-1-1 1,0 0-1,0 0 0,0-1 0,0 0 0,-1 1 1,0-1-1,0-1 0,-1 1 0,0-1 0,0 1 0,0-1 1,-1 0-1,2-9 0,-4 15-50,0 0 0,0 0 0,0 0 0,0 0 0,0 0 0,0 0 0,0 0 0,0 0 0,0 0 0,-1 0 0,1 0 0,0 0 0,-1 0 0,1 0 0,-1 0 0,1 0 0,-1 1 0,1-1 0,-1 0 0,0 0 0,1 0 0,-1 1 0,0-1 0,0 0 0,1 1 0,-1-1 0,0 0 0,0 1 0,0-1 0,0 1 0,0 0 0,0-1 0,0 1 0,0 0 0,0-1 0,0 1 0,0 0 0,0 0 0,0 0 0,0 0 0,0 0 0,0 0 0,0 0 0,0 0 0,-1 1 0,-2-1 0,-1 1 0,1 0 0,0 0 0,0 0 0,0 0 0,0 0 0,0 1 0,0 0 0,0 0 0,-4 3 0,0 2 0,1 0 0,1 0 0,-1 1 0,1 0 0,1 0 0,0 1 0,0 0 0,0-1 0,1 2 0,0-1 0,1 0 0,0 1 0,1-1 0,0 1 0,0 0 0,1 0 0,0 0 0,1 13 0,1-22 0,-1 0 0,1 1 0,-1-1 0,1 0 0,0 0 0,0 0 0,-1 1 0,1-1 0,0 0 0,0 0 0,0 0 0,0 0 0,0-1 0,1 1 0,-1 0 0,0 0 0,0-1 0,0 1 0,1-1 0,-1 1 0,0-1 0,1 1 0,-1-1 0,1 0 0,-1 1 0,0-1 0,1 0 0,-1 0 0,1 0 0,-1 0 0,3-1 0,47-7 0,13-17 0,-56 20 0,1 1 0,0 0 0,0 0 0,0 1 0,0 0 0,1 0 0,-1 1 0,1 1 0,-1 0 0,1 0 0,-1 0 0,20 3 0,-28-2 0,0 1 0,1 0 0,-1 0 0,0 0 0,0 0 0,0 0 0,0 0 0,0 0 0,0 0 0,0 0 0,0 0 0,0 1 0,0-1 0,-1 0 0,1 1 0,-1-1 0,1 1 0,-1-1 0,1 0 0,-1 1 0,0-1 0,1 1 0,-1-1 0,0 1 0,0 2 0,-1 47 0,0-40 0,5-75 0,16-73 0,-20 136 0,0 0 0,1 0 0,-1 1 0,0-1 0,1 1 0,-1-1 0,1 0 0,-1 1 0,1-1 0,-1 1 0,1-1 0,-1 1 0,1-1 0,0 1 0,-1-1 0,1 1 0,0 0 0,-1-1 0,1 1 0,0 0 0,0 0 0,-1-1 0,1 1 0,0 0 0,0 0 0,-1 0 0,1 0 0,0 0 0,0 0 0,-1 0 0,1 0 0,1 1 0,35 6 0,-11-1 0,112-14 0,-137 9 0,0-1 0,1 1 0,-1 0 0,0 0 0,0 0 0,0 0 0,0 0 0,0 0 0,-1 0 0,1 0 0,0 1 0,0-1 0,-1 0 0,1 0 0,-1 1 0,1-1 0,-1 0 0,1 1 0,-1-1 0,0 1 0,0-1 0,0 0 0,0 1 0,0-1 0,0 1 0,0-1 0,0 0 0,0 1 0,-1-1 0,0 3 0,-7 46 0,-10 11 0,18-61 0,0 0 0,0 1 0,0-1 0,0 0 0,0 1 0,0-1 0,0 0 0,1 1 0,-1-1 0,0 0 0,0 0 0,0 1 0,0-1 0,0 0 0,0 1 0,0-1 0,1 0 0,-1 0 0,0 1 0,0-1 0,0 0 0,1 0 0,-1 1 0,0-1 0,0 0 0,1 0 0,-1 0 0,0 0 0,0 1 0,1-1 0,-1 0 0,0 0 0,1 0 0,-1 0 0,0 0 0,0 0 0,1 0 0,-1 0 0,0 0 0,1 0 0,-1 0 0,0 0 0,1 0 0,-1 0 0,0 0 0,1 0 0,-1 0 0,0 0 0,0 0 0,1 0 0,-1-1 0,0 1 0,0 0 0,1 0 0,-1 0 0,0-1 0,0 1 0,1 0 0,-1-1 0,0 1 0,10-6 0,0 0 0,0-1 0,-1 0 0,16-16 0,-20 17 0,0 0 0,1 1 0,-1 0 0,1 0 0,0 0 0,1 1 0,-1 0 0,1 0 0,-1 1 0,1-1 0,0 1 0,0 1 0,1 0 0,-1 0 0,14-2 0,-20 5-24,0 0-1,0 0 1,0 0-1,0 0 1,0 0 0,0 0-1,0 1 1,-1-1-1,1 0 1,0 1 0,-1-1-1,1 0 1,-1 1-1,1-1 1,-1 1 0,0-1-1,0 0 1,1 1-1,-1-1 1,0 1 0,0-1-1,-1 1 1,1-1-1,0 1 1,0-1 0,-1 1-1,0 1 1,-7 46-3478,5-41-3588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8.176"/>
    </inkml:context>
    <inkml:brush xml:id="br0">
      <inkml:brushProperty name="width" value="0.025" units="cm"/>
      <inkml:brushProperty name="height" value="0.025" units="cm"/>
    </inkml:brush>
  </inkml:definitions>
  <inkml:trace contextRef="#ctx0" brushRef="#br0">0 123 13132,'0'-2'803,"0"0"-1,1 0 1,-1-1-1,0 1 1,1 0-1,0 0 1,-1 0-1,1 0 1,0 0-1,0-1 1,0 2-1,0-1 1,0 0-1,1 0 1,2-3-1,-2 3-404,0 0 0,0 1 0,0-1 0,0 0 0,1 1 0,-1 0 1,1-1-1,-1 1 0,1 0 0,0 0 0,4-1 0,-5 2-382,0-1 0,0 1 0,1-1 1,-1 1-1,0 0 0,0 0 0,1 0 0,-1 1 1,0-1-1,0 0 0,0 1 0,0-1 0,1 1 0,-1 0 1,0 0-1,0 0 0,0 0 0,0 0 0,-1 0 1,1 1-1,0-1 0,0 0 0,-1 1 0,1-1 0,-1 1 1,1 0-1,-1 0 0,0 0 0,1-1 0,-1 1 1,0 0-1,1 4 0,7 27-341,-8-27 361,0-1-1,1 1 0,-1 0 0,1-1 1,0 0-1,1 0 0,3 7 0,-4-10-18,0 0 0,0 0 0,1 0 0,-1 0 0,0 0-1,1 0 1,-1-1 0,1 1 0,0-1 0,-1 0 0,1 0 0,0 0-1,0 0 1,0 0 0,0-1 0,0 1 0,0-1 0,3 1 0,4-1 35,0 1 1,-1-1 0,1-1 0,-1 0 0,1 0 0,-1-1 0,1 0 0,-1 0 0,0-1 0,0 0 0,12-7 0,-17 8-29,1-1-1,-1 0 1,0 1 0,0-2 0,-1 1 0,1 0-1,-1-1 1,1 0 0,-1 1 0,0-1 0,-1-1-1,1 1 1,-1 0 0,1-1 0,-1 1 0,-1-1-1,1 0 1,-1 1 0,1-1 0,-1 0 0,-1 0-1,1 0 1,-1-8 0,0 8-24,-1 0 0,1-1 0,-1 1 0,-1 0 0,1-1 0,-1 1 0,0 0 0,0 0 0,0 0 0,-4-5 0,5 8 0,0 1 0,0 0 0,0 0 0,0-1 0,0 1 0,0 0 0,0 0 0,0 0 0,0 0 0,0 0 0,0 0 0,-1 0 0,1 1 0,0-1 0,-1 0 0,1 1 0,-1-1 0,1 1 0,-1-1 0,1 1 0,-1 0 0,1-1 0,-1 1 0,1 0 0,-1 0 0,1 0 0,-1 0 0,1 1 0,-1-1 0,1 0 0,-1 1 0,1-1 0,-1 1 0,1-1 0,-1 1 0,1 0 0,0-1 0,-1 1 0,1 0 0,0 0 0,-2 1 0,1 1-283,-1 0 0,1-1 0,0 1 1,-1 0-1,1 0 0,1 1 0,-1-1 0,0 0 0,1 1 0,0-1 1,-1 0-1,1 1 0,1 0 0,-1-1 0,0 1 0,1 4 0,0-6 34,-1 0 0,1 0 0,0 1 0,0-1 0,0 0-1,1 0 1,-1 0 0,0 0 0,1 0 0,-1 0 0,1 0-1,0 0 1,0 0 0,0 0 0,0 0 0,0-1 0,0 1-1,0 0 1,1-1 0,-1 1 0,0 0 0,1-1 0,0 0-1,-1 1 1,1-1 0,0 0 0,-1 0 0,1 0 0,3 1-1,22 3-6316,3-4-3027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8.567"/>
    </inkml:context>
    <inkml:brush xml:id="br0">
      <inkml:brushProperty name="width" value="0.025" units="cm"/>
      <inkml:brushProperty name="height" value="0.025" units="cm"/>
    </inkml:brush>
  </inkml:definitions>
  <inkml:trace contextRef="#ctx0" brushRef="#br0">66 0 16944,'0'0'8856,"-7"11"-7873,1-3-832,-1 1 92,0 1-1,1-1 0,0 1 1,1 0-1,0 0 1,0 1-1,1 0 0,-3 14 1,6-25-230,1 1 1,0-1 0,0 0-1,0 1 1,0-1 0,0 0 0,0 1-1,0-1 1,0 1 0,0-1-1,0 0 1,0 1 0,0-1-1,0 0 1,1 1 0,-1-1 0,0 0-1,0 1 1,0-1 0,0 0-1,1 1 1,-1-1 0,0 0 0,0 1-1,1-1 1,-1 0 0,0 0-1,0 1 1,1-1 0,-1 0 0,0 0-1,1 0 1,-1 1 0,0-1-1,1 0 1,-1 0 0,0 0 0,1 0-1,-1 0 1,1 0 0,-1 0-1,0 0 1,1 0 0,-1 0-1,24-7 734,20-20 548,-26 13-1065,43-29 300,-58 41-516,0 0-1,0 0 1,1 1 0,-1-1-1,1 1 1,-1 0 0,1 0 0,-1 0-1,1 0 1,0 1 0,-1-1-1,1 1 1,0 0 0,0 0 0,-1 1-1,5 0 1,-7-1-14,0 1 0,0 0 0,0-1 0,1 1 0,-1 0 0,0 0 0,0 0 0,0 0 0,0 0 0,-1 0 0,1 0 0,0 0 0,0 0 0,-1 0 0,1 0 0,0 0 0,-1 1 0,1-1 0,-1 0 0,0 1 0,1-1 0,-1 0 0,0 3 0,2 37 0,-1-17 0,-1-24 0,0 1 0,0-1 0,1 0 0,-1 1 0,0-1 0,0 1 0,0-1 0,1 0 0,-1 1 0,0-1 0,1 1 0,-1-1 0,0 0 0,1 1 0,-1-1 0,1 0 0,-1 0 0,0 1 0,1-1 0,-1 0 0,1 0 0,-1 0 0,1 0 0,-1 1 0,1-1 0,-1 0 0,1 0 0,-1 0 0,1 0 0,-1 0 0,1 0 0,-1 0 0,1 0 0,-1 0 0,1-1 0,-1 1 0,0 0 0,1 0 0,-1 0 0,1 0 0,-1-1 0,1 1 0,-1 0 0,0-1 0,1 1 0,0-1 0,20-13 0,0-7 0,-5 6 0,0 0 0,18-13 0,-30 25 0,-1 0 0,1 1 0,-1 0 0,1 0 0,0 0 0,0 0 0,0 1 0,0-1 0,0 1 0,0 0 0,0 0 0,0 1 0,0-1 0,1 1 0,-1 0 0,8 1 0,-11-1 0,0 1 0,0 0 0,1 0 0,-1 0 0,0 0 0,0 0 0,0 0 0,0 1 0,0-1 0,-1 0 0,1 0 0,0 1 0,-1-1 0,1 1 0,0-1 0,-1 0 0,0 1 0,1-1 0,-1 1 0,0-1 0,0 1 0,0-1 0,0 1 0,0 1 0,0 48 0,-1-37 0,0 5-2728,0-2-3320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6.250"/>
    </inkml:context>
    <inkml:brush xml:id="br0">
      <inkml:brushProperty name="width" value="0.025" units="cm"/>
      <inkml:brushProperty name="height" value="0.025" units="cm"/>
    </inkml:brush>
  </inkml:definitions>
  <inkml:trace contextRef="#ctx0" brushRef="#br0">74 534 13389,'0'0'1852,"-8"9"-48,-2 0-1135,-24 25 828,12-7 3096,58-61-855,-9 9-2645,435-526 2494,-462 551-3587,0 0-1,0 0 1,0-1-1,0 1 1,0 0-1,1 0 0,-1 0 1,0 0-1,0 0 1,0 0-1,0-1 0,0 1 1,0 0-1,1 0 1,-1 0-1,0 0 1,0 0-1,0 0 0,0 0 1,0 0-1,1 0 1,-1 0-1,0 0 0,0 0 1,0 0-1,1 0 1,-1 0-1,0 0 1,0 0-1,0 0 0,0 0 1,1 0-1,-1 0 1,0 0-1,0 0 0,0 0 1,0 0-1,0 0 1,1 0-1,-1 0 1,0 0-1,0 1 0,0-1 1,0 0-1,0 0 1,1 0-1,-1 0 0,0 0 1,0 0-1,0 1 1,0-1-1,0 0 1,0 0-1,0 0 0,0 0 1,0 1-1,0-1 1,0 0-1,0 0 0,0 0 1,0 0-1,0 1 1,0-1-1,0 0 1,0 0-1,0 0 0,0 1 1,4 23-109,-4 31-4,-2 6-140,-1-16 367,2 0 1,7 56-1,-4-87-524,0 1 0,2-1-1,0 0 1,7 18 0,-7-24-207,0 0 0,0-1 1,1 1-1,0-1 0,0 0 1,0-1-1,1 1 0,8 6 1,29 16-6698</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9.376"/>
    </inkml:context>
    <inkml:brush xml:id="br0">
      <inkml:brushProperty name="width" value="0.025" units="cm"/>
      <inkml:brushProperty name="height" value="0.025" units="cm"/>
    </inkml:brush>
  </inkml:definitions>
  <inkml:trace contextRef="#ctx0" brushRef="#br0">22 90 18578,'0'0'10089,"-1"11"-9747,-3 20-197,-12 131 153,16-161-281,0 0 0,0 0 1,0 0-1,0-1 0,0 1 0,0 0 1,0 0-1,0 0 0,1 0 1,-1 0-1,0-1 0,1 1 0,-1 0 1,1 0-1,-1 0 0,1-1 0,-1 1 1,1 0-1,-1-1 0,1 1 1,0-1-1,-1 1 0,1 0 0,0-1 1,-1 1-1,1-1 0,0 0 0,0 1 1,0-1-1,-1 0 0,1 1 1,0-1-1,0 0 0,0 0 0,0 0 1,0 0-1,0 0 0,-1 0 0,1 0 1,0 0-1,0 0 0,0 0 1,0 0-1,0 0 0,0-1 0,-1 1 1,1 0-1,0-1 0,1 0 0,4-1 235,0 0 0,0-1 0,0 0 0,0 0 0,9-7 0,14-14 1,0-1 0,44-51 0,-60 61-228,-1-1 1,0-1 0,-1 1 0,-1-2 0,0 0 0,13-36 0,-21 43-26,-6 11 0,-4 9 0,-12 22 0,2 1 0,2 0 0,0 2 0,3 0 0,-14 49 0,25-77-11,-1 3-268,0-1 1,1 1-1,0 0 1,0-1-1,1 1 1,0 0-1,1 0 1,0 0-1,0 0 1,2 9-1,-2-17-8,1 0 1,0 1-1,0-1 0,-1 0 0,1-1 0,0 1 1,0 0-1,0 0 0,0 0 0,0 0 1,0-1-1,0 1 0,0 0 0,0-1 0,1 1 1,-1-1-1,0 1 0,0-1 0,0 0 0,1 1 1,-1-1-1,0 0 0,0 0 0,1 0 1,-1 0-1,0 0 0,1 0 0,-1-1 0,0 1 1,2-1-1,-1 1-58,25-3-6563</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9.703"/>
    </inkml:context>
    <inkml:brush xml:id="br0">
      <inkml:brushProperty name="width" value="0.025" units="cm"/>
      <inkml:brushProperty name="height" value="0.025" units="cm"/>
    </inkml:brush>
  </inkml:definitions>
  <inkml:trace contextRef="#ctx0" brushRef="#br0">88 0 3908,'0'0'11018,"-7"51"-10057,-9-13 1025,0 3-1474,0 3-480,1-1-96,5-8 64,3-7 0,7-11 0,0-12-544,8-5-1474,9-17-1698,1-10-2113</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40.061"/>
    </inkml:context>
    <inkml:brush xml:id="br0">
      <inkml:brushProperty name="width" value="0.025" units="cm"/>
      <inkml:brushProperty name="height" value="0.025" units="cm"/>
    </inkml:brush>
  </inkml:definitions>
  <inkml:trace contextRef="#ctx0" brushRef="#br0">79 101 22037,'0'0'2872,"-6"9"-710,-4 6-1897,1 1 1,0-1-1,1 1 0,1 0 1,1 1-1,0 0 0,1 0 0,1 0 1,-4 35-1,8-51-343,0-1-1,-1 1 1,1-1-1,0 1 1,0-1 0,0 0-1,0 1 1,0-1-1,0 1 1,0-1 0,1 1-1,-1-1 1,0 1-1,0-1 1,0 1 0,0-1-1,1 0 1,-1 1-1,0-1 1,0 1-1,1-1 1,-1 0 0,0 1-1,1-1 1,-1 0-1,0 1 1,1-1 0,-1 0-1,0 1 1,1-1-1,-1 0 1,1 0 0,-1 0-1,1 1 1,-1-1-1,1 0 1,19-8-1543,15-23-332,111-164-8322,-118 151 12330,-2 0 4019,-38 75-946,2-1-4181,-23 33-63,7-14-345,-20 53 1,40-88-493,1 0 1,1 0 0,1 1-1,0-1 1,1 1-1,0 0 1,1 0 0,2 26-1,-1-39-144,1 0 0,-1-1 1,1 1-1,-1-1 0,1 1 0,0-1 0,0 0 0,0 1 0,0-1 0,0 0 0,0 0 0,0 1 1,0-1-1,0 0 0,1 0 0,-1 0 0,0 0 0,1-1 0,-1 1 0,1 0 0,-1 0 0,1-1 0,-1 1 1,3 0-1,10 0-3086,0-6-3330,-6-4-3923</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40.402"/>
    </inkml:context>
    <inkml:brush xml:id="br0">
      <inkml:brushProperty name="width" value="0.025" units="cm"/>
      <inkml:brushProperty name="height" value="0.025" units="cm"/>
    </inkml:brush>
  </inkml:definitions>
  <inkml:trace contextRef="#ctx0" brushRef="#br0">0 122 21332,'0'0'10090,"14"-52"-8745,8 32-1345,6 2 0,3 4 0,4 4 0,-3 7-1025,-4-1-5765,2 4-9546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41.149"/>
    </inkml:context>
    <inkml:brush xml:id="br0">
      <inkml:brushProperty name="width" value="0.025" units="cm"/>
      <inkml:brushProperty name="height" value="0.025" units="cm"/>
    </inkml:brush>
  </inkml:definitions>
  <inkml:trace contextRef="#ctx0" brushRef="#br0">182 136 1794,'0'0'9753,"6"-11"-6982,1 0-2061,21-38 3463,-25 43-3123,0 0-1,-1 0 1,0 0 0,0 0 0,0-1 0,-1 1 0,1-13-1,-9 18-591,0 0-1,0 1 0,0 0 1,0 0-1,-9 2 0,2-1-243,0 1-1,0 1 0,1 0 0,-1 0 0,1 1 0,-22 11 0,30-12-164,0 0 0,0 1 1,1-1-1,-1 1 0,1 0 0,0 1 0,0-1 0,0 1 0,0 0 0,1 0 0,0 0 0,0 0 0,0 0 0,1 1 0,-1-1 0,1 1 0,1 0 0,-2 7 0,2-11-49,0 1 0,0-1 0,1 0 0,-1 1 0,1-1 0,0 0 0,-1 1 0,1-1 0,0 0 0,0 1 0,1-1 0,-1 1 0,0-1 0,1 0 0,-1 1 0,1-1 0,0 0 0,0 0 0,0 1 0,0-1 0,0 0 0,1 0 0,-1 0 0,0 0 0,1 0 0,0-1 0,-1 1 0,4 2 0,-1-2 0,1-1 0,-1 1 0,1-1 0,-1 0 0,1 0 0,-1 0 0,1-1 0,0 0 0,0 0 0,-1 0 0,1 0 0,0-1 0,-1 0 0,6-1 0,2-2 0,0-1 0,-1 0 0,1-1 0,-1 0 0,-1 0 0,1-2 0,-1 1 0,0-1 0,-1 0 0,0-1 0,0 0 0,-1-1 0,0 0 0,-1 0 0,0-1 0,-1 1 0,0-1 0,0-1 0,4-14 0,-62 116 0,46-78 0,1-3 0,1 0 0,0 0 0,0 1 0,1 0 0,-4 13 0,7-22 0,1-1 0,-1 0 0,0 0 0,0 1 0,1-1 0,-1 0 0,0 1 0,0-1 0,1 0 0,-1 0 0,0 0 0,1 1 0,-1-1 0,0 0 0,1 0 0,-1 0 0,0 0 0,1 1 0,-1-1 0,0 0 0,1 0 0,-1 0 0,0 0 0,1 0 0,-1 0 0,0 0 0,1 0 0,-1 0 0,1 0 0,-1 0 0,0 0 0,1-1 0,-1 1 0,0 0 0,1 0 0,-1 0 0,0 0 0,1-1 0,-1 1 0,0 0 0,1 0 0,-1 0 0,0-1 0,0 1 0,1-1 0,19-9 0,65-53 0,-54 39 0,66-39 0,-95 62 0,-1 0 0,0 0 0,0 0 0,1 1 0,-1-1 0,1 0 0,-1 1 0,0-1 0,1 1 0,-1-1 0,1 1 0,-1 0 0,1 0 0,0 0 0,-1 0 0,1 0 0,-1 0 0,1 0 0,-1 0 0,1 1 0,-1-1 0,1 0 0,-1 1 0,3 1 0,-3-1 0,0 1 0,0-1 0,0 1 0,0-1 0,0 1 0,0-1 0,0 1 0,-1 0 0,1 0 0,-1-1 0,1 1 0,-1 0 0,0 0 0,1 0 0,-1-1 0,0 1 0,-1 2 0,0 13 0,-1-1 0,0-1 0,-8 25 0,9-38 0,-4 16 0,-5 32 0,10-49 0,0-1 0,0 1 0,1-1 0,-1 0 0,0 1 0,1-1 0,-1 1 0,0-1 0,1 0 0,-1 1 0,1-1 0,-1 0 0,1 0 0,-1 1 0,0-1 0,1 0 0,-1 0 0,1 0 0,-1 0 0,1 1 0,-1-1 0,1 0 0,-1 0 0,1 0 0,-1 0 0,1 0 0,-1 0 0,1 0 0,-1 0 0,1-1 0,-1 1 0,1 0 0,-1 0 0,1 0 0,-1 0 0,1-1 0,-1 1 0,0 0 0,1 0 0,-1-1 0,1 1 0,-1-1 0,24-10 0,-4-4 0,-1-1 0,17-19 0,-19 19 0,0 0 0,32-22 0,-48 37 0,0 1 0,-1-1 0,1 0 0,-1 1 0,1-1 0,0 1 0,0-1 0,-1 1 0,1 0 0,0-1 0,0 1 0,-1 0 0,1-1 0,0 1 0,0 0 0,0 0 0,-1 0 0,1 0 0,0 0 0,0 0 0,0 0 0,0 0 0,0 0 0,-1 0 0,1 0 0,0 1 0,0-1 0,0 0 0,-1 0 0,1 1 0,1 0 0,-2 0 0,1 0 0,-1 1 0,1-1 0,-1 1 0,1-1 0,-1 1 0,0-1 0,0 1 0,0-1 0,0 1 0,0-1 0,0 1 0,0-1 0,-1 1 0,1 1 0,-20 56 0,13-44-1076,4-12 52,1 1 1,0-1-1,0 1 1,1 0 0,-1 0-1,1 0 1,0 0-1,-2 6 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41.989"/>
    </inkml:context>
    <inkml:brush xml:id="br0">
      <inkml:brushProperty name="width" value="0.025" units="cm"/>
      <inkml:brushProperty name="height" value="0.025" units="cm"/>
    </inkml:brush>
  </inkml:definitions>
  <inkml:trace contextRef="#ctx0" brushRef="#br0">439 79 19026,'2'-3'515,"0"0"0,0 0 0,0-1 1,-1 1-1,0 0 0,0-1 0,0 1 0,0-1 0,0 1 1,-1-1-1,1 0 0,-1 1 0,0-1 0,-1-5 0,1 8-307,-1-1-1,-1 1 0,1-1 1,0 1-1,0-1 1,0 1-1,-1 0 0,1 0 1,0-1-1,-1 1 0,0 0 1,1 0-1,-1 1 0,1-1 1,-1 0-1,0 0 1,0 1-1,1-1 0,-1 1 1,0 0-1,0-1 0,0 1 1,1 0-1,-1 0 1,0 0-1,0 0 0,0 0 1,-2 1-1,-9 1-207,1-1 0,0 2 0,0-1 0,0 2 0,0-1 0,1 2 0,-1-1 0,1 2 0,-13 8 0,-8 6 0,-51 41 0,71-51 0,6-6 0,0 0 0,0 1 0,1-1 0,0 1 0,0 0 0,0 0 0,0 1 0,1-1 0,0 1 0,0 0 0,1 0 0,-5 10 0,8-15 0,0-1 0,0 1 0,0 0 0,0 0 0,1-1 0,-1 1 0,0 0 0,0-1 0,1 1 0,-1 0 0,0-1 0,1 1 0,-1 0 0,1-1 0,-1 1 0,1-1 0,-1 1 0,1-1 0,-1 1 0,1-1 0,-1 1 0,1-1 0,0 1 0,-1-1 0,1 0 0,0 0 0,-1 1 0,1-1 0,0 0 0,-1 0 0,1 0 0,1 1 0,29 4 0,-25-5 0,31 4-23,2 1-122,45 9-1,-75-12 101,0 1 0,0-1 0,0 2-1,-1-1 1,1 1 0,-1 0 0,0 1-1,0 0 1,0 0 0,10 10 0,-16-13 51,0 0 0,0 0 0,-1 0 1,1 1-1,0-1 0,-1 0 1,0 1-1,1-1 0,-1 1 1,0-1-1,0 1 0,0-1 0,-1 1 1,1 0-1,-1-1 0,1 1 1,-1 0-1,0-1 0,0 1 1,0 0-1,-1 0 0,1-1 0,0 1 1,-1 0-1,0-1 0,0 1 1,0 0-1,0-1 0,0 1 0,0-1 1,0 0-1,-1 1 0,0-1 1,1 0-1,-1 0 0,0 0 1,0 0-1,-3 2 0,-3 4 57,-1-1 0,0 0 0,0-1 0,0 0 0,-1 0-1,0-1 1,0 0 0,-13 3 0,-3 0-63,0-1 0,-52 6 0,67-12 0,-1 0 0,1-1 0,-1 0 0,1 0 0,-1-2 0,1 1 0,0-1 0,-1-1 0,-14-5 0,23 6-220,-1 0 0,1 0 0,0 0 0,0 0 0,0 0 1,1-1-1,-1 1 0,-3-5 0,5 6-5,1 1-1,-1-1 1,0 0 0,1 0-1,-1 0 1,0 0 0,1 0-1,-1 0 1,1 0 0,0 0 0,-1 0-1,1 0 1,0 0 0,0 0-1,0-1 1,0 1 0,0 0 0,0 0-1,0 0 1,0 0 0,0 0-1,0 0 1,0 0 0,1 0 0,-1 0-1,0 0 1,1 0 0,-1 0-1,1 0 1,1-2 0,10-4-12272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9.808"/>
    </inkml:context>
    <inkml:brush xml:id="br0">
      <inkml:brushProperty name="width" value="0.025" units="cm"/>
      <inkml:brushProperty name="height" value="0.025" units="cm"/>
    </inkml:brush>
  </inkml:definitions>
  <inkml:trace contextRef="#ctx0" brushRef="#br0">36 73 17232,'0'0'5696,"-1"-8"-2583,1 6-2992,0 0 0,-1 0 1,1 0-1,0 0 0,0 0 1,0 0-1,0 0 0,0 0 1,1 0-1,-1 0 0,1 0 1,-1 0-1,1 0 1,0 0-1,0 0 0,0 0 1,0 1-1,0-1 0,0 0 1,0 1-1,0-1 0,1 1 1,-1-1-1,1 1 0,-1 0 1,1-1-1,-1 1 0,1 0 1,0 0-1,0 0 0,0 0 1,-1 0-1,1 1 1,0-1-1,0 1 0,0-1 1,0 1-1,0 0 0,0-1 1,2 1-1,12-3 18,0 1 1,-1 1-1,1 0 1,0 1-1,-1 1 1,1 0-1,27 6 1,-40-6-125,1-1 1,-1 1-1,1 1 1,-1-1-1,0 0 1,0 1-1,0-1 1,0 1-1,0 0 1,0 0-1,0 0 1,0 1-1,-1-1 1,1 0-1,-1 1 1,1 0-1,-1 0 1,0 0-1,0 0 1,-1 0-1,1 0 1,-1 0-1,1 0 1,-1 1-1,0-1 1,0 0-1,0 1 1,-1-1-1,1 1 1,-1-1-1,0 1 1,0-1-1,0 1 1,-1-1-1,1 1 1,-1-1-1,1 1 0,-1-1 1,0 1-1,-2 3 1,-2 5-16,0 0 0,-1-1 0,0 0 0,-1 0 0,0 0 0,-1-1 0,0 0 0,-17 16 0,-4 1 0,-49 36 0,51-45 0,-24 18 0,48-33 0,0-1 0,0 1 0,0 0 0,0 0 0,1 0 0,-1 0 0,1 1 0,0-1 0,-1 1 0,2-1 0,-3 6 0,4-9 0,0 1 0,0 0 0,0-1 0,0 1 0,0 0 0,0-1 0,0 1 0,0 0 0,0 0 0,0-1 0,1 1 0,-1 0 0,0-1 0,0 1 0,1-1 0,-1 1 0,1 0 0,-1-1 0,0 1 0,1-1 0,-1 1 0,1-1 0,-1 1 0,1-1 0,-1 1 0,1-1 0,0 0 0,-1 1 0,1-1 0,-1 0 0,1 1 0,0-1 0,-1 0 0,1 0 0,0 0 0,-1 1 0,1-1 0,0 0 0,0 0 0,-1 0 0,2 0 0,39 0 0,-30 0 0,34-3-698,0-2 0,0-1-1,45-14 1,-40 9-555,-36 6-2978,-25-3-11130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0.138"/>
    </inkml:context>
    <inkml:brush xml:id="br0">
      <inkml:brushProperty name="width" value="0.025" units="cm"/>
      <inkml:brushProperty name="height" value="0.025" units="cm"/>
    </inkml:brush>
  </inkml:definitions>
  <inkml:trace contextRef="#ctx0" brushRef="#br0">0 23 18642,'0'0'7623,"54"-20"-5990,-14 17-800,10 3-513,6 0-255,2 0-1026,-1 3-2627,-4 4-2946,-8-4-7335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0.513"/>
    </inkml:context>
    <inkml:brush xml:id="br0">
      <inkml:brushProperty name="width" value="0.025" units="cm"/>
      <inkml:brushProperty name="height" value="0.025" units="cm"/>
    </inkml:brush>
  </inkml:definitions>
  <inkml:trace contextRef="#ctx0" brushRef="#br0">49 0 12844,'0'0'4479,"-7"11"-1671,4-7-2378,-26 43 2238,28-45-2479,0 1-1,-1 0 0,1-1 0,0 1 0,0 0 0,0 0 0,1 0 1,-1 0-1,1 0 0,-1-1 0,1 1 0,0 0 0,0 0 0,1 0 0,-1 0 1,0 0-1,1 0 0,1 4 0,0-6-150,0 1 0,0 0 1,0-1-1,0 1 0,0-1 0,1 0 0,-1 0 1,0 0-1,1 0 0,-1 0 0,1 0 0,-1 0 1,1-1-1,0 0 0,-1 1 0,1-1 0,-1 0 1,1 0-1,0 0 0,3-1 0,56-9 409,-47 5-336,0-1-1,0-1 1,-1-1-1,16-9 1,-23 13 87,-1-1 0,1 0 1,-1 0-1,0 0 0,0 0 0,-1-1 0,0 0 1,0-1-1,0 1 0,5-11 0,-33 57 445,11-21-289,-20 41 0,29-53-594,0 1 0,0 0 1,1 0-1,1 0 0,-1 0 0,0 9 0,2-16 116,0 1 0,0-1 0,0 1 0,0-1 0,0 1 0,1 0 1,-1-1-1,0 1 0,1-1 0,-1 1 0,1-1 0,0 1 0,-1-1 0,1 0 0,0 1 0,0-1 0,0 0 0,0 1 0,0-1 0,0 0 0,0 0 0,0 0 0,0 0 0,1 0 1,-1 0-1,0 0 0,1 0 0,-1-1 0,0 1 0,1-1 0,-1 1 0,1-1 0,-1 1 0,1-1 0,0 0 0,-1 0 0,1 1 0,1-1 0,26 0-7595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0.856"/>
    </inkml:context>
    <inkml:brush xml:id="br0">
      <inkml:brushProperty name="width" value="0.025" units="cm"/>
      <inkml:brushProperty name="height" value="0.025" units="cm"/>
    </inkml:brush>
  </inkml:definitions>
  <inkml:trace contextRef="#ctx0" brushRef="#br0">1 0 18834,'0'0'13773,"73"45"-19923,-45-40-1345,-5-4-7751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8.859"/>
    </inkml:context>
    <inkml:brush xml:id="br0">
      <inkml:brushProperty name="width" value="0.025" units="cm"/>
      <inkml:brushProperty name="height" value="0.025" units="cm"/>
    </inkml:brush>
  </inkml:definitions>
  <inkml:trace contextRef="#ctx0" brushRef="#br0">30 1 7239,'0'0'2178,"-24"52"-2082,24-39-96,-2-1 32,2 1-64,-3 0-96,3-3 96,0-1 32,0 0 0,0-3-1345,0-3-2243</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1.230"/>
    </inkml:context>
    <inkml:brush xml:id="br0">
      <inkml:brushProperty name="width" value="0.025" units="cm"/>
      <inkml:brushProperty name="height" value="0.025" units="cm"/>
    </inkml:brush>
  </inkml:definitions>
  <inkml:trace contextRef="#ctx0" brushRef="#br0">5 12 19122,'0'0'12011,"-4"15"-12619,20-15-1090,6 0-1313,-2-13-1921,3 0-3204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1.558"/>
    </inkml:context>
    <inkml:brush xml:id="br0">
      <inkml:brushProperty name="width" value="0.025" units="cm"/>
      <inkml:brushProperty name="height" value="0.025" units="cm"/>
    </inkml:brush>
  </inkml:definitions>
  <inkml:trace contextRef="#ctx0" brushRef="#br0">290 28 18642,'0'0'2994,"-9"-5"-121,4 2-2664,1 0 1,-1 1 0,0-1 0,0 1 0,-1 0-1,1 0 1,0 1 0,-1-1 0,1 1 0,-1 0-1,1 1 1,-1 0 0,1-1 0,-1 2-1,0-1 1,1 1 0,-1 0 0,1 0 0,-10 3-1,0 3-57,0 0-1,1 0 1,-1 2-1,2 0 1,-16 13-1,23-18-127,1 1 0,-1-1-1,1 2 1,0-1 0,1 0 0,0 1-1,-1 0 1,2 0 0,-1 0 0,1 0 0,0 1-1,0-1 1,1 1 0,-3 10 0,5-16-22,0 1 1,0-1 0,0 0-1,1 0 1,-1 0-1,0 1 1,1-1 0,-1 0-1,1 0 1,-1 0 0,1 0-1,0 0 1,-1 1 0,1-1-1,0-1 1,0 1-1,-1 0 1,1 0 0,0 0-1,0 0 1,0 0 0,0-1-1,0 1 1,1-1 0,-1 1-1,0 0 1,0-1-1,0 0 1,0 1 0,1-1-1,-1 0 1,3 1 0,49 5 150,-39-5-137,-14-1-16,90 13-13,-82-11-66,0 0 0,-1 0-1,1 1 1,-1-1 0,0 2-1,0-1 1,0 1 0,0 0-1,8 7 1,-13-9 88,0 0-1,0 0 1,-1 0 0,1 0 0,0 0 0,-1 1-1,0-1 1,0 0 0,1 1 0,-1-1 0,0 1-1,-1-1 1,1 1 0,0-1 0,-1 1 0,0 0-1,1-1 1,-1 1 0,0 0 0,-1-1 0,1 1-1,0 0 1,-1-1 0,1 1 0,-1-1 0,0 1-1,0-1 1,0 1 0,0-1 0,0 1 0,0-1-1,-1 0 1,1 0 0,-1 0 0,0 1 0,-3 1-1,-2 5 191,-1-1-1,0 0 0,-1-1 0,0 1 0,0-2 1,-1 1-1,-11 5 0,7-6 29,-1 0-1,1 0 1,-21 4-1,29-9-178,-1 0 1,0 0-1,1 0 0,-1 0 0,1-1 0,-1 0 0,0-1 1,1 1-1,-1-1 0,-8-3 0,15 4-114,-1 0 0,0 0 0,0-1 0,0 1-1,0 0 1,0-1 0,0 1 0,0-1 0,1 1 0,-1-1 0,0 1 0,0-1 0,1 1-1,-1-1 1,0 0 0,1 0 0,-1 1 0,1-1 0,-1 0 0,1 0 0,-1 0 0,1 1-1,0-1 1,-1 0 0,1 0 0,0 0 0,-1 0 0,1 0 0,0 0 0,0 0 0,0 0 0,0 0-1,0 0 1,0 0 0,0 0 0,0 0 0,1 1 0,-1-1 0,0 0 0,1 0 0,-1 0-1,1-1 1,0-1-341,1 1 0,-1-1 0,1 1 0,0 0 0,0-1-1,0 1 1,0 0 0,0 0 0,0 0 0,1 0 0,-1 1-1,4-3 1,28-9-5267,4 2-1752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1.931"/>
    </inkml:context>
    <inkml:brush xml:id="br0">
      <inkml:brushProperty name="width" value="0.025" units="cm"/>
      <inkml:brushProperty name="height" value="0.025" units="cm"/>
    </inkml:brush>
  </inkml:definitions>
  <inkml:trace contextRef="#ctx0" brushRef="#br0">62 108 17713,'0'0'9678,"-9"4"-8530,-28 15-379,36-19-738,0 1 0,0-1 0,1 0 0,-1 1 0,0-1 0,0 1 0,0-1 0,1 1 0,-1 0 0,0-1 0,1 1 0,-1 0 0,0-1 1,1 1-1,-1 0 0,1 0 0,-1 0 0,1 0 0,-1-1 0,1 1 0,0 0 0,0 0 0,-1 0 0,1 0 0,0 0 0,0 0 0,0 0 0,0 0 0,0 0 0,0 1 0,0-1-21,1 0 0,0-1 0,-1 1-1,1 0 1,0-1 0,-1 1-1,1 0 1,0-1 0,-1 1 0,1-1-1,0 1 1,0-1 0,0 1-1,0-1 1,0 0 0,-1 1 0,1-1-1,0 0 1,0 0 0,0 0-1,0 0 1,0 1 0,1-2 0,8 1 47,0-1 0,0 0 0,0-1 0,-1 0 0,1-1 0,-1 0 0,1-1 0,-1 1 0,0-2 0,13-8 0,8-7 368,44-39 1,-14 10-218,-74 86-149,-27 52 396,37-81-450,2 1 0,-1-1-1,1 1 1,0 0 0,1-1-1,0 1 1,1 0 0,0 0-1,0 9 1,1-17-36,-1 0-1,0 0 1,1 0 0,-1 0 0,0 0-1,1 0 1,0 0 0,-1 0 0,1 0-1,-1 0 1,1-1 0,0 1 0,-1 0-1,1 0 1,0-1 0,0 1 0,0 0-1,0-1 1,0 1 0,-1-1 0,1 1-1,0-1 1,0 0 0,0 1 0,0-1-1,0 0 1,0 0 0,0 0 0,2 0-1,32-2-3669,-3-12-3335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2.275"/>
    </inkml:context>
    <inkml:brush xml:id="br0">
      <inkml:brushProperty name="width" value="0.025" units="cm"/>
      <inkml:brushProperty name="height" value="0.025" units="cm"/>
    </inkml:brush>
  </inkml:definitions>
  <inkml:trace contextRef="#ctx0" brushRef="#br0">1 0 16592,'0'0'-3107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2.647"/>
    </inkml:context>
    <inkml:brush xml:id="br0">
      <inkml:brushProperty name="width" value="0.025" units="cm"/>
      <inkml:brushProperty name="height" value="0.025" units="cm"/>
    </inkml:brush>
  </inkml:definitions>
  <inkml:trace contextRef="#ctx0" brushRef="#br0">135 0 15599,'0'0'9652,"2"10"-7373,1 8-1697,0 0 0,-2-1 0,0 1 0,-1 0-1,-1 0 1,0 0 0,-1-1 0,-7 25 0,3-19-582,0 1 0,2-1 0,-3 38 0,7-60 0,0 0 0,1 0 0,-1-1 0,0 1 0,0 0 0,1 0 0,-1-1 0,0 1 0,1 0 0,-1-1 0,1 1 0,-1 0 0,1-1 0,-1 1 0,1-1 0,-1 1 0,1-1 0,0 1 0,-1-1 0,1 1 0,0-1 0,-1 0 0,1 1 0,0-1 0,-1 0 0,1 1 0,0-1 0,0 0 0,-1 0 0,1 0 0,0 0 0,1 0 0,34 1 0,-24-2 0,-7 1 0,5-1 0,1 1 0,-1 1 0,1 0 0,-1 0 0,0 1 0,19 5 0,-26-6 0,0 1 0,-1 0 0,1-1 0,0 1 0,0 0 0,-1 1 0,0-1 0,1 0 0,-1 1 0,0-1 0,0 1 0,0 0 0,0 0 0,-1 0 0,1 0 0,-1 0 0,0 0 0,1 0 0,-2 0 0,1 1 0,0-1 0,-1 0 0,1 0 0,-1 1 0,0 5 0,1-5 0,-1 1 0,0-1 0,0 0 0,0 1 0,-1-1 0,1 0 0,-1 0 0,0 1 0,0-1 0,0 0 0,-1 0 0,1 0 0,-1 0 0,0 0 0,-5 6 0,4-7 0,1-1 0,-1 0 0,-1 0 0,1 0 0,0 0 0,0 0 0,-1-1 0,1 0 0,-1 1 0,1-1 0,-1-1 0,0 1 0,1 0 0,-1-1 0,0 0 0,1 0 0,-1 0 0,0 0 0,-4-1 0,-3-1 0,0 0 0,0 0 0,0-2 0,1 1 0,-1-1 0,1-1 0,0 0 0,0 0 0,-17-13 0,1-1 0,1-1 0,-26-27 0,51 47-30,0 0 0,0 0 0,0 0 0,0 0 1,1 0-1,-1 0 0,0 0 0,0 0 0,0 0 0,0 0 0,0 0 0,0 0 1,0 0-1,0 0 0,1 0 0,-1 0 0,0 0 0,0 0 0,0 0 0,0 0 1,0 0-1,0-1 0,0 1 0,0 0 0,0 0 0,1 0 0,-1 0 0,0 0 1,0 0-1,0 0 0,0 0 0,0 0 0,0 0 0,0-1 0,0 1 0,0 0 1,0 0-1,0 0 0,0 0 0,0 0 0,0 0 0,0 0 0,0 0 0,0-1 1,0 1-1,0 0 0,0 0 0,0 0 0,0 0 0,0 0 0,0 0 0,0 0 1,0-1-1,0 1 0,0 0 0,0 0 0,0 0 0,0 0 0,0 0 0,-1 0 1,20 3-4264,21 9-4657,-4-2 2619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2.990"/>
    </inkml:context>
    <inkml:brush xml:id="br0">
      <inkml:brushProperty name="width" value="0.025" units="cm"/>
      <inkml:brushProperty name="height" value="0.025" units="cm"/>
    </inkml:brush>
  </inkml:definitions>
  <inkml:trace contextRef="#ctx0" brushRef="#br0">0 117 13261,'0'0'17835,"10"-1"-17456,0 0-276,1-1-1,-1 0 1,1-1-1,-1 0 1,0-1 0,14-7-1,-20 9-78,-1 0 0,1 0 0,-1 0 0,1 0 0,-1-1 0,0 1-1,0-1 1,0 0 0,0 0 0,-1 0 0,1 0 0,-1-1 0,0 1 0,0-1 0,0 1 0,0-1 0,0 0 0,-1 0-1,0 1 1,0-1 0,0 0 0,0 0 0,0-5 0,-1 8-24,0 1 0,0 0 0,0-1 0,0 1 0,0 0 0,0-1 0,0 1 0,0-1 0,0 1 0,0 0 0,0-1 0,0 1 0,0 0 0,-1 0 0,1-1 0,0 1 0,0 0 0,0-1 0,-1 1 0,1 0 0,0 0 0,0-1 0,-1 1 0,1 0 0,0 0 0,0-1 0,-1 1 0,1 0 0,0 0 0,-1 0 0,1 0 0,0 0 0,-1 0 0,1-1 0,0 1 0,-1 0 0,1 0 0,-18 5 0,-14 15 0,24-12 0,1 0 0,-1 1 0,1 0 0,1 0 0,0 1 0,0 0 0,0 0 0,2 0 0,-1 0 0,1 1 0,1 0 0,0 0 0,-3 22 0,5-33 0,1 1 0,0-1 0,1 1 0,-1-1 0,0 1 0,0-1 0,0 1 0,0-1 0,0 1 0,0-1 0,1 0 0,-1 1 0,0-1 0,0 1 0,1-1 0,-1 0 0,0 1 0,0-1 0,1 1 0,-1-1 0,0 0 0,1 1 0,-1-1 0,1 0 0,-1 0 0,0 1 0,1-1 0,-1 0 0,1 0 0,-1 0 0,1 0 0,-1 1 0,1-1 0,-1 0 0,1 0 0,0 0 0,25-5 0,22-16 0,-43 18 0,4-3 0,0 0 0,0 1 0,1 0 0,0 1 0,0 0 0,0 0 0,1 1 0,-1 1 0,1 0 0,-1 0 0,19 0 0,-27 2 0,-1 0 0,1 0 0,-1 0 0,0 1 0,1-1 0,-1 0 0,0 1 0,1-1 0,-1 1 0,0-1 0,0 1 0,0 0 0,1 0 0,-1 0 0,0-1 0,0 1 0,0 0 0,0 0 0,0 0 0,0 0 0,-1 1 0,1-1 0,0 0 0,0 2 0,6 33 0,-7-31 0,0-1 0,1 1 0,-1-1 0,1 1 0,0-1 0,0 0 0,2 5 0,-2-8 0,0 0 0,0 1 0,0-1 0,0 0 0,0 0 0,0 0 0,0 0 0,0 0 0,1 0 0,-1 0 0,0 0 0,1 0 0,-1-1 0,0 1 0,1-1 0,-1 1 0,1-1 0,-1 1 0,1-1 0,-1 0 0,1 1 0,0-1 0,-1 0 0,1 0 0,1-1 0,2 2-205,0-2 1,1 1-1,-1-1 0,0 1 1,0-1-1,0-1 1,0 1-1,0-1 0,0 0 1,0 0-1,-1 0 0,1-1 1,-1 1-1,8-7 0,0-5-6430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3.691"/>
    </inkml:context>
    <inkml:brush xml:id="br0">
      <inkml:brushProperty name="width" value="0.025" units="cm"/>
      <inkml:brushProperty name="height" value="0.025" units="cm"/>
    </inkml:brush>
  </inkml:definitions>
  <inkml:trace contextRef="#ctx0" brushRef="#br0">49 0 16367,'0'0'12893,"1"15"-11762,-2 35-605,-2-1-1,-14 74 0,7-59-125,-3 91 0,23-184-400,-9 17 0,1-3 0,0-1 0,-1 1 0,-1-1 0,0 1 0,-1-1 0,-1 1 0,-4-17 0,6 33 0,0-1 0,0 0 0,0 0 0,0 0 0,-1 1 0,1-1 0,0 0 0,0 0 0,0 0 0,0 0 0,-1 0 0,1 0 0,0 1 0,0-1 0,0 0 0,-1 0 0,1 0 0,0 0 0,0 0 0,0 0 0,-1 0 0,1 0 0,0 0 0,0 0 0,-1 0 0,1 0 0,0 0 0,0 0 0,0 0 0,-1 0 0,1 0 0,0 0 0,0 0 0,0-1 0,-1 1 0,1 0 0,0 0 0,0 0 0,0 0 0,0 0 0,-1 0 0,1-1 0,0 1 0,0 0 0,0 0 0,0 0 0,0 0 0,0-1 0,-1 1 0,1 0 0,0 0 0,0 0 0,0-1 0,0 1 0,-3 18 0,3-12 0,-1 5 0,1 1 0,0 0 0,1 0 0,0-1 0,4 16 0,-4-24 0,-1-1 0,1 1 0,1 0 0,-1-1 0,0 1 0,0-1 0,1 0 0,0 1 0,-1-1 0,1 0 0,0 0 0,0 0 0,0 0 0,0 0 0,0 0 0,1-1 0,-1 1 0,1-1 0,-1 0 0,1 1 0,-1-1 0,1 0 0,0-1 0,-1 1 0,1 0 0,0-1 0,5 1 0,1-1 0,0 0 0,0-1 0,0 0 0,0-1 0,0 0 0,0 0 0,0-1 0,-1 0 0,1-1 0,-1 0 0,0 0 0,0 0 0,-1-1 0,1-1 0,-1 1 0,9-9 0,7-8 0,-2 0 0,0-1 0,25-38 0,-41 88 0,-20 124 0,15-151 0,1 1 0,-1-1 0,0 1 0,0-1 0,0 1 0,0-1 0,0 0 0,0 1 0,0-1 0,0 1 0,1-1 0,-1 0 0,0 1 0,0-1 0,1 0 0,-1 1 0,0-1 0,0 0 0,1 1 0,-1-1 0,0 0 0,1 0 0,-1 1 0,0-1 0,1 0 0,-1 0 0,1 0 0,-1 1 0,0-1 0,1 0 0,-1 0 0,1 0 0,-1 0 0,1 0 0,-1 0 0,0 0 0,1 0 0,-1 0 0,1 0 0,-1 0 0,1 0 0,-1 0 0,0 0 0,1-1 0,-1 1 0,1 0 0,-1 0 0,0 0 0,1-1 0,-1 1 0,0 0 0,1 0 0,-1-1 0,22-14 0,8-22-2106,-24 29 835,-1-1 0,0 0 0,-1 0 0,0 0 0,3-12 0,2-15-6293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4.034"/>
    </inkml:context>
    <inkml:brush xml:id="br0">
      <inkml:brushProperty name="width" value="0.025" units="cm"/>
      <inkml:brushProperty name="height" value="0.025" units="cm"/>
    </inkml:brush>
  </inkml:definitions>
  <inkml:trace contextRef="#ctx0" brushRef="#br0">39 1 15567,'0'0'11403,"-38"49"-11403,50-40-1090,5-1-1216,4 2-1313,-1 3-1314,5 0-2178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4.375"/>
    </inkml:context>
    <inkml:brush xml:id="br0">
      <inkml:brushProperty name="width" value="0.025" units="cm"/>
      <inkml:brushProperty name="height" value="0.025" units="cm"/>
    </inkml:brush>
  </inkml:definitions>
  <inkml:trace contextRef="#ctx0" brushRef="#br0">20 0 6342,'0'0'16314,"2"11"-13805,-1-4-2170,0-1 0,-1 0-1,1 1 1,-1-1 0,-1 1 0,1-1 0,-1 1-1,0-1 1,0 1 0,-1-1 0,0 0 0,-6 12-1,7-16-296,0-1-1,0 1 1,0 0-1,0-1 0,1 1 1,-1 0-1,0 0 1,1 0-1,-1-1 1,1 1-1,-1 0 0,1 0 1,0 0-1,0 0 1,0 3-1,1-5-7,-1 1 0,1-1 0,0 0 0,-1 0 0,1 0 0,0 1 1,-1-1-1,1 0 0,0 0 0,-1 0 0,1 0 0,0 0 0,-1 0 0,1 0 0,0 0 0,-1-1 0,1 1 0,0 0 0,-1 0 0,1 0 0,0-1 0,-1 1 0,1 0 0,-1-1 0,1 1 0,-1-1 0,2 0 0,58-43 1480,-53 38-1446,8-6-68,46-34 0,-56 43 0,0 0 0,0 0 0,1 0 0,-1 1 0,1-1 0,0 1 0,0 1 0,0-1 0,10 0 0,-15 1 0,0 1 0,-1 0 0,1 1 0,0-1 0,-1 0 0,1 0 0,0 0 0,-1 0 0,1 0 0,0 1 0,-1-1 0,1 0 0,-1 1 0,1-1 0,0 0 0,-1 1 0,1-1 0,-1 1 0,1-1 0,-1 0 0,1 1 0,-1-1 0,0 1 0,1 0 0,-1-1 0,0 1 0,1-1 0,-1 1 0,0 0 0,0-1 0,1 1 0,-1 1 0,-1 29 0,-17 28 0,10-26 0,8-33 0,0 1 0,1-1 0,-1 1 0,0-1 1,0 0-1,0 1 0,1-1 0,-1 1 0,0-1 0,0 1 0,1-1 0,-1 0 0,0 1 1,1-1-1,-1 0 0,1 1 0,-1-1 0,0 0 0,1 0 0,-1 1 0,1-1 0,-1 0 1,1 0-1,-1 0 0,1 1 0,-1-1 0,1 0 0,-1 0 0,1 0 0,-1 0 0,1 0 1,-1 0-1,1 0 0,-1 0 0,1 0 0,0-1 0,16-1-20,30-22-3612,-28 12-872,5-1-3391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4.749"/>
    </inkml:context>
    <inkml:brush xml:id="br0">
      <inkml:brushProperty name="width" value="0.025" units="cm"/>
      <inkml:brushProperty name="height" value="0.025" units="cm"/>
    </inkml:brush>
  </inkml:definitions>
  <inkml:trace contextRef="#ctx0" brushRef="#br0">0 130 19090,'0'0'9983,"11"-1"-9706,5 0-230,1-1 0,-1 0 0,0-2-1,0 0 1,17-6 0,-29 9 67,0-1 0,1 0 0,-1 1 0,0-1 0,0-1 0,-1 1 0,1 0 0,0-1 0,-1 0 0,1 0 0,-1 0 0,0 0 0,0-1 0,0 1-1,-1-1 1,1 1 0,-1-1 0,0 0 0,0 0 0,0 0 0,-1 0 0,1-1 0,-1 1 0,0 0 0,0-1 0,0-6 0,-1 10-112,0 1 0,0-1 0,0 1 0,-1-1-1,1 0 1,0 1 0,0-1 0,-1 1 0,1-1 0,0 1-1,-1-1 1,1 1 0,-1-1 0,1 1 0,-1-1 0,1 1-1,-1 0 1,1-1 0,-1 1 0,1 0 0,-1-1 0,1 1-1,-1 0 1,0 0 0,1 0 0,-1-1 0,1 1 0,-1 0 0,0 0-1,1 0 1,-1 0 0,0 0 0,1 0 0,-1 0 0,1 0-1,-1 0 1,0 0 0,1 1 0,-2-1 0,-28 10-17,22-4 15,0 1 0,0 0 0,1 0 0,0 1 0,0 0 0,0 0 0,1 0 0,1 1 0,-1 0 0,1 0 0,1 0 0,0 1 0,0 0 0,1 0 0,-4 20 0,7-29 0,0-1 0,-1 1 0,1 0 0,0 0 0,1 0 0,-1 0 0,0-1 0,0 1 0,0 0 0,0 0 0,1 0 0,-1-1 0,0 1 0,1 0 0,-1 0 0,1-1 0,-1 1 0,1 0 0,-1-1 0,1 1 0,-1-1 0,1 1 0,-1-1 0,1 1 0,0-1 0,-1 1 0,1-1 0,1 1 0,27 2 0,-19-4 0,0-1 0,0 0 0,-1-1 0,11-4 0,41-23 0,-47 22 0,1 0 0,0 1 0,1 1 0,-1 0 0,1 1 0,27-5 0,-42 10 0,-1 0 0,1 0 0,0-1 0,-1 1 0,1 0 0,0 0 0,0 0 0,-1 0 0,1 0 0,0 1 0,-1-1 0,1 0 0,0 0 0,0 0 0,-1 1 0,1-1 0,0 0 0,-1 0 0,1 1 0,-1-1 0,1 1 0,0-1 0,-1 1 0,1-1 0,-1 1 0,1-1 0,-1 1 0,1-1 0,-1 1 0,0 0 0,1-1 0,-1 1 0,1 1 0,-1 26 0,0 1 0,0-29 0,0 1 0,0 0 0,0 0 0,1-1 0,-1 1 0,0 0 0,1 0 0,-1-1 0,0 1 0,1 0 0,-1-1 0,1 1 0,-1-1 0,1 1 0,0-1 0,-1 1 0,1-1 0,-1 1 0,1-1 0,0 1 0,-1-1 0,1 0 0,0 1 0,0-1 0,-1 0 0,1 1 0,0-1 0,1 0 0,5 0 0,1 0 0,-1 0 0,0-1 0,0 0 0,0 0 0,1-1 0,-1 0 0,-1 0 0,1-1 0,0 0 0,10-6 0,-10 5 0,1 1 0,-1-1 0,1 1 0,0 1 0,0 0 0,1 0 0,-1 0 0,9 0 0,-17 2-29,1 0-1,0 1 1,0-1 0,-1 0 0,1 1-1,0-1 1,0 1 0,-1-1 0,1 1-1,0-1 1,-1 1 0,1-1 0,-1 1-1,1 0 1,-1-1 0,1 1 0,-1 0-1,1-1 1,-1 1 0,1 0 0,-1 0-1,0-1 1,0 1 0,1 0 0,-1 0-1,0 0 1,0-1 0,0 1 0,0 0-1,0 0 1,0 0 0,0 0 0,0 0-1,-2 32-3788,2-32 3538,-2 9-7311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39.670"/>
    </inkml:context>
    <inkml:brush xml:id="br0">
      <inkml:brushProperty name="width" value="0.025" units="cm"/>
      <inkml:brushProperty name="height" value="0.025" units="cm"/>
    </inkml:brush>
  </inkml:definitions>
  <inkml:trace contextRef="#ctx0" brushRef="#br0">2 83 4837,'0'0'4799,"0"-9"-3011,-1-10-2350,0-31 10754,2 45-7342,0 8-578,5 30-854,4 65-287,-8-61-700,2-1 1,1 1-1,12 40 0,-17-76-413,0 0 0,0 0 0,0 0 0,0-1 0,1 1 0,-1 0-1,1 0 1,-1 0 0,0 0 0,1 0 0,-1-1 0,1 1 0,0 0 0,-1 0 0,1-1-1,0 1 1,-1 0 0,1-1 0,0 1 0,0-1 0,-1 1 0,1-1 0,0 1 0,0-1 0,0 1-1,0-1 1,0 0 0,1 1 0,0-2 33,0 1-1,0-1 1,-1 1 0,1-1-1,0 1 1,-1-1 0,1 0-1,-1 0 1,1 0 0,-1 0-1,1 0 1,-1 0-1,0-1 1,2-1 0,36-51 985,-38 53-1034,23-40-2,-2-1 0,31-85 0,-50 228 0,-4-73 0,-1-20 0,2-1 0,-1 1 0,1-1 0,0 1 0,0-1 0,1 1 0,0-1 0,1 1 0,-1-1 0,5 12 0,-5-18 0,0-1 0,0 1 0,0 0 0,0-1 0,0 1 0,0 0 0,0-1 0,0 1 0,0-1 0,0 1 0,0-1 0,0 0 0,0 1 0,0-1 0,0 0 0,0 0 0,0 0 0,0 0 0,1 0 0,-1 0 0,0 0 0,0 0 0,0 0 0,0-1 0,0 1 0,0 0 0,0-1 0,0 1 0,0-1 0,0 1 0,0-1 0,0 0 0,0 1 0,0-1 0,0 0 0,0 1 0,0-1 0,-1 0 0,2-1 0,31-35 0,-33 36 0,66-105 0,-9 13 0,-24 64-5269,-23 18-2530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5.325"/>
    </inkml:context>
    <inkml:brush xml:id="br0">
      <inkml:brushProperty name="width" value="0.025" units="cm"/>
      <inkml:brushProperty name="height" value="0.025" units="cm"/>
    </inkml:brush>
  </inkml:definitions>
  <inkml:trace contextRef="#ctx0" brushRef="#br0">3 70 13581,'0'0'6651,"-1"-9"-3896,1 6-2573,-1 1 0,1-1 0,0 1 0,-1-1 0,1 0 0,0 1-1,1-1 1,-1 1 0,0-1 0,1 1 0,0-1 0,-1 1 0,3-4 0,-2 4-8,1 1-1,-1-1 1,1 0 0,0 1 0,0-1 0,0 1 0,0 0 0,0 0 0,0-1-1,0 1 1,0 1 0,1-1 0,-1 0 0,0 0 0,0 1 0,1 0-1,-1-1 1,0 1 0,1 0 0,2 0 0,3-1 55,0 1 0,1 0 0,-1 0 1,0 1-1,0 0 0,0 0 0,-1 1 0,1 0 0,14 6 0,-19-7-177,0 1 0,0 0-1,0 0 1,0 0 0,-1 0-1,1 1 1,0-1-1,-1 1 1,0 0 0,0 0-1,0-1 1,0 1 0,0 1-1,0-1 1,-1 0-1,0 0 1,1 1 0,-1-1-1,0 0 1,-1 1 0,1-1-1,-1 1 1,1-1-1,-1 7 1,0-3-52,-1 0 0,0 0 0,0-1 0,0 1 0,-1 0 0,0-1 0,0 1 0,0-1 0,-1 0 0,0 0 0,-1 0 0,-3 6 0,-15 30 0,25-42 0,0 1 0,1-1 0,-1 0 0,0 0 0,0-1 0,1 1 0,-1-1 0,4-1 0,20-7 0,-1-1 0,0-1 0,-1-2 0,0-1 0,34-24 0,-58 37-13,0 1-1,0-1 1,0 0 0,0 1 0,0-1-1,0 0 1,-1 0 0,1 1 0,0-1-1,0 0 1,-1 0 0,1 0-1,0 0 1,-1 0 0,1 0 0,-1 0-1,1 0 1,-1 0 0,1-1 0,-1 1-1,0 0 1,0-1 0,0 1-22,-1 0 1,1 1 0,-1-1 0,1 0-1,-1 1 1,1-1 0,-1 0-1,0 1 1,0-1 0,1 1 0,-1-1-1,0 1 1,0-1 0,1 1-1,-1 0 1,0 0 0,0-1-1,0 1 1,0 0 0,0 0 0,-1 0-1,-63-2-1852,55 2 1487,55-8-15535,-14 2 6262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5.699"/>
    </inkml:context>
    <inkml:brush xml:id="br0">
      <inkml:brushProperty name="width" value="0.025" units="cm"/>
      <inkml:brushProperty name="height" value="0.025" units="cm"/>
    </inkml:brush>
  </inkml:definitions>
  <inkml:trace contextRef="#ctx0" brushRef="#br0">175 2 17969,'0'0'10052,"-11"0"-9075,5-1-935,0 1-1,0 0 1,0 0 0,0 1-1,0-1 1,0 1 0,1 1-1,-1-1 1,0 1-1,1 0 1,-1 0 0,1 1-1,-1 0 1,1-1 0,0 2-1,0-1 1,1 1 0,-1-1-1,-4 6 1,7-7-35,-33 37 271,34-37-262,0 0 0,-1-1-1,1 1 1,0 0 0,0 0-1,0 0 1,0 0-1,0 0 1,0 0 0,1 0-1,-1 0 1,1 0 0,0 0-1,-1 1 1,1-1 0,0 0-1,0 0 1,0 0 0,0 0-1,2 4 1,-1-5 6,0 0 0,0 0 0,0 0 0,0-1 0,1 1 0,-1 0 0,0-1 0,0 1 0,1-1 0,-1 1 0,1-1 0,-1 1 0,1-1 0,-1 0 0,0 0 0,1 0 0,-1 0 0,1 0 0,-1 0 0,1 0 0,-1 0 0,3-1 0,3 0 139,11-1-38,-1-1-1,1 0 1,-1-1 0,1-1 0,-2-1-1,1 0 1,23-13 0,-25 11-39,1 0 0,0 2 0,0 0 0,1 1 0,0 0 1,0 1-1,30-2 0,-46 6-84,0 0 0,-1 0 0,1 0 0,0 1 0,-1-1 0,1 0 0,0 1 0,-1-1 0,1 0 0,-1 1 0,1-1 0,-1 1 0,1-1 0,-1 0 0,1 1 0,-1-1 0,1 1 0,-1 0 0,0-1 0,1 1 0,-1-1 0,0 1 0,1 0 0,-1-1 0,0 1 0,0 0 0,0-1 0,1 1 0,-1 0 0,0-1 0,0 1 0,0 0 0,0-1 0,0 1 0,0 0 0,-1-1 0,1 1 0,0 0 0,0-1 0,0 1 0,-1 1 0,-11 41 0,5-20 0,9-22 0,0-1 0,0 1 0,0 0 0,0-1 0,0 0 0,0 0 0,0 1 0,0-1 0,0 0 0,0-1 0,0 1 0,0 0 0,0 0 0,0-1 0,3-1 0,46-25 10,9-6-12,-57 31-2,0 1 1,0 0-1,0 0 1,0 0-1,0 1 0,0-1 1,1 1-1,-1-1 1,0 1-1,0 0 0,0 0 1,1 1-1,-1-1 0,0 1 1,0-1-1,5 3 1,-7-2-232,-1 0 1,1 1 0,0-1 0,0 1 0,-1-1-1,1 1 1,-1-1 0,1 1 0,-1-1 0,0 1-1,1-1 1,-1 1 0,0 0 0,0-1-1,0 1 1,0 0 0,0-1 0,-1 4 0,0 1-2021,1 8-4824</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6.278"/>
    </inkml:context>
    <inkml:brush xml:id="br0">
      <inkml:brushProperty name="width" value="0.025" units="cm"/>
      <inkml:brushProperty name="height" value="0.025" units="cm"/>
    </inkml:brush>
  </inkml:definitions>
  <inkml:trace contextRef="#ctx0" brushRef="#br0">240 65 17521,'0'0'3854,"1"-9"75,0 7-3798,-1-1 119,1 1 1,-1-1-1,0 0 1,0 0-1,0 0 1,0 1-1,0-1 1,0 0-1,-1 0 1,-1-4-1,1 5-154,0 1 1,0 0-1,0-1 0,-1 1 0,1 0 0,0 0 0,-1 0 1,1 0-1,0 0 0,-1 0 0,0 0 0,1 0 0,-1 1 1,1-1-1,-1 1 0,0-1 0,0 1 0,1-1 0,-1 1 0,0 0 1,0 0-1,1 0 0,-1 0 0,-3 1 0,-3-1 33,0 1 0,-1 0 0,1 0 0,0 1 0,0 0 1,1 1-1,-1 0 0,0 0 0,1 0 0,0 1 0,-14 10 0,17-11-142,-1 0 0,1 1 0,-1 0 1,1 0-1,0 0 0,0 1 0,1-1 1,0 1-1,0 0 0,0 0 0,0 0 1,0 0-1,1 1 0,0-1 0,1 1 0,-1-1 1,-1 12-1,3-15-12,0-1 1,1 1-1,-1-1 1,0 1-1,1 0 0,-1-1 1,1 1-1,0-1 1,0 1-1,-1-1 1,1 0-1,0 1 0,0-1 1,0 0-1,0 0 1,0 1-1,1-1 1,-1 0-1,0 0 0,0 0 1,1-1-1,-1 1 1,1 0-1,1 1 1,47 17-198,-26-10 49,-13-3 104,0 0 1,0 0 0,-1 1-1,0 1 1,0 0-1,14 15 1,-22-21 71,1 1 1,-1 0-1,0 0 1,0 0-1,0 0 0,0 0 1,-1 1-1,1-1 0,-1 1 1,0-1-1,0 1 1,1 3-1,-2-5 25,0 0-1,0 0 1,-1 0 0,1 1 0,0-1-1,-1 0 1,1 0 0,-1 0 0,0 0-1,0-1 1,0 1 0,0 0-1,0 0 1,0 0 0,0-1 0,0 1-1,-1 0 1,1-1 0,-1 1 0,1-1-1,-1 0 1,-3 3 0,-6 1 90,0 1 1,0-2 0,-1 1-1,0-2 1,0 0-1,0 0 1,0-1-1,-1 0 1,1-1 0,0-1-1,-1 0 1,1 0-1,-25-5 1,36 5-199,0 0 0,0 0 0,0 0 0,0-1 0,0 1 0,0 0 0,0-1 0,-1 1 0,1 0 0,0-1 0,0 0 0,0 1 1,1-1-1,-1 1 0,0-1 0,0 0 0,0 0 0,0 0 0,0 1 0,1-1 0,-1 0 0,0 0 0,1 0 0,-1 0 0,1 0 0,-1 0 0,1 0 0,0 0 0,-1 0 0,1 0 0,0-1 0,0 1 0,-1-2 0,2 2-123,-1-1 0,1 1 0,0-1-1,0 1 1,-1 0 0,1 0 0,0-1 0,0 1-1,0 0 1,0 0 0,0 0 0,1 0-1,-1 0 1,0 0 0,0 0 0,1 0-1,-1 1 1,0-1 0,1 1 0,-1-1 0,1 1-1,-1-1 1,1 1 0,1-1 0,26-3-5638,3 3-2332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6.758"/>
    </inkml:context>
    <inkml:brush xml:id="br0">
      <inkml:brushProperty name="width" value="0.025" units="cm"/>
      <inkml:brushProperty name="height" value="0.025" units="cm"/>
    </inkml:brush>
  </inkml:definitions>
  <inkml:trace contextRef="#ctx0" brushRef="#br0">191 78 15983,'0'0'4468,"-3"-8"-1409,1 4-2942,0-1 524,0-1 0,0 1 0,-1-1 0,0 1-1,0 0 1,-1 0 0,-5-6 0,8 9-502,-1 0 0,0 1 1,-1 0-1,1-1 0,0 1 0,0 0 0,-1 0 0,1 0 1,0 0-1,-1 0 0,1 1 0,-1-1 0,1 1 0,-1-1 1,1 1-1,-1 0 0,1 0 0,-1 0 0,1 0 0,-1 1 1,1-1-1,-1 1 0,1 0 0,-5 1 0,-2 2-82,1-1-1,-1 2 1,1-1-1,0 1 1,-8 7-1,13-10-44,0 0-1,1 0 1,-1 0-1,0 0 0,1 1 1,0-1-1,-1 1 1,1 0-1,0 0 1,0 0-1,1 0 1,-1 0-1,0 0 1,1 0-1,0 0 1,-1 6-1,4-8-11,1 0 0,0 0 0,0 0 0,1 0 0,-1-1 0,0 1 0,0-1 0,0 0 0,0 0 0,0 0 0,0-1 0,1 1 0,2-2 0,7-1 0,1-1 0,-1-1 0,0 0 0,0-1 0,0 0 0,19-13 0,-18 10 0,-1 1 0,2 1 0,-1 0 0,26-8 0,-40 15 0,1 1 0,-1-1 0,0 0 0,1 0 0,-1 0 0,1 1 0,-1-1 0,0 0 0,1 1 0,-1-1 0,1 0 0,-1 1 0,0-1 0,0 0 0,1 1 0,-1-1 0,0 1 0,0-1 0,1 0 0,-1 1 0,0-1 0,0 1 0,0-1 0,0 1 0,0-1 0,1 1 0,-1-1 0,0 1 0,0-1 0,0 1 0,0-1 0,-1 1 0,1-1 0,0 0 0,0 1 0,0 0 0,-1 17 0,-2-1 0,2-13 0,0 0 0,0 0 0,1 1 0,-1-1 0,1 0 0,0 1 0,0-1 0,1 1 0,1 5 0,-1-8 0,0-1 0,0 0 0,0 1 0,0-1 0,0 0 0,1 0 0,-1 1 0,1-1 0,-1 0 0,0 0 0,1-1 0,0 1 0,-1 0 0,1 0 0,0-1 0,-1 1 0,1-1 0,0 0 0,-1 1 0,1-1 0,0 0 0,0 0 0,0 0 0,-1 0 0,1 0 0,0-1 0,0 1 0,2-1 0,7-1 0,1-1 0,-1 0 0,0 0 0,0-1 0,0 0 0,0-1 0,-1-1 0,11-7 0,-8 6 0,0 0 0,0 0 0,1 1 0,22-6 0,-36 12 3,0 0 0,1 0 0,-1 1 0,0-1 0,1 0-1,-1 1 1,0-1 0,0 0 0,1 1 0,-1-1 0,0 0 0,0 1 0,0-1 0,1 1 0,-1-1 0,0 0-1,0 1 1,0-1 0,0 1 0,0-1 0,0 1 0,0-1 0,0 0 0,0 1 0,0-1 0,0 1 0,0-1-1,0 1 1,0-1 0,0 0 0,-1 1 0,1-1 0,0 0 0,0 1 0,0-1 0,-1 1 0,1-1 0,-1 1-1,-5 18-569,5-18 432,-6 13-2595,0-2-3720,1-3-4569</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07.538"/>
    </inkml:context>
    <inkml:brush xml:id="br0">
      <inkml:brushProperty name="width" value="0.025" units="cm"/>
      <inkml:brushProperty name="height" value="0.025" units="cm"/>
    </inkml:brush>
  </inkml:definitions>
  <inkml:trace contextRef="#ctx0" brushRef="#br0">14 106 13677,'0'0'16992,"-2"10"-16426,0 2-419,-1-3-31,1 1-1,0-1 1,1 1-1,0 17 1,1-26-105,0 1-1,0 0 1,0 0-1,0 0 1,1-1-1,-1 1 1,1 0-1,-1 0 1,1-1 0,-1 1-1,1 0 1,0-1-1,0 1 1,0-1-1,0 1 1,0-1-1,0 0 1,0 1 0,1-1-1,-1 0 1,0 0-1,1 0 1,-1 1-1,1-2 1,-1 1-1,1 0 1,0 0-1,-1 0 1,1-1 0,0 1-1,-1-1 1,1 1-1,0-1 1,2 0-1,8 1 6,-1-1 0,1-1-1,-1 0 1,0 0 0,1-2-1,-1 1 1,0-1 0,0-1-1,0 0 1,-1 0 0,1-1-1,-1 0 1,0-1 0,-1 0-1,18-15 1,-14 10 1,-1 0 0,-1-1 0,0-1 0,-1 1 0,0-2 0,-1 1 0,0-1 0,-1-1 0,-1 0 0,10-25 0,-30 76-17,4-15 0,2 0 0,0 1 0,2-1 0,0 1 0,1 0 0,1 0 0,0 35 0,4-55-38,-1 1 0,1-1 0,0 1 0,0-1 0,0 1 0,0-1 0,0 1 0,1-1 0,-1 0 0,1 0 0,-1 1 0,1-1 0,0 0-1,0-1 1,-1 1 0,2 0 0,-1 0 0,0-1 0,0 1 0,0-1 0,1 0 0,-1 0 0,1 0 0,-1 0 0,1 0 0,-1 0 0,1-1 0,-1 1 0,1-1 0,0 0 0,3 0 0,3 1-995,1-1 0,0 0 0,-1 0 0,0-2 0,1 1 0,-1-1 0,18-6 0,19-13-17929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23.827"/>
    </inkml:context>
    <inkml:brush xml:id="br0">
      <inkml:brushProperty name="width" value="0.025" units="cm"/>
      <inkml:brushProperty name="height" value="0.025" units="cm"/>
    </inkml:brush>
  </inkml:definitions>
  <inkml:trace contextRef="#ctx0" brushRef="#br0">2627 591 8520,'-13'-2'7020,"4"1"-7021,0 0 1,0-1-1,1 0 1,-1 0-1,1-1 0,-1 0 1,1-1-1,0 0 0,0 0 1,0 0-1,1-1 1,-1 0-1,1-1 0,0 0 1,1 0-1,-11-13 0,3 0-574,-1-1 1,0 2-1,-29-28 0,34 38 571,0 0 1,0 1 0,0 1-1,-1-1 1,0 2 0,0-1-1,-1 2 1,1-1 0,-14-2-1,-51-7 445,0 3-1,-138-2 1,62 6 277,-45-11 672,-68-5 42,202 21-1236,-1 3 1,-71 9-1,91-2-125,0 2 1,1 1-1,0 3 0,1 1 1,1 2-1,-44 26 0,23-8-69,2 4 0,1 1 0,-57 54 0,85-67-28,2 2-1,2 0 1,0 2 0,2 1-1,2 2 1,-22 39 0,22-28 5,2 2 0,2 0 0,2 1 1,-17 75-1,15-32 33,3 0 0,5 1 0,0 123 1,12-166 5,2 1 1,2-1-1,2 0 1,2-1 0,3 0-1,2 0 1,38 88-1,-20-75 11,3-1 0,3-1-1,3-2 1,1-2-1,4-2 1,1-2 0,3-2-1,2-2 1,1-3-1,61 39 1,10-5 305,4-4-1,2-7 1,240 88 0,-305-132-299,0-3-1,1-3 1,1-3 0,1-2-1,121 4 1,-137-16-15,0-3-1,-1-1 1,1-3-1,-1-2 1,0-2 0,-1-3-1,0-2 1,57-26-1,-20-1 12,-3-4 0,-1-3 0,142-115 0,-115 69 43,186-208 1,-221 214 6,-5-4 0,-4-2 0,-4-4 0,-4-1 0,-5-4 0,-4-1 0,-6-3 0,-3-1 0,-6-2 0,37-219 0,-62 268-56,-2 0 1,-3-1-1,-3 1 0,-13-124 1,7 158 91,-1 0-1,-1 0 1,-1 1 0,-1 0-1,-2 1 1,-1 0 0,-1 1 0,-1 0-1,-1 1 1,-2 0 0,0 2 0,-39-41-1,31 41-73,-2 1 0,0 1 0,-2 2 0,0 1 0,-1 1-1,0 1 1,-2 2 0,1 1 0,-2 2 0,0 1 0,-64-11 0,-5 7-1772,-1 5 1,-171 7-1,88 10-3764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47.112"/>
    </inkml:context>
    <inkml:brush xml:id="br0">
      <inkml:brushProperty name="width" value="0.025" units="cm"/>
      <inkml:brushProperty name="height" value="0.025" units="cm"/>
    </inkml:brush>
  </inkml:definitions>
  <inkml:trace contextRef="#ctx0" brushRef="#br0">2343 403 11883,'-38'-20'587,"0"1"0,-2 3-1,0 1 1,0 2-1,-1 1 1,-1 3 0,0 1-1,-52-3 1,15 11-503,0 3 0,0 3 0,0 4 0,1 4 0,1 2 0,0 4 0,2 4 0,0 2 0,2 4-1,-90 51 1,84-35-54,2 3-1,2 4 1,2 3 0,3 4-1,-107 115 1,125-115 64,3 2 0,3 2 1,2 2-1,3 2 1,3 2-1,-55 141 1,74-152-66,3 1 0,2 0 1,2 1-1,3 0 1,3 0-1,3 1 0,2 0 1,3 0-1,3-1 1,15 74-1,-11-91 18,2-1 0,2 0-1,1-1 1,3-1 0,1 0 0,2-1-1,2-1 1,1-1 0,2-2 0,2 0-1,1-1 1,1-2 0,2-1 0,65 51 0,-41-45 201,1-3 0,2-3 1,1-2-1,116 41 0,-45-29 87,180 32 0,-142-46-383,1-7 1,1-7 0,1-8 0,301-28-1,-278-2-9,0-9 0,-3-9 0,349-124 0,-453 132 56,-2-3 0,-2-4 0,-1-4 0,93-68 0,-123 74 96,-2-2 1,-2-2-1,-2-3 0,-2-1 1,-2-3-1,69-104 0,-70 82 211,-3-1-1,-3-2 1,-4-2-1,-3-1 0,-3-1 1,-4-1-1,-3-1 1,-4 0-1,-3-2 1,-4 1-1,-4-1 0,-3 0 1,-12-86-1,6 124-162,-2 1 1,-3-1-1,-1 2 0,-2 0 0,-2 0 1,-2 2-1,-2 0 0,-32-49 0,21 44-93,-2 1-1,-3 2 0,-1 1 1,-2 2-1,-2 2 0,-53-39 1,25 30-77,-1 2 1,-2 4 0,-1 3 0,-3 4-1,0 2 1,-2 4 0,-2 4 0,0 3-1,-98-13 1,30 17-1040,-1 7 0,-263 15 0,-297 77-7272,423-39 560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9.268"/>
    </inkml:context>
    <inkml:brush xml:id="br0">
      <inkml:brushProperty name="width" value="0.025" units="cm"/>
      <inkml:brushProperty name="height" value="0.025" units="cm"/>
    </inkml:brush>
  </inkml:definitions>
  <inkml:trace contextRef="#ctx0" brushRef="#br0">283 61 12492,'0'0'8221,"3"-9"-5573,10-27-657,-13 35-1937,0 1 1,0-1-1,0 1 1,0-1-1,0 0 1,0 1-1,0-1 1,0 1-1,0-1 1,0 1-1,0-1 1,-1 1-1,1-1 1,0 1-1,0-1 1,-1 1-1,1-1 1,0 1-1,-1-1 0,1 1 1,0-1-1,-1 1 1,1 0-1,-1-1 1,1 1-1,-1-1 1,1 1-1,-1 0 1,1 0-1,-1-1 1,1 1-1,-1 0 1,1 0-1,-1 0 1,1 0-1,-1-1 1,1 1-1,-1 0 1,0 0-1,1 0 0,-1 0 1,1 0-1,-2 1 1,-24 1 629,25-2-637,-8 3 0,0 0-1,0 0 0,0 1 1,0 0-1,1 1 1,0 0-1,0 0 0,0 0 1,0 1-1,1 1 1,-11 12-1,-6 7 364,-35 52 1,52-70-356,1 0 1,0 1-1,0 0 1,1 0 0,0 1-1,1 0 1,0-1-1,0 1 1,1 1 0,1-1-1,-3 18 1,5-27-59,0 0-1,1 0 1,-1 1-1,0-1 1,1 0 0,-1 0-1,1 0 1,-1 0 0,1 0-1,0 0 1,-1 0 0,1 0-1,0 0 1,0 0 0,0 0-1,0 0 1,0-1-1,0 1 1,0 0 0,0 0-1,0-1 1,0 1 0,0-1-1,0 1 1,0-1 0,1 0-1,-1 1 1,0-1 0,0 0-1,0 0 1,1 0-1,1 0 1,53 0-132,-36-1 77,4 1-45,-13-1 71,0 1 0,0 0 0,0 1 0,0 0 1,-1 0-1,14 5 0,-21-5 30,-1 0 1,1 0 0,0 1 0,-1-1-1,0 1 1,1-1 0,-1 1-1,0 0 1,0 0 0,0 0 0,0 0-1,0 1 1,0-1 0,-1 0 0,1 1-1,-1-1 1,1 1 0,-1 0-1,0-1 1,0 1 0,0 0 0,-1 0-1,1 0 1,-1-1 0,1 1-1,-1 0 1,0 0 0,0 4 0,0-3 26,0 0 1,-1 1-1,1-1 1,-1 0-1,0 0 1,0 0-1,0 0 1,0 0-1,-1 0 1,1-1-1,-1 1 1,0 0-1,-1-1 1,1 1-1,0-1 1,-1 0-1,-3 4 1,1-3 65,0 1-1,0-1 1,-1-1 0,0 1 0,0-1 0,0 0 0,0 0 0,0-1 0,0 0-1,-8 2 1,4-1 6,0-1 0,0-1-1,0 0 1,-1 0 0,1-1 0,0 0-1,0-1 1,0 0 0,-1-1-1,1 0 1,0-1 0,1 1 0,-1-2-1,-12-5 1,16 4-239,9 2-404,12 2-2478,-13 1 2033,18 0-6253</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1.793"/>
    </inkml:context>
    <inkml:brush xml:id="br0">
      <inkml:brushProperty name="width" value="0.025" units="cm"/>
      <inkml:brushProperty name="height" value="0.025" units="cm"/>
    </inkml:brush>
  </inkml:definitions>
  <inkml:trace contextRef="#ctx0" brushRef="#br0">4 0 20371,'0'0'5702,"0"6"-3748,0 10-833,0 6-289,-3 3-351,3 2-289,0 3-192,0-3 0,0-1-192,0-3-801,0-4-1249,0-2-961,0-6-801,0-3-2722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2.448"/>
    </inkml:context>
    <inkml:brush xml:id="br0">
      <inkml:brushProperty name="width" value="0.025" units="cm"/>
      <inkml:brushProperty name="height" value="0.025" units="cm"/>
    </inkml:brush>
  </inkml:definitions>
  <inkml:trace contextRef="#ctx0" brushRef="#br0">10 0 16688,'0'0'12396,"-2"50"-11436,-1-15-351,0 1-545,2 4-32,1 0-32,0-3-256,0-1-769,1-5-1345,2-4-641,-2-8-1313,-1-7-3075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7:13.159"/>
    </inkml:context>
    <inkml:brush xml:id="br0">
      <inkml:brushProperty name="width" value="0.025" units="cm"/>
      <inkml:brushProperty name="height" value="0.025" units="cm"/>
    </inkml:brush>
  </inkml:definitions>
  <inkml:trace contextRef="#ctx0" brushRef="#br0">32 57 7079,'0'0'17787,"-3"-4"-15609,-9-7-1011,6 15-40,5 31 507,1-4-1408,-3 8-184,-1 58-295,2-34-2884,2-63 3100,0 0 0,0 1-1,0-1 1,0 0 0,0 0 0,0 0-1,0 0 1,0 1 0,0-1-1,-1 0 1,1 0 0,0 0 0,0 1-1,0-1 1,0 0 0,0 0-1,0 0 1,1 1 0,-1-1-1,0 0 1,0 0 0,0 0 0,0 1-1,0-1 1,0 0 0,0 0-1,0 0 1,0 0 0,0 1-1,1-1 1,-1 0 0,0 0 0,0 0-1,0 0 1,0 0 0,0 1-1,1-1 1,-1 0 0,0 0 0,0 0-1,0 0 1,0 0 0,1 0-1,-1 0 1,0 0 0,0 0-1,0 0 1,1 0 0,-1 0 0,0 0-1,9-10-629,7-20 343,2-19-132,19-88-1,-14 45 2171,-29 170 1510,1-52-2865,1-8-231,1 1 0,0-1 0,2 1 0,0 30-1,1-48-215,0-1 0,0 1 0,1 0-1,-1 0 1,0 0 0,0-1-1,1 1 1,-1 0 0,1 0 0,-1-1-1,0 1 1,1 0 0,-1-1 0,1 1-1,0 0 1,-1-1 0,1 1-1,0-1 1,-1 1 0,1-1 0,0 1-1,-1-1 1,1 1 0,0-1-1,0 0 1,-1 1 0,1-1 0,0 0-1,0 0 1,1 0 0,0 1-569,0-1 0,0 0 0,0 0 1,0 0-1,0-1 0,0 1 0,0 0 0,0-1 1,0 0-1,0 1 0,3-3 0,21-18-13068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4.669"/>
    </inkml:context>
    <inkml:brush xml:id="br0">
      <inkml:brushProperty name="width" value="0.025" units="cm"/>
      <inkml:brushProperty name="height" value="0.025" units="cm"/>
    </inkml:brush>
  </inkml:definitions>
  <inkml:trace contextRef="#ctx0" brushRef="#br0">1 1536 8392,'0'0'12593,"8"-8"-11514,99-74 931,220-126 1,-184 122-1431,1440-791 755,-1406 798-1312,126-64 50,-296 139-16,-4 3-16,0 0 0,-1 0 0,1-1 0,0 1 0,-1-1 0,0 1 0,1-1 0,-1 0 0,0 0 0,0 0 0,0 0 0,0 0 0,0-1 0,0 1 0,-1 0 0,1-1 0,1-3 0,-3 5 3,0 0-1,-1 1 1,1-1-1,0 0 0,-1 1 1,1-1-1,-1 1 1,1-1-1,-1 1 0,1-1 1,-1 1-1,1-1 1,-1 1-1,1-1 0,-1 1 1,0 0-1,1-1 1,-1 1-1,0 0 0,1-1 1,-1 1-1,0 0 1,1 0-1,-1 0 0,0 0 1,0 0-1,1 0 1,-1 0-1,0 0 0,0 0 1,-31-1-207,26 1 176,-12 1-467,-5 0-1612,8-3-5082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2.806"/>
    </inkml:context>
    <inkml:brush xml:id="br0">
      <inkml:brushProperty name="width" value="0.025" units="cm"/>
      <inkml:brushProperty name="height" value="0.025" units="cm"/>
    </inkml:brush>
  </inkml:definitions>
  <inkml:trace contextRef="#ctx0" brushRef="#br0">1 26 20724,'0'0'10089,"86"0"-8680,-39 0-864,5-2-545,1-3 0,-2-1 0,-7 3 0,-9-1-96,-10 2-1442,-14 2-383,-16 0-5318,-14-4 64</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3.168"/>
    </inkml:context>
    <inkml:brush xml:id="br0">
      <inkml:brushProperty name="width" value="0.025" units="cm"/>
      <inkml:brushProperty name="height" value="0.025" units="cm"/>
    </inkml:brush>
  </inkml:definitions>
  <inkml:trace contextRef="#ctx0" brushRef="#br0">1 59 21172,'0'0'8200,"50"-26"-6695,-11 20-192,8 0-736,7-1-577,-1 3 0,-4 2-2114,-6-1-3780,-7-1-5380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8.149"/>
    </inkml:context>
    <inkml:brush xml:id="br0">
      <inkml:brushProperty name="width" value="0.025" units="cm"/>
      <inkml:brushProperty name="height" value="0.025" units="cm"/>
    </inkml:brush>
  </inkml:definitions>
  <inkml:trace contextRef="#ctx0" brushRef="#br0">88 60 8040,'0'0'19010,"8"-9"-17580,-6 7-1392,40-33 1012,-39 33-1000,0 0 1,0 1-1,0-1 1,0 1-1,0 0 1,0 0-1,0 0 1,0 0 0,0 1-1,0-1 1,1 1-1,-1 0 1,0-1-1,0 2 1,1-1-1,-1 0 1,0 1-1,0-1 1,5 3-1,-7-3-39,0 1-1,0 0 0,0-1 0,0 1 1,0 0-1,0 0 0,0 0 0,0 0 1,-1 0-1,1 0 0,0 0 0,-1 0 1,1 0-1,-1 0 0,1 1 0,-1-1 1,0 0-1,1 0 0,-1 0 0,0 1 1,0-1-1,0 0 0,0 0 0,0 1 1,0-1-1,0 0 0,0 0 0,0 0 1,-1 1-1,1-1 0,0 0 0,-1 0 1,1 0-1,-1 0 0,0 0 1,0 2-1,-25 41 897,5-20-656,-34 29 0,39-39-184,0 0-1,1 2 1,1 0 0,1 0-1,-17 27 1,28-41-67,1 0 0,0 0 0,0 0 0,0 0 0,0 0 0,1 0 0,-1 0 0,0 0 0,1 0 0,0 1 0,-1-1 0,1 0 0,0 0 0,0 1 0,0-1 0,1 0 0,-1 3 0,1-4 0,0 0 0,0 1 0,-1-1 0,1 0 0,0 1 0,0-1 0,0 0 0,0 0 0,1 0 0,-1 0 0,0 0 0,0 0 0,1 0 0,-1-1 0,0 1 0,1 0 0,-1-1 0,1 1 0,1 0 0,8 1 0,1 0 0,-1-1 0,1 0 0,0 0 0,15-3 0,-7 2 0,30 1-41,-22 0-548,0-1 0,1-1 0,35-7 0,-58 5-4616,-5-2-2664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8.492"/>
    </inkml:context>
    <inkml:brush xml:id="br0">
      <inkml:brushProperty name="width" value="0.025" units="cm"/>
      <inkml:brushProperty name="height" value="0.025" units="cm"/>
    </inkml:brush>
  </inkml:definitions>
  <inkml:trace contextRef="#ctx0" brushRef="#br0">1 0 12107,'0'0'18322,"69"0"-17778,-36 0-352,6 5-127,2 2-802,6 0-1537,-7 0-2243,1-3-2017,-8-2-5990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8.837"/>
    </inkml:context>
    <inkml:brush xml:id="br0">
      <inkml:brushProperty name="width" value="0.025" units="cm"/>
      <inkml:brushProperty name="height" value="0.025" units="cm"/>
    </inkml:brush>
  </inkml:definitions>
  <inkml:trace contextRef="#ctx0" brushRef="#br0">75 9 15695,'0'0'3539,"-7"13"-250,-4 8-2198,3-6-595,0-1-1,0 1 1,1 1 0,1-1-1,1 1 1,0 0-1,1 1 1,-2 20 0,6-36-601,1 0 0,-1 0 1,0 0-1,0 0 1,1 0-1,-1 0 1,0-1-1,1 1 0,-1 0 1,1 0-1,0 0 1,-1 0-1,1-1 1,-1 1-1,1 0 0,0 0 1,0-1-1,-1 1 1,1-1-1,0 1 1,0 0-1,0-1 0,0 0 1,0 1-1,0-1 1,0 0-1,0 1 1,0-1-1,0 0 0,0 0 1,0 0-1,0 0 1,0 0-1,0 0 1,0 0-1,0 0 0,0 0 1,0 0-1,1-1 1,3 1-211,0-1 0,0 0 1,0-1-1,0 1 1,0-1-1,-1 0 0,6-3 1,3-3-895,-1-1 0,0-1 0,0 0-1,-1 0 1,0-1 0,13-19 0,15-25-630,-5 0 5117,-25 44-473,-8 18 454,-11 22-649,-11 8-1365,13-24-539,0 0 0,0 1 0,1 0-1,1 0 1,1 0 0,0 1 0,1 0-1,-5 27 1,9-42-733,1 1 0,-1 0 0,0 0 0,1 0 0,-1 0 0,1 0 0,-1-1 0,1 1 0,-1 0 0,1 0 0,-1-1 0,1 1 0,0-1 0,0 1 0,-1 0 0,1-1 0,0 1 0,0-1-1,-1 1 1,1-1 0,0 0 0,0 1 0,0-1 0,0 0 0,0 0 0,0 0 0,0 1 0,-1-1 0,1 0 0,2 0 0,15 0-3842,-4-4-6473</inkml:trace>
  <inkml:trace contextRef="#ctx0" brushRef="#br0" timeOffset="0.99">28 200 18001,'0'0'14382,"29"-53"-13998,2 39-384,6 4 0,6 2 0,1 7 0,-2 1-3075,-4 0-4932,-4 0-10443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9.194"/>
    </inkml:context>
    <inkml:brush xml:id="br0">
      <inkml:brushProperty name="width" value="0.025" units="cm"/>
      <inkml:brushProperty name="height" value="0.025" units="cm"/>
    </inkml:brush>
  </inkml:definitions>
  <inkml:trace contextRef="#ctx0" brushRef="#br0">34 0 25624,'0'0'5862,"-18"52"-12941,30-42-2210</inkml:trace>
  <inkml:trace contextRef="#ctx0" brushRef="#br0" timeOffset="1">1 268 23382,'0'0'7816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6.229"/>
    </inkml:context>
    <inkml:brush xml:id="br0">
      <inkml:brushProperty name="width" value="0.025" units="cm"/>
      <inkml:brushProperty name="height" value="0.025" units="cm"/>
    </inkml:brush>
  </inkml:definitions>
  <inkml:trace contextRef="#ctx0" brushRef="#br0">12 0 18417,'0'0'4132,"3"79"-2338,-5-39-1089,-3 5-545,1 0 0,0-7-96,4-4-32,0-9-64,0-4 96,0-11-64,5-5 32,2-5 0,1 0-192,-1-9-1474,-1-9-1633,-6-7-2818,0-5-6471</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6.559"/>
    </inkml:context>
    <inkml:brush xml:id="br0">
      <inkml:brushProperty name="width" value="0.025" units="cm"/>
      <inkml:brushProperty name="height" value="0.025" units="cm"/>
    </inkml:brush>
  </inkml:definitions>
  <inkml:trace contextRef="#ctx0" brushRef="#br0">0 118 16560,'0'0'15791,"83"-46"-15375,-26 33-416,5-1 0,2-1 0,-2-1 0,-8 7 0,-13 4-512,-11 5-2371,-9 0-2338,-11 5-1698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6.932"/>
    </inkml:context>
    <inkml:brush xml:id="br0">
      <inkml:brushProperty name="width" value="0.025" units="cm"/>
      <inkml:brushProperty name="height" value="0.025" units="cm"/>
    </inkml:brush>
  </inkml:definitions>
  <inkml:trace contextRef="#ctx0" brushRef="#br0">6 0 16464,'0'0'2808,"1"12"363,0 133 2111,-8 14-3278,8-137-1436,-1-21-542,0-1 0,0 0 0,1 0 0,-1 0 0,0 0 0,0 0 0,0 0-1,0 1 1,0-1 0,0 0 0,0 0 0,1 0 0,-1 0 0,0 0 0,0 0 0,0 0 0,0 0 0,0 0 0,1 0 0,-1 0 0,0 0 0,0 0 0,0 0 0,0 0 0,1 0 0,-1 0 0,0 0 0,0 0 0,0 0 0,0 0-1,1 0 1,-1 0 0,0 0 0,0 0 0,0 0 0,0 0 0,0 0 0,1 0 0,-1 0 0,0 0 0,0 0 0,0-1 0,0 1 0,0 0 0,0 0 0,0 0 0,1 0 0,-1 0 0,0 0 0,0-1 0,0 1 0,0 0-1,17-36 1054,-9 6-1076,-2-2-1,-1 1 1,-1 0 0,-2-1-1,-3-59 1,1 90-3,-1-1 0,1 0 0,0 0 0,0 0 0,-1 0 0,1 1 0,-1-1 0,0 0 0,1 1 0,-1-1 0,0 0 0,0 1 0,-1-3 0,-5 4 0,2 13 0,4-2-98,-1-4-369,1-1-1,0 1 1,0 0 0,1 0 0,0 0-1,1 10 1,-1-15 341,1-1-1,-1 1 0,1-1 0,0 1 1,-1-1-1,1 1 0,0-1 1,0 0-1,0 1 0,0-1 1,0 0-1,0 0 0,0 0 0,0 0 1,1 0-1,-1 0 0,0 0 1,1 0-1,-1 0 0,0 0 1,1-1-1,-1 1 0,1-1 0,-1 1 1,1-1-1,0 1 0,-1-1 1,1 0-1,-1 0 0,1 0 1,0 0-1,-1 0 0,2 0 0,48-2-8131,-23-4 2156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7.275"/>
    </inkml:context>
    <inkml:brush xml:id="br0">
      <inkml:brushProperty name="width" value="0.025" units="cm"/>
      <inkml:brushProperty name="height" value="0.025" units="cm"/>
    </inkml:brush>
  </inkml:definitions>
  <inkml:trace contextRef="#ctx0" brushRef="#br0">61 15 11339,'0'0'17264,"-9"9"-15956,-28 32-230,36-39-1012,-1 0-1,1-1 1,0 1-1,-1 0 1,1 0 0,0-1-1,0 1 1,0 0-1,0 0 1,0 0-1,0 4 1,1-5-59,0-1 1,0 0-1,0 1 0,0-1 1,1 0-1,-1 1 1,0-1-1,0 0 1,0 0-1,1 1 0,-1-1 1,0 0-1,0 0 1,1 1-1,-1-1 1,0 0-1,1 0 0,-1 0 1,0 0-1,0 1 1,1-1-1,-1 0 0,0 0 1,1 0-1,-1 0 1,0 0-1,1 0 1,-1 0-1,1 0 0,-1 0 1,0 0-1,1 0 1,-1 0-1,0 0 0,1 0 1,-1 0-1,0 0 1,1-1-1,38-15 172,-14-1-113,-16 9-77,0 2 0,0-1 0,0 1 0,1 0 1,0 1-1,0 0 0,1 1 0,-1 0 0,1 0 0,0 1 1,13-1-1,-23 4 2,0 1 0,0-1 0,-1 1 1,1 0-1,0-1 0,0 1 0,-1 0 1,1-1-1,0 1 0,-1 0 0,1 0 0,0 0 1,-1 0-1,0 0 0,1 0 0,-1 0 1,1 0-1,-1 0 0,0 0 0,0 0 0,1 0 1,-1 0-1,0 0 0,0 0 0,0 0 1,0 0-1,0 0 0,-1 1 0,0 38 39,1-37-24,-10 35 506,13-38-489,0 0-1,0-1 0,1 0 0,-1 0 0,0 0 1,-1 0-1,1 0 0,0-1 0,4-2 0,-5 3-30,39-12-3658,1 6-5873,-15 4 1721,2-2-579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5.786"/>
    </inkml:context>
    <inkml:brush xml:id="br0">
      <inkml:brushProperty name="width" value="0.025" units="cm"/>
      <inkml:brushProperty name="height" value="0.025" units="cm"/>
    </inkml:brush>
  </inkml:definitions>
  <inkml:trace contextRef="#ctx0" brushRef="#br0">288 0 19667,'0'0'2802,"-10"10"-2017,-44 52-761,2 3 0,4 2 0,-65 116 0,105-163-711,6-11-1226,22-31-8230,3-10 5366</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7.623"/>
    </inkml:context>
    <inkml:brush xml:id="br0">
      <inkml:brushProperty name="width" value="0.025" units="cm"/>
      <inkml:brushProperty name="height" value="0.025" units="cm"/>
    </inkml:brush>
  </inkml:definitions>
  <inkml:trace contextRef="#ctx0" brushRef="#br0">154 1 13581,'0'0'11109,"-11"0"-8114,0 2-2477,0-1 0,0 1 1,1 1-1,-1 0 0,-12 5 0,19-6-414,-1 0 0,1 0 0,0 0 0,0 0 0,0 1-1,0-1 1,0 1 0,1 0 0,-1 1 0,1-1-1,0 0 1,0 1 0,0 0 0,0 0 0,1 0 0,-1 0-1,1 0 1,-2 5 0,10-8-104,0-1 0,-1 1 0,1-1 0,0 0 0,-1-1 0,1 0 0,6-1 0,1-1-263,0 1-1,1 0 1,-1 0 0,1 2 0,-1-1-1,20 4 1,-30-3 221,0 0 0,-1 1 0,1-1-1,-1 1 1,1 0 0,-1 0 0,1 0 0,-1 0 0,1 0 0,-1 1 0,0-1-1,0 1 1,0-1 0,0 1 0,0 0 0,0 0 0,0 0 0,0 0 0,-1 0-1,1 0 1,-1 0 0,0 1 0,1-1 0,-1 0 0,0 1 0,0-1 0,-1 1-1,1-1 1,0 1 0,-1 0 0,0-1 0,1 1 0,-1 0 0,0-1 0,-1 1-1,1 0 1,0-1 0,-2 5 0,0 0 184,0 0 0,-1-1-1,0 1 1,0-1 0,0 0 0,-1 0-1,0 0 1,0-1 0,-1 1 0,0-1 0,0 0-1,-9 8 1,7-7 7,1-1 1,-1 0-1,0 0 1,-1 0-1,1-1 0,-1 0 1,0 0-1,0-1 0,0 0 1,-10 2-1,17-4-200,1-1 0,-1 0 0,0 0 0,0 0 0,1 0 0,-1 0 0,0-1 0,1 1 0,-1 0 0,0 0 0,1 0 0,-1-1 0,0 1 0,1 0 0,-1-1 0,0 1 0,1 0 0,-1-1 0,1 1 0,-1-1 0,1 1 0,-1-1 0,1 1 0,-1-1 0,1 1 0,-1-1 0,1 0 0,0 1 0,-1-2 0,-4-28-3719,14-32-5573,6 22 284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8.247"/>
    </inkml:context>
    <inkml:brush xml:id="br0">
      <inkml:brushProperty name="width" value="0.025" units="cm"/>
      <inkml:brushProperty name="height" value="0.025" units="cm"/>
    </inkml:brush>
  </inkml:definitions>
  <inkml:trace contextRef="#ctx0" brushRef="#br0">62 0 7399,'0'0'24514,"2"12"-23799,1 6-695,-2 1 0,0-1 0,-1 0 0,-1 0-1,-1 1 1,-7 33 0,3-23-20,-11 49 0,4 1 0,-7 130 0,20-208 0,0-1 0,0 1 0,0-1 0,0 1 0,0-1 0,0 0 0,0 1 0,0-1 0,0 1 0,0-1 0,0 1 0,0-1 0,0 0 0,1 1 0,-1-1 0,0 1 0,0-1 0,0 0 0,1 1 0,-1-1 0,0 0 0,0 1 0,1-1 0,-1 0 0,0 1 0,1-1 0,-1 0 0,0 0 0,1 1 0,-1-1 0,0 0 0,1 0 0,-1 0 0,1 1 0,-1-1 0,0 0 0,1 0 0,-1 0 0,1 0 0,-1 0 0,1 0 0,-1 0 0,0 0 0,1 0 0,-1 0 0,1 0 0,-1 0 0,1 0 0,-1 0 0,0-1 0,1 1 0,-1 0 0,1 0 0,-1 0 0,0-1 0,1 1 0,-1 0 0,0 0 0,1-1 0,-1 1 0,0 0 0,1-1 0,-1 1 0,0-1 0,23-22 0,-17 10 0,-1 0 0,0 0 0,-1 0 0,0-1 0,-1 0 0,2-21 0,0-87 0,-5 104 0,0 14 0,-3-33 0,3 36 0,0 0 0,0 0 0,0 0 0,0 0 0,0 0 0,-1 0 0,1 0 0,0 0 0,-1 1 0,1-1 0,-1 0 0,1 0 0,-1 0 0,1 0 0,-1 0 0,1 1 0,-1-1 0,0 0 0,0 1 0,1-1 0,-1 0 0,0 1 0,0-1 0,0 1 0,0-1 0,1 1 0,-1 0 0,0-1 0,0 1 0,-2-1 0,2 2 0,0 0 0,1-1 0,-1 1 0,0 0 0,0 0 0,1-1 0,-1 1 0,0 0 0,1 0 0,-1 0 0,0 0 0,1 0 0,0 0 0,-1 0 0,1 0 0,-1 0 0,1 0 0,0 0 0,0 0 0,0 0 0,0 1 0,0-1 0,0 0 0,0 0 0,0 0 0,0 1 0,0 2 0,0-1 0,0 1 0,0-1 0,1 1 0,-1-1 0,1 0 0,0 1 0,2 5 0,-1-7 0,0 0 0,1 0 0,-1 1 0,1-1 0,0-1 0,0 1 0,0 0 0,-1-1 0,2 1 0,-1-1 0,0 0 0,0 0 0,0 0 0,0-1 0,1 1 0,-1-1 0,0 0 0,1 0 0,-1 0 0,0 0 0,6-1 0,-1 0 0,0 0 0,0 0 0,-1 0 0,1-1 0,-1-1 0,1 1 0,-1-1 0,9-5 0,-7 2 0,0-1 0,0 0 0,-1 0 0,11-12 0,-16 16 0,0-1 0,-1 1 0,1-1 0,-1 0 0,0 1 0,0-1 0,0 0 0,0 0 0,-1 0 0,0 0 0,1-1 0,-2 1 0,2-8 0,-2 11 0,0 1 0,-1-1 0,1 1 0,0-1 0,-1 1 0,1-1 0,-1 1 0,1-1 0,0 1 0,-1 0 0,1-1 0,-1 1 0,1 0 0,-1-1 0,1 1 0,-1 0 0,0-1 0,1 1 0,-1 0 0,1 0 0,-1 0 0,1 0 0,-1 0 0,0 0 0,1 0 0,-1 0 0,1 0 0,-1 0 0,0 0 0,1 0 0,-1 0 0,1 0 0,-1 0 0,0 0 0,1 1 0,-1-1 0,1 0 0,-2 1 0,-24 9 0,21-5 0,0-1 0,0 1 0,1-1 0,0 1 0,0 0 0,0 1 0,0-1 0,1 1 0,0-1 0,0 1 0,0 0 0,1 0 0,0 1 0,-2 10 0,4-16 0,0-1 0,0 1 0,0 0 0,0-1 0,1 1 0,-1 0 0,0-1 0,0 1 0,1-1 0,-1 1 0,0 0 0,1-1 0,-1 1 0,1-1 0,-1 1 0,1-1 0,-1 1 0,1-1 0,-1 0 0,1 1 0,-1-1 0,1 0 0,0 1 0,-1-1 0,1 0 0,0 0 0,-1 1 0,1-1 0,-1 0 0,1 0 0,0 0 0,-1 0 0,1 0 0,1 0 0,32 0 0,-23 0 0,88-3 0,43 1 0,-109 8 0,-32-6 0,-1 0 0,1 0 0,0 0 0,0 1 0,-1-1 0,1 0 0,0 0 0,-1 0 0,1 1 0,0-1 0,-1 0 0,1 0 0,-1 1 0,1-1 0,0 1 0,-1-1 0,1 1 0,-1-1 0,1 1 0,-1-1 0,1 1 0,-1-1 0,0 1 0,1-1 0,-1 1 0,0 0 0,1-1 0,-1 1 0,0 0 0,0-1 0,1 1 0,-1 0 0,0-1 0,0 1 0,0 0 0,0-1 0,0 1 0,0 0 0,0 0 0,0-1 0,0 1 0,-1 0 0,1 0 0,0-1 0,-1 0 0,1 1 0,-1-1 0,1 0 0,0 0 0,-1 0 0,1 1 0,-1-1 0,1 0 0,-1 0 0,1 0 0,-1 0 0,1 0 0,-1 0 0,1 0 0,0 0 0,-1 0 0,1 0 0,-1 0 0,1 0 0,-1 0 0,1 0 0,-1-1 0,1 1 0,-1 0 0,1 0 0,0 0 0,-1-1 0,1 1 0,-1 0 0,1 0 0,0-1 0,-1 1 0,1 0 0,0-1 0,0 1 0,-1 0 0,1-1 0,0 0 0,-14-15 0,-11-55 0,12 31 0,19 45-1604,20 2-5061,-1-7-1049</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8.576"/>
    </inkml:context>
    <inkml:brush xml:id="br0">
      <inkml:brushProperty name="width" value="0.025" units="cm"/>
      <inkml:brushProperty name="height" value="0.025" units="cm"/>
    </inkml:brush>
  </inkml:definitions>
  <inkml:trace contextRef="#ctx0" brushRef="#br0">180 1 16239,'0'0'10987,"-12"0"-7976,0 1-2646,0 0 0,0 1 0,0 0 0,-17 6 0,26-7-339,0 0-1,0 0 0,0 0 0,0 0 0,0 1 0,0-1 1,1 1-1,-1-1 0,0 1 0,1 0 0,0 0 0,-1 1 1,1-1-1,0 0 0,0 1 0,0-1 0,0 1 0,1-1 1,-1 1-1,1 0 0,0 0 0,-1 0 0,1 0 0,0 0 1,1 0-1,-1 0 0,0 5 0,2-7-25,-1 1 0,1-1 0,-1 0 0,1 1 0,0-1 0,-1 0 0,1 0 0,0 0 0,0 0 0,0 0 0,0 0 0,0 0 0,0 0 0,0 0 0,0 0 0,0-1 0,1 1 0,-1 0 0,0-1 0,0 1 0,1-1 0,-1 1 0,0-1 0,1 0 0,-1 0 0,0 1 0,1-1 0,-1 0 0,2 0 0,54 3 0,-44-2 0,1-1 0,-1 1 0,0 1 0,22 6 0,-33-7 0,1-1 0,-1 1 0,0 0 0,0 0 0,0 0 0,0 0 0,0 0 0,0 1 0,0-1 0,0 1 0,-1-1 0,1 1 0,2 2 0,-4-2 0,1-1 0,-1 0 0,1 0 0,-1 0 0,0 1 0,0-1 0,0 0 0,0 0 0,0 1 0,0-1 0,0 0 0,0 0 0,0 1 0,0-1 0,-1 0 0,1 0 0,-1 1 0,1-1 0,-1 0 0,1 0 0,-1 0 0,1 0 0,-1 0 0,0 0 0,0 0 0,0 0 0,-1 1 0,-3 4-93,-1-1 1,0 0-1,0-1 1,0 1-1,-1-1 0,1-1 1,-1 1-1,0-1 1,0 0-1,0 0 0,-1-1 1,-10 2-1,5-1-1024,-1-1 0,1 0 1,-1-1-1,0-1 0,1 0 0,-17-2 0,3-5-16574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9.233"/>
    </inkml:context>
    <inkml:brush xml:id="br0">
      <inkml:brushProperty name="width" value="0.025" units="cm"/>
      <inkml:brushProperty name="height" value="0.025" units="cm"/>
    </inkml:brush>
  </inkml:definitions>
  <inkml:trace contextRef="#ctx0" brushRef="#br0">0 110 19538,'8'-8'3230,"57"-50"2020,-58 52-4834,0 1 0,1 0 1,0 0-1,0 1 0,0 0 0,0 0 0,0 1 0,1 0 1,9-2-1,-17 5-406,0 0 0,0 0 0,0 0 0,0 1 0,0-1 0,-1 0 0,1 0 0,0 0 1,0 1-1,0-1 0,0 0 0,0 1 0,0-1 0,-1 1 0,1-1 0,0 1 0,0-1 0,-1 1 0,1 0 0,0-1 1,-1 1-1,1 0 0,-1 0 0,1-1 0,-1 1 0,1 0 0,-1 0 0,1 0 0,-1 0 0,0 0 0,1-1 0,-1 1 1,0 0-1,0 0 0,0 0 0,0 0 0,0 0 0,0 0 0,0 0 0,0 0 0,0 0 0,0 0 0,0 0 0,-1 1 1,-9 47 122,-16 14-133,20-51 0,0 0 0,1 0 0,0 1 0,1 0 0,0 0 0,-2 23 0,6-35 0,0 0 0,0 0 0,0-1 0,0 1 0,0 0 0,0 0 0,0 0 0,1 0 0,-1 0 0,0 0 0,0-1 0,1 1 0,-1 0 0,1 0 0,-1 0 0,1-1 0,-1 1 0,1 0 0,-1-1 0,1 1 0,0 0 0,-1-1 0,1 1 0,0-1 0,0 1 0,-1-1 0,2 1 0,29 4 0,-20-6 0,-1-1 0,0 0 0,1 0 0,10-4 0,-4-1 0,0 0 0,-1-1 0,0-1 0,19-14 0,-29 19 0,-1 1 0,0-1 0,0 0 0,0-1 0,-1 1 0,1-1 0,-1 0 0,0 0 0,-1 0 0,1-1 0,-1 1 0,0-1 0,-1 0 0,1 0 0,2-11 0,-5 16 0,0-1 0,0 1 0,0-1 0,0 1 0,0 0 0,0-1 0,-1 1 0,1-1 0,0 1 0,-1 0 0,1-1 0,-1 1 0,0 0 0,1-1 0,-1 1 0,0 0 0,0 0 0,0 0 0,0 0 0,0 0 0,-2-2 0,0 0 0,-1 1 0,0-1 0,0 1 0,0 0 0,0 0 0,0 1 0,-5-2 0,-4-1 0,0 2 0,0-1 0,0 2 0,-15-1 0,28 2-25,0 0 0,-1 0 0,1 0 0,-1 0 0,1 0 0,-1 0 0,1 0 0,-1 0 0,1 0 0,0 0 0,-1 0 0,1 0 0,-1 0 0,1 1 0,-1-1 0,1 0 0,0 0 0,-1 0 0,1 1 0,0-1 0,-1 0 0,1 0 0,0 1 0,-1-1 0,1 0 0,0 1 0,-1-1 0,1 1 0,0-1 0,0 0 0,-1 1 0,1-1 0,0 1 0,0-1 0,0 0 0,0 1 0,0-1 0,0 1-1,0-1 1,0 1 0,-1-1 0,2 0 0,-1 1 0,0-1 0,0 1 0,0-1 0,0 1 0,0-1 0,0 1 0,0-1 0,0 0 0,1 1 0,-1-1 0,0 1 0,0-1 0,1 0 0,-1 1 0,0-1 0,0 0 0,1 1 0,-1-1 0,0 0 0,1 0 0,-1 1 0,1-1 0,24 23-4180,0-15-1801,7-2-1831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59.637"/>
    </inkml:context>
    <inkml:brush xml:id="br0">
      <inkml:brushProperty name="width" value="0.025" units="cm"/>
      <inkml:brushProperty name="height" value="0.025" units="cm"/>
    </inkml:brush>
  </inkml:definitions>
  <inkml:trace contextRef="#ctx0" brushRef="#br0">107 0 18930,'0'0'12732,"-9"3"-11750,0-1-951,-1 2 0,1-1-1,0 1 1,-15 10 0,22-13-32,-1 1-1,1-1 1,0 1 0,-1-1 0,1 1 0,0 0-1,0 0 1,0 0 0,0 0 0,0 0 0,1 1 0,-1-1-1,1 0 1,-1 1 0,1-1 0,0 1 0,0 0-1,0-1 1,0 1 0,1 0 0,-1 0 0,1-1 0,-1 1-1,1 0 1,0 4 0,3-6 1,0 0 0,-1 0 0,1 0 0,0-1 0,0 1 0,0-1 0,0 0 0,-1 1 0,1-2 0,0 1 0,0 0 0,0 0 0,4-2 0,11-3 0,0 0 0,27-13 0,-33 12 0,0 1 0,0 1 0,1 0 0,-1 0 0,1 1 0,0 1 0,17-1 0,-28 3 0,-1 0 0,0 0 0,0 0 0,0 0 0,1 1 0,-1-1 0,0 0 0,0 1 0,0-1 0,0 1 0,0-1 0,0 1 0,0 0 0,0-1 0,0 1 0,0 0 0,0 0 0,0-1 0,0 1 0,-1 0 0,1 0 0,0 0 0,-1 0 0,1 0 0,0 0 0,-1 0 0,0 1 0,1-1 0,-1 0 0,0 0 0,1 0 0,-1 0 0,0 1 0,0-1 0,0 0 0,0 0 0,0 0 0,0 3 0,-1-3 0,1 0 0,0 1 0,0-1 0,0 0 0,0 1 0,0-1 0,1 0 0,-1 1 0,0-1 0,1 0 0,-1 1 0,1-1 0,-1 0 0,1 0 0,-1 1 0,1-1 0,0 0 0,0 0 0,0 0 0,0 0 0,-1 0 0,1 0 0,0 0 0,1 0 0,-1 0 0,0-1 0,0 1 0,0 0 0,0-1 0,1 1 0,-1-1 0,0 1 0,0-1 0,1 0 0,-1 1 0,0-1 0,1 0 0,-1 0 0,2 0 0,6-1 0,0 0 0,-1-1 0,1 0 0,-1-1 0,0 1 0,0-2 0,0 1 0,0-1 0,0 0 0,-1-1 0,0 0 0,8-6 0,-7 4 0,0 2 0,1-1 0,-1 1 0,1 1 0,0-1 0,0 1 0,0 1 0,19-5 0,-27 8 0,-1 0 0,1 0 0,-1 0 0,0 0 0,1 0 0,-1 0 0,1 0 0,-1 0 0,1 0 0,-1 0 0,1 0 0,-1 0 0,1 0 0,-1 1 0,1-1 0,-1 0 0,0 0 0,1 0 0,-1 1 0,1-1 0,-1 0 0,0 1 0,1-1 0,-1 0 0,0 1 0,1-1 0,-1 0 0,0 1 0,0-1 0,1 0 0,-1 1 0,0-1 0,0 1 0,0-1 0,1 1 0,-3 22 0,-13 20 0,11-35-344,-9 17-2733,13-24 2697,-1 0-1,1 0 0,-1 0 0,1 0 0,-1 0 0,0-1 0,1 1 0,-1 0 0,0 0 0,0 0 0,0-1 0,0 1 0,0 0 0,0-1 0,0 1 0,-1 0 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00.511"/>
    </inkml:context>
    <inkml:brush xml:id="br0">
      <inkml:brushProperty name="width" value="0.025" units="cm"/>
      <inkml:brushProperty name="height" value="0.025" units="cm"/>
    </inkml:brush>
  </inkml:definitions>
  <inkml:trace contextRef="#ctx0" brushRef="#br0">213 37 8680,'0'0'23222,"-9"-8"-22490,3 3-648,4 3-82,1 0-1,-1 0 1,0 0 0,-1 0 0,1 1-1,0-1 1,0 0 0,-1 1 0,1 0-1,-1 0 1,1-1 0,-1 2 0,1-1-1,-1 0 1,0 0 0,0 1 0,1-1-1,-1 1 1,0 0 0,0 0 0,1 0-1,-1 0 1,0 1 0,0-1 0,1 1 0,-1-1-1,-2 2 1,-13 6-2,1 1 0,-22 16 0,35-23 0,0 1 0,0-1 0,0 1 0,1 0 0,-1 0 0,1 1 0,0-1 0,0 1 0,0 0 0,0 0 0,1-1 0,-1 2 0,1-1 0,0 0 0,1 0 0,-2 5 0,3-8 0,0 0 0,0 0 0,0-1 0,1 1 0,-1 0 0,0-1 0,0 1 0,1-1 0,-1 1 0,1 0 0,-1-1 0,1 1 0,-1-1 0,1 1 0,-1-1 0,1 1 0,-1-1 0,1 1 0,-1-1 0,1 0 0,0 1 0,-1-1 0,1 0 0,0 0 0,-1 1 0,1-1 0,0 0 0,1 0 0,26 6 0,-21-5 0,14 2 0,2 0 0,0 1 0,-1 1 0,1 2 0,32 12 0,-51-17 0,0-1 0,0 1 0,0 0 0,-1 1 0,1-1 0,0 1 0,-1 0 0,1 0 0,-1 0 0,0 0 0,0 0 0,0 1 0,-1-1 0,1 1 0,-1 0 0,0 0 0,0 0 0,0 0 0,0 0 0,-1 0 0,0 0 0,1 1 0,-2-1 0,1 0 0,0 1 0,-1-1 0,0 1 0,0-1 0,0 0 0,-2 6 0,1-5 0,-1 0 0,0 0 0,0 0 0,-1 0 0,0-1 0,0 1 0,0-1 0,0 0 0,0 1 0,-1-1 0,0-1 0,0 1 0,0-1 0,0 1 0,-1-1 0,1 0 0,-1-1 0,0 1 0,0-1 0,0 0 0,0 0 0,0-1 0,-9 3 0,5-2 0,1 0 0,-1 0 0,1-1 0,-1 0 0,0 0 0,1-1 0,-1 0 0,0-1 0,1 1 0,-1-2 0,0 1 0,1-1 0,0-1 0,-9-3 0,-15-18-2290,30 23 1824,1-1 1,-1 1 0,1-1-1,0 0 1,-1 0-1,1 0 1,0 0-1,0 0 1,1 0-1,-1 0 1,0 0 0,1 0-1,-1 0 1,1 0-1,-1-4 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01.443"/>
    </inkml:context>
    <inkml:brush xml:id="br0">
      <inkml:brushProperty name="width" value="0.025" units="cm"/>
      <inkml:brushProperty name="height" value="0.025" units="cm"/>
    </inkml:brush>
  </inkml:definitions>
  <inkml:trace contextRef="#ctx0" brushRef="#br0">187 70 14606,'0'0'7863,"2"-9"-4462,3-28-508,-5 36-2817,0 0 0,0 0 0,0 0 0,-1-1 0,1 1 0,-1 0-1,1 0 1,-1 0 0,1 0 0,-1 0 0,0 0 0,1 1 0,-1-1 0,0 0-1,0 0 1,1 0 0,-1 0 0,0 1 0,0-1 0,0 1 0,0-1 0,0 0 0,0 1-1,0 0 1,0-1 0,0 1 0,0-1 0,-1 1 0,1 0 0,0 0 0,0 0 0,0 0-1,-2 0 1,-36 0 1348,39 0-1424,-6 2 0,0-1 0,1 1 0,-1 0 0,1 0 0,0 1 0,0-1 0,-1 1 0,2 0 0,-1 1 0,0-1 0,1 1 0,0 0 0,-1 0 0,1 0 0,1 1 0,-1-1 0,-4 10 0,3-7 0,0 1 0,1 0 0,0 1 0,0-1 0,1 1 0,0-1 0,1 1 0,0 0 0,0 0 0,0 14 0,2-22 0,0 1 0,0-1 0,1 0 0,-1 0 0,0 0 0,1 1 0,-1-1 0,1 0 0,-1 0 0,1 0 0,0 0 0,0 0 0,-1 0 0,1 0 0,0 0 0,0 0 0,0 0 0,0 0 0,0-1 0,0 1 0,0 0 0,0-1 0,1 1 0,-1-1 0,0 1 0,0-1 0,0 1 0,1-1 0,-1 0 0,0 0 0,0 0 0,1 0 0,-1 0 0,0 0 0,0 0 0,3 0 0,4 0 0,-1-1 0,1 0 0,0 0 0,-1-1 0,10-2 0,3-5 0,-1 0 0,0-1 0,0-1 0,-1-1 0,0-1 0,-1 0 0,-1-1 0,0-1 0,14-16 0,-41 50 0,0 0 0,1 1 0,-12 40 0,21-59 0,0 1 0,1 0 0,-1 0 0,0 0 0,1-1 0,0 1 0,-1 0 0,1 0 0,0 0 0,0 0 0,0 0 0,0 0 0,0 0 0,1 0 0,-1 0 0,0 0 0,1-1 0,0 1 0,-1 0 0,1 0 0,0 0 0,0-1 0,1 3 0,-1-4 0,1 1 0,0 0 0,-1-1 0,1 1 0,0-1 0,-1 1 0,1-1 0,0 0 0,0 1 0,-1-1 0,1 0 0,0 0 0,-1-1 0,1 1 0,0 0 0,0 0 0,-1-1 0,1 1 0,3-2 0,12-5 0,0-1 0,0-1 0,22-15 0,-35 22 0,37-26 0,-11 8 0,40-21 0,-69 40 0,0 1 0,0-1 0,0 1 0,0-1 0,0 1 0,0 0 0,0-1 0,0 1 0,0 0 0,0 0 0,0 0 0,0 0 0,0 0 0,1 0 0,-1 0 0,0 0 0,0 0 0,0 0 0,0 0 0,0 1 0,0-1 0,0 0 0,0 1 0,0-1 0,0 1 0,0-1 0,0 1 0,-1-1 0,1 1 0,0 0 0,0 0 0,0-1 0,-1 1 0,1 0 0,0 0 0,-1 0 0,1 0 0,-1 0 0,1 0 0,-1-1 0,1 1 0,-1 0 0,0 1 0,1-1 0,-1 0 0,0 0 0,0 0 0,0 0 0,0 0 0,0 0 0,0 0 0,0 0 0,0 2 0,0 12 0,0 0 0,-1 0 0,-4 18 0,2-9 0,3-23 0,0 0 0,0-1 0,0 1 0,0 0 0,-1 0 0,1 0 0,1-1 0,-1 1 0,0 0 0,0 0 0,0-1 0,0 1 0,0 0 0,1 0 0,-1 0 0,0-1 0,1 1 0,-1 0 0,0-1 0,1 1 0,-1 0 0,1-1 0,-1 1 0,1-1 0,0 1 0,-1-1 0,1 1 0,-1-1 0,1 1 0,0-1 0,0 1 0,1 0 0,0-1 0,0 0 0,0 0 0,0-1 0,1 1 0,-1 0 0,0-1 0,0 1 0,0-1 0,0 0 0,0 1 0,0-1 0,3-2 0,63-43 0,-58 38 0,-4 4 0,1-1 0,0-1 0,0 1 0,1 0 0,0 1 0,0-1 0,0 2 0,1-1 0,-1 1 0,10-2 0,-17 5 0,-1 0 0,1 0 0,-1 0 0,1 0 0,-1 0 0,1 0 0,-1 0 0,1 0 0,-1 0 0,1 0 0,-1 1 0,1-1 0,-1 0 0,1 0 0,-1 1 0,1-1 0,-1 0 0,0 1 0,1-1 0,-1 0 0,1 1 0,-1-1 0,0 0 0,1 1 0,-1-1 0,0 1 0,0-1 0,1 1 0,-1-1 0,0 1 0,0-1 0,0 0 0,0 1 0,1 0 0,-1 26 0,-13 24 0,10-43-114,-8 17-5009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02.052"/>
    </inkml:context>
    <inkml:brush xml:id="br0">
      <inkml:brushProperty name="width" value="0.025" units="cm"/>
      <inkml:brushProperty name="height" value="0.025" units="cm"/>
    </inkml:brush>
  </inkml:definitions>
  <inkml:trace contextRef="#ctx0" brushRef="#br0">8 1 17040,'0'0'13448,"2"11"-12322,2 20-934,-1 0 0,-1 0 0,-2 0 1,-2 0-1,-7 45 0,2 30-961,7-106 691,0 0 1,0 0-1,0 0 0,0 1 0,0-1 1,0 0-1,-1 0 0,1 0 0,0 1 1,0-1-1,0 0 0,1 0 0,-1 1 0,0-1 1,0 0-1,0 0 0,0 0 0,0 1 1,0-1-1,0 0 0,0 0 0,0 0 0,0 1 1,1-1-1,-1 0 0,0 0 0,0 0 1,0 0-1,0 1 0,1-1 0,-1 0 1,0 0-1,0 0 0,0 0 0,0 0 0,1 0 1,-1 1-1,0-1 0,0 0 0,1 0 1,-1 0-1,0 0 0,0 0 0,0 0 0,1 0 1,-1 0-1,0 0 0,1 0 0,12-9-3054,9-17-2150,-2-8-702,1-7-1783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02.408"/>
    </inkml:context>
    <inkml:brush xml:id="br0">
      <inkml:brushProperty name="width" value="0.025" units="cm"/>
      <inkml:brushProperty name="height" value="0.025" units="cm"/>
    </inkml:brush>
  </inkml:definitions>
  <inkml:trace contextRef="#ctx0" brushRef="#br0">234 1 11147,'0'0'12801,"-4"10"-10895,-7 17-1066,-41 127 2594,47-134-3256,1 0 0,0 0 0,2 1 0,0-1 0,2 0 0,1 27 0,7-25-347,-3-9-2707,-3-4-4366,-15-9-6030</inkml:trace>
  <inkml:trace contextRef="#ctx0" brushRef="#br0" timeOffset="1">1 229 15471,'0'0'15502,"50"-32"-15374,-20 31-96,6-3-608,2-3-2371,-1-4-4772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0.139"/>
    </inkml:context>
    <inkml:brush xml:id="br0">
      <inkml:brushProperty name="width" value="0.025" units="cm"/>
      <inkml:brushProperty name="height" value="0.025" units="cm"/>
    </inkml:brush>
  </inkml:definitions>
  <inkml:trace contextRef="#ctx0" brushRef="#br0">43 0 19250,'0'0'4298,"-6"13"-1907,0 0-1766,0 1-1,0 0 1,2 0 0,0 0-1,1 1 1,0-1-1,-1 24 1,3-24-262,1 0-1,1 1 1,0-1 0,1 0-1,7 24 1,-8-35-422,0 0 0,0 0 1,0-1-1,1 1 0,-1 0 0,1-1 1,0 1-1,-1-1 0,1 0 1,0 0-1,1 0 0,-1 0 0,0 0 1,4 3-1,-3-4-273,0 0 0,0 0 0,0 0 1,0 0-1,0-1 0,0 1 0,0-1 1,0 0-1,0 0 0,1 0 0,-1 0 0,0 0 1,0-1-1,0 1 0,0-1 0,6-2 1,-6 2-475,0-1 1,-1 1 0,1-1 0,0 0-1,0 0 1,-1 0 0,1 0 0,-1 0 0,0-1-1,1 1 1,2-6 0,11-17-6450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6.129"/>
    </inkml:context>
    <inkml:brush xml:id="br0">
      <inkml:brushProperty name="width" value="0.025" units="cm"/>
      <inkml:brushProperty name="height" value="0.025" units="cm"/>
    </inkml:brush>
  </inkml:definitions>
  <inkml:trace contextRef="#ctx0" brushRef="#br0">44 1 14286,'0'0'9480,"-6"8"-9399,1 0-21,0 0 1,1 1 0,-1-1-1,2 1 1,-1 0 0,1 0-1,1 0 1,0 1 0,0-1-1,-1 16 1,4-4-34,0 0 1,1-1-1,2 1 1,0-1 0,9 26-1,1 8-2456,-11-30-863,-5-17-3991,-5-7-164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0.514"/>
    </inkml:context>
    <inkml:brush xml:id="br0">
      <inkml:brushProperty name="width" value="0.025" units="cm"/>
      <inkml:brushProperty name="height" value="0.025" units="cm"/>
    </inkml:brush>
  </inkml:definitions>
  <inkml:trace contextRef="#ctx0" brushRef="#br0">173 1 14542,'0'0'4719,"-4"11"-1201,-41 104-968,15-47-691,4 2 1,3 1-1,-18 91 1,40-157-2142,-1 24-4848,2-29 4994,0 1 1,0-1 0,0 0 0,0 1-1,0-1 1,0 1 0,0-1 0,0 1-1,1-1 1,-1 1 0,0-1 0,0 1-1,0-1 1,1 0 0,-1 1 0,0-1-1,1 1 1,-1-1 0,0 0 0,0 1-1,1-1 1,-1 0 0,1 0 0,-1 1-1,0-1 1,1 0 0,-1 0 0,1 1-1,-1-1 1,1 0 0,-1 0 0,0 0-1,1 0 1,-1 0 0,1 0-1,-1 0 1,1 0 0,-1 0 0,1 0-1,-1 0 1,1 0 0,-1 0 0,1 0-1,-1 0 1,1 0 0,-1 0 0,1-1-1,6-3-6088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1.386"/>
    </inkml:context>
    <inkml:brush xml:id="br0">
      <inkml:brushProperty name="width" value="0.025" units="cm"/>
      <inkml:brushProperty name="height" value="0.025" units="cm"/>
    </inkml:brush>
  </inkml:definitions>
  <inkml:trace contextRef="#ctx0" brushRef="#br0">131 71 4388,'0'0'5056,"9"-7"-2606,-8 6-1560,33-24-154,-15 6 3337,-11 1 7471,-11 18-11242,0 0 1,1 0-1,-1 1 1,0-1-1,0 1 1,1 0-1,-1 0 1,0 0-1,1 0 1,-1 1-1,-2 1 1,-49 18-303,53-17 0,-1-1 0,1 1 0,0 0 0,0-1 0,0 1 0,0 0 0,1 0 0,-1 0 0,1-1 0,0 1 0,0 0 0,1 0 0,-1 0 0,1 0 0,0-1 0,0 1 0,0 0 0,0-1 0,0 1 0,1-1 0,0 1 0,4 5 0,-5-8 0,10 9 0,0 0 0,-1 1 0,17 22 0,-25-31 0,0 1 0,-1-1 0,1 1 0,-1-1 0,1 1 0,-1 0 0,0 0 0,0-1 0,0 1 0,0 0 0,-1 0 0,1 0 0,-1 0 0,0 0 0,0 0 0,0 0 0,0 0 0,0 0 0,-1 0 0,1 0 0,-1 0 0,0 0 0,0 0 0,0 0 0,0-1 0,-3 6 0,0-5 0,1 1 0,-1-1 0,0 0 0,0-1 0,0 1 0,-1-1 0,1 1 0,0-1 0,-1 0 0,0-1 0,1 1 0,-1-1 0,0 0 0,0 0 0,-9 0 0,2 0 0,1-1 0,0 1 0,-1-2 0,1 0 0,-22-4 0,16-2-1225,21 3-1770,29 2-4220,-15 2 521</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1.745"/>
    </inkml:context>
    <inkml:brush xml:id="br0">
      <inkml:brushProperty name="width" value="0.025" units="cm"/>
      <inkml:brushProperty name="height" value="0.025" units="cm"/>
    </inkml:brush>
  </inkml:definitions>
  <inkml:trace contextRef="#ctx0" brushRef="#br0">11 0 14478,'0'0'13591,"5"10"-13105,0 1-282,-1 0 0,0 1-1,-1-1 1,-1 1 0,1 0 0,-2 0-1,0 0 1,0 0 0,-1 0-1,0 0 1,-3 15 0,-5 52 1050,8-62-8305,-1-20 6000,1 1 0,-1-1 0,1 1 0,-1-1 1,0 1-1,0-1 0,0 1 0,0 0 1,-1 0-1,1-1 0,-3-2 0,-11-16-11318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2.073"/>
    </inkml:context>
    <inkml:brush xml:id="br0">
      <inkml:brushProperty name="width" value="0.025" units="cm"/>
      <inkml:brushProperty name="height" value="0.025" units="cm"/>
    </inkml:brush>
  </inkml:definitions>
  <inkml:trace contextRef="#ctx0" brushRef="#br0">0 20 13229,'0'0'15310,"59"-8"-15310,-34 8-224,2-2-2659,-2-2-2786,-3-1-7304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2.700"/>
    </inkml:context>
    <inkml:brush xml:id="br0">
      <inkml:brushProperty name="width" value="0.025" units="cm"/>
      <inkml:brushProperty name="height" value="0.025" units="cm"/>
    </inkml:brush>
  </inkml:definitions>
  <inkml:trace contextRef="#ctx0" brushRef="#br0">37 1 12812,'0'0'11851,"0"9"-10623,-18 199 2809,3-75-4169,12-89-2061,2 45 1,5-81-2165,2-11-3084,-1-7-3898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3.058"/>
    </inkml:context>
    <inkml:brush xml:id="br0">
      <inkml:brushProperty name="width" value="0.025" units="cm"/>
      <inkml:brushProperty name="height" value="0.025" units="cm"/>
    </inkml:brush>
  </inkml:definitions>
  <inkml:trace contextRef="#ctx0" brushRef="#br0">24 52 12300,'0'0'11867,"-1"9"-11152,-8 44-188,5-34-971,0 0-1,1 0 0,2 1 1,-1-1-1,4 36 1,-2-55 413,0 0 1,1 0-1,-1 1 1,0-1 0,1 0-1,-1 0 1,0 1 0,1-1-1,-1 0 1,0 0-1,1 0 1,-1 0 0,1 0-1,-1 1 1,0-1 0,1 0-1,-1 0 1,1 0 0,-1 0-1,0 0 1,1 0-1,-1 0 1,1 0 0,-1 0-1,0-1 1,1 1 0,-1 0-1,0 0 1,1 0-1,-1 0 1,1-1 0,-1 1-1,0 0 1,1 0 0,-1 0-1,0-1 1,0 1 0,1 0-1,-1-1 1,0 1-1,0 0 1,1-1 0,-1 1-1,0 0 1,0-1 0,0 1-1,1 0 1,-1-1-1,15-16-402,13-24-3257,44-87 0,-38 53 6361,-64 142 2860,-31 74-1922,55-123-3165,0 1 0,1-1 0,1 1 0,1 0 0,-1 32-1,3-50-461,1-1 0,0 1 0,0-1 0,0 1 0,0-1 0,0 1 0,-1-1 0,1 1 0,0-1 0,0 1-1,0-1 1,1 1 0,-1-1 0,0 1 0,0-1 0,0 1 0,0-1 0,0 1 0,0-1 0,1 0 0,-1 1 0,0-1-1,0 1 1,1-1 0,-1 1 0,0-1 0,1 0 0,-1 1 0,1-1 0,-1 0 0,0 1 0,1-1 0,-1 0 0,1 0-1,-1 1 1,1-1 0,-1 0 0,0 0 0,1 0 0,-1 0 0,1 1 0,-1-1 0,1 0 0,-1 0 0,1 0 0,-1 0-1,1 0 1,-1 0 0,1 0 0,-1 0 0,1-1 0,-1 1 0,1 0 0,-1 0 0,1 0 0,-1 0 0,1-1 0,0 1-1,0-1-398,1 0-1,0-1 1,-1 1-1,1 0 1,0-1-1,-1 1 0,0-1 1,1 1-1,-1-1 1,0 0-1,0 1 0,0-1 1,2-3-1,2-17-5529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3.448"/>
    </inkml:context>
    <inkml:brush xml:id="br0">
      <inkml:brushProperty name="width" value="0.025" units="cm"/>
      <inkml:brushProperty name="height" value="0.025" units="cm"/>
    </inkml:brush>
  </inkml:definitions>
  <inkml:trace contextRef="#ctx0" brushRef="#br0">1 203 15791,'0'0'16976,"64"-27"-16976,-28 23 0,-1 3-545,1 0-3202,-1-2-3108,-5-6-5764</inkml:trace>
  <inkml:trace contextRef="#ctx0" brushRef="#br0" timeOffset="1">594 1 23030,'0'0'9449,"-50"41"-9161,46-25-288,2-2 0,2-1-641,2-3-3458,10-6-3429,0 0-8102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3.787"/>
    </inkml:context>
    <inkml:brush xml:id="br0">
      <inkml:brushProperty name="width" value="0.025" units="cm"/>
      <inkml:brushProperty name="height" value="0.025" units="cm"/>
    </inkml:brush>
  </inkml:definitions>
  <inkml:trace contextRef="#ctx0" brushRef="#br0">12 1 19442,'0'0'13325,"-11"41"-19090,19-54-9738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4.381"/>
    </inkml:context>
    <inkml:brush xml:id="br0">
      <inkml:brushProperty name="width" value="0.025" units="cm"/>
      <inkml:brushProperty name="height" value="0.025" units="cm"/>
    </inkml:brush>
  </inkml:definitions>
  <inkml:trace contextRef="#ctx0" brushRef="#br0">1 0 19058,'0'0'7687,"6"10"-5792,0 1-1520,0 0-1,-1 0 0,-1 0 0,0 0 1,0 1-1,-1 0 0,-1 0 0,0 0 0,1 24 1,-1 0-320,-3 1-1,-1 0 1,-2-1 0,-1 1 0,-2-1 0,-13 39 0,20-75-54,0 0-1,0 1 1,0-1-1,0 0 1,0 1 0,0-1-1,0 1 1,0-1-1,0 0 1,0 1-1,1-1 1,-1 0 0,0 1-1,0-1 1,0 0-1,0 1 1,1-1 0,-1 0-1,0 1 1,0-1-1,1 0 1,-1 1-1,0-1 1,0 0 0,1 0-1,-1 1 1,0-1-1,1 0 1,-1 0 0,0 0-1,1 1 1,-1-1-1,0 0 1,1 0 0,-1 0-1,0 0 1,1 0-1,-1 0 1,1 0-1,-1 0 1,0 0 0,1 0-1,-1 0 1,1 0-1,-1 0 1,0 0 0,1 0-1,-1 0 1,0-1-1,1 1 1,-1 0-1,0 0 1,1 0 0,-1 0-1,0-1 1,1 1-1,-1 0 1,1-1 0,31-10-298,-26 9 14,41-15-3617,-3-2-3501,-15 4-964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4.723"/>
    </inkml:context>
    <inkml:brush xml:id="br0">
      <inkml:brushProperty name="width" value="0.025" units="cm"/>
      <inkml:brushProperty name="height" value="0.025" units="cm"/>
    </inkml:brush>
  </inkml:definitions>
  <inkml:trace contextRef="#ctx0" brushRef="#br0">145 0 20595,'-9'1'2237,"3"-1"-2000,0 1-1,0 0 1,1 0-1,-1 1 1,0 0-1,0 0 1,1 0-1,-1 1 1,1-1-1,0 1 1,0 1-1,0-1 1,0 1-1,0 0 1,1 0-1,0 0 1,0 0 0,0 1-1,0 0 1,1 0-1,-1 0 1,-2 5-1,3-4-156,0 0-1,0 1 1,1-1 0,0 0-1,0 1 1,0-1-1,1 1 1,0 0 0,0 8-1,1-13-73,0 0-1,0-1 0,0 1 1,0 0-1,0 0 0,0 0 1,1-1-1,-1 1 0,1 0 0,0 0 1,-1-1-1,1 1 0,0-1 1,0 1-1,0 0 0,0-1 1,0 0-1,1 1 0,-1-1 1,0 0-1,0 1 0,1-1 1,-1 0-1,1 0 0,-1 0 1,1 0-1,0 0 0,-1-1 1,1 1-1,0 0 0,0-1 0,-1 1 1,1-1-1,0 0 0,0 0 1,2 1-1,1-1 90,0 0-1,1 0 1,-1-1 0,0 1-1,1-1 1,-1 0 0,0-1-1,0 1 1,0-1-1,0 0 1,0 0 0,0 0-1,0-1 1,-1 0 0,1 0-1,-1 0 1,0-1 0,0 1-1,0-1 1,0 0 0,-1 0-1,1 0 1,-1 0 0,0-1-1,-1 1 1,1-1-1,-1 0 1,0 0 0,0 0-1,0 0 1,0 0 0,-1 0-1,0-1 1,0 1 0,-1 0-1,0-7 1,0 11-93,0 0-1,-1-1 1,1 1-1,-1-1 1,1 1-1,-1 0 1,0-1-1,1 1 1,-1 0 0,0 0-1,0 0 1,0 0-1,0-1 1,0 1-1,0 0 1,0 1-1,0-1 1,-1 0-1,1 0 1,0 0 0,-1 1-1,1-1 1,0 1-1,-1-1 1,1 1-1,-1-1 1,1 1-1,0 0 1,-1 0 0,1 0-1,-1 0 1,1 0-1,-1 0 1,1 0-1,-1 0 1,-2 1-1,2-1-10,1 0 0,-1 0 0,0 0-1,0 1 1,0-1 0,1 0 0,-1 1-1,0-1 1,0 1 0,1 0 0,-1-1-1,0 1 1,1 0 0,-1 0 0,1 0-1,-1 0 1,1 1 0,0-1 0,-1 0-1,1 0 1,0 1 0,0-1-1,0 1 1,0-1 0,0 1 0,0-1-1,0 1 1,1 0 0,-1 0 0,0 2-1,1-3-116,0-1 0,1 1 0,-1-1 0,0 1-1,1-1 1,-1 1 0,1-1 0,-1 0-1,1 1 1,-1-1 0,0 0 0,1 1 0,-1-1-1,1 0 1,-1 0 0,1 0 0,0 1 0,-1-1-1,1 0 1,-1 0 0,1 0 0,-1 0-1,1 0 1,-1 0 0,1 0 0,0 0 0,-1 0-1,1 0 1,0-1 0,21-2-2771,-15 1 1282,1-1-1,-1 0 1,0-1 0,0 0 0,0 0-1,11-10 1,12-12-10113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39:46.504"/>
    </inkml:context>
    <inkml:brush xml:id="br0">
      <inkml:brushProperty name="width" value="0.025" units="cm"/>
      <inkml:brushProperty name="height" value="0.025" units="cm"/>
    </inkml:brush>
  </inkml:definitions>
  <inkml:trace contextRef="#ctx0" brushRef="#br0">0 73 14446,'0'0'10442,"78"-9"-9289,-32 4-737,6-4-320,-3-4-1633,-1-4-3748,-8-3-9930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5.161"/>
    </inkml:context>
    <inkml:brush xml:id="br0">
      <inkml:brushProperty name="width" value="0.025" units="cm"/>
      <inkml:brushProperty name="height" value="0.025" units="cm"/>
    </inkml:brush>
  </inkml:definitions>
  <inkml:trace contextRef="#ctx0" brushRef="#br0">98 1 14830,'0'0'8130,"-5"9"-5129,-7 11-2039,-2 2 12,1 1 0,1 0 0,0 1 0,2 0 0,-10 35 0,20-58-974,0 0 0,0 0 0,0 0 0,0-1 0,0 1 0,0 0 0,1 0 0,-1 0 0,0 0 0,0-1 0,1 1 0,-1 0 0,0 0 0,1 0 0,-1-1 0,1 1 0,-1 0 0,1-1 0,-1 1 0,1 0 0,0-1 0,-1 1 0,1-1 0,0 1 0,-1-1 0,1 1 0,0-1 0,0 1 0,-1-1 0,1 0 0,0 1 0,0-1 0,0 0 0,-1 0 0,1 0 0,0 0 0,0 1 0,0-1 0,0 0 0,0-1 0,0 1 0,-1 0 0,1 0 0,0 0 0,0 0 0,0-1 0,0 1 0,-1 0 0,2-1 0,45-14 0,-32 7 0,-7 3 0,0 1 0,0 0 0,0 0 0,0 1 0,1 0 0,0 0 0,-1 1 0,1 0 0,0 1 0,0 0 0,13 0 0,-20 1 0,0 1 0,-1 0 0,1 0 0,0 0 0,0 0 0,-1 0 0,1 0 0,0 0 0,-1 0 0,1 0 0,-1 1 0,0-1 0,1 1 0,-1-1 0,0 1 0,0 0 0,0-1 0,0 1 0,0 0 0,0 0 0,-1-1 0,1 1 0,-1 0 0,1 0 0,-1 0 0,1 0 0,-1 0 0,0 3 0,1 68 0,-1-55 0,32-49 0,-26 23 0,50-49 0,-52 54 0,0-1 0,0 1 0,0 0 0,1 0 0,-1 1 0,1-1 0,0 1 0,0 0 0,0 0 0,0 1 0,0-1 0,9 0 0,-13 2 0,0 0 0,0 0 0,0 0 0,0 0 0,0 0 0,0 0 0,0 0 0,0 1 0,0-1 0,0 0 0,0 1 0,0-1 0,0 1 0,0-1 0,0 1 0,0-1 0,-1 1 0,1 0 0,0-1 0,0 1 0,-1 0 0,1 0 0,0-1 0,-1 1 0,1 0 0,0 1 0,7 29 0,-8-29 0,0 0 0,0 0 0,0 0 0,0 0 0,1 0 0,-1 0 0,1 0 0,-1 0 0,1 0 0,0 0 0,0 0 0,0 0 0,0 0 0,0 0 0,0-1 0,1 1 0,-1 0 0,0-1 0,1 1 0,-1-1 0,1 0 0,2 2 0,16-1-2845,11-7-6183,-21 1 1459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5.500"/>
    </inkml:context>
    <inkml:brush xml:id="br0">
      <inkml:brushProperty name="width" value="0.025" units="cm"/>
      <inkml:brushProperty name="height" value="0.025" units="cm"/>
    </inkml:brush>
  </inkml:definitions>
  <inkml:trace contextRef="#ctx0" brushRef="#br0">1 96 10698,'0'0'17825,"9"-3"-17078,95-13 385,-98 15-1036,0 0-1,0-1 1,0 0-1,-1 0 1,1-1-1,0 1 1,-1-1-1,0 0 1,0-1-1,0 1 1,0-1-1,0 0 1,-1 0-1,0 0 1,1-1 0,-2 0-1,1 0 1,5-9-1,-9 14-84,0 0 0,0 0 0,0-1 0,0 1 0,-1 0 0,1 0 0,0-1 0,0 1 0,0 0 0,0 0 0,0-1 0,-1 1 0,1 0 0,0 0 0,0 0 0,0-1 0,-1 1 0,1 0 0,0 0 0,0 0-1,-1 0 1,1-1 0,0 1 0,0 0 0,-1 0 0,1 0 0,0 0 0,0 0 0,-1 0 0,1 0 0,0 0 0,-1 0 0,1 0 0,0 0 0,0 0 0,-1 0 0,1 0 0,0 0 0,-1 0 0,1 0 0,0 0 0,0 1 0,-1-1 0,1 0 0,0 0 0,0 0 0,-1 0 0,1 0 0,0 1 0,0-1-10,-7 4-1,0 0 0,0 0 0,1 1 0,0 0 0,0 1 0,0-1 0,0 1 0,1 0 0,-6 8 0,-1 3 0,0 1 0,-11 24 0,21-39 0,0 1 0,0-1 0,1 1 0,0 0 0,0 0 0,0-1 0,0 1 0,0 0 0,1 0 0,0 5 0,0-8 0,0 1 0,0-1 0,1 0 0,-1 0 0,1 0 0,-1 0 0,1 0 0,-1 0 0,1 0 0,0 0 0,-1 0 0,1 0 0,0 0 0,0 0 0,0 0 0,0-1 0,0 1 0,0 0 0,0-1 0,0 1 0,0 0 0,0-1 0,0 1 0,0-1 0,0 0 0,1 1 0,-1-1 0,0 0 0,0 0 0,0 0 0,0 0 0,1 0 0,-1 0 0,2 0 0,18 1-112,-14 0-237,0-1-1,1 1 1,-1-1 0,1 0 0,-1-1 0,0 0-1,1 0 1,-1 0 0,0-1 0,0 0-1,13-6 1,-14 0-5945,-6-3-2872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5.844"/>
    </inkml:context>
    <inkml:brush xml:id="br0">
      <inkml:brushProperty name="width" value="0.025" units="cm"/>
      <inkml:brushProperty name="height" value="0.025" units="cm"/>
    </inkml:brush>
  </inkml:definitions>
  <inkml:trace contextRef="#ctx0" brushRef="#br0">0 82 19795,'0'0'6342,"70"-59"-4036,-31 45-2146,4 10-384,3 0-2082,2 3-3812</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6.217"/>
    </inkml:context>
    <inkml:brush xml:id="br0">
      <inkml:brushProperty name="width" value="0.025" units="cm"/>
      <inkml:brushProperty name="height" value="0.025" units="cm"/>
    </inkml:brush>
  </inkml:definitions>
  <inkml:trace contextRef="#ctx0" brushRef="#br0">8 1 22325,'0'0'3555,"-3"71"-1505,1-34-1217,0 2-480,2-1-257,0 1-64,0-7-160,2-5-705,3-8-1025,-3-5-929,-2-10-736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6.560"/>
    </inkml:context>
    <inkml:brush xml:id="br0">
      <inkml:brushProperty name="width" value="0.025" units="cm"/>
      <inkml:brushProperty name="height" value="0.025" units="cm"/>
    </inkml:brush>
  </inkml:definitions>
  <inkml:trace contextRef="#ctx0" brushRef="#br0">1 31 16560,'0'0'4644,"50"-7"-2978,-16 6-834,10 0-575,7 0-225,5-3-1314,1-3-3234,0-3-6022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6.887"/>
    </inkml:context>
    <inkml:brush xml:id="br0">
      <inkml:brushProperty name="width" value="0.025" units="cm"/>
      <inkml:brushProperty name="height" value="0.025" units="cm"/>
    </inkml:brush>
  </inkml:definitions>
  <inkml:trace contextRef="#ctx0" brushRef="#br0">269 1 17521,'-9'0'3752,"2"1"-3455,-1 0 0,1 0 0,0 1 0,-1 0 0,1 1 0,0-1 0,0 1 0,1 1 0,-1-1 0,1 1 0,-1 1 0,1-1 0,0 1 0,1 0 0,-10 10 0,0 0-109,1 2 0,0 0 0,2 0 0,-1 1 0,2 0 0,1 1 0,0 1 0,1 0 0,2 0-1,0 0 1,0 1 0,2 0 0,-4 33 0,9-51-147,0 0 0,0 1-1,0-1 1,0 1-1,1-1 1,-1 0 0,1 1-1,0-1 1,0 0 0,0 0-1,0 0 1,0 0-1,1 0 1,-1 0 0,1 0-1,0 0 1,0 0-1,0-1 1,0 1 0,1-1-1,2 3 1,0-2 54,-1 0 0,1-1 1,0 1-1,0-1 0,0-1 0,0 1 1,0-1-1,0 0 0,0 0 0,1 0 1,-1-1-1,8 1 0,1-2 62,0 0 0,1-1 0,-1 0-1,0-1 1,0-1 0,0 0 0,-1-1-1,0 0 1,18-10 0,-30 14-150,4-1 18,0-1 1,0 0-1,0 0 0,-1 0 0,1 0 1,-1-1-1,0 1 0,0-1 0,0 0 1,-1 0-1,1-1 0,-1 1 0,0-1 1,0 0-1,3-9 0,-6 13-25,0 0 0,-1 0 0,1 1 0,-1-1 0,1 0 0,-1 0 0,0 1 0,1-1 0,-1 0 0,0 1 0,1-1 0,-1 1 0,0-1 0,0 1 0,1-1 0,-1 1 0,0-1 0,0 1 0,0 0 0,0 0 0,1-1 0,-1 1 0,0 0 0,0 0 0,0 0 0,0 0 0,0 0 0,0 0 0,0 0 0,0 0 0,0 0 0,-1 1 0,-33 2 0,27-1 0,1 0 0,0 1 0,0 0 0,0 1 0,-11 7 0,-23 10 0,55-44 0,51-45 0,-59 62 0,0 1 0,1 0 0,-1 1 0,1-1 0,0 1 0,0 1 0,0-1 0,1 1 0,14-4 0,-21 7 0,0 0 0,0 0 0,0 1 0,0-1 0,0 0 0,0 0 0,0 0 0,-1 0 0,1 1 0,0-1 0,0 1 0,0-1 0,0 0 0,0 1 0,-1-1 0,1 1 0,0 0 0,0-1 0,-1 1 0,1 0 0,-1-1 0,1 1 0,0 0 0,-1 0 0,1-1 0,-1 1 0,0 0 0,1 0 0,-1 0 0,0 0 0,1 0 0,-1 0 0,0 0 0,0 0 0,0-1 0,0 1 0,0 0 0,0 0 0,0 2 0,-1 46 0,1-38 0,-2 1 0,0-1 0,-1 1 0,-7 21 0,-5 28 0,15-61-25,-1 0-1,1 0 1,0 1-1,0-1 1,0 0-1,0 0 1,0 1-1,0-1 1,0 0-1,0 1 1,0-1-1,0 0 1,0 0-1,0 1 1,0-1-1,0 0 1,0 0-1,0 1 1,0-1-1,0 0 1,0 1-1,0-1 1,1 0-1,-1 0 1,0 0-1,0 1 1,0-1-1,0 0 1,1 0-1,-1 1 1,0-1-1,0 0 1,0 0-1,1 0 1,-1 0-1,0 0 1,0 1-1,1-1 1,-1 0-1,0 0 1,0 0-1,1 0 1,-1 0-1,0 0 1,0 0-1,1 0 1,-1 0-1,0 0 1,1 0-1,-1 0 1,0 0-1,0 0 1,1 0-1,-1 0 1,0 0-1,0 0 1,1 0-1,-1 0 1,0-1-1,0 1 1,1 0-1,-1 0 1,0 0-1,0 0 1,0-1-1,1 1 1,-1 0-1,0 0 1,13-11-4344,2-9-2550,2-5-3800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7.263"/>
    </inkml:context>
    <inkml:brush xml:id="br0">
      <inkml:brushProperty name="width" value="0.025" units="cm"/>
      <inkml:brushProperty name="height" value="0.025" units="cm"/>
    </inkml:brush>
  </inkml:definitions>
  <inkml:trace contextRef="#ctx0" brushRef="#br0">25 152 20756,'0'0'10554,"9"-3"-10186,10-2-292,-1-1-1,1-2 1,25-12-1,-40 17-57,1 1 0,0-1-1,-1 1 1,0-1-1,0-1 1,0 1 0,0 0-1,0-1 1,-1 0 0,1 0-1,-1 0 1,0 0 0,0-1-1,-1 1 1,1-1-1,-1 0 1,0 1 0,0-1-1,-1 0 1,2-7 0,-3 11-13,0 0 0,0 0 0,0 1 0,0-1 0,0 0 0,0 0 0,0 0 1,-1 1-1,1-1 0,0 0 0,0 0 0,-1 0 0,1 1 0,0-1 0,-1 0 1,1 1-1,-1-1 0,1 0 0,-1 1 0,1-1 0,-1 1 0,0-1 0,1 1 1,-1-1-1,0 1 0,1-1 0,-1 1 0,0 0 0,0-1 0,1 1 0,-1 0 1,0-1-1,0 1 0,1 0 0,-1 0 0,0 0 0,0 0 0,0 0 0,0 0 1,1 0-1,-1 0 0,0 0 0,0 0 0,0 1 0,1-1 0,-1 0 0,0 0 1,0 1-1,-1 0 0,-3 0 18,0 1 0,1 0-1,-1 0 1,0 0 0,1 0 0,-9 6 0,0 5-23,-1 0 0,1 1 0,1 0 0,1 1 0,-16 26 0,21-31 0,0 0 0,1 1 0,0 0 0,1-1 0,0 2 0,1-1 0,0 0 0,1 1 0,0-1 0,0 13 0,2-22-12,0-1 0,0 1 0,0-1 0,1 0 1,-1 1-1,0-1 0,1 0 0,-1 1 0,1-1 0,0 0 0,-1 0 0,1 1 0,0-1 0,0 0 1,-1 0-1,1 0 0,0 0 0,0 0 0,0 0 0,0 0 0,1-1 0,1 2 0,0 0-69,1 0 0,0-1 0,0 1 0,-1-1 0,1 0 0,0 0 0,0-1-1,4 1 1,5-1-376,0 0 0,-1 0 0,1-1 1,18-5-1,-23 4-461,0 0-1,0-1 1,0 0 0,-1-1 0,1 0 0,12-9 0,18-20-7587,-11 0-3287</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7.606"/>
    </inkml:context>
    <inkml:brush xml:id="br0">
      <inkml:brushProperty name="width" value="0.025" units="cm"/>
      <inkml:brushProperty name="height" value="0.025" units="cm"/>
    </inkml:brush>
  </inkml:definitions>
  <inkml:trace contextRef="#ctx0" brushRef="#br0">140 1 12300,'0'0'6790,"-11"9"-3432,-5 6-2290,2 0 1,0 0-1,-18 27 1,25-32-578,0 1 1,1-1-1,0 1 0,1 0 1,1 1-1,0-1 0,0 1 1,-4 23-1,8-32-456,-1 0-1,1 0 1,0 0-1,0 1 1,0-1-1,0 0 1,0 0-1,1 0 1,-1 0-1,1 1 1,0-1-1,0 0 1,0 0-1,0 0 1,1-1-1,-1 1 1,1 0-1,0 0 1,0-1-1,0 1 1,4 3-1,-4-4-23,1-1-1,-1 0 0,1 0 1,-1 0-1,1-1 1,0 1-1,-1-1 1,1 1-1,0-1 1,0 0-1,-1 0 0,1 0 1,0 0-1,0-1 1,-1 1-1,1-1 1,0 1-1,-1-1 1,1 0-1,-1 0 0,1 0 1,-1-1-1,1 1 1,-1 0-1,0-1 1,3-2-1,19-15 86,-20 15-93,1 0 1,-1 0 0,1 0 0,0 1 0,0-1-1,0 1 1,1 1 0,-1-1 0,9-2 0,-13 5-2,-1 1 1,1-1 0,-1 1 0,1-1 0,-1 1 0,1-1 0,-1 1 0,1 0 0,-1-1 0,0 1 0,1-1-1,-1 1 1,0 0 0,1-1 0,-1 1 0,0 0 0,0 0 0,0-1 0,0 1 0,0 0 0,0-1-1,0 1 1,0 0 0,0 0 0,0-1 0,0 1 0,0 0 0,0 0 0,-1-1 0,1 2 0,-5 26 296,-24 65-240,49-110-59,-2-5-813,6-8-3974,-8 15-3322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7.962"/>
    </inkml:context>
    <inkml:brush xml:id="br0">
      <inkml:brushProperty name="width" value="0.025" units="cm"/>
      <inkml:brushProperty name="height" value="0.025" units="cm"/>
    </inkml:brush>
  </inkml:definitions>
  <inkml:trace contextRef="#ctx0" brushRef="#br0">88 29 20595,'0'0'9562,"-9"-1"-9520,6 0-33,0 1 0,1-1-1,-1 1 1,0 0-1,0 0 1,0 0 0,1 1-1,-1-1 1,0 1 0,0-1-1,1 1 1,-1 0 0,0 0-1,1 0 1,-1 1 0,1-1-1,-1 0 1,1 1-1,0 0 1,0-1 0,0 1-1,0 0 1,0 0 0,0 0-1,0 0 1,0 1 0,1-1-1,-1 0 1,1 1 0,0-1-1,0 1 1,0 0-1,0-1 1,0 1 0,0 0-1,1-1 1,-1 1 0,1 0-1,0 0 1,0 0 0,0 5-1,1-8-1,-1 0 0,1 1 0,-1-1 0,1 0 0,-1 1 0,1-1 0,0 0 1,-1 0-1,1 0 0,-1 1 0,1-1 0,-1 0 0,1 0 0,0 0 0,-1 0 0,1 0 0,0 0 0,-1 0 0,1 0 0,-1 0 0,1 0 0,0-1 0,-1 1 0,1 0 0,-1 0 0,1-1 0,-1 1 0,2-1 0,18-6 104,-6-4-92,0 0 0,0-1-1,-1-1 1,0 0 0,13-19-1,-28 59-349,-18 22 339,16-42-35,1 1 1,0-1-1,0 1 1,0 0 0,1 0-1,0 0 1,0 0 0,1 0-1,0 1 1,0 12-1,2-20-39,-1 0-1,0-1 0,0 1 0,0-1 0,1 1 0,-1-1 0,0 1 0,1-1 1,-1 1-1,1-1 0,-1 1 0,0-1 0,1 1 0,-1-1 0,1 0 1,-1 1-1,1-1 0,-1 1 0,1-1 0,-1 0 0,1 0 0,0 1 1,-1-1-1,1 0 0,-1 0 0,1 0 0,0 0 0,-1 0 0,1 0 0,-1 0 1,1 0-1,0 0 0,-1 0 0,1 0 0,-1 0 0,1 0 0,0 0 1,-1-1-1,1 1 0,-1 0 0,1 0 0,-1-1 0,1 1 0,-1 0 0,1-1 1,-1 1-1,1-1 0,0 0 0,27-19-3500,-9-6-1040,1-5-1506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8.792"/>
    </inkml:context>
    <inkml:brush xml:id="br0">
      <inkml:brushProperty name="width" value="0.025" units="cm"/>
      <inkml:brushProperty name="height" value="0.025" units="cm"/>
    </inkml:brush>
  </inkml:definitions>
  <inkml:trace contextRef="#ctx0" brushRef="#br0">88 35 16752,'0'0'12241,"-6"10"-10645,-9 26-1324,1 0 0,2 1 1,1 1-1,2 0 0,1 0 0,3 0 1,-2 49-1,7-87-272,0 0 0,0 1 0,0-1 0,0 0 0,0 1 0,0-1 0,0 1 0,0-1 0,0 0 0,0 1 0,0-1 0,0 1 0,0-1 0,0 0 0,0 1 0,1-1 0,-1 0 0,0 1 0,0-1 0,0 0 0,1 1 0,-1-1 0,0 0 0,0 1 0,1-1 0,-1 0 0,0 0 0,1 1 0,-1-1 0,0 0 0,1 0 0,-1 0 0,0 0 0,1 1 0,-1-1 0,1 0 0,-1 0 0,0 0 0,1 0 0,-1 0 0,1 0 0,-1 0 0,0 0 0,1 0 0,-1 0 0,0 0 0,1 0 0,-1 0 0,1-1 0,-1 1 0,0 0 0,1 0 0,-1 0 0,0 0 0,1-1 0,16-9 0,-17 10 0,23-20-176,-1 0-1,-1-2 1,0 0-1,32-48 1,-25 26-94,-1 0 0,21-51 0,-32 52 1152,-13 31-323,-14 27-308,-97 204-251,95-188 0,1 1 0,2 0 0,2 0 0,1 1 0,-4 43 0,10-75 0,1-1 0,0 0 0,0 1 0,-1-1 0,1 1 0,0-1 0,0 1 0,0-1 0,0 1 0,0-1 0,0 1 0,0-1 0,0 1 0,0-1 0,0 1 0,0-1 0,0 1 0,0-1 0,0 1 0,0-1 0,0 1 0,1-1 0,-1 1 0,0-1 0,0 1 0,1-1 0,-1 0 0,0 1 0,1-1 0,-1 1 0,0-1 0,1 0 0,-1 1 0,1-1 0,-1 0 0,0 1 0,1-1 0,-1 0 0,1 0 0,16-15 0,13-34 0,-24 37 0,-2 0 0,0 0 0,0 0 0,-1 0 0,-1-1 0,0 0 0,-1 1 0,0-24 0,-5 28 0,-4 16 0,-6 19 0,14-26 0,0 0 0,-1 0 0,1 0 0,0 0 0,0 0 0,0 0 0,0 0 0,0 0 0,0 0 0,0 0 0,0 0 0,0 0 0,0 0 0,1 0 0,-1 0 0,0 0 0,1 0 0,-1 0 0,1 0 0,-1-1 0,1 1 0,-1 0 0,1 0 0,0 0 0,-1-1 0,1 1 0,0 0 0,0 0 0,-1-1 0,1 1 0,0-1 0,0 1 0,0-1 0,0 1 0,0-1 0,0 0 0,0 1 0,0-1 0,0 0 0,0 0 0,0 1 0,0-1 0,0 0 0,0 0 0,0 0 0,0 0 0,0-1 0,0 1 0,0 0 0,0 0 0,0-1 0,0 1 0,0 0 0,0-1 0,-1 1 0,1-1 0,2 0 0,7-3 0,-1-1 0,1 0 0,-1 0 0,9-7 0,-18 12 0,1 0 0,-1 0 0,0 0 0,0-1 0,1 1 0,-1 0 0,0 0 0,0 0 0,1 0 0,-1 0 0,0 0 0,0 0 0,1 0 0,-1 0 0,0 1 0,0-1 0,1 0 0,-1 0 0,0 0 0,0 0 0,1 0 0,-1 0 0,0 0 0,0 1 0,1-1 0,-1 0 0,0 0 0,0 0 0,0 1 0,0-1 0,1 0 0,-1 0 0,0 0 0,0 1 0,0-1 0,0 0 0,0 0 0,0 1 0,0-1 0,0 0 0,1 0 0,-1 1 0,0-1 0,0 0 0,0 0 0,0 1 0,0-1 0,0 0 0,0 0 0,-1 1 0,1-1 0,0 0 0,0 1 0,0-1 0,0 0 0,0 0 0,0 0 0,0 1 0,-1-1 0,1 0 0,0 1 0,-3 17 0,-3 3 0,3-10 0,0 1 0,0 0 0,1 1 0,-1 18 0,3-30 0,1 0 0,-1-1 0,1 1 0,0 0 0,-1 0 0,1-1 0,-1 1 0,1 0 0,0-1 0,0 1 0,-1-1 0,1 1 0,0-1 0,0 1 0,0-1 0,0 1 0,0-1 0,-1 0 0,1 1 0,0-1 0,0 0 0,0 0 0,0 0 0,0 0 0,0 0 0,0 0 0,0 0 0,0 0 0,0 0 0,1 0 0,35-5 0,-23 0 0,0 0 0,0-2 0,-1 0 0,0 0 0,0-2 0,21-16 0,-33 24 0,-1 1 0,1-1 0,-1 0 0,1 1 0,0-1 0,-1 0 0,1 1 0,-1-1 0,1 0 0,-1 1 0,0-1 0,1 0 0,-1 0 0,0 0 0,0 1 0,1-1 0,-1 0 0,0 0 0,0 0 0,0 0 0,0 0 0,0 1 0,0-1 0,0 0 0,0 0 0,0 0 0,-1 0 0,1 1 0,0-1 0,0 0 0,-1 0 0,1 0 0,-1 1 0,1-1 0,-1 0 0,1 1 0,-1-1 0,1 0 0,-1 1 0,1-1 0,-1 0 0,0 1 0,1-1 0,-1 1 0,0 0 0,0-1 0,0 0 0,-48-24 0,32 18 0,2 0 0,-15-8 0,28 10 0,16 3 0,202 2-6091,-236-5-13186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0:42.216"/>
    </inkml:context>
    <inkml:brush xml:id="br0">
      <inkml:brushProperty name="width" value="0.025" units="cm"/>
      <inkml:brushProperty name="height" value="0.025" units="cm"/>
    </inkml:brush>
  </inkml:definitions>
  <inkml:trace contextRef="#ctx0" brushRef="#br0">14 24 13837,'0'0'10031,"-2"-5"-9364,-8-11-285,8 14-161,9 13 30,10 13-155,2 0-1,0-1 1,2-2-1,0 0 0,1-1 1,1-1-1,28 17 1,-28-15 32,0 0 1,-2 1-1,-1 1 1,0 1-1,-2 1 1,26 47-1,-17-28 106,36 43-1,279 332 1235,-281-351-1191,2-3-1,3-2 1,3-4 0,119 80-1,-131-101 19,-2 3-1,-1 2 1,-3 3 0,89 102-1,-142-142 215,-13-2 135,-29 0-2666,26-3-3023,-1 1-2114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9.198"/>
    </inkml:context>
    <inkml:brush xml:id="br0">
      <inkml:brushProperty name="width" value="0.025" units="cm"/>
      <inkml:brushProperty name="height" value="0.025" units="cm"/>
    </inkml:brush>
  </inkml:definitions>
  <inkml:trace contextRef="#ctx0" brushRef="#br0">1 28 24663,'0'0'6791,"81"-22"-7432,-43 21-3683,-4-3-8744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59.975"/>
    </inkml:context>
    <inkml:brush xml:id="br0">
      <inkml:brushProperty name="width" value="0.025" units="cm"/>
      <inkml:brushProperty name="height" value="0.025" units="cm"/>
    </inkml:brush>
  </inkml:definitions>
  <inkml:trace contextRef="#ctx0" brushRef="#br0">0 165 16976,'5'-8'4057,"4"-10"-2724,1 1 0,1 1 1,1 0-1,15-16 0,-23 27-1185,0 0 1,1 0-1,0 1 0,-1-1 1,2 1-1,-1 1 1,0-1-1,1 1 0,0-1 1,0 2-1,0-1 1,0 1-1,0 0 0,0 0 1,1 0-1,-1 1 1,13-1-1,-18 2-151,0 0-1,0 1 1,0-1-1,0 0 1,0 0 0,-1 1-1,1-1 1,0 1-1,0-1 1,0 0 0,0 1-1,-1 0 1,1-1-1,0 1 1,-1-1 0,1 1-1,0 0 1,-1-1-1,1 1 1,-1 0 0,1 0-1,-1 0 1,1 0-1,-1-1 1,1 2 0,3 31-39,-13 32 199,1-44-69,0 1 1,-15 25-1,15-33-27,1 0 0,0 0 0,2 1 0,-1 0 0,2 0 0,0 0 0,-2 19-1,5-34-47,1 1-1,0 0 0,1 0 1,-1-1-1,0 1 0,0 0 0,0 0 1,0-1-1,1 1 0,-1 0 1,0 0-1,0-1 0,1 1 0,-1 0 1,1-1-1,-1 1 0,1 0 1,-1-1-1,1 1 0,-1-1 0,1 1 1,-1-1-1,1 1 0,0-1 1,-1 1-1,1-1 0,0 0 0,1 1 1,28 3 531,-20-5-400,0 0-1,0-1 0,0 0 1,11-4-1,-3-1-143,0-1 0,0-1 0,24-17 0,-34 21 0,0-1 0,-1 0 0,1 0 0,-1-1 0,-1 0 0,1 0 0,-1 0 0,-1-1 0,8-11 0,-13 17-29,1 1 1,0 0-1,0-1 0,-1 1 1,1 0-1,-1-1 0,1 1 1,-1-1-1,0 1 0,0-1 1,1 1-1,-1-1 0,0 1 1,0-1-1,0 1 0,-1-1 1,1 1-1,0-1 0,-1 1 1,1-1-1,-1 1 0,1-1 1,-1 1-1,1 0 0,-1-1 1,0 1-1,0 0 0,0 0 1,0-1-1,0 1 1,0 0-1,0 0 0,0 0 1,0 0-1,0 0 0,-1 0 1,1 1-1,0-1 0,-1 0 1,1 1-1,-3-2 0,1 1-157,-1 0 0,0 0-1,0 0 1,0 1-1,1-1 1,-1 1 0,0 0-1,0 0 1,0 0 0,0 1-1,0 0 1,0-1 0,1 1-1,-1 0 1,-5 3 0,8-4-257,0 1 0,0 0-1,0-1 1,0 1 0,0 0 0,0 0 0,1 0 0,-1-1 0,0 1 0,1 0 0,-1 0 0,0 0 0,1 0 0,-1 0-1,1 1 1,-1-1 0,1 0 0,0 0 0,-1 0 0,1 2 0,0 8-6310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0.380"/>
    </inkml:context>
    <inkml:brush xml:id="br0">
      <inkml:brushProperty name="width" value="0.025" units="cm"/>
      <inkml:brushProperty name="height" value="0.025" units="cm"/>
    </inkml:brush>
  </inkml:definitions>
  <inkml:trace contextRef="#ctx0" brushRef="#br0">47 0 15214,'0'0'14628,"-5"12"-14303,0-3-241,-1 1 175,1 1-1,0 0 1,0 0-1,1 1 0,1-1 1,0 1-1,-2 21 1,5-32-250,0-1 0,1 1 0,-1-1 0,1 1 0,-1-1 0,1 1 0,-1-1 0,1 1 0,0-1 0,-1 0 1,1 1-1,-1-1 0,1 0 0,0 0 0,-1 1 0,1-1 0,0 0 0,-1 0 0,1 0 0,0 0 0,-1 0 1,1 0-1,0 0 0,-1 0 0,1 0 0,0 0 0,0 0 0,-1 0 0,1-1 0,0 1 0,-1 0 0,1 0 1,-1-1-1,1 1 0,0 0 0,0-1 0,28-10 103,42-35-112,-59 37 0,0 0 0,1 0 0,0 2 0,0-1 0,1 2 0,0 0 0,26-8 0,-39 14 0,0 0 0,0-1 0,0 1 0,0 0 0,0 0 0,0 0 0,0 0 0,0 0 0,0 1 0,0-1 0,0 0 0,0 0 0,0 1 0,0-1 0,0 0 0,0 1 0,0-1 0,0 1 0,0-1 0,0 1 0,-1 0 0,1-1 0,0 1 0,0 0 0,-1 0 0,1-1 0,0 1 0,-1 0 0,2 2 0,-1 0 0,0 1 0,1-1 0,-1 1 0,-1 0 0,1-1 0,0 1 0,-1 0 0,0 7 0,-1 2 0,0 1 0,-1 0 0,-7 26 0,5-23 0,4-17 0,0 0 0,0 1 0,0-1 0,-1 0 0,1 1 0,0-1 0,0 0 0,0 1 0,0-1 0,0 0 0,1 1 0,-1-1 0,0 0 0,0 1 0,0-1 0,0 0 0,0 1 0,0-1 0,0 0 0,1 0 0,-1 1 0,0-1 0,0 0 0,0 1 0,1-1 0,-1 0 0,0 0 0,0 0 0,1 1 0,-1-1 0,0 0 0,1 0 0,-1 0 0,0 0 0,0 1 0,1-1 0,-1 0 0,0 0 0,1 0 0,-1 0 0,0 0 0,1 0 0,-1 0 0,0 0 0,1 0 0,-1 0 0,0 0 0,1 0 0,-1 0 0,0 0 0,1 0 0,-1-1 0,0 1 0,1 0 0,-1 0 0,0 0 0,0 0 0,1-1 0,-1 1 0,0 0 0,0 0 0,1-1 0,-1 1 0,9-6 0,0-1 0,-1 0 0,0 0 0,0-1 0,12-15 0,-15 16 0,0 0 0,1 0 0,0 1 0,0 0 0,0 0 0,1 1 0,0 0 0,0 0 0,1 0 0,-1 1 0,10-4 0,-16 8 3,-1 0 0,1 0-1,0 0 1,0 0 0,0 1 0,-1-1 0,1 0-1,0 0 1,-1 1 0,1-1 0,0 0 0,-1 1-1,1-1 1,0 1 0,-1-1 0,1 0 0,0 1-1,-1 0 1,1-1 0,-1 1 0,1-1 0,-1 1-1,0 0 1,1-1 0,-1 1 0,0 0 0,1-1-1,-1 1 1,0 0 0,0 0 0,1-1 0,-1 1-1,0 0 1,0 0 0,0 0 0,0-1 0,0 1-1,0 0 1,0 0 0,-1 1 0,0 43-298,1-36-5,-2 10-2535,-2-9-2418</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1.193"/>
    </inkml:context>
    <inkml:brush xml:id="br0">
      <inkml:brushProperty name="width" value="0.025" units="cm"/>
      <inkml:brushProperty name="height" value="0.025" units="cm"/>
    </inkml:brush>
  </inkml:definitions>
  <inkml:trace contextRef="#ctx0" brushRef="#br0">267 6 5349,'0'0'22395,"-9"-2"-20404,0 0-1775,0 2 1,0-1 0,0 1-1,-1 0 1,1 1-1,0 0 1,0 1-1,0 0 1,0 0 0,0 1-1,0 0 1,1 0-1,-11 7 1,1-2-217,8-5 0,1 1 0,-1 1 0,1-1 0,0 2 0,1-1 0,-1 1 0,-10 10 0,19-16 0,0 1 0,0-1 0,-1 0 1,1 0-1,0 0 0,0 1 0,0-1 0,0 0 0,0 0 0,0 1 1,0-1-1,0 0 0,0 0 0,0 1 0,0-1 0,0 0 0,0 0 1,0 1-1,0-1 0,0 0 0,0 0 0,0 1 0,0-1 0,0 0 1,0 0-1,0 1 0,0-1 0,1 0 0,-1 0 0,0 0 0,0 1 1,0-1-1,0 0 0,1 0 0,-1 0 0,0 0 0,0 1 0,0-1 1,1 0-1,-1 0 0,0 0 0,0 0 0,1 0 0,-1 0 1,0 0-1,0 0 0,1 1 0,-1-1 0,0 0 0,0 0 0,1 0 1,17 4-18,-14-4-6,31 8-604,62 22 0,-89-27 547,1 1-1,0 0 1,-1 0-1,0 0 1,0 1-1,-1 1 1,1-1-1,-1 1 0,0 0 1,0 1-1,-1 0 1,9 12-1,-14-18 106,1 1-1,-1 0 1,0 0-1,0 0 1,0 0 0,0 0-1,0 0 1,0 0-1,-1 0 1,1 1-1,-1-1 1,1 0-1,-1 0 1,0 1 0,0-1-1,0 0 1,0 0-1,0 1 1,0-1-1,-1 0 1,1 0-1,-1 1 1,0-1 0,0 0-1,0 0 1,0 0-1,0 0 1,0 0-1,0 0 1,0 0 0,-1-1-1,1 1 1,-1 0-1,1-1 1,-1 1-1,0-1 1,0 1-1,0-1 1,0 0 0,0 0-1,0 0 1,0 0-1,0 0 1,0 0-1,0-1 1,-4 2 0,-10 2 171,1-1 0,0 0 1,-1-1-1,0 0 1,-20-1-1,29-1-196,-1 0 0,1-1 0,-1 1 0,1-2 0,0 1 0,-1-1 0,1 0 0,0 0 0,0-1 0,0 0 0,1 0 0,-1-1 0,1 0 0,-1 0 0,1 0 0,1-1 0,-1 0 0,1 0 0,-7-8 0,12 13-43,0 0 0,0-1 0,0 1 0,0 0 0,0 0 0,0-1 0,0 1 0,0 0 0,0 0 0,0 0 0,0-1 0,0 1 0,0 0 0,0 0 0,1 0 0,-1-1 0,0 1 0,0 0 0,0 0 0,0 0-1,0 0 1,0-1 0,1 1 0,-1 0 0,0 0 0,0 0 0,0 0 0,1 0 0,-1 0 0,0-1 0,0 1 0,0 0 0,1 0 0,-1 0 0,0 0 0,0 0 0,1 0 0,-1 0 0,0 0 0,0 0 0,0 0 0,1 0 0,-1 0 0,0 0 0,0 0 0,1 0 0,-1 0 0,0 0 0,0 1 0,0-1 0,1 0 0,-1 0 0,0 0 0,0 0 0,0 0 0,0 0 0,1 1 0,-1-1 0,14 3-7188,9 5-4140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2.070"/>
    </inkml:context>
    <inkml:brush xml:id="br0">
      <inkml:brushProperty name="width" value="0.025" units="cm"/>
      <inkml:brushProperty name="height" value="0.025" units="cm"/>
    </inkml:brush>
  </inkml:definitions>
  <inkml:trace contextRef="#ctx0" brushRef="#br0">227 66 18834,'0'0'3379,"0"-8"326,0 5-3416,0 1 0,0-1-1,0 1 1,0-1 0,-1 1 0,1-1 0,-1 1-1,0-1 1,1 1 0,-1-1 0,0 1 0,-1 0 0,1 0-1,0-1 1,-3-2 0,1 3-161,1 0 0,-1 0 1,0 1-1,1-1 0,-1 1 0,0 0 1,0 0-1,0 0 0,0 0 0,-1 0 1,1 1-1,0 0 0,0-1 0,0 1 1,0 0-1,-4 1 0,0-1-124,1 2-1,-1-1 1,0 1 0,1 0 0,-1 0-1,1 1 1,-1-1 0,1 1 0,0 1-1,0-1 1,1 1 0,-1 0 0,1 1-1,0-1 1,-7 9 0,6-7-5,0 0 0,1 0 0,0 0 1,1 1-1,-1 0 0,1 0 0,0 0 0,1 1 0,0-1 0,0 1 1,1 0-1,0 0 0,-2 8 0,5-15 1,-1 0 0,0 0 0,0 0 0,1 0 0,-1 0 0,1 0 0,-1 0 0,1 1 0,-1-1 0,1-1 0,0 1 0,-1 0 0,1 0 0,0 0 0,0 0 0,-1 0 0,1-1 0,0 1 0,0 0 0,0-1 0,0 1 0,0-1 0,0 1 0,0-1 0,0 1 0,1-1 0,-1 0 0,0 1 0,0-1 0,0 0 0,0 0 0,0 0 0,1 0 0,-1 0 0,2 0 0,47-4 0,-40 1 0,0 0 0,0-1 0,0 0 0,0-1 0,0 0 0,-1 0 0,0-1 0,0 0 0,11-11 0,32-20 0,-52 37 0,1-1 0,-1 1 0,0 0 0,0 0 0,0 0 0,1 0 0,-1 0 0,0 0 0,0-1 0,1 1 0,-1 0 0,0 0 0,0 0 0,0 0 0,1 0 0,-1 0 0,0 0 0,0 0 0,1 0 0,-1 0 0,0 0 0,0 0 0,1 0 0,-1 0 0,0 1 0,0-1 0,1 0 0,-1 0 0,0 0 0,0 0 0,0 0 0,1 0 0,-1 1 0,0-1 0,0 0 0,0 0 0,0 0 0,1 0 0,-1 1 0,0-1 0,0 0 0,0 0 0,0 0 0,0 1 0,0-1 0,0 0 0,0 0 0,1 1 0,0 18 0,-8 20 0,3-22 0,0-1 0,1 0 0,0 1 0,-1 19 0,4-35 0,0-1 0,0 1 0,0-1 0,0 1 0,0-1 0,0 1 0,0-1 0,1 1 0,-1-1 0,0 0 0,0 1 0,0-1 0,1 1 0,-1-1 0,0 1 0,0-1 0,1 0 0,-1 1 0,0-1 0,1 0 0,-1 1 0,1-1 0,-1 0 0,0 0 0,1 1 0,-1-1 0,1 0 0,-1 0 0,1 1 0,-1-1 0,0 0 0,1 0 0,0 0 0,23-2 0,19-17 0,14-21 0,-37 25 0,1 1 0,41-22 0,-62 35 0,1 1 0,0-1 0,-1 1 0,1-1 0,0 1 0,-1 0 0,1-1 0,0 1 0,0 0 0,0-1 0,-1 1 0,1 0 0,0 0 0,0 0 0,0 0 0,-1 0 0,1 0 0,0 0 0,0 0 0,0 0 0,0 0 0,-1 0 0,1 0 0,0 1 0,0-1 0,0 0 0,-1 1 0,1-1 0,0 1 0,0-1 0,-1 0 0,1 1 0,-1 0 0,1-1 0,0 1 0,-1-1 0,1 1 0,-1 0 0,1-1 0,-1 1 0,1 0 0,-1 0 0,0-1 0,1 1 0,-1 0 0,0 0 0,0-1 0,1 3 0,-1 5 0,1 0 0,-1 0 0,0 0 0,-3 14 0,1 17 0,3-39 0,-1 1 0,1-1 0,-1 0 0,1 1 0,0-1 0,-1 0 0,1 1 0,-1-1 0,1 0 0,0 0 0,-1 0 0,1 0 0,-1 0 0,1 1 0,0-1 0,-1 0 0,1 0 0,0-1 0,-1 1 0,1 0 0,0 0 0,-1 0 0,1 0 0,-1 0 0,1-1 0,0 1 0,-1 0 0,1-1 0,0 0 0,19-8 0,20-21 0,-33 25 0,-1-1 0,1 1 0,0 0 0,0 0 0,0 0 0,0 1 0,1 1 0,0-1 0,0 1 0,12-3 0,-19 6 4,0 1 0,0 0 0,-1-1 0,1 1 0,0 0 0,-1 0 0,1 0 0,0-1 0,-1 1 0,1 0 0,-1 0 0,1 0-1,-1 0 1,0 0 0,1 0 0,-1 0 0,0 0 0,0 0 0,0 0 0,0 0 0,0 0 0,0 0 0,0 0 0,0 0 0,0 0 0,0 0 0,0 0 0,-1 0 0,1 0 0,-1 2 0,-6 35-618,-2-20-2733,1-5-4058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3.967"/>
    </inkml:context>
    <inkml:brush xml:id="br0">
      <inkml:brushProperty name="width" value="0.025" units="cm"/>
      <inkml:brushProperty name="height" value="0.025" units="cm"/>
    </inkml:brush>
  </inkml:definitions>
  <inkml:trace contextRef="#ctx0" brushRef="#br0">128 1 17585,'0'0'9715,"-6"12"-8166,-16 35-731,-5 9 215,1 1 1,-17 64-1,42-119-1059,0 1-1,1-1 1,-1 0 0,1 1 0,0-1-1,-1 1 1,1-1 0,0 1 0,1-1-1,-1 0 1,0 1 0,1-1 0,0 4-1,-1-6-4,1 1 0,-1-1-1,1 1 1,-1-1 0,0 1-1,1-1 1,-1 1 0,1-1-1,0 1 1,-1-1 0,1 0-1,-1 1 1,1-1 0,0 0-1,-1 0 1,1 1 0,-1-1-1,1 0 1,0 0 0,0 0-1,-1 0 1,1 0-1,0 0 1,-1 0 0,1 0-1,0 0 1,-1 0 0,1 0-1,0 0 1,6-2-260,-1-1 0,0 1-1,0-1 1,-1 0 0,1-1 0,-1 1-1,1-1 1,4-4 0,3-4-1099,0-1 0,0 0 0,-1 0 1,-1-2-1,-1 1 0,14-23 0,10-30-991,-4-3 3996,-20 51 5734,-12 32-5303,-6 22-951,-30 40 308,-7 16 453,42-84-1956,0 1 1,0 0-1,1 0 1,0 0-1,1 0 0,0 1 1,0-1-1,1 0 1,1 11-1,1-10-2644,0-4-4623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4.310"/>
    </inkml:context>
    <inkml:brush xml:id="br0">
      <inkml:brushProperty name="width" value="0.025" units="cm"/>
      <inkml:brushProperty name="height" value="0.025" units="cm"/>
    </inkml:brush>
  </inkml:definitions>
  <inkml:trace contextRef="#ctx0" brushRef="#br0">1 74 24567,'0'0'6598,"60"-50"-4996,-21 36-1602,-1 6 0,-2 6 0,-3 2-256,-4 0-6791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3.633"/>
    </inkml:context>
    <inkml:brush xml:id="br0">
      <inkml:brushProperty name="width" value="0.025" units="cm"/>
      <inkml:brushProperty name="height" value="0.025" units="cm"/>
    </inkml:brush>
  </inkml:definitions>
  <inkml:trace contextRef="#ctx0" brushRef="#br0">0 0 24663,'0'0'4677,"48"40"-25785</inkml:trace>
  <inkml:trace contextRef="#ctx0" brushRef="#br0" timeOffset="1">18 223 21140,'0'0'9417,"26"3"-16111,-9-19-2691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4.144"/>
    </inkml:context>
    <inkml:brush xml:id="br0">
      <inkml:brushProperty name="width" value="0.025" units="cm"/>
      <inkml:brushProperty name="height" value="0.025" units="cm"/>
    </inkml:brush>
  </inkml:definitions>
  <inkml:trace contextRef="#ctx0" brushRef="#br0">1 0 18578,'0'0'8616,"53"35"-7175,-44-3-480,-3 8-320,-3 4-353,-1 1-224,-1-3-288,1-2-1218,-1-5-1408,-1-8-1090,0-7-224,0-10-1762,-14-4-6053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4.472"/>
    </inkml:context>
    <inkml:brush xml:id="br0">
      <inkml:brushProperty name="width" value="0.025" units="cm"/>
      <inkml:brushProperty name="height" value="0.025" units="cm"/>
    </inkml:brush>
  </inkml:definitions>
  <inkml:trace contextRef="#ctx0" brushRef="#br0">1 83 1986,'0'0'23734,"78"21"-22324,-34-30-417,4-8-385,4-2-320,-3-1-223,-8 5-65,-10 3-1025,-13 6-1922,-13 0-1826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0:43.995"/>
    </inkml:context>
    <inkml:brush xml:id="br0">
      <inkml:brushProperty name="width" value="0.025" units="cm"/>
      <inkml:brushProperty name="height" value="0.025" units="cm"/>
    </inkml:brush>
  </inkml:definitions>
  <inkml:trace contextRef="#ctx0" brushRef="#br0">30 147 9705,'8'-32'5345,"5"-19"5707,-12 51-10992,-1 0 0,0 0 1,0 0-1,0 1 0,0-1 0,0 0 1,0 0-1,0 0 0,0 0 0,0 0 0,0 0 1,0 0-1,0 0 0,0 0 0,1 0 1,-1 0-1,0 1 0,0-1 0,0 0 0,0 0 1,0 0-1,0 0 0,0 0 0,0 0 0,1 0 1,-1 0-1,0 0 0,0 0 0,0 0 1,0 0-1,0 0 0,0 0 0,0 0 0,1 0 1,-1 0-1,0 0 0,0 0 0,0 0 1,0-1-1,0 1 0,0 0 0,0 0 0,0 0 1,1 0-1,-1 0 0,0 0 0,0 0 1,0 0-1,0 0 0,0 0 0,0 0 0,0-1 1,0 1-1,0 0 0,0 0 0,2 32-125,-2-6 47,-4 113-1184,2-118-199,-1-1 0,-9 29-1,3-31-133,-2-17-810,10-3 2136,-1 1 1,1 0-1,0-1 0,0 1 1,0-1-1,0 0 1,0 1-1,0-1 1,0 0-1,1 1 1,-1-1-1,0 0 1,1 0-1,0 0 1,-1 0-1,1-2 1,-2-20-1093,2 1-1,1-1 1,3-24 0,9-32 1883,-12 71-114,1-6 4765,1 23-2115,-2 4-2724,2 0 0,-1-1 0,2 1 0,-1-1 1,2 1-1,-1-1 0,1 0 0,10 14 0,-13-22-184,0 1 0,0-1 0,1 1 0,-1-1-1,1 0 1,0 0 0,0 0 0,0 0 0,0 0-1,1-1 1,-1 1 0,1-1 0,-1 0 0,1 0-1,0-1 1,0 1 0,0-1 0,0 0 0,0 1-1,0-2 1,0 1 0,0-1 0,0 1 0,1-1-1,-1 0 1,0 0 0,6-2 0,-6 0-120,1 0 0,-1 0 0,0 0 0,-1-1 0,1 1-1,0-1 1,-1 0 0,1 0 0,-1-1 0,0 1 0,0-1 0,0 0 0,-1 1 0,1-1 0,-1 0 0,0 0 0,2-6 0,3-6 152,-1 0 1,0 0-1,4-22 1,-8 21-237,0-1 0,-1 1 0,-2-25 0,1 7-612,1 29-3382,5-1-4895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4.812"/>
    </inkml:context>
    <inkml:brush xml:id="br0">
      <inkml:brushProperty name="width" value="0.025" units="cm"/>
      <inkml:brushProperty name="height" value="0.025" units="cm"/>
    </inkml:brush>
  </inkml:definitions>
  <inkml:trace contextRef="#ctx0" brushRef="#br0">8 109 20083,'0'0'6534,"-7"-59"-3939,19 44-1602,12 2-225,6 0-351,6 7-417,5 3 0,3 3-64,-1 0-769,-5 8-993,-6 6-1889,-10 0-2691,-5-2-7303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5.156"/>
    </inkml:context>
    <inkml:brush xml:id="br0">
      <inkml:brushProperty name="width" value="0.025" units="cm"/>
      <inkml:brushProperty name="height" value="0.025" units="cm"/>
    </inkml:brush>
  </inkml:definitions>
  <inkml:trace contextRef="#ctx0" brushRef="#br0">1 27 16015,'0'0'3972,"0"10"-369,0 29-362,0-38-3159,1 0 1,-1 1 0,0-1-1,0 0 1,1 0 0,-1 0-1,1 1 1,-1-1-1,1 0 1,-1 0 0,1 0-1,0 0 1,-1 0 0,1 0-1,0 0 1,0 0 0,0 0-1,0 0 1,0-1-1,0 1 1,0 0 0,0-1-1,0 1 1,0-1 0,0 1-1,0-1 1,1 1 0,-1-1-1,0 0 1,0 1-1,1-1 1,-1 0 0,0 0-1,0 0 1,1 0 0,-1 0-1,0 0 1,0 0 0,1-1-1,-1 1 1,0 0 0,1-1-1,5-1-5,0 1 0,-1-1 0,1 0 0,0-1-1,10-5 1,26-24 86,-35 25-135,0 0 1,1 0 0,-1 2-1,1-1 1,0 1 0,18-8-1,-26 13-18,-1 0-1,1 0 0,-1 0 0,1 0 1,-1 0-1,1 0 0,-1 0 1,1 0-1,-1 0 0,0 0 1,1 0-1,-1 0 0,1 0 1,-1 0-1,1 0 0,-1 1 1,1-1-1,-1 0 0,1 0 1,-1 1-1,0-1 0,1 0 1,-1 0-1,0 1 0,1-1 0,-1 0 1,0 1-1,1-1 0,-1 1 1,1 0-1,5 20 323,-7 35 254,1-41-453,-2 13-2,1-21-129,0 1-1,0-1 1,1 0 0,0 1 0,1-1 0,-1 0 0,1 0 0,1 1 0,2 7 0,-4-14-122,1 0 1,0 0 0,-1 0 0,1-1 0,0 1 0,-1 0-1,1-1 1,0 1 0,0-1 0,-1 1 0,1-1 0,0 1-1,0-1 1,0 0 0,0 1 0,0-1 0,0 0 0,0 0-1,-1 1 1,1-1 0,0 0 0,0 0 0,0 0 0,0 0-1,0 0 1,0 0 0,0-1 0,0 1 0,0 0 0,0 0-1,0-1 1,0 1 0,0-1 0,-1 1 0,1 0-1,0-1 1,0 0 0,0 1 0,-1-1 0,1 1 0,0-2-1,29-29-11733,-13 6-2577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5.529"/>
    </inkml:context>
    <inkml:brush xml:id="br0">
      <inkml:brushProperty name="width" value="0.025" units="cm"/>
      <inkml:brushProperty name="height" value="0.025" units="cm"/>
    </inkml:brush>
  </inkml:definitions>
  <inkml:trace contextRef="#ctx0" brushRef="#br0">14 45 16335,'0'0'10848,"-3"13"-9540,0 1-1027,0-1 1,1 1-1,0-1 1,1 1-1,2 26 1,-1-36-259,1-1-1,-1 1 1,1-1 0,0 1 0,0-1 0,0 1 0,0-1 0,1 0 0,-1 1 0,1-1 0,0 0 0,0 0 0,0 0-1,0 0 1,0-1 0,1 1 0,0-1 0,-1 1 0,1-1 0,0 0 0,0 0 0,0 0 0,0 0 0,0-1 0,1 1 0,-1-1-1,0 0 1,1 0 0,-1 0 0,1 0 0,-1-1 0,7 1 0,-6-1 22,0 1 0,0-1 0,0 0 0,1-1 0,-1 1 0,0-1 0,0 1 0,0-1 0,0 0 0,0-1 0,0 1 0,0-1 0,-1 0 0,1 0 0,0 0 0,-1 0 0,0-1 0,1 1 0,-1-1 0,0 0 0,0 0 0,0 0 0,3-5 0,-2 1 17,0 0 1,-1 0-1,0-1 1,0 1 0,0-1-1,-1 0 1,0 0 0,-1 1-1,0-1 1,0 0-1,0-13 1,-1 20-63,-4-33 0,4 33 0,0 0 0,0 1 0,0-1 0,0 1 0,0-1 0,0 1 0,0-1 0,-1 1 0,1-1 0,0 1 0,0-1 0,-1 1 0,1-1 0,0 1 0,-1-1 0,1 1 0,0 0 0,-1-1 0,1 1 0,-1 0 0,1-1 0,0 1 0,-1 0 0,1-1 0,-1 1 0,1 0 0,-1 0 0,1 0 0,-1-1 0,1 1 0,-1 0 0,0 0 0,1 0 0,-1 0 0,1 0 0,-1 0 0,1 0 0,-1 0 0,1 0 0,-1 0 0,1 1 0,-1-1 0,1 0 0,-1 0 0,0 0 0,1 1 0,0-1 0,-1 0 0,1 0 0,-1 1 0,1-1 0,-1 0 0,1 1 0,0-1 0,-1 1 0,1-1 0,-1 1 0,-1 2 0,0 0 0,0 0 0,0 0 0,1 1 0,-1-1 0,1 0 0,0 1 0,0-1 0,0 1 0,0 5 0,0-8 0,1 1 0,-1-1 0,1 1 0,0-1 0,0 0 0,-1 1 0,1-1 0,0 1 0,0-1 0,0 1 0,1-1 0,-1 1 0,0-1 0,1 0 0,-1 1 0,0-1 0,1 1 0,0-1 0,-1 0 0,1 1 0,0-1 0,0 0 0,-1 0 0,1 0 0,0 0 0,0 0 0,0 0 0,3 2 0,3-2 0,0 0 0,0 0 0,0-1 0,0 0 0,0 0 0,0 0 0,0-1 0,0 0 0,0-1 0,0 0 0,0 0 0,0 0 0,-1-1 0,1 1 0,10-8 0,-9 5 0,1 0 0,-1 0 0,-1 0 0,1-1 0,-1-1 0,0 1 0,-1-1 0,1 0 0,-1-1 0,-1 1 0,7-13 0,-7-2 0,-5 21 0,0 1 0,0-1 0,0 1 0,0 0 0,-1-1 0,1 1 0,0 0 0,0-1 0,-1 1 0,1 0 0,0-1 0,-1 1 0,1 0 0,0-1 0,-1 1 0,1 0 0,0 0 0,-1 0 0,1-1 0,0 1 0,-1 0 0,1 0 0,-1 0 0,1 0 0,0 0 0,-1 0 0,1 0 0,-1 0 0,0 0 0,-1 0 0,0 0 0,-1 1 0,1-1 0,0 1 0,0 0 0,0-1 0,-1 1 0,1 0 0,0 1 0,0-1 0,0 0 0,0 0 0,1 1 0,-1-1 0,-2 3 0,-8 9 0,0 1 0,1 0 0,-13 21 0,21-30 0,0 1 0,0-1 0,1 0 0,-1 1 0,1-1 0,1 1 0,-1 0 0,1 0 0,0 0 0,0 0 0,0 0 0,1 0 0,0 0 0,1 6 0,-1-11 2,1 0 0,0 0 0,0 1-1,-1-1 1,1 0 0,0 0 0,0 0 0,0 0 0,0 0 0,0-1-1,0 1 1,0 0 0,0 0 0,1-1 0,-1 1 0,0 0 0,0-1-1,1 1 1,-1-1 0,0 0 0,1 1 0,-1-1 0,0 0 0,1 0-1,1 0 1,42 2-121,-35-2-13,11 1-674,17 0-3684,-2-6-4350,-7-6-2445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5.872"/>
    </inkml:context>
    <inkml:brush xml:id="br0">
      <inkml:brushProperty name="width" value="0.025" units="cm"/>
      <inkml:brushProperty name="height" value="0.025" units="cm"/>
    </inkml:brush>
  </inkml:definitions>
  <inkml:trace contextRef="#ctx0" brushRef="#br0">165 1 19603,'-10'0'3929,"1"0"-3390,0 1 1,0 0-1,0 1 1,0 0-1,0 0 1,0 1-1,1 0 1,-1 1-1,1-1 1,0 2-1,0-1 0,0 1 1,1 0-1,-1 1 1,1 0-1,-7 8 1,14-14-542,-1 0-1,1 1 1,0-1-1,-1 0 1,1 1 0,0-1-1,0 0 1,0 1-1,-1-1 1,1 0 0,0 1-1,0-1 1,0 1-1,0-1 1,0 0 0,0 1-1,0-1 1,0 1-1,0-1 1,0 0 0,0 1-1,0-1 1,0 1-1,0-1 1,0 0 0,0 1-1,0-1 1,0 0 0,1 1-1,-1-1 1,0 1-1,0-1 1,0 0 0,1 1-1,-1-1 1,1 1-1,18 5-340,35-6-705,-42 0 692,12-1-67,-12 0 22,-1 1 1,0 0-1,1 0 1,-1 1-1,14 3 1,-23-3 377,0-1 1,0 1 0,0 0-1,-1-1 1,1 1 0,0 0-1,0 0 1,-1 0 0,1 1-1,0-1 1,-1 0 0,1 0-1,-1 1 1,0-1 0,1 1-1,-1 0 1,0-1-1,0 1 1,0 0 0,0-1-1,0 1 1,0 0 0,-1 0-1,1 0 1,-1 0 0,1 0-1,-1 0 1,0 0 0,1 0-1,-1 0 1,0 0 0,0 0-1,-1 0 1,1 0 0,-1 3-1,0-3 200,0 1 0,0 0 0,-1 0 0,1 0-1,-1-1 1,0 1 0,0 0 0,1-1-1,-2 0 1,1 1 0,0-1 0,0 0-1,-1 0 1,1 0 0,-1-1 0,0 1 0,1-1-1,-5 2 1,-3 2 330,-1 0 0,1-1 0,-21 5 0,16-6-346,0 0 0,0-2 1,-22 1-1,34-2-243,0-1-1,0 1 0,0 0 1,0-1-1,0 1 1,0-1-1,0 0 0,0 0 1,0 0-1,1 0 0,-4-3 1,5 3-96,0 1 1,0-1-1,1 0 1,-1 0-1,0 0 1,1 0-1,-1 0 1,1 1-1,-1-1 1,1 0-1,0 0 0,-1 0 1,1-1-1,0 1 1,0 0-1,0 0 1,-1 0-1,1 0 1,0 0-1,0 0 1,1 0-1,-1 0 1,0 0-1,0 0 1,0 0-1,1 0 0,-1 0 1,1 0-1,-1 0 1,1 0-1,0-2 1,11-10-5060,8-1-1965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6.244"/>
    </inkml:context>
    <inkml:brush xml:id="br0">
      <inkml:brushProperty name="width" value="0.025" units="cm"/>
      <inkml:brushProperty name="height" value="0.025" units="cm"/>
    </inkml:brush>
  </inkml:definitions>
  <inkml:trace contextRef="#ctx0" brushRef="#br0">183 0 13325,'0'0'10623,"-6"9"-7831,-1 3-2261,1 1 0,0 0 0,1 1 1,0-1-1,1 1 0,0 0 0,1 0 0,1 0 0,-1 24 1,3-35-517,-1 37 234,6 61 1,-3-89-326,0-1 0,0 1 0,1-1 0,1 1 0,0-1 0,0 0 0,1 0 0,0-1 0,13 19 0,-17-29-570,-2-6 98,0 0 0,0 1 0,-1-1 0,0 0 0,0 0 0,0 1 1,0-1-1,-1 1 0,0 0 0,0-1 0,-1 1 0,1 1 0,-1-1 0,-6-6 0,-6-4-997,0 0 0,-28-19-1,16 17 1310,4 3 2046,10 3 3492,20 12-1835,11-4-2398,-8 2-416,120-4 2050,-75 4-4196,12 0-7217,-45 0-2981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7.115"/>
    </inkml:context>
    <inkml:brush xml:id="br0">
      <inkml:brushProperty name="width" value="0.025" units="cm"/>
      <inkml:brushProperty name="height" value="0.025" units="cm"/>
    </inkml:brush>
  </inkml:definitions>
  <inkml:trace contextRef="#ctx0" brushRef="#br0">0 9 16528,'5'-7'4228,"0"6"3235,-2 13-5606,-2 11-511,1 7-321,0 5-705,0 3-320,-1-1 0,2-4 0,-1-4 0,3-7-128,0-8-1410,1-8-864,1-6-1185,-2-9-1602,0-17-3780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7.708"/>
    </inkml:context>
    <inkml:brush xml:id="br0">
      <inkml:brushProperty name="width" value="0.025" units="cm"/>
      <inkml:brushProperty name="height" value="0.025" units="cm"/>
    </inkml:brush>
  </inkml:definitions>
  <inkml:trace contextRef="#ctx0" brushRef="#br0">70 0 16271,'0'0'9951,"-5"8"-8643,-2 5-1150,1-1-1,1 1 0,0 0 1,1 0-1,0 0 1,1 1-1,1-1 1,0 1-1,0 27 1,1 156 114,4-187-182,3-12 38,4-17 81,-6-1-147,-1 1-1,-1-1 0,0 0 1,-2 0-1,-4-39 1,4 60-65,0 0 0,0 0 0,-1-1 1,1 1-1,0 0 0,-1-1 0,1 1 1,0 0-1,-1-1 0,1 1 0,-1 0 1,1-1-1,-1 1 0,0-1 0,1 1 1,-1-1-1,0 1 0,1-1 0,-1 0 1,0 1-1,1-1 0,-1 0 0,0 1 1,0-1-1,1 0 0,-1 0 0,0 0 1,0 0-1,1 0 0,-1 0 0,0 0 1,0 0-1,0 0 0,1 0 0,-1 0 1,0 0-1,0 0 0,1-1 0,-1 1 1,0 0-1,0-1 0,1 1 0,-1 0 1,0-1-1,1 1 0,-1-1 0,1 1 1,-1-1-1,0 1 0,1-1 0,-1 0 1,1 1-1,0-1 0,-1 0 0,1 1 1,-1-1-1,1 0 0,0 1 0,0-1 1,-1 0-1,1 0 0,0 1 0,0-1 1,0 0-1,0-1 0,-4 13 32,1 1 0,0-1 0,1 1 0,1 0-1,0 0 1,0 19 0,1-28 10,0 0 0,0 0-1,1 0 1,-1 0 0,0 0 0,1 0-1,0 0 1,0 0 0,0-1-1,0 1 1,0 0 0,1-1 0,-1 1-1,1 0 1,-1-1 0,1 0 0,0 1-1,0-1 1,0 0 0,0 0-1,1 0 1,-1 0 0,0-1 0,1 1-1,-1-1 1,1 1 0,0-1 0,0 0-1,-1 0 1,1 0 0,4 1-1,2-2 12,0 0-1,-1 0 1,1-1-1,-1 0 1,1 0-1,-1-1 0,0 0 1,1-1-1,-1 1 1,0-2-1,-1 1 1,1-1-1,-1 0 0,1-1 1,-1 0-1,0 0 1,-1 0-1,1-1 1,-1 0-1,0 0 0,-1-1 1,0 1-1,0-1 1,0-1-1,-1 1 1,5-10-1,-7 50-49,-6-5 0,-6 58 0,10-86 0,0 0 0,0 1 0,0-1 0,0 0 0,0 1 0,0-1 0,0 0 0,0 1 0,0-1 0,0 0 0,1 1 0,-1-1 0,0 0 0,0 0 0,0 1 0,0-1 0,1 0 0,-1 0 0,0 1 0,0-1 0,0 0 0,1 0 0,-1 1 0,0-1 0,1 0 0,-1 0 0,0 0 0,0 0 0,1 1 0,-1-1 0,0 0 0,1 0 0,-1 0 0,0 0 0,1 0 0,0 0 0,16-3 0,13-13 0,-20 8-7,0 0-1,-1 0 1,0 0-1,-1-1 1,1-1-1,-2 1 1,1-1-1,-2-1 1,7-11-1,-13 22-792,-5 3-6868,-2-3 2995,5 0 1756,-7 0-10898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8.082"/>
    </inkml:context>
    <inkml:brush xml:id="br0">
      <inkml:brushProperty name="width" value="0.025" units="cm"/>
      <inkml:brushProperty name="height" value="0.025" units="cm"/>
    </inkml:brush>
  </inkml:definitions>
  <inkml:trace contextRef="#ctx0" brushRef="#br0">0 0 21877,'0'0'8296,"54"58"-14478,-36-36 416,1 1-4964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8.409"/>
    </inkml:context>
    <inkml:brush xml:id="br0">
      <inkml:brushProperty name="width" value="0.025" units="cm"/>
      <inkml:brushProperty name="height" value="0.025" units="cm"/>
    </inkml:brush>
  </inkml:definitions>
  <inkml:trace contextRef="#ctx0" brushRef="#br0">748 560 15887,'0'0'8205,"-10"6"-4617,-44 27 84,112-67-3089,21-12 7,-73 43-570,0 0 0,0 1 0,0 0 1,0 0-1,1 1 0,-1 0 0,0 0 0,1 0 0,-1 1 1,1 0-1,7 0 0,-13 1-20,1-1 0,-1 0 0,1 1 0,-1-1 0,1 0 0,-1 1 0,0 0 0,1-1 0,-1 1 0,0 0 0,1 0 0,-1-1 0,0 1 0,0 0 0,0 0 0,0 1 0,0-1 0,0 0 0,0 0 0,0 0 0,0 1 0,1 1 0,5 35 0,-7-34 0,0 1 0,1-1 0,0 1 0,0-1 0,0 1 0,0-1 0,3 5 0,-3-7 0,0-1 0,0 0 0,0 1 0,0-1 0,0 0 0,0 0 0,1 0 0,-1 0 0,0 0 0,1 0 0,-1 0 0,1 0 0,-1-1 0,1 1 0,-1 0 0,1-1 0,0 1 0,-1-1 0,1 0 0,0 1 0,-1-1 0,1 0 0,0 0 0,2 0 0,5-1-503,1 0 1,-1-1-1,1 0 0,-1 0 1,17-8-1,-17 7-1061,0 0 0,0 0-1,0 1 1,0 0 0,18-1 0</inkml:trace>
  <inkml:trace contextRef="#ctx0" brushRef="#br0" timeOffset="1">1 35 20595,'0'0'2595,"67"-26"-6951,-41 18-7624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59.424"/>
    </inkml:context>
    <inkml:brush xml:id="br0">
      <inkml:brushProperty name="width" value="0.025" units="cm"/>
      <inkml:brushProperty name="height" value="0.025" units="cm"/>
    </inkml:brush>
  </inkml:definitions>
  <inkml:trace contextRef="#ctx0" brushRef="#br0">62 157 17553,'0'0'10377,"-8"2"-9272,5-1-1052,0 0 0,1 0 0,-1 1-1,0-1 1,1 0 0,-1 1-1,1 0 1,0-1 0,-1 1 0,1 0-1,0 0 1,0 1 0,0-1-1,1 0 1,-1 0 0,0 1 0,-1 4-1,0-1-15,1 1-1,0 0 0,1 1 0,-1-1 0,2 0 1,-1 0-1,1 13 0,0-18-34,0 0 0,-1 0 1,1 0-1,1 0 0,-1 0 0,0 0 0,0 0 0,1 0 1,-1 0-1,1 0 0,0 0 0,0 0 0,0 0 1,0 0-1,0 0 0,0-1 0,0 1 0,0 0 1,0-1-1,3 3 0,-1-3 11,-1 0 1,1 0-1,0 0 0,0 0 0,0 0 1,0-1-1,0 1 0,0-1 1,0 0-1,0 0 0,-1 0 1,1 0-1,0 0 0,4-1 1,4-2 127,0 0 0,-1 0 1,1-1-1,-1 0 1,0-1-1,0 0 1,-1 0-1,0-1 1,0-1-1,13-10 1,-7 5 88,-1 2 1,31-17-1,-44 27-230,0-1 0,0 1 0,0-1-1,0 1 1,0 0 0,0-1 0,0 1 0,0 0 0,0 0-1,1 0 1,-1 0 0,0 0 0,0 0 0,0 0 0,0 0 0,0 0-1,0 0 1,0 1 0,0-1 0,1 0 0,-1 1 0,0-1-1,0 1 1,0-1 0,-1 1 0,1 0 0,0-1 0,0 1 0,0 0-1,0 0 1,-1 0 0,1-1 0,0 1 0,0 0 0,-1 0-1,1 0 1,-1 0 0,1 0 0,-1 0 0,0 0 0,1 0 0,-1 0-1,0 1 1,0-1 0,1 0 0,-1 0 0,0 1 0,2 12-16,-1-1 0,0 0 1,-1 19-1,1-7-47,-1-22-14,0 0 1,0 0-1,1 0 1,-1 0-1,1 0 1,0-1-1,-1 1 1,2 0-1,-1 0 1,0 0-1,0-1 1,1 1-1,0-1 1,-1 1-1,5 3 1,-4-4-23,0-1-1,0 0 1,0 0 0,0 0 0,1 0 0,-1-1-1,0 1 1,1 0 0,-1-1 0,0 0 0,1 0 0,-1 1-1,0-1 1,1-1 0,-1 1 0,0 0 0,1-1-1,-1 1 1,0-1 0,0 1 0,4-3 0,15-6-1268,-1-1 1,0-1 0,-1 0 0,0-2 0,17-15-1,20-12-4294,-11 10 506,-7 5 4022,-12 8 6263,-33 24 1100,-5 4-3552,-29 34-2416,34-37 801,-16 26 179,22-33-1227,1-1-1,0 0 1,0 1-1,0-1 1,0 1-1,0-1 1,0 1-1,0-1 1,0 0-1,0 1 1,0-1-1,0 1 1,0-1-1,0 1 1,0-1-1,0 1 1,0-1-1,0 0 1,0 1-1,1-1 1,-1 1-1,0-1 1,0 0-1,0 1 1,1-1-1,-1 0 1,0 1-1,1-1 1,21 3 143,-10-5-167,0-1-1,-1-1 1,1 1 0,-1-2-1,0 0 1,-1 0-1,1-1 1,-1 0 0,15-12-1,-8 5-8,-1 0-1,-1-2 0,-1 1 1,23-30-1,-31 35 355,-1 1-1,0-1 1,-1 0-1,0-1 0,0 1 1,-1-1-1,0 1 1,-1-1-1,0 0 1,0 0-1,-1 0 1,-1-16-1,-2 21 56,-5 11-347,-4 11-126,11-15 82,-15 32 495,-10 42 0,22-67-397,1 1 1,0 0-1,0 0 1,1 0-1,0 0 1,1 0-1,0 0 1,1 1-1,3 14 1,-3-22-156,0 0 0,0 0-1,1-1 1,-1 1 0,1-1 0,-1 1 0,1-1-1,0 1 1,0-1 0,0 0 0,0 0 0,1 0-1,-1 0 1,1-1 0,-1 1 0,1 0 0,-1-1-1,1 0 1,0 0 0,5 2 0,1 0-784,0-1 0,1 0 0,-1 0 1,0-1-1,14 0 0,4-1-9088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2:02.246"/>
    </inkml:context>
    <inkml:brush xml:id="br0">
      <inkml:brushProperty name="width" value="0.025" units="cm"/>
      <inkml:brushProperty name="height" value="0.025" units="cm"/>
    </inkml:brush>
  </inkml:definitions>
  <inkml:trace contextRef="#ctx0" brushRef="#br0">55 1 8456,'-3'0'7596,"-12"11"-5524,9 0-1789,0 1 0,2 1 0,-1-1 0,1 0-1,1 1 1,0 0 0,1 0 0,0 0 0,1 0 0,1 0 0,0 0 0,1 0 0,2 16 0,-3-27-206,0-1 0,1 0 0,-1 1 0,0-1 0,1 0 0,-1 1 0,1-1 0,0 0 0,-1 0 0,1 1 0,0-1 0,0 0 0,0 0 0,0 0 0,0 0 0,0 0 0,0 0 0,0 0 0,0 0 0,0-1 0,0 1 0,1 0 1,-1-1-1,0 1 0,0-1 0,1 1 0,-1-1 0,0 1 0,1-1 0,-1 0 0,1 0 0,-1 0 0,0 0 0,1 0 0,-1 0 0,1 0 0,-1 0 0,0 0 0,1-1 0,-1 1 0,0-1 0,2 0 0,2 0 276,-1-1 0,0 0 0,0 0 0,0 0 0,0-1 0,0 1 0,0-1 0,-1 0 0,1 0 0,-1 0 0,5-7 0,-4 4-175,-1 0-1,0-1 1,0 1-1,-1-1 1,1 0-1,-2 0 1,1 0-1,-1 0 1,0 0-1,0 0 1,-1-8-1,29 57-630,-26-38 481,1-1 0,0 1 0,-1-1 0,1 0 0,0 0 0,1 0 0,-1-1 0,1 1 0,-1-1 0,1 0 0,-1-1 0,1 1 0,0-1 0,0 0 0,0 0 0,0 0 0,0-1 0,0 1 0,0-1 0,0-1 0,0 1 0,0-1 0,0 0 0,0 0 0,0 0 0,0 0 0,-1-1 0,1 0 0,0 0 0,-1-1 0,0 1 0,1-1 0,-1 0 1,0 0-1,0 0 0,-1 0 0,1-1 0,-1 0 0,1 1 0,-1-1 0,0 0 0,-1-1 0,1 1 0,-1-1 0,0 1 0,0-1 0,0 1 0,0-1 0,-1 0 0,0 0 0,1-10 0,-2 14-23,-1-1 0,1 0 0,0 1 0,-1 0-1,0-1 1,1 1 0,-1-1 0,0 1 0,0-1 0,1 1 0,-1 0 0,0 0 0,0 0 0,-1-1-1,1 1 1,0 0 0,0 0 0,0 0 0,-2 0 0,2 0-31,-1 0 0,1 1 0,0-1 0,0 0 0,0 0 0,0 0 0,0 0 0,0 0 0,1 0 0,-1 0 1,0 0-1,0 0 0,1-1 0,-1 1 0,1 0 0,-1 0 0,1-1 0,-1 0 0,45 1-16192,-26 1 9353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0.856"/>
    </inkml:context>
    <inkml:brush xml:id="br0">
      <inkml:brushProperty name="width" value="0.025" units="cm"/>
      <inkml:brushProperty name="height" value="0.025" units="cm"/>
    </inkml:brush>
  </inkml:definitions>
  <inkml:trace contextRef="#ctx0" brushRef="#br0">3 1 12364,'1'4'10705,"1"12"-5338,1 90-4447,-7-59-771,2-37-432,1-1 1,0 1 0,0-1 0,1 1 0,0-1-1,1 1 1,2 11 0,-1-27-8630,1-7 4649,-3-9-5805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1.212"/>
    </inkml:context>
    <inkml:brush xml:id="br0">
      <inkml:brushProperty name="width" value="0.025" units="cm"/>
      <inkml:brushProperty name="height" value="0.025" units="cm"/>
    </inkml:brush>
  </inkml:definitions>
  <inkml:trace contextRef="#ctx0" brushRef="#br0">1 34 13869,'0'0'14446,"80"-29"-13005,-46 28-640,6 0-449,0-1-288,-3 2-96,-6 0-1153,-8 0-1217,-12 0-1250,-11 6-1280,0 1-2307</inkml:trace>
  <inkml:trace contextRef="#ctx0" brushRef="#br0" timeOffset="1">46 143 17232,'0'0'11948,"77"1"-10283,-37-10-448,3-2-704,-1 3-449,-6 3-128,-9 5-993,-14 0-1666,-13 12-8039,-23 0-256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1.559"/>
    </inkml:context>
    <inkml:brush xml:id="br0">
      <inkml:brushProperty name="width" value="0.025" units="cm"/>
      <inkml:brushProperty name="height" value="0.025" units="cm"/>
    </inkml:brush>
  </inkml:definitions>
  <inkml:trace contextRef="#ctx0" brushRef="#br0">1 22 14542,'0'0'15086,"76"6"-13388,-36-15-641,5 0-673,3 3-384,-7 2 0,-2 4-1121,-11 0-1409,-12 4-1698,-9 4-2595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1.978"/>
    </inkml:context>
    <inkml:brush xml:id="br0">
      <inkml:brushProperty name="width" value="0.025" units="cm"/>
      <inkml:brushProperty name="height" value="0.025" units="cm"/>
    </inkml:brush>
  </inkml:definitions>
  <inkml:trace contextRef="#ctx0" brushRef="#br0">1 100 13036,'0'0'18904,"11"-8"-18200,0 0-636,4-4-61,0 0 0,1 2 0,1 0 0,-1 0-1,2 2 1,-1 0 0,21-6 0,-37 14-7,-1 1 0,1-1 0,0 0 0,0 0 0,-1 0 0,1 0 0,0 1 0,-1-1 0,1 0 0,-1 1 0,1-1 0,0 0 0,-1 1 0,1-1 0,-1 1 0,1-1 0,-1 1 0,1-1 0,-1 1 0,1-1 0,-1 1 0,0-1 0,1 1 0,-1 0 0,0-1 0,1 1 0,-1 0 0,0-1 0,0 1 0,0 0 0,0-1 0,0 1 0,0 0 0,0 0 0,0-1 0,0 1 0,0 0 0,0-1 0,0 1 0,0 0 0,0-1 0,-1 1 0,1 1 0,-8 34 0,1-20 0,0 0 0,-19 28 0,-12 26 0,67-95 0,-16 7-7,-2-1 0,0 0 0,-1-1 1,-1 0-1,-1 0 0,11-40 0,-18 63-287,0-1 1,1 0-1,-1 0 0,1 0 0,-1 0 1,1 0-1,0 0 0,0-1 1,0 1-1,0-1 0,0 1 0,0-1 1,0 0-1,1 0 0,-1 0 1,1 0-1,-1 0 0,0 0 0,1 0 1,-1-1-1,4 1 0,2 0-2316,1 0 0,1 0 0,-1-1 0,16-2 0,4-4-5440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2.325"/>
    </inkml:context>
    <inkml:brush xml:id="br0">
      <inkml:brushProperty name="width" value="0.025" units="cm"/>
      <inkml:brushProperty name="height" value="0.025" units="cm"/>
    </inkml:brush>
  </inkml:definitions>
  <inkml:trace contextRef="#ctx0" brushRef="#br0">157 0 14638,'0'0'7426,"-9"6"-4933,6-5-2314,-48 34 2033,46-31-1994,1-1 1,0 1-1,0-1 0,1 1 1,-1 0-1,1 1 1,0-1-1,0 0 1,0 1-1,1 0 1,-4 7-1,8-11-183,0 0-1,0 0 0,-1 0 1,1-1-1,0 1 0,0-1 1,0 1-1,0-1 1,0 0-1,0 1 0,0-1 1,0 0-1,0 0 0,0 0 1,3-1-1,6 1 41,-2 1-186,-1 1 0,1 0 0,-1 1-1,0-1 1,0 2 0,0-1 0,0 1 0,0 0 0,-1 1 0,11 8-1,-16-12 93,0 0-1,0 1 0,0-1 0,-1 1 1,1-1-1,-1 1 0,1 0 0,-1 0 0,1 0 1,-1 0-1,0 0 0,0 0 0,0 0 1,0 0-1,0 0 0,0 0 0,-1 1 0,1-1 1,-1 0-1,1 0 0,-1 1 0,0-1 1,0 0-1,0 1 0,0-1 0,-1 0 0,1 1 1,-1-1-1,1 0 0,-1 0 0,0 0 1,0 1-1,0-1 0,0 0 0,0 0 0,0 0 1,0 0-1,-1 0 0,1-1 0,-1 1 1,1 0-1,-1-1 0,-3 3 0,-5 4 237,-1 0 0,1-1 0,-1 0 0,0-1 0,-1 0 0,1-1 0,-1 0 0,0-1 0,0 0 0,-1-1 0,1-1 0,-1 0 0,-21 1 0,33-3-323,1 0 0,-1 0 1,1 0-1,-1 0 0,1 0 0,-1 0 1,1-1-1,-1 1 0,1 0 0,-1 0 1,1-1-1,-1 1 0,1 0 0,0 0 1,-1-1-1,1 1 0,-1-1 0,1 1 1,0 0-1,-1-1 0,1 1 0,0-1 1,-1 1-1,1-1 0,0 1 0,0-1 1,0 1-1,-1-1 0,1 1 1,0-1-1,0 1 0,0-1 0,0 1 1,0-1-1,0 1 0,0-1 0,0 0 1,6-24-5988,11-3-2379</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2.694"/>
    </inkml:context>
    <inkml:brush xml:id="br0">
      <inkml:brushProperty name="width" value="0.025" units="cm"/>
      <inkml:brushProperty name="height" value="0.025" units="cm"/>
    </inkml:brush>
  </inkml:definitions>
  <inkml:trace contextRef="#ctx0" brushRef="#br0">155 1 17777,'-7'10'2957,"-14"24"-1299,2 1 0,2 1 1,1 0-1,-16 56 0,23-53-1545,-3 50 0,8-52 769,-13 57 1,42-124 377,12-24-1410,-3-1-1,-2-2 1,-3-1-1,-3-2 1,24-77 0,-39 116-370,-6 34-362,-5-8 793,0 0 0,0 1 0,0-1 0,-1 0 0,0 0 0,0 0 0,-3 10 0,-2-7 175,0 1 0,0-1 0,-1 0 0,0-1 0,-1 0 0,0 0 0,0 0-1,0-1 1,-1 0 0,1-1 0,-2 0 0,1 0 0,0-1 0,-1 0 0,0-1 0,0 0 0,0 0 0,-16 1 0,26-4-191,0 0 0,-1 0 0,1 0-1,0 0 1,-1 0 0,1 0 0,0 0-1,0 0 1,-1 0 0,1 0 0,0 0 0,0 0-1,-1 0 1,1 0 0,0 0 0,-1 0-1,1 0 1,0-1 0,0 1 0,-1 0 0,1 0-1,0 0 1,0 0 0,0-1 0,-1 1-1,1 0 1,0 0 0,0 0 0,0-1 0,0 1-1,-1 0 1,1 0 0,0-1 0,0 1-1,0 0 1,0 0 0,0-1 0,0 1 0,0 0-1,0 0 1,0-1 0,0 1 0,0 0-1,0-1 1,0 1 0,0 0 0,0 0 0,0-1-1,0 1 1,0 0 0,0 0 0,0-1-1,0 1 1,0 0 0,1 0 0,-1-1-1,0 1 1,0 0 0,0 0 0,0-1 0,1 1-1,-1 0 1,0 0 0,0 0 0,0 0-1,1-1 1,-1 1 0,15-15-8814,4 3-3209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3.429"/>
    </inkml:context>
    <inkml:brush xml:id="br0">
      <inkml:brushProperty name="width" value="0.025" units="cm"/>
      <inkml:brushProperty name="height" value="0.025" units="cm"/>
    </inkml:brush>
  </inkml:definitions>
  <inkml:trace contextRef="#ctx0" brushRef="#br0">158 22 14638,'0'0'3587,"-8"1"-389,-8 3-1796,0 1 1,1 0-1,-17 8 1,27-11-1089,0 0 1,0 1 0,0-1-1,0 1 1,1 0 0,-1 0-1,1 1 1,0-1 0,0 1 0,0 0-1,0 0 1,1 0 0,-1 1-1,1-1 1,-3 8 0,10-11-238,0 0 1,0 0 0,1 0-1,-1-1 1,1 0 0,-1 1 0,1-2-1,5 0 1,15-2-228,-11 1-80,0 1 1,0 0 0,0 1-1,28 2 1,-41-1 251,0-1 0,0 1 0,-1-1 0,1 1 0,0-1-1,0 1 1,0 0 0,0-1 0,0 1 0,-1 0 0,1-1 0,0 1 0,-1 0 0,1 0 0,0 0 0,-1 0 0,1 0 0,-1 0 0,1 0 0,-1 0 0,0 0 0,1 0 0,-1 0 0,0 0 0,0 0 0,0 0-1,0 0 1,0 2 0,0 4 432,2-19-247,19-108-207,-21 121-25,0 1-1,1-1 1,-1 1 0,0 0-1,1-1 1,-1 1 0,0-1 0,1 1-1,0-1 1,-1 0 0,1 1-1,0-1 1,0 1 0,0-1-1,0 0 1,0 0 0,0 0-1,0 0 1,0 1 0,0-1-1,3 1 1,0 0-131,0 0-1,0 0 1,0 0-1,1 0 1,-1-1-1,0 0 1,8 1 0,5 0-535,0 0 0,33-3 0,-45 1 725,0 0 0,0-1 0,0 0 0,-1 0 1,1 0-1,0 0 0,-1-1 0,1 0 0,-1 0 0,0 0 0,1-1 0,-1 1 1,0-1-1,-1 0 0,1 0 0,0-1 0,-1 1 0,0-1 0,1 1 0,-1-1 1,-1 0-1,4-6 0,-42 54 1188,26-31-1006,-18 28 806,26-38-976,1-1-1,0 1 1,-1-1-1,1 1 0,0-1 1,1 1-1,-1 0 1,0 0-1,1-1 0,-1 1 1,1 0-1,0 0 1,0 4-1,4-6-45,0 0 0,-1 0 0,1-1 0,0 1 0,-1-1 0,1 0 0,0 0 0,-1-1 0,1 1 0,6-2 0,6-3 0,-1-1 0,1 0 0,25-15 0,-28 13 0,2 0 0,-1 2 0,1 0 0,22-7 0,-36 14 0,-1-1 0,1 0 0,-1 1 0,1-1 0,-1 0 0,0 1 0,1-1 0,-1 0 0,1 1 0,-1-1 0,0 1 0,1-1 0,-1 0 0,0 1 0,0-1 0,1 1 0,-1-1 0,0 1 0,0-1 0,0 1 0,0 0 0,0-1 0,0 1 0,0-1 0,0 1 0,0-1 0,0 1 0,0-1 0,0 1 0,0-1 0,0 2 0,-1 15 0,1-17 0,-1 9 9,-3 15-812,4-24 694,0 0 0,0 1 0,0-1 0,0 1 0,0-1 0,0 1 0,0-1-1,0 0 1,0 1 0,0-1 0,0 1 0,0-1 0,0 1 0,0-1 0,0 0 0,0 1 0,0-1 0,1 1 0,-1-1 0,0 0-1,0 1 1,0-1 0,1 1 0,-1-1 0,0 0 0,1 0 0,-1 1 0,0-1 0,1 0 0,-1 1 0,0-1 0,1 0 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4.177"/>
    </inkml:context>
    <inkml:brush xml:id="br0">
      <inkml:brushProperty name="width" value="0.025" units="cm"/>
      <inkml:brushProperty name="height" value="0.025" units="cm"/>
    </inkml:brush>
  </inkml:definitions>
  <inkml:trace contextRef="#ctx0" brushRef="#br0">13 96 3972,'-1'0'628,"0"-1"1,0 0-1,0 1 1,0-1-1,1 0 1,-1 0-1,0 0 1,0 0-1,1 0 1,-1 0-1,1 0 1,-1 0-1,1 0 1,-1 0-1,1 0 1,0 0-1,-1 0 1,1 0-1,0 0 1,0 0-1,0 0 1,0-3 0,0 3-178,1 0 0,-1-1 1,1 1-1,0 0 0,-1 0 1,1 0-1,0-1 0,0 1 1,0 0-1,0 0 0,0 0 1,0 0-1,0 0 0,0 1 1,3-3-1,7-2 554,0 0 0,0 0 0,20-5 0,-10 3 161,-14 4-1032,1 0-85,0 0 0,0 0 0,0 0 0,1 1 0,8-1 0,-16 3-56,0-1-1,1 1 1,-1 0-1,0 0 0,1 0 1,-1 0-1,0 1 1,0-1-1,1 0 0,-1 1 1,0-1-1,0 0 1,1 1-1,-1-1 0,0 1 1,0 0-1,0-1 1,0 1-1,0 0 1,0 0-1,0 0 0,0 0 1,0 0-1,0 0 1,-1 0-1,1 0 0,0 0 1,-1 0-1,1 0 1,0 0-1,-1 0 0,0 1 1,1-1-1,-1 0 1,0 0-1,1 1 0,-1-1 1,0 0-1,0 1 1,0 0-1,0 16 69,0-1-1,-6 33 1,2-19-51,5-37-4730,6-9 2,1-2-2606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4.522"/>
    </inkml:context>
    <inkml:brush xml:id="br0">
      <inkml:brushProperty name="width" value="0.025" units="cm"/>
      <inkml:brushProperty name="height" value="0.025" units="cm"/>
    </inkml:brush>
  </inkml:definitions>
  <inkml:trace contextRef="#ctx0" brushRef="#br0">51 1 6246,'0'0'21108,"-42"57"-20243,36-28-129,3 1-351,3-2-289,0-6-32,0-3 32,5-6-96,3-4 0,2-6-192,0-3-449,-4 0-1633,-1-11-2466,1-6-3684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4.880"/>
    </inkml:context>
    <inkml:brush xml:id="br0">
      <inkml:brushProperty name="width" value="0.025" units="cm"/>
      <inkml:brushProperty name="height" value="0.025" units="cm"/>
    </inkml:brush>
  </inkml:definitions>
  <inkml:trace contextRef="#ctx0" brushRef="#br0">1 1 19955,'0'0'11178,"66"9"-14541,-36 1-352,3 0-1154,-2 1-1313,-4 0-2402</inkml:trace>
  <inkml:trace contextRef="#ctx0" brushRef="#br0" timeOffset="1">230 75 2210,'1'1'688,"0"0"0,1-1 0,-1 1 0,0 0 0,0 0 0,0 0 0,1 1 0,-1-1 0,0 0 0,-1 0 0,1 1 0,0-1 1,0 0-1,0 1 0,-1-1 0,1 1 0,-1-1 0,1 1 0,-1-1 0,0 1 0,1-1 0,-1 3 0,0-2-265,-1 0 1,0 0-1,1 0 0,-1 0 1,0 0-1,0 0 1,0 0-1,0-1 0,0 1 1,0 0-1,0 0 0,-1-1 1,1 1-1,-4 2 1,-7 5-147,0 0 0,-1-1 1,-27 13-1,22-11 947,-25 10 284,20-9 142,55-16-1264,-18 2-564,0 1 0,0 1-1,0 0 1,0 1 0,1 0-1,-1 1 1,21 5 0,-30-5 50,0 0 0,0 1 1,0 0-1,0 0 1,0 0-1,-1 0 1,1 1-1,-1 0 1,1 0-1,4 5 0,-6-6 72,-1 1 0,0-1 0,0 1 0,-1-1 0,1 1-1,-1 0 1,1 0 0,-1 0 0,0 0 0,0 0 0,0 0-1,0 0 1,-1 0 0,1 1 0,-1-1 0,0 0 0,0 0-1,0 5 1,-1-5 156,0 0 0,0 0-1,0 0 1,0 0-1,-1 0 1,0 0 0,1 0-1,-1-1 1,0 1-1,0 0 1,0-1 0,-1 0-1,1 1 1,-1-1 0,1 0-1,-1 0 1,0 0-1,1-1 1,-1 1 0,0-1-1,0 0 1,0 1 0,0-1-1,-1 0 1,1-1-1,-4 1 1,-9 3 302,1-1 0,-1 0 0,-32-1 0,44-2-481,0 0 1,1 0 0,-1-1 0,0 1-1,1-1 1,-1 0 0,0 0 0,1-1-1,-1 1 1,-5-4 0,8 4-127,0 0 0,0 0 0,0 1-1,0-1 1,0 0 0,0 0 0,1 0 0,-1 0 0,0 0 0,1 0-1,-1 0 1,0 0 0,1 0 0,0 0 0,-1 0 0,1-2 0,-1 2-282,1-1 0,0 0 0,0 1 0,1-1 0,-1 1 0,0-1 0,0 0 0,1 1 0,-1-1 0,1 1 0,-1-1 0,1 1 0,0-1 0,0 1 0,1-2 0,17-17-9197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2:03.006"/>
    </inkml:context>
    <inkml:brush xml:id="br0">
      <inkml:brushProperty name="width" value="0.025" units="cm"/>
      <inkml:brushProperty name="height" value="0.025" units="cm"/>
    </inkml:brush>
  </inkml:definitions>
  <inkml:trace contextRef="#ctx0" brushRef="#br0">52 55 10442,'0'0'20766,"-9"2"-20766,7-2-2,-27 9 16,28-9-16,0 1 0,1-1 0,-1 1 0,0-1-1,1 1 1,-1-1 0,0 1 0,1-1 0,-1 1 0,1-1-1,-1 1 1,1 0 0,-1-1 0,1 1 0,0 0-1,-1-1 1,1 1 0,0 0 0,-1 0 0,1-1 0,0 1-1,0 0 1,0 0 0,-1-1 0,1 1 0,0 0 0,0 0-1,0 0 1,0-1 0,1 1 0,-1 0 0,0 0 0,0 0-1,0-1 1,1 1 0,-1 0 0,0 0 0,1-1 0,0 2-1,0 0-1,1-1-1,0 1 0,0-1 0,0 0 0,0 1 0,0-1 1,0 0-1,1 0 0,-1-1 0,0 1 0,0 0 0,1-1 1,-1 1-1,0-1 0,1 0 0,-1 0 0,1 0 0,-1 0 0,5 0 1,0-1 25,0 1 1,1-1-1,-1 0 1,1-1-1,8-2 0,26-25 125,-40 28-110,0-1 0,1 0 0,-1 0-1,0 0 1,-1 0 0,1-1 0,0 1 0,-1 0 0,1-1 0,-1 1 0,1-1 0,-1 0 0,0 1 0,0-1 0,0-3 0,-29 28 76,25-19-190,0 0 0,0 1 0,1 0 0,-1-1-1,1 1 1,0 0 0,0 1 0,0-1 0,1 0 0,-1 0-1,1 1 1,0-1 0,0 8 0,26-15-1689,-19-1 1629,0-1 1,0 0 0,-1 0-1,0 0 1,0 0-1,4-8 1,-5 8-129,-1 0 0,1 1 0,0-1 1,1 1-1,-1 0 0,1 0 0,-1 0 0,1 1 0,0-1 0,8-3 1,-12 8 210,0-1 0,-1 1 0,1 0 0,0-1 0,-1 1 0,1 0 0,-1-1 0,1 1 0,-1 0 0,1 0 0,-1 0 0,1 0 0,-1-1 0,0 1 0,1 0 0,-1 0 0,0 0 0,0 0 0,0 0 0,0 0 0,0 0 0,0 0 0,0 0 0,0 0 0,0 0-1,0-1 1,-1 2 1,0 34 833,1-36-782,-3 42 1778,0-28-1409,2 0 1,0 0 0,1 0 0,0 0-1,1 1 1,1-1 0,3 14 0,-1-15-237,-1 0 1,-1 0-1,0 0 1,-1 0 0,-1 21-1,0-30-53,0 0 0,-1 0 0,0 0 0,0 1 0,0-1 0,0 0 0,-1 0 0,1-1 0,-5 7-1,5-8-10,0 0-1,0-1 1,-1 1-1,1-1 0,-1 1 1,1-1-1,-1 0 0,1 0 1,-1 0-1,0 0 0,0 0 1,0 0-1,1 0 1,-1 0-1,0-1 0,0 1 1,0-1-1,0 1 0,0-1 1,-4 0-1,5 0-47,-1 0 1,1-1-1,0 1 1,-1-1-1,1 0 1,0 1-1,0-1 1,-1 0-1,1 0 1,0 1-1,0-1 0,0 0 1,0 0-1,0 0 1,0 0-1,0-1 1,0 1-1,1 0 1,-1 0-1,0 0 0,1-1 1,-1 1-1,1 0 1,-1-1-1,1 1 1,-1-1-1,1 1 1,0 0-1,0-1 1,0 1-1,0-1 0,0-1 1,0-57-96,0 54 68,1 0 10,0 0-1,0 0 1,1 1-1,-1-1 0,1 1 1,0-1-1,1 1 1,-1 0-1,1-1 1,0 1-1,0 1 0,1-1 1,-1 0-1,1 1 1,0 0-1,0 0 1,1 0-1,-1 0 0,1 1 1,5-4-1,13-6 23,1 1-1,0 0 1,32-9 0,9-6 0,-57 24-23,10-5 0,-1-2 0,21-13 0,-35 21 0,0 0 0,0 0 0,0 0 0,0-1 0,-1 1 0,1-1 0,-1 0 0,1 1 0,-1-1 0,0 0 0,0-1 0,-1 1 0,1 0 0,0 0 0,-1-1 0,0 1 0,0-1 0,0 1 0,0-5 0,-1 6 0,-1 1 0,0 0 0,1 0 0,-1 0 0,0-1 0,0 1 0,0 0 0,0 0 0,0 1 0,0-1 0,-1 0 0,1 0 0,0 0 0,0 1 0,-1-1 0,1 1 0,0-1 0,-1 1 0,1-1 0,0 1 0,-1 0 0,1 0 0,0-1 0,-1 1 0,1 0 0,-1 0 0,1 0 0,-1 1 0,-1-1 0,-46 4 0,43-2 0,1 0 0,-1 0 0,1 0 0,0 1 0,0 0 0,0-1 0,0 2 0,-5 4 0,8-7 0,0 1 0,0-1 0,0 1 0,0 0 0,1 0 0,-1 0 0,1 0 0,0 0 0,-1 0 0,1 0 0,0 0 0,0 0 0,0 1 0,0-1 0,1 1 0,-1-1 0,1 0 0,-1 1 0,1-1 0,0 1 0,0 4 0,1-6-23,0 1 0,0 0 1,0 0-1,0-1 0,0 1 0,0-1 1,0 1-1,0-1 0,0 0 0,1 1 1,-1-1-1,1 0 0,-1 0 0,1 0 1,-1 0-1,1 0 0,0 0 0,-1 0 1,1-1-1,0 1 0,0-1 0,-1 1 0,1-1 1,0 1-1,0-1 0,0 0 0,3 0 1,60-1-3457,-59 1 2753,50-6-7853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5.204"/>
    </inkml:context>
    <inkml:brush xml:id="br0">
      <inkml:brushProperty name="width" value="0.025" units="cm"/>
      <inkml:brushProperty name="height" value="0.025" units="cm"/>
    </inkml:brush>
  </inkml:definitions>
  <inkml:trace contextRef="#ctx0" brushRef="#br0">153 1 13741,'0'0'8782,"-10"-1"-5264,5 1-3143,-61 1 3326,60 0-3571,1 0 0,-1 0 0,1 0 0,0 0 0,0 1 0,-1 0 0,1 0 0,0 1 1,1-1-1,-1 1 0,-7 6 0,9-1-162,15-3 10,25-2 22,-25-3 27,-6 1-41,1 1-1,0 0 0,-1 0 1,1 1-1,-1-1 1,0 1-1,0 1 0,0-1 1,-1 1-1,1 0 0,-1 0 1,0 1-1,8 8 1,-9-9-26,-1-1 1,0 1 0,0 0 0,0 0 0,0 0 0,-1 0 0,0 1-1,0-1 1,0 1 0,0-1 0,-1 1 0,0 0 0,0 0 0,0-1-1,0 1 1,-1 0 0,0 0 0,0 0 0,-1 9 0,-1-11 84,1 0-1,-1-1 1,0 1 0,0 0 0,0-1 0,0 0 0,-1 1-1,1-1 1,0 0 0,-1 0 0,0 0 0,1-1 0,-1 1 0,0-1-1,0 1 1,0-1 0,0 0 0,0 0 0,0 0 0,-1 0 0,1-1-1,-4 1 1,5-1-106,0 1 0,0 0 0,0-1 0,0 0 0,0 1 0,-1-1-1,1 0 1,0 0 0,0 0 0,0-1 0,0 1 0,0 0 0,0-1 0,-1 1 0,1-1-1,0 0 1,0 0 0,0 0 0,1 0 0,-1 0 0,0 0 0,0 0 0,1-1-1,-1 1 1,0 0 0,1-1 0,-1 0 0,1 1 0,0-1 0,0 0 0,-1 0 0,1 0-1,-1-2 1,2 1-668,-1-1 0,1 1-1,0 0 1,0-1-1,0 1 1,0-1-1,1 1 1,-1 0 0,1-1-1,1-3 1,11-14-6323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5.546"/>
    </inkml:context>
    <inkml:brush xml:id="br0">
      <inkml:brushProperty name="width" value="0.025" units="cm"/>
      <inkml:brushProperty name="height" value="0.025" units="cm"/>
    </inkml:brush>
  </inkml:definitions>
  <inkml:trace contextRef="#ctx0" brushRef="#br0">46 121 16400,'0'0'11733,"10"-9"-10014,-1 2-1462,-1 1-173,0 0 1,0 0-1,-1-1 0,0 0 1,0-1-1,0 1 1,-1-1-1,0 0 1,-1-1-1,6-10 0,-10 19-82,-1-1-1,0 1 1,0 0-1,0-1 0,0 1 1,0-1-1,0 1 1,1 0-1,-1-1 0,0 1 1,0-1-1,0 1 1,0 0-1,0-1 0,-1 1 1,1-1-1,0 1 1,0 0-1,0-1 1,0 1-1,0-1 0,0 1 1,-1 0-1,1-1 1,0 1-1,0 0 0,-1-1 1,1 1-1,0 0 1,0 0-1,-1-1 0,1 1 1,0 0-1,-1 0 1,1-1-1,0 1 0,-1 0 1,1 0-1,0 0 1,-1 0-1,1-1 0,-1 1 1,-22 5 5,-21 18 11,38-17 35,0-1-1,0 1 1,0 0 0,1 0 0,0 1-1,0-1 1,1 1 0,-1 0 0,2 1-1,-1-1 1,1 1 0,0-1 0,0 1-1,1 0 1,0 0 0,-1 16 0,3-23-46,0 0 0,0 0 0,1 0 0,-1 0 1,0 0-1,1 0 0,-1 0 0,0 0 0,1 0 1,0 0-1,-1 0 0,1 0 0,-1-1 0,1 1 1,0 0-1,0 0 0,-1-1 0,1 1 0,0-1 1,0 1-1,0 0 0,0-1 0,0 1 0,-1-1 1,3 1-1,34 3 112,-26-5-87,-1 0-1,1 0 1,-1-1-1,18-6 1,34-28 112,-26 14-21,-56 58-3251,5-18-851,4-7-3781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6.184"/>
    </inkml:context>
    <inkml:brush xml:id="br0">
      <inkml:brushProperty name="width" value="0.025" units="cm"/>
      <inkml:brushProperty name="height" value="0.025" units="cm"/>
    </inkml:brush>
  </inkml:definitions>
  <inkml:trace contextRef="#ctx0" brushRef="#br0">83 0 19282,'0'0'7234,"-8"0"-4309,5 0-2822,1 0 0,0 0-1,0 0 1,-1 1 0,1-1-1,0 0 1,0 1 0,-1 0-1,1-1 1,0 1 0,0 0-1,0 0 1,0 0 0,0 0-1,0 1 1,-2 1 0,1 1-32,0-1 1,0 1-1,1 0 1,-1 0-1,1 1 1,0-1-1,0 0 1,1 1 0,-2 6-1,0-3-42,1 0-1,0 0 0,0 1 1,1-1-1,0 1 0,1-1 1,0 1-1,0-1 0,2 14 1,-1-19-27,0 0 1,0 0-1,0 0 0,0 0 1,0 0-1,1-1 0,-1 1 1,1 0-1,0-1 1,0 1-1,0-1 0,0 0 1,0 1-1,0-1 0,1 0 1,-1-1-1,1 1 0,-1 0 1,1-1-1,0 1 1,0-1-1,0 0 0,-1 0 1,1 0-1,0 0 0,0 0 1,0-1-1,6 1 1,1 0 15,-1 0 0,1-1 0,0 0 0,-1-1 0,1 0 0,-1-1 1,1 0-1,-1 0 0,0-1 0,0 0 0,0 0 0,0-1 0,-1-1 1,13-7-1,-16 8-8,0 0 1,0 0-1,0-1 1,-1 1-1,1-1 0,-1 0 1,-1-1-1,1 1 1,-1-1-1,1 1 1,-2-1-1,1 0 1,-1 0-1,1-1 0,-2 1 1,1 0-1,-1-1 1,0 1-1,0-1 1,-1 1-1,0-1 1,0-6-1,0 11-10,0 1 0,0-1 0,0 1 0,0-1 1,-1 1-1,1-1 0,0 1 0,-1-1 0,1 1 0,-1 0 0,1-1 0,-1 1 1,0-1-1,1 1 0,-1 0 0,0 0 0,0 0 0,0-1 0,0 1 0,0 0 0,0 0 1,0 0-1,-1 0 0,1 1 0,0-1 0,0 0 0,-1 0 0,1 1 0,0-1 1,-1 1-1,1-1 0,-1 1 0,1 0 0,-1-1 0,1 1 0,-1 0 0,1 0 0,-1 0 1,1 0-1,-1 0 0,1 1 0,-1-1 0,1 0 0,-2 1 0,-1 0-1,1 0-1,-1 0 1,1 1-1,-1-1 1,1 1-1,0 0 1,-1 0-1,1 0 1,0 0 0,0 0-1,1 1 1,-1 0-1,0-1 1,1 1-1,0 0 1,-1 0-1,-1 4 1,4-6-115,-1-1 1,0 1 0,1 0 0,-1 0-1,1 0 1,-1 0 0,1 0 0,0 0-1,-1 0 1,1 0 0,0 0 0,0 0-1,0 0 1,0 0 0,0 0 0,0 0-1,0 0 1,0 0 0,0 0 0,0 0-1,0 0 1,1 0 0,-1 0 0,0 0-1,1 0 1,-1 0 0,1 0 0,-1-1 0,1 1-1,-1 0 1,1 0 0,0 0 0,-1-1-1,1 1 1,0 0 0,0-1 0,-1 1-1,1 0 1,0-1 0,0 1 0,2 0-1,2 0-1068,1 1-1,0-1 1,0 0 0,0-1-1,-1 0 1,8 0-1,-8 0 426,32 0-7686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6.544"/>
    </inkml:context>
    <inkml:brush xml:id="br0">
      <inkml:brushProperty name="width" value="0.025" units="cm"/>
      <inkml:brushProperty name="height" value="0.025" units="cm"/>
    </inkml:brush>
  </inkml:definitions>
  <inkml:trace contextRef="#ctx0" brushRef="#br0">116 1 18193,'0'0'3630,"-12"12"-341,1-1-2541,-5 5 454,0 0 1,1 1-1,-24 36 0,38-52-1147,0 0 0,1-1 0,-1 1 0,1 0 0,-1 0 0,1 0 0,-1 0 0,1 0 0,-1 0 0,1 0 0,0 0 0,0 0 0,-1 0 0,1 0 0,0 0 0,0 0 0,0 0 0,0 0 0,0 0 0,0 0 0,1 0 0,-1 0 0,0 0 0,0 0 0,1 0 0,0 1 0,0-1-30,0 0-1,0-1 1,0 1 0,1-1-1,-1 1 1,0-1 0,0 1-1,1-1 1,-1 0 0,0 0 0,0 0-1,1 1 1,-1-1 0,0-1-1,1 1 1,-1 0 0,2 0 0,8-3 10,0 1 0,0-1 1,17-8-1,14-9-18,38-25 0,23-13-24,-102 58 7,0-1 0,0 1 0,0-1 0,0 0 0,0 1 0,0 0 0,1-1 0,-1 1 0,0 0 0,0-1 0,0 1 0,0 0 0,0 0 0,1 0 0,-1 0 0,0 0 0,0 0 0,0 1 0,0-1 0,0 0 0,0 0 0,3 2 0,-4-1 0,1-1 0,0 1 0,-1 0 0,1 0 0,-1 0 0,1 0 0,-1 0 0,1 0 0,-1 1 0,0-1 0,0 0 0,1 0 0,-1 0 0,0 0 0,0 0 0,0 0 0,0 0 0,0 1 0,-1 0 0,-1 13 0,-1-1 0,-1 0 0,-6 16 0,2-3 0,4-4-4757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8.529"/>
    </inkml:context>
    <inkml:brush xml:id="br0">
      <inkml:brushProperty name="width" value="0.025" units="cm"/>
      <inkml:brushProperty name="height" value="0.025" units="cm"/>
    </inkml:brush>
  </inkml:definitions>
  <inkml:trace contextRef="#ctx0" brushRef="#br0">27 1 20115,'-1'0'125,"0"0"0,0 0 0,0 1 0,0-1-1,0 1 1,0-1 0,0 1 0,0-1 0,0 1 0,0 0 0,0-1 0,0 1 0,0 0-1,1 0 1,-1 0 0,0 0 0,0 0 0,1 0 0,-1 0 0,1 0 0,-1 0-1,1 0 1,-1 0 0,1 0 0,0 0 0,-1 0 0,1 0 0,0 0 0,0 3 0,-4 39 336,4-36-227,-1 10 79,1-6-142,-1-1 0,1 1 0,1 0 0,0-1 0,2 13 0,-2-20-103,-1-1 0,1 0 1,0 0-1,0 1 0,0-1 0,0 0 0,0 0 0,1 0 0,-1 0 0,1 0 1,-1-1-1,1 1 0,0 0 0,-1-1 0,1 1 0,0-1 0,0 1 0,0-1 0,0 0 1,0 0-1,1 0 0,-1 0 0,0 0 0,0-1 0,1 1 0,-1-1 0,0 1 1,4-1-1,4 0 113,-1-1 0,0 0 1,0 0-1,0-1 0,0 0 1,0-1-1,0 0 0,-1 0 1,1-1-1,-1 0 0,0 0 1,0-1-1,0 0 0,-1-1 1,0 0-1,9-8 0,-4 2 5,-1 1 0,0-2 0,0 1 0,-1-1 0,-1-1 0,0 0 0,-1 0 0,9-22 0,-24 53-229,-1 3-458,0 0 0,1 1 0,2 0 0,0 0 0,1 0 0,1 1-1,-1 29 1,4-50 280,0 0-1,0 0 0,0 0 0,0 0 0,0 0 1,1 0-1,-1 1 0,0-1 0,0 0 1,1 0-1,-1 0 0,1 0 0,-1 0 0,1 0 1,-1-1-1,1 1 0,0 0 0,0 0 0,-1 0 1,1 0-1,0-1 0,0 1 0,0 0 1,0-1-1,0 1 0,-1-1 0,1 1 0,0-1 1,1 1-1,-1-1 0,0 0 0,2 1 0,18 0-6045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9.169"/>
    </inkml:context>
    <inkml:brush xml:id="br0">
      <inkml:brushProperty name="width" value="0.025" units="cm"/>
      <inkml:brushProperty name="height" value="0.025" units="cm"/>
    </inkml:brush>
  </inkml:definitions>
  <inkml:trace contextRef="#ctx0" brushRef="#br0">0 1 18481,'0'0'10314,"17"48"-9161,-14-13-448,1 6-545,1-1-320,2-4-1730,1-9-2146,4-9-1921,1-11-7656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9.589"/>
    </inkml:context>
    <inkml:brush xml:id="br0">
      <inkml:brushProperty name="width" value="0.025" units="cm"/>
      <inkml:brushProperty name="height" value="0.025" units="cm"/>
    </inkml:brush>
  </inkml:definitions>
  <inkml:trace contextRef="#ctx0" brushRef="#br0">0 1 20435,'0'0'3876,"1"52"-1570,-1-16-1249,0 2-480,0 1-289,0-3-224,0-6-32,7-10-384,8-7-769,3-12-641,4-1-128,3-19-384,-1-8-641,-3-9-2145,-3-4-866,-1-2 1025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09.946"/>
    </inkml:context>
    <inkml:brush xml:id="br0">
      <inkml:brushProperty name="width" value="0.025" units="cm"/>
      <inkml:brushProperty name="height" value="0.025" units="cm"/>
    </inkml:brush>
  </inkml:definitions>
  <inkml:trace contextRef="#ctx0" brushRef="#br0">201 49 2306,'8'-27'5093,"-3"9"-1185,-5 14 1889,0 22-4291,-8 12-33,-2 6-416,0 6-641,0 1-127,4-5 479,1-3 610,5-7-321,0-6-801,0-3-256,0-7-1441,0-6-2499</inkml:trace>
  <inkml:trace contextRef="#ctx0" brushRef="#br0" timeOffset="1">1 194 15855,'0'0'10218,"59"0"-8649,-27-2-1024,5-2-417,5 2-160,-2 2-1666,-4-1-2242,-3 1-3106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0.291"/>
    </inkml:context>
    <inkml:brush xml:id="br0">
      <inkml:brushProperty name="width" value="0.025" units="cm"/>
      <inkml:brushProperty name="height" value="0.025" units="cm"/>
    </inkml:brush>
  </inkml:definitions>
  <inkml:trace contextRef="#ctx0" brushRef="#br0">1 0 18449,'0'0'4901,"1"62"-3331,-1-35-1122,0 4-320,0-4-128,3-5-2306,5-6-4164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2.706"/>
    </inkml:context>
    <inkml:brush xml:id="br0">
      <inkml:brushProperty name="width" value="0.025" units="cm"/>
      <inkml:brushProperty name="height" value="0.025" units="cm"/>
    </inkml:brush>
  </inkml:definitions>
  <inkml:trace contextRef="#ctx0" brushRef="#br0">148 85 8072,'39'-27'4326,"-26"17"-1936,2 0 0,-1 0 0,2 2 0,25-11 0,-47 25 1635,-9 10-3272,-110 60 1434,6-5-1085,118-70-1100,0 0 1,-1 0 0,1-1 0,0 1 0,0 0-1,0 0 1,0 0 0,0 1 0,0-1-1,0 0 1,0 0 0,0 0 0,0 1-1,1-1 1,-2 3 0,2-4-3,0 1-1,1-1 1,-1 1 0,0-1-1,0 0 1,0 1 0,1-1-1,-1 1 1,0-1 0,1 0-1,-1 1 1,0-1 0,1 0-1,-1 1 1,0-1 0,1 0-1,-1 1 1,1-1 0,-1 0-1,0 0 1,1 1 0,-1-1-1,1 0 1,-1 0 0,1 0-1,-1 0 1,1 0 0,-1 0-1,1 0 1,0 0 0,56 1-75,-40-2 62,-8 1 9,2-1-59,1 1 0,-1 1 0,1 0 0,-1 1 0,17 4 0,-25-5 43,1 0-1,-1 1 0,1 0 0,-1 0 1,0 0-1,0 0 0,0 0 1,0 1-1,0-1 0,0 1 1,-1 0-1,1 0 0,-1 0 0,0 0 1,0 0-1,0 0 0,0 1 1,-1-1-1,1 1 0,1 6 1,0 1 52,0 0 1,-1 0 0,-1 1 0,0-1 0,0 0 0,-1 1 0,-1-1 0,1 0 0,-2 1-1,0-1 1,0 0 0,-1 0 0,-1 0 0,1 0 0,-2-1 0,-7 15 0,7-17-4,1-1-1,-1 0 1,0 0 0,-1 0 0,1 0 0,-1-1 0,-1 0-1,1-1 1,-1 1 0,0-1 0,0 0 0,-1-1 0,1 0-1,-1 0 1,0-1 0,0 0 0,0 0 0,0 0 0,-1-1-1,1-1 1,-1 0 0,-10 1 0,17-2-55,1 0 0,-1 0-1,0 0 1,0 0 0,1 0 0,-1-1 0,0 1 0,1 0-1,-1-1 1,0 1 0,1-1 0,-1 0 0,1 0-1,-1 1 1,1-1 0,-1 0 0,1 0 0,0-1-1,-1 1 1,1 0 0,0 0 0,0-1 0,0 1 0,-1-2-1,0 0-143,1 0 0,0-1-1,0 1 1,0-1 0,0 1-1,1-1 1,-1 1 0,1-1-1,0 1 1,0-1 0,1-4-1,0-5-1285,2 1 0,0-1 0,0 1 0,1-1 0,9-19 0,12-11-13950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4.976"/>
    </inkml:context>
    <inkml:brush xml:id="br0">
      <inkml:brushProperty name="width" value="0.025" units="cm"/>
      <inkml:brushProperty name="height" value="0.025" units="cm"/>
    </inkml:brush>
  </inkml:definitions>
  <inkml:trace contextRef="#ctx0" brushRef="#br0">1 58 7944,'0'0'14830,"56"-47"-14798,-29 42-161,1 2-799,1 3-1283,1 0-1280,1-2-2082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7.567"/>
    </inkml:context>
    <inkml:brush xml:id="br0">
      <inkml:brushProperty name="width" value="0.025" units="cm"/>
      <inkml:brushProperty name="height" value="0.025" units="cm"/>
    </inkml:brush>
  </inkml:definitions>
  <inkml:trace contextRef="#ctx0" brushRef="#br0">10 1 21140,'0'0'1602,"-8"51"-962,6-17 1090,2 9-65,0 4-576,0 3-288,10-3-481,4-5-223,1-5-65,2-10-97,-2-4-447,-4-9-833,-4-11-1538,-7-16-10954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7.893"/>
    </inkml:context>
    <inkml:brush xml:id="br0">
      <inkml:brushProperty name="width" value="0.025" units="cm"/>
      <inkml:brushProperty name="height" value="0.025" units="cm"/>
    </inkml:brush>
  </inkml:definitions>
  <inkml:trace contextRef="#ctx0" brushRef="#br0">1 1 20307,'0'0'4228,"63"36"-1601,-22-25-994,8-6-768,5-3-417,0-2-351,-5 0-290,-6 0-1504,-15-9-1538,-15-1-1121,-13 0-3908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8.251"/>
    </inkml:context>
    <inkml:brush xml:id="br0">
      <inkml:brushProperty name="width" value="0.025" units="cm"/>
      <inkml:brushProperty name="height" value="0.025" units="cm"/>
    </inkml:brush>
  </inkml:definitions>
  <inkml:trace contextRef="#ctx0" brushRef="#br0">5 4 13293,'0'0'9224,"64"9"-7750,-27-15-1218,-2 2-256,-4 1-1890,-3 3-3491,-16 0-6534</inkml:trace>
  <inkml:trace contextRef="#ctx0" brushRef="#br0" timeOffset="1">0 284 18674,'0'0'7078,"62"11"-6053,-21-25-576,3-2-321,4-1-1121,-3 1-3716,-3-2-5092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8.594"/>
    </inkml:context>
    <inkml:brush xml:id="br0">
      <inkml:brushProperty name="width" value="0.025" units="cm"/>
      <inkml:brushProperty name="height" value="0.025" units="cm"/>
    </inkml:brush>
  </inkml:definitions>
  <inkml:trace contextRef="#ctx0" brushRef="#br0">270 0 21588,'0'0'1826,"-49"45"-449,18-9-448,-2 1-833,0 3-32,5-1-31,0-5-322,7-4-1729,3-9-1057,5-8-32,2-10-192,7-3-2018</inkml:trace>
  <inkml:trace contextRef="#ctx0" brushRef="#br0" timeOffset="1">139 14 19122,'0'0'7591,"26"49"-6662,-16-26-96,8 4-96,3-4-481,4-1-128,0-5-1377,1-4-3203,0-9-2659</inkml:trace>
  <inkml:trace contextRef="#ctx0" brushRef="#br0" timeOffset="2">583 135 10730,'0'0'10410,"-10"55"-8648,-4-21 95,8 0-543,5 0-706,1-1-352,1-8-832,13-6-4325,7-10-6405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8.965"/>
    </inkml:context>
    <inkml:brush xml:id="br0">
      <inkml:brushProperty name="width" value="0.025" units="cm"/>
      <inkml:brushProperty name="height" value="0.025" units="cm"/>
    </inkml:brush>
  </inkml:definitions>
  <inkml:trace contextRef="#ctx0" brushRef="#br0">14 0 21652,'0'0'5894,"-13"50"-3812,16-27-1505,12 5-449,3 2-64,5 1-385,-5 0-896,-6 0-224,-3-3 576,-5-1-128,-4-5-320,0-6-1346,-4-4-2305,-10-7-9034</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9.293"/>
    </inkml:context>
    <inkml:brush xml:id="br0">
      <inkml:brushProperty name="width" value="0.025" units="cm"/>
      <inkml:brushProperty name="height" value="0.025" units="cm"/>
    </inkml:brush>
  </inkml:definitions>
  <inkml:trace contextRef="#ctx0" brushRef="#br0">55 439 20083,'0'0'8616,"74"-9"-7271,-14-4-63,8-6-482,7 1-479,-6-4-257,-10 2-160,-12 1-865,-17 3-545,-12 0-1312,-16 2-1635,-4 1-703,-22-1-5254</inkml:trace>
  <inkml:trace contextRef="#ctx0" brushRef="#br0" timeOffset="1">1 28 20083,'0'0'8968,"59"-23"-7494,-5 20 223,7 1-1152,5 2-545,-1 0 0,-8 2 0,-15 12-2114,-9-1-3171,-11 1-3331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9.651"/>
    </inkml:context>
    <inkml:brush xml:id="br0">
      <inkml:brushProperty name="width" value="0.025" units="cm"/>
      <inkml:brushProperty name="height" value="0.025" units="cm"/>
    </inkml:brush>
  </inkml:definitions>
  <inkml:trace contextRef="#ctx0" brushRef="#br0">5 1 19955,'0'0'3817,"-1"10"-278,0-1-2962,0-3-164,0 0 1,1 0-1,0 0 0,0 0 1,0 0-1,1 0 1,2 9-1,-2-12-375,0-1 0,0 0 0,0 0 0,0 1-1,1-1 1,-1 0 0,1 0 0,0-1 0,-1 1 0,1 0 0,0 0 0,0-1 0,0 1 0,0-1-1,1 0 1,-1 0 0,0 1 0,0-1 0,1-1 0,-1 1 0,1 0 0,-1-1 0,1 1 0,3 0-1,7 0-97,0 0-1,0-1 0,-1 0 1,1-1-1,0-1 1,0 0-1,-1 0 0,1-1 1,-1-1-1,0 0 0,21-10 1,-32 14 56,2-2 71,0 1 0,1-1 0,-1 1 0,0 0 0,1 1 0,-1-1 0,1 1 0,-1-1 0,5 1 0,-7 0-46,0 1 1,0-1-1,0 1 1,0-1-1,-1 0 1,1 1-1,0 0 1,0-1-1,0 1 0,0 0 1,-1-1-1,1 1 1,0 0-1,-1 0 1,1 0-1,0 0 0,-1-1 1,1 1-1,-1 0 1,1 0-1,-1 0 1,0 0-1,1 0 1,-1 0-1,0 0 0,0 0 1,0 0-1,0 0 1,0 1-1,0-1 1,0 1-1,0 0-21,1 0 0,-1-1 0,0 1 0,1 0 0,-1-1 0,1 1 0,0-1 0,0 1 0,-1-1 0,1 1 0,0-1 0,0 1 0,1-1 0,-1 0 0,0 0 0,0 1 0,0-1 0,1 0 0,-1 0 0,1 0 0,-1-1 0,1 1 0,-1 0 0,1 0 0,-1-1 0,1 1 0,0-1 0,-1 0 0,1 1 0,0-1 0,-1 0 0,1 0 0,0 0 0,0 0 0,-1 0 0,1 0 0,0-1 0,-1 1 0,3-1 0,11-2 0,1 0 0,-1-1 0,19-7 0,-21 7 0,0-1 0,1 1 0,-1 0 0,0 1 0,1 0 0,0 2 0,0-1 0,20 2 0,-33 0 0,0 0 0,0 0 0,0 0 0,0 1 0,0-1 0,0 0 0,0 1 0,0-1 0,0 1 0,-1-1 0,1 1 0,0 0 0,0-1 0,0 1 0,0 0 0,-1-1 0,1 1 0,0 0 0,-1 0 0,1 0 0,-1 0 0,1-1 0,-1 1 0,1 0 0,-1 0 0,1 0 0,-1 2 0,1 1 0,0-1 0,-1 1 0,0 0 0,0 0 0,0 0 0,0 0 0,-2 7 0,-19 61 0,19-67-428,0 1 1,0-1-1,0 1 0,1-1 0,0 1 1,0 0-1,1 8 0</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49.993"/>
    </inkml:context>
    <inkml:brush xml:id="br0">
      <inkml:brushProperty name="width" value="0.025" units="cm"/>
      <inkml:brushProperty name="height" value="0.025" units="cm"/>
    </inkml:brush>
  </inkml:definitions>
  <inkml:trace contextRef="#ctx0" brushRef="#br0">0 0 23606,'0'0'5574,"0"56"-3524,2-36-1314,4-1-640,4-1-288,1-3-1762,1-6-2754,-1-6-2723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0.351"/>
    </inkml:context>
    <inkml:brush xml:id="br0">
      <inkml:brushProperty name="width" value="0.025" units="cm"/>
      <inkml:brushProperty name="height" value="0.025" units="cm"/>
    </inkml:brush>
  </inkml:definitions>
  <inkml:trace contextRef="#ctx0" brushRef="#br0">1 1 20243,'0'0'10250,"44"43"-12332,-26-60-2563,-4-9-4387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0.694"/>
    </inkml:context>
    <inkml:brush xml:id="br0">
      <inkml:brushProperty name="width" value="0.025" units="cm"/>
      <inkml:brushProperty name="height" value="0.025" units="cm"/>
    </inkml:brush>
  </inkml:definitions>
  <inkml:trace contextRef="#ctx0" brushRef="#br0">31 0 21556,'0'0'1378,"-10"53"-481,-1-16 1024,4 5-1120,5-2-545,2-1-95,3-8-97,14-7-321,1-7-1344,2-10-673,-6-7 0,-5-2-1378,-9-20-3747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5.347"/>
    </inkml:context>
    <inkml:brush xml:id="br0">
      <inkml:brushProperty name="width" value="0.025" units="cm"/>
      <inkml:brushProperty name="height" value="0.025" units="cm"/>
    </inkml:brush>
  </inkml:definitions>
  <inkml:trace contextRef="#ctx0" brushRef="#br0">1 16 16592,'0'0'4959,"12"6"-4916,-5-1-52,-3-3-15,0 1 0,0-1 0,0 0 0,0 0 0,1 0 0,-1-1 0,0 1 0,1-1 0,-1 0 0,1 0 0,-1-1 0,1 0 0,0 1 0,-1-1 0,1-1 0,-1 1 0,1-1 0,6-1 0,26-10-1781,0 3 0,76-11 0,-95 19 753,0 0 0,-1 1 0,1 1 0,0 1 0,-1 0 0,1 2 0,-1-1 0,31 13 0,51 21-1831,-65-25 2435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1.023"/>
    </inkml:context>
    <inkml:brush xml:id="br0">
      <inkml:brushProperty name="width" value="0.025" units="cm"/>
      <inkml:brushProperty name="height" value="0.025" units="cm"/>
    </inkml:brush>
  </inkml:definitions>
  <inkml:trace contextRef="#ctx0" brushRef="#br0">0 0 15855,'0'0'5669,"59"26"-2305,-24-25-1154,5-1-449,5 0-351,4 0-898,-6-4-448,-5-5-320,-9 3-1249,-15-1-1474</inkml:trace>
  <inkml:trace contextRef="#ctx0" brushRef="#br0" timeOffset="1">20 171 14446,'0'0'9577,"48"10"-7623,-14-10-289,4-5-928,0 1-673,-4 2-897,-13 2-2274,-8 0-3363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1.364"/>
    </inkml:context>
    <inkml:brush xml:id="br0">
      <inkml:brushProperty name="width" value="0.025" units="cm"/>
      <inkml:brushProperty name="height" value="0.025" units="cm"/>
    </inkml:brush>
  </inkml:definitions>
  <inkml:trace contextRef="#ctx0" brushRef="#br0">0 207 18353,'0'0'7944,"48"8"-6663,-9-16-320,7-3-673,3 2-416,2 3-1441,-2-1-2051,-3 1-1505,0-2-5316</inkml:trace>
  <inkml:trace contextRef="#ctx0" brushRef="#br0" timeOffset="1">815 0 15759,'0'0'5061,"-50"39"-2467,11-6-1537,-10 6-769,-2 4 161,5-5-65,7-3-96,11-7-191,12-11-129,10-11-545,10-12-3139,8-17 674,2-11-1667,2-7-3843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1.691"/>
    </inkml:context>
    <inkml:brush xml:id="br0">
      <inkml:brushProperty name="width" value="0.025" units="cm"/>
      <inkml:brushProperty name="height" value="0.025" units="cm"/>
    </inkml:brush>
  </inkml:definitions>
  <inkml:trace contextRef="#ctx0" brushRef="#br0">56 1 8712,'0'0'20179,"-55"61"-18801,54-42-546,1-1-223,9 0-193,14-5-159,8-3-129,11 1-64,1 0-929,2-5-3107,-3 0-5509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2.191"/>
    </inkml:context>
    <inkml:brush xml:id="br0">
      <inkml:brushProperty name="width" value="0.025" units="cm"/>
      <inkml:brushProperty name="height" value="0.025" units="cm"/>
    </inkml:brush>
  </inkml:definitions>
  <inkml:trace contextRef="#ctx0" brushRef="#br0">36 0 18065,'0'0'2365,"-2"14"-854,-13 269 2410,-4 34-1660,26-411-1329,9-76-845,-10 141-79,-3 4-36,1 0-1,2 0 0,0 0 1,2 1-1,1 0 1,20-40-1,-27 62 22,-1-1 1,1 1-1,0-1 0,0 1 0,0 0 1,0 0-1,0 0 0,1 0 1,-1 0-1,1 0 0,-1 1 0,1-1 1,0 1-1,-1 0 0,1-1 1,0 1-1,0 1 0,0-1 0,0 0 1,4 0-1,-3 2-2,0-1 0,0 0 0,0 1 1,1 0-1,-1 0 0,0 0 0,0 1 0,-1-1 0,1 1 0,0 0 1,0 0-1,-1 0 0,5 3 0,-1 1 3,0 0 1,-1 0 0,1 0-1,-1 1 1,-1 0-1,1 0 1,-1 0-1,0 1 1,-1 0-1,0-1 1,0 2-1,-1-1 1,3 10-1,-4-12 81,-1-1-1,-1 1 1,1 0-1,-1-1 0,0 1 1,0 0-1,-1-1 1,0 1-1,0 0 0,0-1 1,0 1-1,-1-1 1,0 1-1,0-1 0,-1 0 1,-5 9-1,5-11 43,1 1-1,-2-1 0,1 0 0,0 0 1,-1 0-1,1-1 0,-1 1 1,0-1-1,1 1 0,-1-1 1,0-1-1,-1 1 0,1 0 0,0-1 1,0 0-1,-1 0 0,1 0 1,-1-1-1,1 1 0,-1-1 1,1 0-1,-5-1 0,5 0-155,1 1-1,-1-1 1,0-1 0,1 1-1,-1 0 1,1-1 0,0 0-1,-1 0 1,1 0-1,0 0 1,0 0 0,0-1-1,0 1 1,1-1 0,-1 0-1,1 0 1,0 0 0,-1 0-1,1 0 1,-1-4-1,-14-34-2560,15 0-3454,3 41 5816,-1-1 0,0 0 1,0 0-1,1 1 0,-1-1 0,0 1 0,1-1 0,-1 0 0,1 1 0,-1-1 0,0 1 1,1-1-1,-1 1 0,1-1 0,0 1 0,-1-1 0,1 1 0,-1-1 0,1 1 0,0 0 1,-1 0-1,1-1 0,0 1 0,-1 0 0,1 0 0,0 0 0,0-1 0,-1 1 0,1 0 1,0 0-1,-1 0 0,1 0 0,0 0 0,1 1 0,1-1-554,21-1-7071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2.564"/>
    </inkml:context>
    <inkml:brush xml:id="br0">
      <inkml:brushProperty name="width" value="0.025" units="cm"/>
      <inkml:brushProperty name="height" value="0.025" units="cm"/>
    </inkml:brush>
  </inkml:definitions>
  <inkml:trace contextRef="#ctx0" brushRef="#br0">87 188 17264,'0'0'5499,"-8"-5"-4079,5 3-1362,-2-2 290,-1 1 1,1 0-1,0 0 1,-1 0-1,1 1 0,-1 0 1,0 0-1,0 0 0,1 1 1,-1 0-1,-8 0 1,14 1-350,0 0 0,0 0 1,0 0-1,1 0 0,-1 0 1,0 0-1,0 0 0,0 0 1,0 0-1,0 0 0,0 0 1,0 0-1,0 0 0,0 0 1,0 0-1,0 1 0,0-1 1,0 0-1,0 0 0,0 0 1,0 0-1,0 0 1,0 0-1,0 0 0,0 0 1,0 0-1,0 0 0,0 0 1,0 1-1,0-1 0,0 0 1,0 0-1,0 0 0,0 0 1,0 0-1,0 0 0,0 0 1,0 0-1,0 0 0,0 0 1,0 0-1,0 0 0,0 0 1,0 1-1,-1-1 0,1 0 1,0 0-1,0 0 1,0 0-1,0 0 0,0 0 1,11 3-4,13-4 11,25 2-438,-47-1 377,0 1-1,-1-1 0,1 1 1,0 0-1,0-1 0,-1 1 1,1 0-1,-1 0 0,1 0 0,0 0 1,-1 0-1,0 1 0,1-1 1,-1 0-1,0 1 0,0-1 1,0 1-1,0-1 0,0 1 1,0-1-1,0 1 0,1 3 1,-1-5-75,-1 1 1,1 0-1,0 0 1,0 0 0,0 0-1,0 0 1,0-1 0,0 1-1,0-1 1,0 1 0,0 0-1,0-1 1,0 1-1,0-1 1,0 0 0,0 1-1,0-1 1,1 0 0,-1 0-1,0 0 1,0 0-1,0 0 1,1 0 0,0 0-1,32-5-996,-23 1 561,1-1 0,-1 0 0,0-1-1,0 0 1,-1 0 0,1-1 0,-1-1 0,-1 0 0,0 0 0,0-1 0,0 0 0,-1 0 0,-1-1 0,1 0-1,-2 0 1,1-1 0,6-17 0,-2-7-3194</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2.984"/>
    </inkml:context>
    <inkml:brush xml:id="br0">
      <inkml:brushProperty name="width" value="0.025" units="cm"/>
      <inkml:brushProperty name="height" value="0.025" units="cm"/>
    </inkml:brush>
  </inkml:definitions>
  <inkml:trace contextRef="#ctx0" brushRef="#br0">50 0 13293,'0'0'3187,"-3"10"-935,-11 48-1228,3 0 0,2 1-1,-3 110 1,12-169-1039,0 1 0,0 0 0,0-1 0,0 1 0,0 0 0,0-1 0,0 1 0,0 0 1,0-1-1,0 1 0,0 0 0,0-1 0,0 1 0,0 0 0,0-1 0,1 1 0,-1-1 0,0 1 0,1 0 0,-1-1 0,0 1 0,1-1 1,-1 1-1,0-1 0,1 1 0,-1-1 0,1 1 0,-1-1 0,1 1 0,0-1 0,-1 0 0,1 1 0,-1-1 0,1 0 0,0 0 0,-1 1 1,1-1-1,-1 0 0,1 0 0,0 0 0,-1 0 0,1 0 0,0 0 0,-1 0 0,1 0 0,0 0 0,-1 0 0,1 0 0,0 0 0,-1 0 1,1 0-1,0-1 0,-1 1 0,1 0 0,0-1 0,2-1-13,0 1 1,0-1 0,0 0-1,0 0 1,0 0-1,-1 0 1,1-1-1,-1 1 1,4-5 0,2-6 201,-1-1 0,0 0 0,6-20 1,-4 14 1599,30 56 356,-30-33-2039,-1 1 1,1-2-1,0 1 0,0-1 0,0-1 0,0 1 0,0-2 0,0 1 1,0-1-1,0-1 0,1 1 0,-1-2 0,0 1 0,0-1 0,-1 0 1,1-1-1,0 0 0,-1-1 0,1 0 0,-1 0 0,0 0 0,-1-1 1,1 0-1,-1-1 0,0 0 0,12-13 0,-18 18 0,1 0-1,-1-1 1,0 1 0,-1-1-1,1 1 1,0 0 0,0-1-1,-1 0 1,1 1 0,0-1-1,-1 1 1,0-1-1,1 0 1,-1 1 0,0-1-1,0 0 1,0 1 0,0-1-1,0 0 1,-1-2-1,1 3-46,-1 0-1,0 0 0,1 0 0,-1 0 0,0 0 0,0 0 0,0 0 0,0 0 0,0 0 0,0 1 1,0-1-1,0 0 0,0 1 0,0-1 0,0 1 0,-1-1 0,1 1 0,0-1 0,0 1 0,-3-1 1,0 1 6,-1-1 1,0 1 0,0 0-1,0 0 1,1 0 0,-1 1-1,0-1 1,0 1 0,0 0-1,1 1 1,-1-1 0,1 1 0,-5 2-1,2 1-17,1 0 0,0 0 0,0 1 0,1 0 1,-1 0-1,1 1 0,1-1 0,-1 1 0,1 0 0,-4 10 0,6-14-38,1 1 1,0-1-1,0 1 0,0-1 1,0 1-1,0-1 0,1 1 1,-1 0-1,1-1 0,0 1 1,1 4-1,-1-6-29,1 0 0,0 0 0,-1 0 0,1 0 1,0 0-1,0 0 0,0-1 0,0 1 0,0 0 0,0-1 0,1 1 0,-1-1 0,0 1 1,1-1-1,-1 1 0,1-1 0,0 0 0,-1 0 0,1 0 0,0 0 0,3 1 0,2 1-871,0-1-1,1-1 1,-1 1-1,1-1 1,-1 0-1,1-1 1,7 0-1,26 1-8911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3.687"/>
    </inkml:context>
    <inkml:brush xml:id="br0">
      <inkml:brushProperty name="width" value="0.025" units="cm"/>
      <inkml:brushProperty name="height" value="0.025" units="cm"/>
    </inkml:brush>
  </inkml:definitions>
  <inkml:trace contextRef="#ctx0" brushRef="#br0">11 5 6022,'0'0'17259,"-2"10"-15829,-1 1-1218,1 0-1,0 1 0,1-1 0,1 1 1,1 20-1,-1-29-202,0 0 1,1 0-1,-1 0 1,1 0-1,0 0 1,0 0-1,0 0 0,0 0 1,1 0-1,-1-1 1,1 1-1,0-1 1,-1 1-1,1-1 1,0 1-1,0-1 0,1 0 1,-1 0-1,0 0 1,1 0-1,0 0 1,-1-1-1,1 1 0,0-1 1,0 0-1,-1 0 1,1 0-1,0 0 1,0 0-1,0 0 0,4-1 1,-2 1 40,0-1-1,0-1 1,0 1 0,0-1 0,0 0 0,0 0-1,0 0 1,0-1 0,0 1 0,-1-1-1,1-1 1,0 1 0,-1-1 0,0 1 0,1-1-1,-1 0 1,-1-1 0,1 1 0,0-1-1,-1 1 1,1-1 0,-1 0 0,3-7 0,0 4 89,-1-1-1,-1-1 1,0 1 0,0-1 0,0 1 0,-1-1 0,0 0 0,-1-1 0,0 1 0,1-18-1,-5 79-150,1 45 117,2-88-111,0 1 1,0 0-1,1-1 1,0 1-1,1-1 1,0 0-1,6 13 0,-8-20-106,0 0-1,0 0 0,0 0 1,0-1-1,1 1 0,-1 0 1,1-1-1,-1 1 0,1-1 1,0 0-1,-1 0 0,1 1 1,0-1-1,0 0 0,0 0 1,0-1-1,0 1 0,0 0 1,2 0-1,-1-1-320,0 0 1,0 1-1,0-1 0,-1 0 0,1-1 1,0 1-1,0 0 0,0-1 1,-1 0-1,1 0 0,0 1 0,-1-2 1,1 1-1,3-2 0,22-18-6325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4.044"/>
    </inkml:context>
    <inkml:brush xml:id="br0">
      <inkml:brushProperty name="width" value="0.025" units="cm"/>
      <inkml:brushProperty name="height" value="0.025" units="cm"/>
    </inkml:brush>
  </inkml:definitions>
  <inkml:trace contextRef="#ctx0" brushRef="#br0">11 0 13773,'0'0'9673,"-8"55"-7431,6-35-1249,2-5-801,0-3-160,12-11-960,6-1-3909,1-22-10217</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4.420"/>
    </inkml:context>
    <inkml:brush xml:id="br0">
      <inkml:brushProperty name="width" value="0.025" units="cm"/>
      <inkml:brushProperty name="height" value="0.025" units="cm"/>
    </inkml:brush>
  </inkml:definitions>
  <inkml:trace contextRef="#ctx0" brushRef="#br0">0 1 20499,'0'0'769,"3"65"288,8-25 641,4 2-1410,0-2-288,3-3 32,2 0-1313,-4-7-2403,-4-5-1441,-4-9-1537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4.762"/>
    </inkml:context>
    <inkml:brush xml:id="br0">
      <inkml:brushProperty name="width" value="0.025" units="cm"/>
      <inkml:brushProperty name="height" value="0.025" units="cm"/>
    </inkml:brush>
  </inkml:definitions>
  <inkml:trace contextRef="#ctx0" brushRef="#br0">48 451 14061,'0'0'7848,"77"4"-6279,-40-4-480,9-8-256,5-3-256,1-2-417,2 0-128,-8 3-513,-9 2-1601,-11-1-1025,-16 1-1345,-10 0-3459</inkml:trace>
  <inkml:trace contextRef="#ctx0" brushRef="#br0" timeOffset="1">3 115 17264,'0'0'4965,"-2"-48"-2659,19 31-1089,2 3 289,4 1-289,2 0-1025,-2 7-160,7 2-160,-1 4-705,2 0-1249,2 12-768,0 3-1122,2 2-2178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17:13.964"/>
    </inkml:context>
    <inkml:brush xml:id="br0">
      <inkml:brushProperty name="width" value="0.025" units="cm"/>
      <inkml:brushProperty name="height" value="0.025" units="cm"/>
    </inkml:brush>
  </inkml:definitions>
  <inkml:trace contextRef="#ctx0" brushRef="#br0">73 79 18578,'0'0'11167,"-8"10"-10483,-2 2-566,1 1-1,0 0 1,-11 23 0,18-31-110,-1 1 0,1-1 0,0 1 0,0 0 0,0 0 0,1 0 1,0 0-1,0 0 0,1 0 0,-1 1 0,1-1 0,1 0 0,-1 0 0,4 12 0,-4-18-32,0 1-1,0 0 1,1 0-1,-1 0 0,1 0 1,-1 0-1,1-1 1,-1 1-1,1 0 0,-1-1 1,1 1-1,0 0 1,-1-1-1,1 1 1,0 0-1,0-1 0,-1 1 1,1-1-1,0 0 1,0 1-1,0-1 0,0 1 1,0-1-1,0 0 1,0 0-1,1 1 1,30-8-548,-22 3 455,-1-1 0,0 0 0,-1 0 0,12-9 0,-4 0-66,-1 1 0,0-2 0,-1 0-1,-1-1 1,0 0 0,-2-1 0,1 0 0,-2-1 0,-1 0-1,0-1 1,-1 0 0,7-23 0,-34 117 658,12-54-467,1 1 0,1 0-1,1 1 1,1-1-1,0 0 1,2 35 0,1-55-164,0-1 1,1 1-1,-1-1 1,0 0-1,0 1 1,1-1-1,-1 1 1,1-1-1,-1 0 1,1 1-1,-1-1 1,1 0 0,0 0-1,0 1 1,0-1-1,-1 0 1,1 0-1,0 0 1,0 0-1,1 0 1,-1 0-1,0 0 1,0-1 0,0 1-1,1 0 1,-1-1-1,0 1 1,1 0-1,-1-1 1,0 0-1,1 1 1,2-1-1,23 2-7104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5.676"/>
    </inkml:context>
    <inkml:brush xml:id="br0">
      <inkml:brushProperty name="width" value="0.025" units="cm"/>
      <inkml:brushProperty name="height" value="0.025" units="cm"/>
    </inkml:brush>
  </inkml:definitions>
  <inkml:trace contextRef="#ctx0" brushRef="#br0">1 26 6182,'0'0'1922,"62"-17"-481,-35 13-864,0 0-513,-5 4-257,0 0 161,0 2-416,-2 9-1570,1 2 160,0 1 577,1-3-3011</inkml:trace>
  <inkml:trace contextRef="#ctx0" brushRef="#br0" timeOffset="1">665 112 16400,'0'0'1857,"66"0"-1472,-38-3-225,2-2-64,1 0-64,1 1 0,-2 3-32,-2 0 0,-2-1 64,-2 2-128,1-1 128,-5-3-32,4 2-544,-3-3-1218,-4-2-1922,0-1-1825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5.106"/>
    </inkml:context>
    <inkml:brush xml:id="br0">
      <inkml:brushProperty name="width" value="0.025" units="cm"/>
      <inkml:brushProperty name="height" value="0.025" units="cm"/>
    </inkml:brush>
  </inkml:definitions>
  <inkml:trace contextRef="#ctx0" brushRef="#br0">10 17 6534,'0'0'7212,"-2"11"-4121,-5 34-758,7-43-2226,-1 0 0,1-1 0,0 1 1,0 0-1,0-1 0,1 1 0,-1 0 0,0 0 0,1-1 0,-1 1 0,1 0 1,-1-1-1,1 1 0,0-1 0,0 1 0,0-1 0,-1 1 0,1-1 0,1 1 0,-1-1 1,0 0-1,0 0 0,0 0 0,1 1 0,-1-1 0,1 0 0,-1-1 0,1 1 1,-1 0-1,1 0 0,-1-1 0,1 1 0,0-1 0,-1 1 0,1-1 0,0 0 0,-1 1 1,1-1-1,0 0 0,0 0 0,3-1 0,2 1 123,1 0 1,0-1-1,-1 0 1,1 0-1,-1-1 0,1 0 1,12-5-1,-8 0 127,-1 0-1,1-1 1,-1-1 0,16-15-1,30-22 199,-57 45-555,1 1 1,-1 0-1,1-1 0,-1 1 0,1 0 0,-1 0 0,1-1 0,0 1 1,-1 0-1,1 0 0,-1 0 0,1 0 0,0 0 0,-1 0 0,1 0 1,0 0-1,-1 0 0,1 0 0,-1 0 0,1 0 0,0 0 0,-1 0 1,1 1-1,-1-1 0,1 0 0,-1 1 0,1-1 0,0 0 0,-1 1 1,1-1-1,-1 0 0,0 1 0,1-1 0,-1 1 0,1-1 0,-1 1 1,0-1-1,1 1 0,-1-1 0,0 1 0,1-1 0,-1 1 0,0 0 1,0-1-1,0 1 0,0-1 0,1 1 0,-1 0 0,0-1 0,0 1 1,0-1-1,0 2 0,2 43 502,-2-32-323,0-8-126,0-1 0,1 1 0,-1 0-1,1 0 1,0 0 0,1-1 0,-1 1 0,1 0 0,0-1 0,3 6 0,-5-9-9,1 0 0,0 0 0,-1-1 0,1 1 0,0 0 1,0-1-1,0 1 0,-1-1 0,1 1 0,0-1 0,0 1 0,0-1 1,0 1-1,0-1 0,0 0 0,0 1 0,0-1 0,0 0 1,0 0-1,2 0 0,-1 0 61,1-1-1,-1 1 1,1-1 0,-1 0-1,1 0 1,-1 0 0,0 0 0,1 0-1,-1 0 1,0-1 0,3-2-1,37-34 356,-36 31-570,0 1 1,0 0-1,0 0 0,1 1 0,-1-1 1,1 2-1,1-1 0,-1 1 0,0 0 1,15-5-1,-21 8 54,0 1 1,0 0 0,-1 0-1,1 0 1,0 0-1,0 0 1,-1 1-1,1-1 1,0 0-1,-1 0 1,1 0-1,0 1 1,-1-1-1,1 0 1,0 1 0,-1-1-1,1 0 1,0 1-1,-1-1 1,1 1-1,-1-1 1,1 1-1,-1-1 1,1 1-1,-1-1 1,1 1 0,-1 0-1,0-1 1,1 1-1,-1 0 1,0-1-1,0 1 1,1 0-1,-1-1 1,0 1-1,0 0 1,0 1-1,5 40-2129,-5-37 1236,0 0-1,0 0 1,1 0 0,0 0-1,0 0 1,3 8 0,-4-12 676,1 1 1,0-1 0,0 0 0,0 0-1,0 0 1,0 0 0,0-1 0,0 1-1,1 0 1,-1 0 0,0-1-1,0 1 1,1 0 0,-1-1 0,0 1-1,1-1 1,-1 0 0,0 1 0,1-1-1,-1 0 1,3 0 0,17 0-3940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5.479"/>
    </inkml:context>
    <inkml:brush xml:id="br0">
      <inkml:brushProperty name="width" value="0.025" units="cm"/>
      <inkml:brushProperty name="height" value="0.025" units="cm"/>
    </inkml:brush>
  </inkml:definitions>
  <inkml:trace contextRef="#ctx0" brushRef="#br0">63 1 10602,'0'0'9038,"-3"11"-6876,-37 145-575,33-116-2395,2 1-1,-1 52 1,4 22-473,2-115 1304,0 0 1,0 1-1,1-1 1,-1 0 0,0 0-1,0 0 1,0 0-1,1 0 1,-1 1 0,0-1-1,0 0 1,0 0-1,1 0 1,-1 0-1,0 0 1,0 0 0,1 0-1,-1 0 1,0 0-1,0 0 1,1 0 0,-1 0-1,0 0 1,0 0-1,1 0 1,-1 0 0,0 0-1,0 0 1,0 0-1,1-1 1,-1 1-1,0 0 1,0 0 0,0 0-1,1 0 1,-1 0-1,0 0 1,0-1 0,0 1-1,0 0 1,1 0-1,-1 0 1,0-1 0,0 1-1,0 0 1,0 0-1,0 0 1,0-1-1,0 1 1,0 0 0,0 0-1,1-1 1,-1 1-1,11-13 118,4-14 318,-1 0-1,-2-1 0,0 0 0,-2-1 1,-1 0-1,-2-1 0,6-41 0,16-60 1321,-29 129-1777,1 0 0,-1 1 0,0-1 0,1 1 0,-1-1 0,1 1 0,0-1 0,-1 1 0,1-1 0,0 1 0,0 0 0,0-1 0,0 1 0,0 0 0,0 0 0,0-1 0,0 1 0,1 0 0,-1 0 0,0 0 0,1 1 0,-1-1 0,1 0 0,-1 0 0,1 1 0,-1-1 0,1 1 0,-1 0 0,1-1 0,-1 1 0,1 0 0,0 0 0,-1 0 0,3 0 0,-2 1-2,0-1 0,-1 1 0,1 0 1,0 0-1,-1 0 0,1 0 0,-1 0 0,1 0 1,-1 1-1,0-1 0,1 0 0,-1 1 0,0-1 0,0 1 1,0-1-1,0 1 0,0 0 0,0-1 0,-1 1 1,1 0-1,0 0 0,-1-1 0,0 1 0,1 0 0,-1 0 1,0 0-1,0 0 0,0 3 0,-1 1 155,0-1-1,0 1 1,0-1-1,-1 1 1,0-1-1,0 0 1,0 1-1,-1-1 1,0 0-1,0 0 1,0-1-1,-1 1 1,1-1-1,-1 1 1,0-1-1,-5 3 1,2 0 137,-1 0-1,0-1 1,-1 0 0,1 0 0,-1-1 0,0-1 0,-1 1-1,-12 3 1,22-7-388,0-1 0,-1 0 0,1 0 0,0 0 0,-1 1 0,1-1 1,0 0-1,-1 0 0,1 0 0,0 0 0,-1 0 0,1 0 0,0 0 0,-1 0 0,1 0 0,0 0 0,-1 0 0,1 0 0,-1 0 0,1 0 0,0 0 0,-1 0 0,1 0 0,0 0 0,-1 0 1,1 0-1,0-1 0,-1 1 0,1 0 0,0 0 0,-1 0 0,1-1 0,0 1 0,0 0 0,-1 0 0,1-1 0,0 1 0,0 0 0,0 0 0,-1-1 0,1 1 0,0 0 0,0-1 0,0 1 0,0 0 1,-1-1-1,11-16-7433,4 6 797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5.819"/>
    </inkml:context>
    <inkml:brush xml:id="br0">
      <inkml:brushProperty name="width" value="0.025" units="cm"/>
      <inkml:brushProperty name="height" value="0.025" units="cm"/>
    </inkml:brush>
  </inkml:definitions>
  <inkml:trace contextRef="#ctx0" brushRef="#br0">89 1 18161,'0'0'1634,"-10"1"704,-29 4-394,37-5-1792,0 1 1,0-1-1,1 0 0,-1 0 1,0 1-1,0-1 0,1 1 1,-1 0-1,0-1 0,1 1 1,-1 0-1,0 0 0,1 0 0,-1 0 1,1 0-1,0 0 0,-1 1 1,1-1-1,0 0 0,0 1 1,-1-1-1,1 1 0,1-1 1,-1 1-1,-1 3 0,4-5-113,0 0 0,1-1 0,-1 1-1,0 0 1,1-1 0,-1 1 0,0-1 0,0 0 0,1 0-1,1-1 1,4-2-226,0 0 0,0 1 0,1 0-1,-1 1 1,1-1 0,-1 1 0,1 1-1,0 0 1,0 0 0,0 1 0,-1 0 0,1 0-1,15 3 1,-24-2 178,1-1 0,0 1 0,0-1 0,-1 1 0,1-1 0,0 1 0,-1-1 1,1 1-1,-1 0 0,1-1 0,-1 1 0,1 0 0,-1 0 0,1-1 0,-1 1 0,0 0 0,1 0 0,-1 0 0,0-1 0,0 1 0,1 0 0,-1 0 0,0 0 0,0 0 0,0 0 0,0-1 0,0 1 0,0 0 1,-1 1-1,-7 32 120,4-14-157,4-20 5,0 1-1,1-1 0,-1 0 0,0 1 1,1-1-1,-1 0 0,1 1 1,-1-1-1,0 0 0,1 0 1,-1 1-1,1-1 0,-1 0 0,1 0 1,-1 0-1,1 0 0,-1 1 1,1-1-1,-1 0 0,1 0 0,-1 0 1,1 0-1,-1 0 0,1 0 1,-1-1-1,1 1 0,-1 0 1,1 0-1,-1 0 0,1 0 0,-1 0 1,0-1-1,1 1 0,-1 0 1,1 0-1,-1-1 0,0 1 1,1 0-1,-1-1 0,1 0 0,19-10-869,16-27-6082,-20 13-897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6.163"/>
    </inkml:context>
    <inkml:brush xml:id="br0">
      <inkml:brushProperty name="width" value="0.025" units="cm"/>
      <inkml:brushProperty name="height" value="0.025" units="cm"/>
    </inkml:brush>
  </inkml:definitions>
  <inkml:trace contextRef="#ctx0" brushRef="#br0">52 0 3587,'0'0'17457,"-13"55"-17457,10-29-64,-4 2-32,2 2-64,-1 2-321,0 1 161,-1 2-513,2-5-993,5-6-2818,0-3-3139</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6.519"/>
    </inkml:context>
    <inkml:brush xml:id="br0">
      <inkml:brushProperty name="width" value="0.025" units="cm"/>
      <inkml:brushProperty name="height" value="0.025" units="cm"/>
    </inkml:brush>
  </inkml:definitions>
  <inkml:trace contextRef="#ctx0" brushRef="#br0">0 150 12684,'0'0'4586,"2"-8"-1255,-2 1-3211,0 5 101,0-1-1,0 1 1,0-1-1,0 1 1,0 0-1,1-1 1,-1 1-1,1 0 1,-1-1-1,1 1 1,0 0-1,0 0 1,0-1-1,0 1 1,0 0 0,0 0-1,1 0 1,-1 1-1,1-1 1,0 0-1,-1 0 1,1 1-1,0-1 1,0 1-1,0-1 1,0 1-1,0 0 1,0 0-1,0 0 1,0 0-1,1 0 1,-1 1 0,0-1-1,1 1 1,-1-1-1,4 1 1,40 0 522,-24 1-411,0-1-1,30-5 1,-45 5-187,-1-2 0,0 1 0,0-1 0,0 0 0,0 0 1,-1-1-1,1 1 0,-1-1 0,1-1 0,-1 1 0,0-1 0,9-8 0,-14 12-141,1 0-1,0-1 0,-1 1 0,1 0 0,-1-1 0,1 1 0,-1-1 0,1 1 0,-1 0 1,1-1-1,-1 1 0,0-1 0,1 1 0,-1-1 0,1 0 0,-1 1 0,0-1 1,0 1-1,1-1 0,-1 0 0,0 1 0,0-1 0,0 0 0,0 1 0,0-1 0,0 1 1,0-1-1,0 0 0,0 1 0,0-1 0,0 0 0,0 1 0,0-1 0,0 0 1,-1 1-1,1-1 0,0 1 0,0-1 0,-1 0 0,1 1 0,0-1 0,-1 1 0,1-1 1,-1 1-1,1-1 0,-1 1 0,1 0 0,-1-1 0,1 1 0,-1-1 0,1 1 1,-1 0-1,0-1 0,1 1 0,-1 0 0,1 0 0,-1 0 0,0 0 0,1-1 0,-1 1 1,0 0-1,1 0 0,-1 0 0,0 0 0,1 0 0,-1 0 0,-1 1 0,-48-1 47,48 0-50,-5 2 0,0 0 0,-1 0 0,1 1 0,0-1 0,0 2 0,1-1 0,-1 1 0,0 0 0,1 0 0,0 1 0,0 0 0,1 0 0,-1 0 0,1 1 0,-8 9 0,11-11 0,-1 0 0,0 0 0,1 1 0,0-1 0,0 0 0,0 1 0,0-1 0,1 1 0,0 0 0,0-1 0,-1 8 0,2-9 0,1 0 0,-1 0 0,0 0 0,1 0 0,-1 0 0,1 0 0,0 0 0,0 0 0,0-1 0,0 1 0,1 0 0,-1-1 0,1 1 0,0-1 0,-1 1 0,1-1 0,0 0 0,0 0 0,4 3 0,0 0-320,1 0 0,0 0 1,0-1-1,0 0 0,0-1 0,1 1 0,13 3 1,-9-4-1312,1 0 0,0-1 1,27 1-1,1-3-8122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7.623"/>
    </inkml:context>
    <inkml:brush xml:id="br0">
      <inkml:brushProperty name="width" value="0.025" units="cm"/>
      <inkml:brushProperty name="height" value="0.025" units="cm"/>
    </inkml:brush>
  </inkml:definitions>
  <inkml:trace contextRef="#ctx0" brushRef="#br0">19 1 21717,'0'0'4548,"0"79"-4452,-5-22-32,3 6-64,-6 2-160,5-4-641,2-10-128,1-11-544,0-14-1,0-20 225,4-33-4260,1-14-2306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7.998"/>
    </inkml:context>
    <inkml:brush xml:id="br0">
      <inkml:brushProperty name="width" value="0.025" units="cm"/>
      <inkml:brushProperty name="height" value="0.025" units="cm"/>
    </inkml:brush>
  </inkml:definitions>
  <inkml:trace contextRef="#ctx0" brushRef="#br0">1 80 12620,'0'0'2274,"0"13"-96,1 33-803,-2-6-580,1 0 0,3 0-1,10 56 1,-12-93-761,0 1 1,-1-1-1,1 0 1,0 0-1,1 1 1,-1-1-1,0 0 1,1 0-1,0 0 1,0-1-1,0 1 1,0 0-1,0-1 1,0 1-1,1-1 1,-1 0-1,1 0 1,0 0-1,-1 0 1,1 0-1,0 0 1,0-1-1,0 1 1,0-1-1,1 0 1,-1 0-1,0 0 1,0-1-1,7 1 1,-5-1 68,0-1-1,0 0 1,0 0 0,0 0 0,0-1 0,0 0 0,0 0 0,-1 0 0,1 0-1,-1-1 1,1 0 0,-1 0 0,0 0 0,0 0 0,0-1 0,-1 0 0,1 0-1,4-6 1,3-6 269,0-2-1,-1 1 1,-1-1-1,0-1 1,-2 0-1,0 0 1,7-32-1,-7 14 373,-1 0 0,-2 0-1,0-46 1,-19 117-482,12-20-309,0 0 0,1 0-1,1 0 1,0 0 0,2 28 0,-1-40-45,0-1 0,1 0 0,-1 0 0,0 0-1,1 0 1,-1 0 0,0 0 0,1 0 0,-1 0 0,1 0 0,0 0 0,-1 0 0,1 0 0,0 0 0,-1 0 0,1 0-1,0-1 1,0 1 0,0 0 0,0 0 0,0-1 0,0 1 0,0-1 0,0 1 0,0-1 0,0 1 0,0-1 0,0 0-1,2 1 1,-1-1-353,0 0-1,1 0 0,-1 0 0,0 0 1,1 0-1,-1 0 0,0 0 0,1-1 1,-1 0-1,0 1 0,0-1 0,0 0 0,1 0 1,2-2-1,17-16-6457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8.324"/>
    </inkml:context>
    <inkml:brush xml:id="br0">
      <inkml:brushProperty name="width" value="0.025" units="cm"/>
      <inkml:brushProperty name="height" value="0.025" units="cm"/>
    </inkml:brush>
  </inkml:definitions>
  <inkml:trace contextRef="#ctx0" brushRef="#br0">1 33 16400,'0'0'6881,"0"12"-5429,3 14-645,0 0 0,1 0 0,1-1 0,14 40 0,-17-60-735,1 0 0,-1 1 1,1-1-1,-1 0 0,2 0 0,-1-1 1,0 1-1,1-1 0,0 0 1,0 0-1,0 0 0,10 7 0,-11-10-64,1 1-1,-1-1 1,1 0-1,0 0 1,-1 0-1,1 0 1,0-1-1,0 0 1,0 1-1,-1-1 0,1-1 1,0 1-1,0-1 1,-1 1-1,1-1 1,0 0-1,0 0 1,-1-1-1,1 1 1,-1-1-1,0 1 0,5-4 1,-1 0 10,1 0 0,-1 0 0,0-1 0,0 0 0,-1 0 0,0-1 0,0 0 0,0 0 0,-1 0 0,0-1 0,0 1 0,-1-1 0,0-1 0,-1 1 0,3-9 0,0-3 21,0 0 0,-2-1 1,-1 1-1,0-1 0,-1-32 0,-7 137-291,-1-2-4365,6-66-262,0-9-2579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8.696"/>
    </inkml:context>
    <inkml:brush xml:id="br0">
      <inkml:brushProperty name="width" value="0.025" units="cm"/>
      <inkml:brushProperty name="height" value="0.025" units="cm"/>
    </inkml:brush>
  </inkml:definitions>
  <inkml:trace contextRef="#ctx0" brushRef="#br0">12 5 22133,'0'0'4612,"-11"63"-7526,29-55-2083,2-7-4388</inkml:trace>
  <inkml:trace contextRef="#ctx0" brushRef="#br0" timeOffset="1">92 1 15887,'0'0'5669,"0"52"-5605,2-35-672,9-6-1634,-2-4-3171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59.846"/>
    </inkml:context>
    <inkml:brush xml:id="br0">
      <inkml:brushProperty name="width" value="0.025" units="cm"/>
      <inkml:brushProperty name="height" value="0.025" units="cm"/>
    </inkml:brush>
  </inkml:definitions>
  <inkml:trace contextRef="#ctx0" brushRef="#br0">61 1 14926,'0'0'10442,"-40"54"-10442,26-28 0,7-3-1441,7-9-930,3-7-1024,12-7-2883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6.716"/>
    </inkml:context>
    <inkml:brush xml:id="br0">
      <inkml:brushProperty name="width" value="0.025" units="cm"/>
      <inkml:brushProperty name="height" value="0.025" units="cm"/>
    </inkml:brush>
  </inkml:definitions>
  <inkml:trace contextRef="#ctx0" brushRef="#br0">13 126 11147,'-1'-10'2941,"0"-6"-2649,-2-54 9409,1 60-5500,1 47-4093,0 10-48,-1-30-34,1-1-1,1 0 1,1 1-1,0-1 1,6 27-1,-7-42-11,0 0 0,0 0-1,0 0 1,1 0 0,-1 0 0,0-1-1,1 1 1,-1 0 0,1 0 0,-1 0-1,1-1 1,-1 1 0,1 0 0,-1-1-1,1 1 1,-1 0 0,1-1 0,0 1-1,0-1 1,-1 1 0,1-1 0,0 1-1,0-1 1,-1 0 0,1 1 0,0-1-1,0 0 1,0 0 0,0 0 0,0 1-1,0-1 1,-1 0 0,1 0 0,0 0-1,0 0 1,0-1 0,0 1 0,0 0-1,0 0 1,-1 0 0,1-1 0,0 1-1,0 0 1,0-1 0,-1 1 0,1-1-1,0 1 1,0-1 0,-1 1 0,1-1-1,0 0 1,0 0 0,34-37 1179,36-78 822,-51 81-1788,-20 35-227,0 0 0,0-1 0,0 1 0,0-1 0,0 1 0,0 0 0,0-1 0,0 1 0,0-1 0,1 1 0,-1 0 0,0-1 0,0 1 0,0 0 0,1 0 0,-1-1 0,0 1 0,1 0 0,-1-1 0,0 1 0,0 0 0,1 0 0,-1-1 0,0 1 0,1 0 0,-1 0 0,1 0 0,-1 0 0,0 0 0,1-1 0,-1 1 0,0 0 0,1 0 0,-1 0 0,1 0 0,-1 0 0,0 0 0,1 0 0,-1 0 0,1 0 0,-1 1 0,0-1 0,1 0 0,6 21 0,-5 43 0,-2-56 0,0-2 0,1-1 0,-1 1 0,1 0 0,0 0 0,0 0 0,1-1 0,4 11 0,-6-15 0,1 0 0,-1 0 0,1-1 0,-1 1 0,1 0 0,-1 0 0,1-1 0,0 1 0,-1 0 0,1-1 0,0 1 0,-1-1 0,1 1 0,0-1 0,0 1 0,0-1 0,-1 0 0,1 1 0,0-1 0,0 0 0,0 1 0,1-1 0,0 0 0,0-1 0,-1 1 0,1-1 0,0 1 0,-1-1 0,1 0 0,0 1 0,-1-1 0,1 0 0,-1 0 0,0 0 0,1 0 0,-1 0 0,0-1 0,1 1 0,1-3 0,11-13 0,-1-1 0,-1-1 0,0 0 0,17-41 0,-10 21 0,-18 38-120,-1 0 0,0 0 0,1 0 0,-1 1-1,0-1 1,1 0 0,-1 0 0,1 1 0,-1-1 0,1 0 0,0 1 0,-1-1 0,1 0-1,0 1 1,-1-1 0,1 1 0,0-1 0,0 1 0,0-1 0,-1 1 0,1 0 0,0-1-1,0 1 1,2 0 0,16 11-8920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0.189"/>
    </inkml:context>
    <inkml:brush xml:id="br0">
      <inkml:brushProperty name="width" value="0.025" units="cm"/>
      <inkml:brushProperty name="height" value="0.025" units="cm"/>
    </inkml:brush>
  </inkml:definitions>
  <inkml:trace contextRef="#ctx0" brushRef="#br0">56 0 17104,'0'0'1249,"-38"59"-160,25-37 1089,8-5-1473,5-7-577,15-27-160,4-7-1826,-4-2-1985,-6-2-6119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0.564"/>
    </inkml:context>
    <inkml:brush xml:id="br0">
      <inkml:brushProperty name="width" value="0.025" units="cm"/>
      <inkml:brushProperty name="height" value="0.025" units="cm"/>
    </inkml:brush>
  </inkml:definitions>
  <inkml:trace contextRef="#ctx0" brushRef="#br0">0 0 17809,'0'0'2925,"0"12"-2327,0 309 1422,0-241-5636,5-176-4472,1 31 2782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0.921"/>
    </inkml:context>
    <inkml:brush xml:id="br0">
      <inkml:brushProperty name="width" value="0.025" units="cm"/>
      <inkml:brushProperty name="height" value="0.025" units="cm"/>
    </inkml:brush>
  </inkml:definitions>
  <inkml:trace contextRef="#ctx0" brushRef="#br0">11 36 9321,'0'0'9241,"-2"11"-8243,-1 10-649,0 0 1,1 0-1,1 0 1,1 0-1,6 41 1,-5-53-273,0 0-1,1 0 1,1 0 0,-1 0 0,1-1 0,1 1 0,0-1 0,0 0 0,0 0-1,1 0 1,0-1 0,1 1 0,-1-1 0,2 0 0,-1-1 0,1 0 0,12 10-1,-15-14 63,0 0-1,-1 1 0,2-2 0,-1 1 0,0 0 1,0-1-1,0 0 0,1 0 0,-1 0 0,1 0 1,-1-1-1,0 1 0,1-1 0,-1 0 0,1-1 1,-1 1-1,1-1 0,-1 0 0,5-1 0,-2-1 123,-1-1 0,1 1 0,-1-1 0,0 0-1,0 0 1,0 0 0,-1-1 0,1 0 0,-1 0 0,8-11 0,0-3 8,-1 0 0,0-1 0,-2-1 0,0 1 0,-1-2 0,8-31 0,-3-16-136,-14 65-122,1 0 0,-1 0 0,0 0 0,0 0 0,0 0 1,0 0-1,-1 0 0,1 0 0,-1 0 0,0 0 0,-1 1 0,1-1 0,-1 0 0,-2-5 0,3 8-41,0 0 0,0 0-1,0 0 1,0 0 0,0 0 0,0 0 0,0 0 0,0 0 0,0 1 0,-1-1-1,1 0 1,0 1 0,0-1 0,-1 1 0,1 0 0,0-1 0,-1 1 0,1 0-1,0 0 1,-1 0 0,1 0 0,-1 0 0,1 0 0,0 0 0,-1 0 0,1 0-1,0 1 1,-1-1 0,1 0 0,0 1 0,-1 0 0,1-1 0,0 1 0,0 0-1,0-1 1,-1 2 0,-1 0-347,1 0 1,0 0-1,0 0 0,0 0 0,0 0 1,0 0-1,1 1 0,-1-1 0,1 0 1,-1 1-1,1 0 0,0-1 0,0 1 1,0 0-1,-1 5 0,2 14-4919,0 1-2199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1.281"/>
    </inkml:context>
    <inkml:brush xml:id="br0">
      <inkml:brushProperty name="width" value="0.025" units="cm"/>
      <inkml:brushProperty name="height" value="0.025" units="cm"/>
    </inkml:brush>
  </inkml:definitions>
  <inkml:trace contextRef="#ctx0" brushRef="#br0">1 122 16848,'0'0'1174,"0"8"641,1-3-1546,-2-4-194,1 0 1,0 1 0,0-1-1,0 0 1,0 1-1,0-1 1,0 1-1,0-1 1,0 0-1,1 1 1,-1-1-1,0 0 1,1 0 0,-1 1-1,1-1 1,0 0-1,-1 0 1,1 0-1,0 1 1,0-1-1,0 0 1,-1 0 0,1 0-1,0 0 1,0-1-1,1 1 1,-1 0-1,0 0 1,0 0-1,0-1 1,0 1 0,1-1-1,-1 1 1,0-1-1,1 0 1,-1 1-1,0-1 1,1 0-1,-1 0 1,0 0-1,1 0 1,-1 0 0,3 0-1,2-1 64,-1-1-1,1 1 0,0-1 1,0 0-1,-1-1 0,1 1 1,-1-1-1,0 0 1,0-1-1,0 1 0,0-1 1,0 0-1,-1 0 0,6-7 1,-1 1 121,0 0 0,-1 0 0,0-1 0,-1 0 0,9-20 0,-15 29-170,0 0 1,0 0 0,0 0 0,0 0 0,-1 0 0,1 0-1,-1-1 1,0 1 0,1 0 0,-1 0 0,0-1 0,-1-1-1,1 3-64,0 1 0,0-1 0,0 1-1,-1-1 1,1 1 0,0-1-1,0 1 1,-1-1 0,1 1 0,0-1-1,-1 1 1,1-1 0,0 1 0,-1 0-1,1-1 1,-1 1 0,1 0-1,-1-1 1,1 1 0,-1 0 0,1 0-1,-1-1 1,1 1 0,-1 0-1,1 0 1,-1 0 0,1 0 0,-1 0-1,0 0 1,-2 0-18,1 0 0,-1 1 1,1-1-1,0 1 0,-1 0 0,1 0 1,0 0-1,0 0 0,-1 0 0,1 1 0,0-1 1,0 0-1,0 1 0,1 0 0,-1-1 1,0 1-1,1 0 0,-4 4 0,-4 8 11,1 0 0,0 1 0,1-1 0,0 2 0,1-1 0,1 1-1,1 0 1,0 0 0,1 0 0,0 0 0,2 1 0,-1 19 0,2-34-19,0-1 0,1 0 1,-1 1-1,0-1 0,0 0 1,1 1-1,-1-1 0,1 0 1,-1 0-1,1 0 0,-1 1 1,1-1-1,0 0 0,0 0 1,0 0-1,-1 0 0,1 0 1,0 0-1,0 0 0,0 0 1,0-1-1,1 1 0,-1 0 1,0-1-1,2 2 0,1-1-24,0 1 0,1-1 0,-1 0-1,1 0 1,0 0 0,-1-1-1,9 0 1,1-1-688,0 0-1,0-1 1,0 0 0,17-6-1,-17 3-1808,-1 0 0,1-1 0,13-9 0,-1-2-7205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1.803"/>
    </inkml:context>
    <inkml:brush xml:id="br0">
      <inkml:brushProperty name="width" value="0.025" units="cm"/>
      <inkml:brushProperty name="height" value="0.025" units="cm"/>
    </inkml:brush>
  </inkml:definitions>
  <inkml:trace contextRef="#ctx0" brushRef="#br0">52 132 17392,'0'0'5755,"-1"10"-5515,-12 227 1232,11-140-1107,0-20-221,2-78-148,0 1 0,0 0-1,0 0 1,1 0 0,-1 0 0,0 0 0,0 0-1,0 0 1,0 0 0,0 0 0,0 0 0,1 0 0,-1 0-1,0 0 1,0 0 0,0 0 0,0-1 0,0 1-1,1 0 1,-1 1 0,0-1 0,0 0 0,0 0-1,0 0 1,0 0 0,0 0 0,1 0 0,-1 0-1,0 0 1,0 0 0,0 0 0,0 0 0,0 0-1,0 0 1,1 0 0,-1 0 0,0 0 0,0 1 0,0-1-1,0 0 1,0 0 0,0 0 0,0 0 0,0 0-1,0 0 1,0 1 0,0-1 0,0 0 0,1 0-1,-1 0 1,0 0 0,0 0 0,0 0 0,0 1-1,0-1 1,0 0 0,6-13-531,-3 0 410,-1 0 1,-1 0-1,0 0 0,-1 0 1,0-1-1,-1 1 0,0 0 1,-1 0-1,-1 0 0,0 0 1,-1 1-1,0-1 0,-1 1 1,0 0-1,-1 0 0,-13-18 1,22 32 260,0-1-1,-1 1 1,1-1 0,0 1 0,0-1 0,0 0 0,-1 0 0,1 0 0,1 0 0,-1 0 0,0-1 0,0 1 0,0-1 0,0 0 0,0 0 0,0 0 0,5-1 0,-2 0-91,0 0 1,0 0 0,0 0 0,0 0 0,0-1 0,0 0-1,0 0 1,-1-1 0,1 0 0,-1 0 0,0 0 0,7-6-1,3-5 351,0-1-1,-1-1 1,-1-1-1,-1 0 1,12-19-1,45-98 1793,-57 111-2056,-12 22-135,0 0 1,0 1-1,0-1 1,0 0-1,0 1 0,0-1 1,1 0-1,-1 1 1,0-1-1,0 0 0,1 1 1,-1-1-1,0 1 1,1-1-1,-1 0 1,1 1-1,-1-1 0,1 1 1,-1-1-1,1 1 1,0 0-1,-1-1 0,1 1 1,-1-1-1,1 1 1,0 0-1,-1 0 1,1-1-1,1 1 0,-1 22-125,-10 39 104,-3-7-18,-24 129 677,32-155-369,2 1 0,0-1 0,2 1-1,5 40 1,-5-69-261,0 1-1,0 0 1,0 0-1,0 0 1,1 0-1,-1 0 1,0 0-1,1-1 1,-1 1 0,0 0-1,1 0 1,-1 0-1,1-1 1,-1 1-1,1 0 1,-1-1-1,1 1 1,0 0-1,-1-1 1,1 1 0,0-1-1,-1 1 1,1-1-1,0 1 1,0-1-1,0 1 1,-1-1-1,1 0 1,0 0-1,0 1 1,0-1-1,0 0 1,0 0 0,0 0-1,-1 0 1,1 0-1,0 0 1,0 0-1,0 0 1,0 0-1,0-1 1,0 1-1,-1 0 1,1 0 0,0-1-1,0 1 1,0-1-1,-1 1 1,1-1-1,0 1 1,0-1-1,-1 1 1,1-1-1,0 1 1,-1-1-1,1 0 1,-1 0 0,1 1-1,-1-1 1,1 0-1,-1 0 1,0 1-1,1-1 1,-1 0-1,0 0 1,1-1-1,3-10-53,1 0 0,-2 0 0,0-1 0,0 1 0,-1-1 0,-1 0-1,0 0 1,-1-21 0,0 26 7,-1-1 0,1 1 0,-2-1 0,1 1 0,-1-1 0,-1 1 0,1 0 0,-1 0 0,-1 0 0,1 0 0,-1 0 0,-1 1 0,-9-12 0,14 18 38,0 0-1,-1 0 1,1 1-1,-1-1 1,1 0-1,-1 1 1,1-1 0,-1 0-1,1 1 1,-1-1-1,0 1 1,1-1-1,-1 1 1,0-1-1,1 1 1,-1-1-1,0 1 1,0 0-1,0 0 1,1-1 0,-1 1-1,0 0 1,0 0-1,0 0 1,0 0-1,1 0 1,-1 0-1,0 0 1,0 0-1,0 0 1,0 0 0,1 0-1,-1 1 1,0-1-1,0 0 1,1 0-1,-1 1 1,0-1-1,0 1 1,1-1-1,-1 1 1,0-1 0,1 1-1,-1-1 1,0 1-1,1 0 1,-1-1-1,1 1 1,-1 0-1,1-1 1,0 1-1,-1 0 1,1 0-1,0-1 1,-1 1 0,1 0-1,0 0 1,0 0-1,0-1 1,0 1-1,-1 0 1,1 0-1,1 1 1,-2 1-115,0 1-1,1-1 1,0 0 0,0 1-1,0-1 1,0 0 0,0 1 0,1-1-1,-1 0 1,1 1 0,0-1-1,0 0 1,0 0 0,0 0-1,4 6 1,-1-6-665,0 0-1,0 0 1,1-1 0,-1 1-1,1-1 1,0 0 0,-1 0-1,1-1 1,0 1 0,0-1-1,0 0 1,9 0 0,20 2-5927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2.169"/>
    </inkml:context>
    <inkml:brush xml:id="br0">
      <inkml:brushProperty name="width" value="0.025" units="cm"/>
      <inkml:brushProperty name="height" value="0.025" units="cm"/>
    </inkml:brush>
  </inkml:definitions>
  <inkml:trace contextRef="#ctx0" brushRef="#br0">154 0 11307,'0'0'8546,"-10"3"-5956,2-1-2322,0 0 1,1 1 0,-1 0-1,0 0 1,1 1 0,0 0-1,0 0 1,0 1 0,0 0 0,1 0-1,0 0 1,0 1 0,0 0-1,1 0 1,0 1 0,0-1-1,0 1 1,1 0 0,0 0 0,-6 16-1,9-19-190,-1 1 0,1-1 0,0 1-1,0 0 1,0-1 0,0 1 0,1 0 0,0-1-1,0 1 1,1 7 0,0-11-68,0 1 0,-1 0 0,1-1 0,0 1 0,0-1 0,-1 0-1,1 1 1,0-1 0,1 0 0,-1 1 0,0-1 0,0 0 0,1 0 0,-1 0 0,0 0 0,1 0 0,-1 0 0,1 0 0,-1-1 0,1 1 0,-1 0 0,1-1-1,0 0 1,-1 1 0,1-1 0,0 0 0,-1 0 0,1 1 0,0-1 0,3-1 0,2 1 92,-1-1 0,1 0 1,0 0-1,0-1 0,0 0 0,-1 0 1,1-1-1,-1 1 0,1-1 0,-1-1 0,0 1 1,0-1-1,-1 0 0,1 0 0,-1-1 0,0 0 1,0 0-1,0 0 0,-1-1 0,0 1 1,0-1-1,0 0 0,0 0 0,-1 0 0,0-1 1,-1 1-1,0-1 0,0 1 0,0-1 0,0 0 1,-1 0-1,0 0 0,-1-9 0,0 15-103,-1-1 0,0 1 0,0-1 0,0 1 0,0-1-1,0 1 1,0 0 0,0-1 0,0 1 0,-1 0 0,1 0 0,0 0-1,-1 0 1,1 0 0,-1 0 0,1 0 0,-1 0 0,1 1 0,-1-1-1,0 0 1,1 1 0,-1 0 0,0-1 0,0 1 0,1 0 0,-1 0 0,0 0-1,0 0 1,-3 1 0,-2-2-471,0 1-1,0 1 1,0-1-1,0 1 1,0 0-1,-9 3 0,1 5-3824,9-1-2990</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2.623"/>
    </inkml:context>
    <inkml:brush xml:id="br0">
      <inkml:brushProperty name="width" value="0.025" units="cm"/>
      <inkml:brushProperty name="height" value="0.025" units="cm"/>
    </inkml:brush>
  </inkml:definitions>
  <inkml:trace contextRef="#ctx0" brushRef="#br0">44 8 13100,'0'0'12183,"-6"10"-11217,0 1-668,0 0 1,0 1-1,-6 22 1,10-30-266,1-1 1,0 1 0,0-1 0,0 1 0,0-1 0,1 1-1,0 0 1,0 0 0,0-1 0,0 1 0,0 0-1,1-1 1,-1 1 0,1 0 0,0-1 0,0 1 0,1-1-1,-1 1 1,1-1 0,-1 0 0,5 6 0,-4-8-15,-1 1 0,1-1 0,0 0 1,0 0-1,0 0 0,0 0 1,0 0-1,0 0 0,0 0 0,1-1 1,-1 1-1,0-1 0,0 1 0,1-1 1,-1 0-1,0 0 0,0 0 1,1 0-1,-1-1 0,0 1 0,0 0 1,1-1-1,-1 0 0,0 1 0,0-1 1,0 0-1,0 0 0,0 0 0,4-3 1,4-3 106,-1 1 1,1-2 0,-1 1 0,9-11-1,55-68 118,-53 60-194,-19 25-52,-1 0-1,1 0 0,-1 0 1,1 1-1,-1-1 1,1 0-1,-1 0 0,1 1 1,0-1-1,-1 1 1,1-1-1,0 0 1,0 1-1,-1-1 0,1 1 1,0 0-1,0-1 1,0 1-1,0 0 1,0-1-1,0 1 0,1 0 1,1 16-181,-12 36 16,8-49 202,-9 40-39,4-21-251,0 0 1,2 1-1,0-1 0,2 1 1,0 44-1,2-66 180,0 0-1,0 0 1,0 0-1,1 0 1,-1 0-1,0 0 0,0 0 1,1 0-1,-1 0 1,0 0-1,1 0 1,-1 0-1,1 0 1,-1-1-1,1 1 1,0 0-1,-1 0 0,1-1 1,0 1-1,0 0 1,-1-1-1,1 1 1,0-1-1,0 1 1,0-1-1,0 1 1,0-1-1,-1 0 1,1 1-1,0-1 0,0 0 1,0 0-1,0 1 1,0-1-1,0 0 1,0 0-1,0 0 1,0 0-1,0-1 1,0 1-1,0 0 0,0 0 1,0-1-1,0 1 1,0 0-1,0-1 1,0 1-1,1-1 1,3-2-383,0 1 1,1-1 0,-1 0 0,0-1-1,-1 1 1,9-8 0,20-28-4033,-1-9-2647</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2.979"/>
    </inkml:context>
    <inkml:brush xml:id="br0">
      <inkml:brushProperty name="width" value="0.025" units="cm"/>
      <inkml:brushProperty name="height" value="0.025" units="cm"/>
    </inkml:brush>
  </inkml:definitions>
  <inkml:trace contextRef="#ctx0" brushRef="#br0">148 1 13100,'0'0'5510,"-11"15"-3557,-16 25-597,-32 66-1,50-90-852,2-1 0,0 1 0,1 1 0,1-1 0,0 1 0,2 0 0,-1 0 0,2 0 0,0 21 0,2-37-500,0-1-1,0 1 0,0 0 1,0-1-1,0 1 1,0 0-1,0-1 1,0 1-1,1 0 1,-1-1-1,0 1 0,1 0 1,-1-1-1,0 1 1,1-1-1,-1 1 1,1-1-1,-1 1 1,1-1-1,-1 1 1,1-1-1,-1 1 0,1-1 1,-1 0-1,1 1 1,0-1-1,-1 0 1,1 1-1,0-1 1,-1 0-1,2 0 0,27-4 138,25-24-30,-52 28-123,6-6-298,0 2-1,1-1 1,0 1 0,0 1-1,11-4 1,-19 6 274,1 1-1,-1 0 1,0-1-1,1 1 1,-1 0-1,1 0 1,-1 0-1,0 0 1,1 0-1,-1 0 1,0 0-1,1 0 1,-1 1-1,0-1 1,1 0-1,-1 1 1,0-1-1,1 1 1,-1 0-1,0-1 1,0 1-1,0 0 1,0 0-1,1 0 1,-1 0-1,0 0 1,-1 0-1,1 0 1,0 0-1,0 0 1,0 0-1,-1 0 1,1 1-1,0-1 1,-1 0-1,1 0 1,-1 1-1,0-1 1,1 0-1,-1 1 1,0-1-1,0 1 1,0-1-1,0 0 1,0 3-1,1 13 471,-1 0 0,-1 1 0,-1-1 0,-4 22 0,4-32-128,1-1 0,-1 1 0,-1 0 1,1-1-1,-1 1 0,0-1 1,0 0-1,-1 0 0,0 0 0,0-1 1,0 1-1,-1-1 0,-8 8 0,10-12-241,1 1 0,0-1 0,-1 0 0,1 0 0,-1 0 0,0 0 0,1 0 0,-1-1 0,0 1 0,1-1 0,-1 1 0,0-1 0,0 0 0,1 0 0,-1-1 0,0 1 0,1 0 0,-1-1 0,0 0 0,1 1 0,-1-1 0,0 0 0,1-1 0,0 1 0,-1 0 0,1-1 0,0 1 0,-1-1 0,1 0 0,0 1 0,0-1-1,0 0 1,1 0 0,-4-4 0,1 1-429,1 0 1,-1 0-1,1 0 0,0 0 0,0-1 0,-4-10 0,5 12-610,1 1 1,0-1-1,0 1 0,1-1 1,-1 0-1,1 1 0,0-1 1,0 0-1,0 0 0,0 1 1,1-5-1,2 2-5089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3.415"/>
    </inkml:context>
    <inkml:brush xml:id="br0">
      <inkml:brushProperty name="width" value="0.025" units="cm"/>
      <inkml:brushProperty name="height" value="0.025" units="cm"/>
    </inkml:brush>
  </inkml:definitions>
  <inkml:trace contextRef="#ctx0" brushRef="#br0">112 163 14029,'0'0'14211,"4"-10"-13586,1 0-435,-2 6-102,-2 0-1,1 1 1,0-1-1,-1 0 1,0 0-1,0 0 1,0 0-1,0-1 1,0 1-1,-1-8 1,0 11-55,0 1 0,0-1 0,0 0 0,0 0 0,0 0 0,0 1-1,0-1 1,-1 0 0,1 0 0,0 0 0,-1 1 0,1-1 0,0 0 0,-1 1 0,1-1 0,-1 0 0,1 1 0,-1-1 0,1 0 0,-1 1 0,1-1 0,-1 1 0,0-1 0,1 1 0,-1-1 0,0 1 0,1 0 0,-2-1 0,-27 1 220,23 1-241,1 0 0,-1 1 0,1 0 0,0 0 1,-1 1-1,1-1 0,0 1 0,-5 4 0,4 0-3,1-1 0,-1 1 0,1 1 0,-7 12 0,5 7-20,7-26 10,0 0 0,1-1 0,-1 1 0,0 0-1,0 0 1,0-1 0,1 1 0,-1-1-1,1 1 1,-1 0 0,0-1 0,1 1-1,-1-1 1,1 1 0,-1-1 0,1 1-1,-1-1 1,1 1 0,0-1 0,-1 1 0,1-1-1,-1 0 1,1 1 0,0-1 0,-1 0-1,1 0 1,0 0 0,0 1 0,-1-1-1,1 0 1,1 0 0,11 1 0,0-1 1,0-1-1,0 0 0,0 0 1,21-7-1,-21 5-137,0 1 0,0 0 0,0 0-1,0 1 1,25 2 0,-36-1 102,-1 1 0,1-1 0,-1 0-1,1 1 1,0-1 0,-1 1 0,0 0 0,1-1-1,-1 1 1,1 0 0,-1 0 0,0 0 0,0 0-1,1 0 1,-1 0 0,0 1 0,0-1 0,0 0-1,0 1 1,0-1 0,0 0 0,-1 1 0,1-1-1,0 1 1,0 2 0,4 40 625,8-81 1498,11-136-1553,-23 172-735,-1-1 0,0 1 0,1 0 0,-1-1 0,1 1 0,-1 0 0,1 0 0,0-1 0,-1 1 0,1 0 0,0 0 0,0 0 0,0 0 0,0 0 0,0 0 0,2-1 0,-1 0-797,1 1 0,0 1 0,0-1 0,-1 0 0,1 1 0,0-1 0,0 1 0,-1 0 0,1 0 0,5 0 0,1 0-974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3.756"/>
    </inkml:context>
    <inkml:brush xml:id="br0">
      <inkml:brushProperty name="width" value="0.025" units="cm"/>
      <inkml:brushProperty name="height" value="0.025" units="cm"/>
    </inkml:brush>
  </inkml:definitions>
  <inkml:trace contextRef="#ctx0" brushRef="#br0">1 40 18193,'0'0'4036,"91"-37"-2499,-28 34-1216,12 3-257,0 0-865,-9 0-6982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3:57.525"/>
    </inkml:context>
    <inkml:brush xml:id="br0">
      <inkml:brushProperty name="width" value="0.025" units="cm"/>
      <inkml:brushProperty name="height" value="0.025" units="cm"/>
    </inkml:brush>
  </inkml:definitions>
  <inkml:trace contextRef="#ctx0" brushRef="#br0">90 79 10442,'0'0'5071,"-9"0"-2567,-37 0 202,27 0 1018,3 0 3592,33-2-7172,-1 0 0,0-1-1,0-1 1,21-7-1,33-8 143,-11 12-1484,115-2-1,-174 9 1135,3-5-9390,-3-11-1885</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4.380"/>
    </inkml:context>
    <inkml:brush xml:id="br0">
      <inkml:brushProperty name="width" value="0.025" units="cm"/>
      <inkml:brushProperty name="height" value="0.025" units="cm"/>
    </inkml:brush>
  </inkml:definitions>
  <inkml:trace contextRef="#ctx0" brushRef="#br0">46 1 19218,'0'0'2200,"-4"10"-172,-5 18-1426,2 0 0,0 0-1,2 1 1,-2 38 0,0 128 1151,7-194-1734,0-1 1,0 0-1,0 0 1,0 0-1,0 1 1,0-1-1,0 0 1,0 0-1,0 1 1,0-1-1,0 0 1,0 0-1,0 1 1,1-1-1,-1 0 1,0 0-1,0 0 0,0 1 1,0-1-1,0 0 1,0 0-1,1 0 1,-1 0-1,0 1 1,0-1-1,0 0 1,0 0-1,1 0 1,-1 0-1,0 0 1,0 0-1,0 1 1,1-1-1,-1 0 0,0 0 1,0 0-1,1 0 1,-1 0-1,0 0 1,0 0-1,1 0 1,-1 0-1,0 0 1,15-6 498,12-15 11,-25 20-474,5-6-40,0 1-1,1 0 0,0 0 1,0 1-1,1 0 0,-1 0 1,1 1-1,0 0 0,0 0 1,0 1-1,1 1 0,-1-1 1,1 1-1,0 1 0,18-1 1,-25 3-14,0 0 1,-1 0 0,1 0-1,-1 0 1,1 0 0,-1 0-1,1 1 1,-1-1 0,0 1-1,0 0 1,0-1 0,0 1-1,0 0 1,0 0-1,0 0 1,-1 1 0,1-1-1,-1 0 1,1 1 0,-1-1-1,0 1 1,0-1 0,0 1-1,0-1 1,-1 1 0,1 0-1,-1-1 1,1 1 0,-1 4-1,2 12 16,-1 0 0,-1 0 0,-2 21 0,1-26-11,-7 31 180,6-42 384,8-25 206,13-51-359,-11 38-268,25-67 0,-32 101-148,0 1 0,-1-1 0,1 0 1,0 1-1,-1-1 0,1 0 0,0 1 0,0-1 0,-1 1 1,1-1-1,0 1 0,0 0 0,0-1 0,0 1 0,0 0 0,0-1 1,0 1-1,0 0 0,0 0 0,-1 0 0,1 0 0,0 0 1,0 0-1,0 0 0,0 0 0,0 0 0,0 1 0,0-1 1,0 0-1,0 1 0,0-1 0,1 1 0,37 17-60,-27-12-91,47 11-3953,-20-16-3618,-38-3 3354,-8-6-2717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4.721"/>
    </inkml:context>
    <inkml:brush xml:id="br0">
      <inkml:brushProperty name="width" value="0.025" units="cm"/>
      <inkml:brushProperty name="height" value="0.025" units="cm"/>
    </inkml:brush>
  </inkml:definitions>
  <inkml:trace contextRef="#ctx0" brushRef="#br0">0 32 14798,'0'0'9033,"66"-31"-8521,-33 32-416,13 10-512,0-2-2403,0-2-3203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5.063"/>
    </inkml:context>
    <inkml:brush xml:id="br0">
      <inkml:brushProperty name="width" value="0.025" units="cm"/>
      <inkml:brushProperty name="height" value="0.025" units="cm"/>
    </inkml:brush>
  </inkml:definitions>
  <inkml:trace contextRef="#ctx0" brushRef="#br0">169 39 19186,'0'0'6924,"-11"-7"-4890,-38-19-1116,47 25-907,0 0 0,0 0 0,0 0 0,0 1 0,-1-1 0,1 1 0,0 0 0,-1 0 0,1-1 0,0 2 0,-1-1 0,1 0 0,0 0 0,0 1 0,-1-1 0,1 1 0,0 0 0,0-1 0,0 1 0,0 0 0,0 0 0,0 1 0,0-1 0,0 0 0,0 1 0,0-1 0,1 1 0,-1 0 0,0-1 0,1 1 0,0 0 0,-2 3 0,-3 3 7,1 1 0,0 1 0,0-1-1,1 1 1,-3 10 0,5-14-4,1 0-1,-1 0 1,1 1 0,0-1 0,0 0-1,0 0 1,1 1 0,0-1 0,1 9-1,0-14-4,-1 1-1,0-1 1,1 0-1,-1 0 1,1 1-1,-1-1 0,1 0 1,0 0-1,0 0 1,-1 0-1,1 0 1,0 0-1,0 0 1,0 0-1,0 0 0,0 0 1,0 0-1,0-1 1,2 2-1,-1-1 8,0-1-1,1 1 1,-1-1-1,0 1 1,1-1-1,-1 0 1,0 0-1,1 0 1,-1 0-1,0-1 1,1 1 0,-1-1-1,0 1 1,4-2-1,3-2 105,-1 1 0,0-1 0,0-1 0,0 1 0,-1-1 0,0-1 1,0 1-1,0-1 0,7-8 0,53-68 200,-31 36 204,-36 46-521,0 0 0,0 0-1,1 0 1,-1 0 0,0 0 0,0 0 0,0 0 0,0 1 0,0-1 0,0 0 0,0 0-1,0 0 1,0 0 0,0 0 0,0 0 0,0 0 0,1 0 0,-1 0 0,0 0 0,0 0 0,0 0-1,0 0 1,0 0 0,0 0 0,0 0 0,0 0 0,1 0 0,-1 0 0,0 0 0,0 0 0,0 0-1,0 0 1,0 0 0,0 0 0,0 0 0,0 0 0,0 0 0,1 0 0,-1 0 0,0 0-1,0 0 1,0 0 0,0 0 0,0 0 0,0 0 0,0-1 0,0 1 0,0 0 0,0 0 0,0 0-1,0 0 1,1 0 0,-1 0 0,0 0 0,0 0 0,0 0 0,0 0 0,0-1 0,0 1 0,0 0-1,-3 14 12,-8 17-1,3-11-205,1 0 0,0 0 1,1 1-1,2-1 1,0 1-1,1 0 0,1 1 1,1 20-1,1-41 35,0 1 1,0-1-1,0 0 0,0 0 0,0 1 0,1-1 0,-1 0 0,0 0 0,1 0 1,-1 1-1,1-1 0,0 0 0,-1 0 0,1 0 0,0 0 0,-1 0 1,1 0-1,0 0 0,0 0 0,0-1 0,0 1 0,0 0 0,0 0 0,0-1 1,0 1-1,0-1 0,1 1 0,-1-1 0,0 1 0,0-1 0,0 0 0,1 0 1,-1 1-1,0-1 0,3 0 0,-1 0-571,1-1 1,-1 1-1,0-1 0,1 0 0,-1 0 1,0 0-1,0 0 0,1 0 1,-1-1-1,0 1 0,0-1 0,3-3 1,23-22-11237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05.855"/>
    </inkml:context>
    <inkml:brush xml:id="br0">
      <inkml:brushProperty name="width" value="0.025" units="cm"/>
      <inkml:brushProperty name="height" value="0.025" units="cm"/>
    </inkml:brush>
  </inkml:definitions>
  <inkml:trace contextRef="#ctx0" brushRef="#br0">171 88 13325,'-9'5'4820,"0"0"-3455,-22 13 598,6-12 3117,54-33-2843,-18 15-2649,7-2 2315,-18 14-1868,1 0 0,-1 0 0,1 0 0,-1 1-1,1-1 1,-1 0 0,0 0 0,1 1-1,-1-1 1,1 0 0,-1 0 0,0 1 0,1-1-1,-1 0 1,0 1 0,1-1 0,-1 1-1,0-1 1,1 1 0,-1-1 0,0 0 0,0 1-1,0-1 1,0 1 0,1-1 0,-1 1-1,0-1 1,0 1 0,0-1 0,0 1-1,0-1 1,0 1 0,0-1 0,0 1 0,0-1-1,0 1 1,-1-1 0,1 1 0,0-1-1,0 0 1,-1 2 0,-5 448 323,5-444-334,1 1 1,-1-1 0,0 0-1,-1 0 1,1 0 0,-1 0 0,0 0-1,-1 0 1,0 0 0,0-1-1,0 1 1,0-1 0,-7 8-1,7-9-8,0-1 1,0 0-1,0 1 0,-1-1 0,1-1 0,-1 1 0,0 0 0,0-1 0,0 0 0,0 0 0,0 0 0,0 0 0,-1-1 0,1 1 1,-1-1-1,1 0 0,-1-1 0,1 1 0,-6-1 0,8 0-16,0-1 0,1 1 0,-1-1 0,0 1 0,1-1 0,-1 0 0,1 0 0,-1 1 0,1-1 0,0 0 0,-1-1 0,1 1 0,0 0 0,-1 0 0,1 0 0,0-1 0,0 1 0,0-1 0,0 1 0,1-1 0,-1 1 0,0-1 0,1 1 0,-1-1 0,1 0 0,-1 1 0,1-1 0,0 0 0,-1-2 0,-3-59 0,4 55 0,1-7 0,0 1 0,0 0 0,1-1 0,1 1 0,1 0 0,0 1 0,1-1 0,0 1 0,1-1 0,0 2 0,1-1 0,0 1 0,2 0 0,10-14 0,11-5 0,0 0 0,2 2 0,54-37 0,-69 53 0,-1-1 0,0 0 0,20-23 0,-32 32 0,0 0 0,0 0 0,0 0 0,-1-1 0,0 1 0,0-1 0,0 0 0,-1 0 0,0 0 0,0 0 0,0 0 0,-1 0 0,0-1 0,0 1 0,0-12 0,-2 18 0,1 0 0,0 0 0,0-1 0,0 1 0,-1 0 0,1 0 0,0-1 0,-1 1 0,1 0 0,0 0 0,0 0 0,-1 0 0,1-1 0,0 1 0,-1 0 0,1 0 0,0 0 0,-1 0 0,1 0 0,0 0 0,-1 0 0,1 0 0,0 0 0,-1 0 0,1 0 0,0 0 0,-1 0 0,1 0 0,0 0 0,-1 1 0,1-1 0,0 0 0,-1 0 0,1 0 0,0 0 0,-1 1 0,1-1 0,0 0 0,0 0 0,-1 1 0,1-1 0,0 0 0,0 0 0,0 1 0,-1-1 0,1 0 0,0 1 0,-15 11 0,11-6 0,0 0 0,0 0 0,0 0 0,1 0 0,-1 1 0,2-1 0,-1 1 0,1 0 0,0 0 0,0 0 0,1 0 0,0 0 0,0 0 0,0 0 0,1 0 0,1 10 0,0-16 0,0 0 0,-1 1 0,1-1 0,0 0 0,0 0 0,0 0 0,0 0 0,0 0 0,0 0 0,1 0 0,-1 0 0,0-1 0,0 1 0,1 0 0,-1-1 0,0 1 0,1-1 0,-1 1 0,1-1 0,-1 1 0,0-1 0,1 0 0,-1 0 0,1 0 0,-1 0 0,1 0 0,-1 0 0,2-1 0,45-5 0,-30-1 0,-1 0 0,33-18 0,-36 17 0,0 1 0,1 0 0,-1 1 0,1 0 0,19-4 0,-34 10 0,1 0 0,-1 0 0,1 0 0,0 0 0,-1 0 0,1 0 0,-1 0 0,1 0 0,0 0 0,-1 0 0,1 0 0,-1 1 0,1-1 0,-1 0 0,1 0 0,-1 1 0,1-1 0,-1 0 0,1 1 0,-1-1 0,1 0 0,-1 1 0,1-1 0,-1 1 0,1-1 0,-1 0 0,0 1 0,1-1 0,-1 1 0,1 0 0,3 24 0,-11 36 0,5-50 0,2-10 0,-1 0 0,1-1 0,0 1 0,-1 0 0,1 0 0,0 0 0,0 0 0,0-1 0,-1 1 0,1 0 0,0 0 0,0 0 0,0 0 0,1 0 0,-1-1 0,0 1 0,0 0 0,0 0 0,1 0 0,-1 0 0,0-1 0,1 1 0,-1 0 0,1 0 0,-1-1 0,1 1 0,-1 0 0,1-1 0,-1 1 0,1-1 0,0 1 0,-1 0 0,1-1 0,0 1 0,-1-1 0,1 0 0,0 1 0,0-1 0,-1 0 0,1 1 0,0-1 0,0 0 0,0 0 0,0 0 0,0 0 0,-1 1 0,1-1 0,0 0 0,0-1 0,0 1 0,0 0 0,0 0 0,-1 0 0,1 0 0,0-1 0,0 1 0,0 0 0,-1-1 0,1 1 0,0-1 0,0 1 0,-1-1 0,2 0 0,10-6 0,0 0 0,0 0 0,10-10 0,-16 13 0,16-13 0,-8 5 0,0 1 0,0 1 0,1 0 0,0 1 0,1 0 0,0 2 0,22-8 0,-37 14 0,-1 1 0,1 0 1,0 0-1,-1 0 0,1-1 0,0 1 1,-1 0-1,1 0 0,0 0 0,-1 0 1,1 0-1,0 0 0,0 0 0,-1 1 0,1-1 1,0 0-1,-1 0 0,1 0 0,0 1 1,-1-1-1,1 0 0,-1 1 0,1-1 1,0 1-1,-1-1 0,1 1 0,-1-1 0,1 1 1,-1-1-1,1 1 0,-1-1 0,0 1 1,1-1-1,-1 2 0,1 0 1,-1 1-1,1-1 1,-1 0 0,0 1 0,0-1-1,0 1 1,0-1 0,0 0 0,-1 1-1,0 3 1,-21 53-81,21-57-17,-8 18-803,5-9-3265</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11.941"/>
    </inkml:context>
    <inkml:brush xml:id="br0">
      <inkml:brushProperty name="width" value="0.025" units="cm"/>
      <inkml:brushProperty name="height" value="0.025" units="cm"/>
    </inkml:brush>
  </inkml:definitions>
  <inkml:trace contextRef="#ctx0" brushRef="#br0">3746 319 9225,'-358'-39'4903,"-481"-27"-4580,650 56-314,-213 16 0,294 3-12,0 5 0,1 5 0,-149 45-1,161-32 419,2 3-1,2 5 0,2 3 1,1 4-1,3 5 0,2 2 1,2 5-1,4 2 0,-92 94 1,121-103-152,3 1 1,2 3 0,2 1 0,3 2 0,-57 119-1,72-123-299,3 0-1,2 1 1,2 1 0,3 1-1,2 0 1,3 0-1,-1 94 1,11-101 79,3-1-1,1 1 1,3-1 0,2-1 0,2 0-1,2 0 1,2-1 0,2-1 0,32 55 0,-8-28 218,3-1 0,3-3 1,3-2-1,102 104 1,-97-118-283,2-2 1,3-2-1,1-3 1,3-3-1,1-3 1,3-3-1,73 29 1,-54-33-156,2-4 1,0-3-1,2-5 1,1-3-1,140 8 1,-86-19 214,0-6 0,0-7 0,0-6 0,-1-7 0,287-73 0,-330 59 158,-2-4-1,-2-5 1,138-78-1,-163 74 76,-1-3 0,-3-3 0,-3-4 0,108-109 1,-110 93-145,-4-4 1,-3-2 0,-4-3 0,-3-2 0,-3-2 0,-5-2-1,-3-2 1,-4-2 0,-4-1 0,-4-2 0,-4 0 0,-4-2-1,-4-1 1,4-106 0,-19 147-88,-2 0 1,-3 0-1,-2 0 1,-3 1-1,-1 0 1,-4 1-1,-1 0 0,-3 0 1,-2 2-1,-3 0 1,-1 2-1,-3 0 1,-2 2-1,-2 1 0,-2 1 1,-1 2-1,-3 1 1,-1 2-1,-3 1 1,0 2-1,-3 2 0,0 2 1,-3 2-1,-71-37 1,62 43-391,-1 2 1,-2 3 0,0 2 0,0 3 0,-93-11-1,8 12-3443,-174 5 1,44 12-5856</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17.564"/>
    </inkml:context>
    <inkml:brush xml:id="br0">
      <inkml:brushProperty name="width" value="0.025" units="cm"/>
      <inkml:brushProperty name="height" value="0.025" units="cm"/>
    </inkml:brush>
  </inkml:definitions>
  <inkml:trace contextRef="#ctx0" brushRef="#br0">3445 452 7175,'-190'-12'4551,"-252"-20"-3385,307 24-1022,-1 6 0,1 6 1,-156 24-1,-792 151 1527,774-101-1099,245-57-76,1 2-1,-105 57 0,134-60-235,0 1 1,2 2-1,0 1 0,2 2 1,-50 53-1,60-55-171,1 1 0,1 1-1,1 1 1,1 1 0,1 0 0,2 1 0,1 0 0,-10 36 0,13-30-75,1 0 0,1 0 1,2 0-1,2 0 0,1 1 0,2 0 0,1-1 1,2 1-1,1-1 0,2 0 0,1 0 1,2 0-1,1-1 0,2 0 0,2-1 1,0-1-1,3 0 0,0-1 0,2-1 1,40 49-1,-11-26 8,3-3 0,2-2 0,2-3 0,2-1 0,2-4 0,1-2 0,79 37 0,10-7 47,4-6 1,162 41-1,-85-42-71,2-10 1,2-11-1,2-9 0,1-12 0,378-15 0,-504-11 22,0-5 0,-1-4 0,-1-6 0,-1-4 0,-1-4 0,132-58 0,-163 54 70,-2-3 0,-1-3-1,-2-4 1,-3-2-1,-1-4 1,-2-2-1,-3-3 1,-2-3 0,54-68-1,-88 93-44,-1-1 1,-2-1-1,-2-1 0,-1-1 0,-1-1 1,-3 0-1,-1-1 0,19-78 0,-28 84-34,-1-1 0,-2 0 0,-1 0 0,-1 0 0,-2 0 0,-2 0 0,-1 0 0,-2 1 0,0-1 0,-3 1 0,-16-43 0,-1 19 24,-1 1-1,-3 1 1,-3 1-1,-1 2 1,-3 1-1,-3 2 1,-82-79-1,38 52 347,-3 3 0,-3 5 0,-147-84-1,121 88 357,-4 4-1,-2 6 1,-2 5-1,-2 6 1,-233-48 0,233 70-928,0 6 0,-140 0 1,150 17-1264,-1 4 1,-166 32 0,9 21-3576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5.963"/>
    </inkml:context>
    <inkml:brush xml:id="br0">
      <inkml:brushProperty name="width" value="0.025" units="cm"/>
      <inkml:brushProperty name="height" value="0.025" units="cm"/>
    </inkml:brush>
  </inkml:definitions>
  <inkml:trace contextRef="#ctx0" brushRef="#br0">28 0 21204,'0'0'3646,"1"9"-2391,1 26-614,-1 1 0,-2-1 1,-1 1-1,-2-1 1,-2 0-1,-11 38 0,16-44-162,1-28-445,0-1-1,1 1 0,-1 0 0,0-1 1,1 1-1,-1 0 0,1-1 0,-1 1 1,1 0-1,-1-1 0,1 1 0,-1-1 1,1 1-1,-1-1 0,1 1 0,0-1 1,-1 1-1,1-1 0,0 0 0,-1 1 1,2-1-1,3 1 74,0-1 0,0 1-1,0-1 1,0-1 0,0 1 0,0-1 0,0 0 0,6-1 0,13-3-190,-7 0-473,1 1-1,0 1 0,1 0 1,-1 2-1,0 0 0,0 1 1,1 0-1,34 7 0,-41-5-5331,-4-1-3278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6.307"/>
    </inkml:context>
    <inkml:brush xml:id="br0">
      <inkml:brushProperty name="width" value="0.025" units="cm"/>
      <inkml:brushProperty name="height" value="0.025" units="cm"/>
    </inkml:brush>
  </inkml:definitions>
  <inkml:trace contextRef="#ctx0" brushRef="#br0">10 1 23638,'0'0'4677,"-7"50"-2627,4-27-1506,3-1-191,0-2-289,0-3-160,6 1-1282,2-5-1440,-1 0-578,0-7-255,-4-2-1218</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6.681"/>
    </inkml:context>
    <inkml:brush xml:id="br0">
      <inkml:brushProperty name="width" value="0.025" units="cm"/>
      <inkml:brushProperty name="height" value="0.025" units="cm"/>
    </inkml:brush>
  </inkml:definitions>
  <inkml:trace contextRef="#ctx0" brushRef="#br0">4 95 16239,'0'0'4650,"-1"-9"-614,0 7-3851,1 0 0,-1-1 0,1 1-1,0-1 1,0 1 0,0 0 0,0-1 0,0 1 0,0-1 0,0 1 0,1 0-1,0-1 1,-1 1 0,1 0 0,0-1 0,0 1 0,0 0 0,0 0 0,0 0-1,1 0 1,-1 0 0,1 0 0,-1 0 0,1 0 0,0 1 0,0-1 0,-1 1-1,1-1 1,0 1 0,0 0 0,1 0 0,-1 0 0,0 0 0,0 0 0,1 0-1,-1 0 1,3 0 0,6-3-101,1 1-1,0 1 1,-1-1 0,1 2-1,0 0 1,0 0-1,22 2 1,-31-1-80,0 1 0,0-1 1,0 1-1,0 0 0,0 0 0,0 0 0,-1 0 1,1 0-1,0 0 0,0 1 0,-1-1 1,1 1-1,-1 0 0,0 0 0,1 0 1,-1 0-1,0 0 0,0 0 0,0 1 1,0-1-1,-1 1 0,1-1 0,-1 1 0,1 0 1,-1 0-1,0-1 0,0 1 0,0 0 1,-1 0-1,1 0 0,-1 0 0,1 0 1,-1 0-1,-1 5 0,1 3-4,-1-1 0,-1 0 0,1 0 0,-2 0 0,0 0 0,0 0 0,0-1 0,-1 1 0,-1-1 0,0 0 0,0 0 0,-9 11 0,20-22-7,1 0 0,0 1 0,0 0 1,1 0-1,-1 1 0,8 0 0,-12-1-34,0 1 0,0 0 0,0 1 0,1-1 0,-1 0 0,0 1 0,0 0 0,0 0 0,0 0 0,0 0 0,0 0 0,0 0 0,0 1 0,-1 0 1,1-1-1,-1 1 0,1 0 0,-1 0 0,1 0 0,-1 1 0,0-1 0,0 1 0,0-1 0,0 1 0,-1 0 0,1-1 0,-1 1 0,0 0 0,1 0 0,-1 0 0,0 0 0,-1 0 0,1 0 0,-1 0 0,1 1 0,-1-1 0,0 0 0,0 0 0,0 0 0,0 0 0,-1 1 0,0-1 1,1 0-1,-1 0 0,0 0 0,0 0 0,-1 0 0,-2 5 0,-2-1 139,-1 0-1,0-1 1,0 0 0,0 0 0,-1-1 0,1 1 0,-1-2 0,-1 1 0,1-1-1,-1 0 1,0-1 0,1 0 0,-1 0 0,-1-1 0,1-1 0,0 1 0,0-1-1,-1-1 1,1 0 0,-15-1 0,24 1-157,-1 0 1,0 0-1,1 0 0,-1 0 1,0 0-1,1 0 0,-1 0 0,0 0 1,1-1-1,-1 1 0,0 0 1,1 0-1,-1-1 0,0 1 1,1 0-1,-1-1 0,1 1 1,-1-1-1,1 1 0,-1 0 0,1-1 1,-1 0-1,1 1 0,-1-1 1,1 1-1,0-1 0,-1 1 1,1-1-1,0 0 0,0 1 1,-1-1-1,1 0 0,0 1 0,0-1 1,0 0-1,0 1 0,0-1 1,0 0-1,0 1 0,0-1 1,0 0-1,0 1 0,0-1 0,0 0 1,0 1-1,1-1 0,-1-1 1,1 0-498,1 0 0,-1 0 0,0-1 1,1 1-1,-1 0 0,1 0 0,0 1 1,0-1-1,0 0 0,0 1 0,3-3 1,18-9-8248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7.022"/>
    </inkml:context>
    <inkml:brush xml:id="br0">
      <inkml:brushProperty name="width" value="0.025" units="cm"/>
      <inkml:brushProperty name="height" value="0.025" units="cm"/>
    </inkml:brush>
  </inkml:definitions>
  <inkml:trace contextRef="#ctx0" brushRef="#br0">1 0 23702,'0'0'9065,"24"50"-14959,-15-42-3587</inkml:trace>
  <inkml:trace contextRef="#ctx0" brushRef="#br0" timeOffset="1">24 202 21396,'0'0'11371,"35"-9"-17713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1.277"/>
    </inkml:context>
    <inkml:brush xml:id="br0">
      <inkml:brushProperty name="width" value="0.025" units="cm"/>
      <inkml:brushProperty name="height" value="0.025" units="cm"/>
    </inkml:brush>
  </inkml:definitions>
  <inkml:trace contextRef="#ctx0" brushRef="#br0">49 0 8968,'0'0'12994,"-6"8"-11633,1-3-1320,1 0 0,0 1-1,0 0 1,1 0 0,-1 0-1,1 1 1,0-1 0,1 1-1,0 0 1,0-1 0,0 1-1,0 11 1,0 88-9627,2-83 6317,0 0-393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7.521"/>
    </inkml:context>
    <inkml:brush xml:id="br0">
      <inkml:brushProperty name="width" value="0.025" units="cm"/>
      <inkml:brushProperty name="height" value="0.025" units="cm"/>
    </inkml:brush>
  </inkml:definitions>
  <inkml:trace contextRef="#ctx0" brushRef="#br0">60 1 11979,'0'0'15033,"3"8"-13880,0 2-1018,-1 1-1,0-1 0,0 1 1,-1-1-1,0 1 1,-1-1-1,0 1 0,-1 0 1,-2 12-1,-5 13 794,-16 48 0,15-57-577,1 1-1,1 0 1,-6 56-1,13-83-350,0 1 0,0-1 0,0 1 0,1-1 0,-1 1 0,0-1 0,1 0 0,-1 1 0,1-1 0,0 0 0,-1 1 0,1-1 0,0 0 0,0 0 0,0 1 0,0-1 0,0 0 0,0 0 0,0 0 0,0 0 0,0 0 0,0-1 0,1 1 0,-1 0 0,0 0 0,1-1 0,-1 1 0,0-1 0,1 1 0,-1-1 0,1 0 0,-1 0 0,0 1 0,1-1 0,-1 0 0,1 0 0,-1 0 0,1-1 0,-1 1 0,3-1 0,10 0 0,1 0 0,0-2 0,16-5 0,-17 5 0,80-14-3436,-35 7-1440,-32 5-3852</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7.971"/>
    </inkml:context>
    <inkml:brush xml:id="br0">
      <inkml:brushProperty name="width" value="0.025" units="cm"/>
      <inkml:brushProperty name="height" value="0.025" units="cm"/>
    </inkml:brush>
  </inkml:definitions>
  <inkml:trace contextRef="#ctx0" brushRef="#br0">1 54 19699,'0'0'5423,"9"7"-4963,-3-3-432,0 0 1,0-1 0,1 0 0,0 0 0,-1 0 0,1-1 0,0 0 0,0 0 0,10 0 0,-15-1 10,1-1 1,0 0 0,0 0 0,0 0-1,-1 0 1,1-1 0,0 1 0,0-1 0,-1 1-1,1-1 1,0 0 0,-1 0 0,1 0-1,-1-1 1,1 1 0,-1 0 0,0-1-1,0 0 1,1 1 0,-1-1 0,0 0 0,0 0-1,-1 0 1,1-1 0,0 1 0,-1 0-1,1-1 1,-1 1 0,0-1 0,0 1 0,0-1-1,1-5 1,-1 6 58,0 0 0,0 0 0,-1 0 0,1 0 0,-1 0 0,0 0 0,0-1 0,0 1 1,0 0-1,0 0 0,0 0 0,0 0 0,-1-4 0,0 6-81,1-1 0,0 1 0,-1-1 0,1 1 0,0 0 0,-1-1-1,1 1 1,-1 0 0,1-1 0,0 1 0,-1 0 0,1 0 0,-1-1 0,1 1 0,-1 0 0,1 0 0,-1 0 0,1 0 0,-1 0 0,1 0 0,-1-1 0,1 1 0,-1 0 0,1 0-1,-1 1 1,1-1 0,-1 0 0,1 0 0,-1 0 0,1 0 0,-1 0 0,1 0 0,-1 1 0,-3 1-13,0 0 0,0 0 0,1 0 0,-1 1 0,1-1 0,0 1 0,0 0 1,0 0-1,0 0 0,0 0 0,1 1 0,-3 3 0,-1 2 51,0 1 1,1-1-1,0 1 1,0 1-1,1-1 1,1 0-1,0 1 0,0 0 1,1 0-1,0 0 1,1 0-1,1 21 1,0-30-52,1 0 1,-1-1 0,1 1 0,0-1 0,0 1 0,-1-1-1,1 0 1,0 1 0,1-1 0,-1 0 0,0 0 0,0 0-1,0 1 1,1-1 0,-1 0 0,0-1 0,1 1 0,-1 0-1,1 0 1,-1-1 0,1 1 0,0-1 0,-1 1 0,1-1-1,-1 0 1,1 1 0,0-1 0,-1 0 0,1 0 0,0 0-1,-1 0 1,1-1 0,0 1 0,-1 0 0,1-1 0,2 0-1,3 0 3,0 0 0,-1-1 0,1 0 0,0-1 0,-1 1 0,1-1 1,9-5-1,-5-1-64,0 0 1,0 0 0,-1-1 0,0-1 0,0 0 0,-1 0 0,-1 0 0,0-1 0,0 0 0,-2-1 0,9-19 0,-31 108-40,12-65 223,2-5 40,0 0 0,0-1-1,0 1 1,1 0 0,0 0 0,0 0-1,0 1 1,1 5 0,0-11-155,1 0-1,-1-1 1,1 1-1,0-1 1,-1 1-1,1-1 1,0 1-1,0-1 1,-1 0-1,1 1 1,0-1-1,0 0 1,0 0-1,-1 1 1,1-1-1,0 0 1,0 0-1,0 0 1,0 0-1,-1 0 1,1 0-1,0 0 1,0-1-1,0 1 1,1 0-1,23-6-892,-23 5 267,1 0 0,-1 0 0,0-1 0,0 1 1,0-1-1,0 1 0,-1-1 0,1 0 0,0 0 0,-1 0 0,3-3 0,6-12-6902</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8.331"/>
    </inkml:context>
    <inkml:brush xml:id="br0">
      <inkml:brushProperty name="width" value="0.025" units="cm"/>
      <inkml:brushProperty name="height" value="0.025" units="cm"/>
    </inkml:brush>
  </inkml:definitions>
  <inkml:trace contextRef="#ctx0" brushRef="#br0">1 0 21781,'0'0'5989,"69"50"-28250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8.658"/>
    </inkml:context>
    <inkml:brush xml:id="br0">
      <inkml:brushProperty name="width" value="0.025" units="cm"/>
      <inkml:brushProperty name="height" value="0.025" units="cm"/>
    </inkml:brush>
  </inkml:definitions>
  <inkml:trace contextRef="#ctx0" brushRef="#br0">98 0 17296,'0'0'3604,"-8"2"-732,-1-1-2207,1-1-109,-1 1 0,1 1 0,0 0 0,0 0 0,0 0 0,0 1 0,0 0 0,-7 4 0,46 4-807,-24-10 37,1 1-1,0 0 0,-1 1 1,1-1-1,-1 1 1,0 1-1,0 0 0,0 0 1,0 0-1,-1 1 0,1-1 1,7 10-1,-9-9 305,-1 1-1,-1-1 1,1 1 0,-1 0-1,0 0 1,0 0 0,0 1-1,-1-1 1,0 1-1,-1-1 1,1 1 0,-1 0-1,-1-1 1,1 1 0,-1 9-1,-1-12 74,1 1 1,-1 0-1,0-1 0,0 1 0,0-1 0,-1 1 0,0-1 1,0 0-1,0 0 0,0 1 0,-1-1 0,1-1 0,-1 1 1,0 0-1,-7 6 0,8-8-83,0 0 0,0-1 0,0 1 0,-1 0 0,1-1 0,0 1 0,-1-1 0,0 0 0,1 0 1,-1 0-1,1 0 0,-1 0 0,0 0 0,0-1 0,0 1 0,1-1 0,-1 0 0,0 0 0,0 0 0,0 0 0,0-1 0,1 1 1,-1-1-1,0 1 0,0-1 0,1 0 0,-1 0 0,-2-2 0,2 1-333,1 0 0,-1 0 1,1 0-1,0-1 0,0 1 0,0-1 1,0 1-1,1-1 0,-1 0 0,1 0 1,-1 1-1,1-1 0,0 0 0,0 0 0,0 0 1,1 0-1,-1-1 0,1 1 0,0-6 1,-1 2-817,1-1 1,0 0 0,1 1-1,0-1 1,0 1-1,0-1 1,5-11 0,10-14-6598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9.189"/>
    </inkml:context>
    <inkml:brush xml:id="br0">
      <inkml:brushProperty name="width" value="0.025" units="cm"/>
      <inkml:brushProperty name="height" value="0.025" units="cm"/>
    </inkml:brush>
  </inkml:definitions>
  <inkml:trace contextRef="#ctx0" brushRef="#br0">48 0 14253,'0'0'14366,"-5"11"-13800,-2 2-391,1 0 0,1 0-1,1 1 1,0-1 0,0 1 0,1 0 0,-1 24 0,2-2 300,0-14-314,1 0 0,1 0 0,1 0 0,1 0 0,7 35 0,-9-55-157,0-1 0,1 1 0,-1-1 0,1 0-1,-1 1 1,1-1 0,0 1 0,0-1 0,-1 0 0,1 0 0,0 0 0,0 1 0,0-1-1,0 0 1,0 0 0,1 0 0,-1 0 0,0-1 0,2 2 0,-2-2 0,0 0 1,0 1-1,0-1 1,0 0 0,0 0-1,0 0 1,0 0-1,0-1 1,0 1-1,0 0 1,0 0-1,1 0 1,-1-1 0,0 1-1,0-1 1,-1 1-1,1-1 1,0 1-1,2-2 1,0-1 3,1 0 1,-1 0-1,0 0 1,0-1-1,0 1 0,-1-1 1,1 1-1,-1-1 1,0 0-1,3-7 1,-3 5 9,-1 0 0,0-1 1,0 1-1,-1 0 0,0-10 1,0 9 36,0 14-38,0-4-3,-1-1 1,1 1 0,0-1 0,0 1 0,1-1 0,-1 0-1,1 1 1,-1-1 0,1 1 0,0-1 0,1 3 0,-1-3-9,1-1 0,-1 0 1,1 0-1,-1 1 0,1-1 1,0 0-1,0-1 0,-1 1 1,1 0-1,0 0 0,0-1 1,0 1-1,0-1 0,0 0 1,0 1-1,0-1 0,0 0 1,2 0-1,22 0-6,-1-1 0,1-2 0,-1 0 0,1-1 0,-1-2 0,-1 0 0,1-2 0,38-17 0,-22 9 0,-40 16 0,-1 0 0,1-1 0,-1 1 0,1 0 0,-1 0 0,1 0 0,-1 0 0,1 0 0,-1 0 0,1 0 0,-1 0 0,1 0 0,-1 0 0,1 0 0,-1 0 0,1 0 0,-1 0 0,1 0 0,-1 0 0,1 1 0,-1-1 0,1 0 0,-1 0 0,1 1 0,-1-1 0,0 0 0,1 1 0,-1-1 0,1 0 0,-1 1 0,0-1 0,1 1 0,-1-1 0,0 0 0,1 1 0,-1-1 0,0 1 0,0-1 0,0 1 0,1-1 0,-1 1 0,0-1 0,0 1 0,0-1 0,0 1 0,0-1 0,0 1 0,0 0 0,0-1 0,0 1 0,0 0 0,-4 41 0,1-5 0,45-32-998,-38-4 891,-1 1 0,1-1 0,0 1 0,-1 0 0,1 0-1,-1 0 1,0 0 0,0 1 0,0-1 0,0 1 0,0 0 0,0 0 0,-1 0 0,1 0 0,-1 0 0,3 6 0,-1-1 52,-1 0-1,1 0 1,-2 0 0,1 0-1,-1 1 1,-1-1-1,2 14 1,-2-7 226,-1 0 1,0-1-1,-1 1 0,-1 0 0,0-1 1,-1 1-1,-1-1 0,0 0 1,-6 15-1,7-25-72,0 1 0,0 0 0,0-1 0,0 1 0,-1-1 0,1 0 0,-1 0 0,0 0 0,-8 5 0,11-8-86,0 0 0,0-1-1,-1 1 1,1 0 0,0-1-1,0 1 1,-1-1 0,1 0-1,0 1 1,-1-1 0,1 0-1,0 0 1,-1 1 0,1-1-1,-1 0 1,1 0 0,0-1-1,-1 1 1,1 0 0,0 0-1,-1-1 1,1 1 0,0-1-1,-1 1 1,1-1 0,0 1-1,0-1 1,0 0 0,-1 0 0,1 0-1,0 1 1,0-1 0,0 0-1,0 0 1,1-1 0,-1 1-1,0 0 1,0 0 0,1 0-1,-1 0 1,0-1 0,1 1-1,-1-2 1,-8-16-13,1 0 0,1 0 0,1 0 0,1-1 0,1 0 0,-4-38 0,8 56 1,0 1-1,1 0 1,-1-1-1,0 1 1,1-1-1,0 1 1,-1 0-1,1-1 1,0 1-1,0 0 1,-1-1 0,1 1-1,0 0 1,0 0-1,0 0 1,0 0-1,1 0 1,-1 0-1,0 0 1,0 1-1,1-1 1,-1 0-1,2 0 1,39-15-475,-27 12-69,38-16-5145,0-3-4895,-21 6-1258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29.545"/>
    </inkml:context>
    <inkml:brush xml:id="br0">
      <inkml:brushProperty name="width" value="0.025" units="cm"/>
      <inkml:brushProperty name="height" value="0.025" units="cm"/>
    </inkml:brush>
  </inkml:definitions>
  <inkml:trace contextRef="#ctx0" brushRef="#br0">109 59 14414,'0'0'4382,"1"-9"-485,2-24-987,-4 32-2789,1 1 1,0-1-1,0 0 0,0 0 1,-1 0-1,1 1 0,0-1 1,-1 0-1,1 0 0,-1 1 1,1-1-1,-1 0 0,1 1 1,-1-1-1,1 1 0,-1-1 1,0 0-1,1 1 0,-1-1 1,0 1-1,0 0 0,1-1 1,-1 1-1,0 0 1,0-1-1,1 1 0,-1 0 1,0 0-1,0 0 0,0-1 1,0 1-1,1 0 0,-1 0 1,0 0-1,0 1 0,0-1 1,0 0-1,1 0 0,-1 0 1,0 1-1,0-1 0,0 1 1,-35 8 142,31-6-434,-1 0-1,1 1 1,0-1-1,0 1 1,1 0-1,-7 7 1,10-10 90,1-1 1,-1 1-1,0-1 1,1 1-1,-1 0 1,1-1-1,-1 1 1,1-1-1,0 1 1,-1 0-1,1 0 1,0-1-1,-1 1 1,1 0-1,0 0 1,0-1-1,-1 1 1,1 0-1,0 0 1,0 0-1,0-1 1,0 1-1,0 0 1,0 0-1,0 0 1,1-1-1,-1 1 1,0 0 0,0 0-1,1-1 1,-1 1-1,0 0 1,1 0-1,-1-1 1,1 1-1,-1 0 1,1-1-1,-1 1 1,1-1-1,-1 1 1,1 0-1,0-1 1,-1 0-1,1 1 1,0-1-1,-1 1 1,1-1-1,0 0 1,-1 1-1,1-1 1,0 0-1,0 0 1,0 0-1,-1 1 1,1-1-1,0 0 1,0 0-1,0 0 1,1-1-1,72 8-365,-60-6 567,0-1 0,-1 1 1,1 1-1,-1 1 0,24 6 1,-36-8-35,0-1 0,0 0 1,-1 0-1,1 1 1,0-1-1,0 0 0,-1 1 1,1-1-1,0 0 1,0 1-1,-1-1 0,1 1 1,-1 0-1,1-1 1,0 1-1,-1-1 0,1 1 1,-1 0-1,0-1 1,1 1-1,-1 0 0,1 0 1,-1-1-1,0 1 1,0 0-1,1 0 0,-1 0 1,0-1-1,0 1 1,0 0-1,0 0 0,0 0 1,0 0-1,0-1 0,0 1 1,0 0-1,0 0 1,-1 0-1,1-1 0,0 1 1,-1 0-1,1 0 1,0-1-1,-1 1 0,1 0 1,-1 0-1,1-1 1,-1 1-1,1-1 0,-1 1 1,1 0-1,-1-1 1,0 1-1,1-1 0,-1 1 1,-1 0-1,-40 27 1258,26-20-1403,1-1 0,-1-1-1,-32 9 1,6-10-8570,26-5-3133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0.263"/>
    </inkml:context>
    <inkml:brush xml:id="br0">
      <inkml:brushProperty name="width" value="0.025" units="cm"/>
      <inkml:brushProperty name="height" value="0.025" units="cm"/>
    </inkml:brush>
  </inkml:definitions>
  <inkml:trace contextRef="#ctx0" brushRef="#br0">1 51 11819,'0'0'3876,"6"-9"-113,21-24-197,-27 33-3479,1-1-1,-1 0 1,1 0-1,0 1 1,-1-1-1,1 1 1,0-1-1,0 1 1,-1-1-1,1 1 1,0-1-1,0 1 1,0-1-1,0 1 1,-1 0-1,1 0 1,0-1-1,0 1 1,0 0-1,0 0 1,0 0-1,0 0 1,0 0-1,0 0 1,0 0-1,0 0 1,-1 1-1,1-1 0,0 0 1,0 1-1,0-1 1,0 0-1,0 1 1,-1-1-1,1 1 1,0-1-1,0 1 1,-1-1-1,1 1 1,0 0-1,-1-1 1,1 1-1,0 0 1,-1 0-1,1-1 1,-1 1-1,0 0 1,1 0-1,-1 0 1,0 0-1,1 0 1,-1 0-1,14 47 1248,-14-48-1262,4 35 515,-1 0 1,-3 47-1,2 27-48,-2-108-535,-1 1 0,1-1 0,0 0-1,0 1 1,1-1 0,-1 0 0,0 1 0,0-1 0,1 0-1,-1 1 1,1-1 0,-1 0 0,1 0 0,-1 1 0,1-1 0,0 0-1,0 0 1,-1 0 0,1 0 0,0 0 0,0 0 0,0 0-1,0 0 1,0 0 0,1-1 0,-1 1 0,0 0 0,0-1 0,0 1-1,1-1 1,-1 1 0,0-1 0,0 1 0,1-1 0,-1 0-1,1 0 1,-1 0 0,0 0 0,1 0 0,-1 0 0,0 0-1,3 0 1,6-3-25,1 0-1,-1-1 0,0 0 1,18-10-1,22-6-430,-49 19 438,0 1 0,0 0 0,0 0 0,1 0 0,-1 0 0,0 0 0,0 0 0,0 0 0,0 0 0,0 1 0,0-1 0,0 0 0,0 1 0,0-1 0,0 0 0,0 1 0,0-1 0,0 1 0,0 0 1,0-1-1,0 1 0,-1 0 0,1-1 0,0 1 0,0 0 0,0 2 0,0-1 8,0 0 1,0 0 0,-1 0 0,1 0-1,-1 1 1,0-1 0,1 0-1,-1 0 1,0 0 0,0 1 0,-1-1-1,0 4 1,0-1 92,0 1-1,-1-1 1,1 1 0,-1-1-1,0 0 1,-1 0-1,0 0 1,0 0 0,0 0-1,-6 7 1,3-8 10,0-1 1,0 1-1,0-1 1,-1 0-1,1-1 1,-1 1-1,0-1 0,1-1 1,-1 1-1,0-1 1,0-1-1,0 1 0,0-1 1,-12-1-1,14 1-115,1-1-1,-1 0 1,0 0 0,1 0-1,-1 0 1,0-1-1,1 0 1,0 1-1,-1-2 1,-4-2-1,7 4 17,0-1-1,1 1 1,-1-1 0,0 0-1,1 0 1,-1 0-1,1 0 1,-1 0-1,1 0 1,0 0-1,0 0 1,0 0-1,0 0 1,0-1-1,1 1 1,-1 0-1,1-1 1,-1 1-1,1 0 1,0-5 0,0 6-164,0 0 0,1 0 1,-1 0-1,1-1 0,-1 1 0,1 0 1,-1 0-1,1 0 0,0 0 1,-1 0-1,1 0 0,0 0 1,0 0-1,0 0 0,0 0 1,0 1-1,0-1 0,0 0 1,0 1-1,0-1 0,0 0 1,0 1-1,0-1 0,1 1 1,-1 0-1,0-1 0,3 1 0,37-6-7398,-13 5 459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0.608"/>
    </inkml:context>
    <inkml:brush xml:id="br0">
      <inkml:brushProperty name="width" value="0.025" units="cm"/>
      <inkml:brushProperty name="height" value="0.025" units="cm"/>
    </inkml:brush>
  </inkml:definitions>
  <inkml:trace contextRef="#ctx0" brushRef="#br0">14 0 22453,'0'0'9289,"-13"52"-8873,13-37-287,0-5-161,2-2-993,7-5-1474,1-3-1825,3 0-3683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0.997"/>
    </inkml:context>
    <inkml:brush xml:id="br0">
      <inkml:brushProperty name="width" value="0.025" units="cm"/>
      <inkml:brushProperty name="height" value="0.025" units="cm"/>
    </inkml:brush>
  </inkml:definitions>
  <inkml:trace contextRef="#ctx0" brushRef="#br0">32 1 15791,'0'0'10816,"0"11"-9519,-16 176 1679,8-122-3042,0 129 1,9-188-15,0 0 1,0 1-1,1-1 0,0 0 1,0 0-1,4 8 0,11 6-2897,-16-20 2511,0 1-1,0-1 1,0 1 0,-1-1 0,1 0 0,0 0 0,0 1 0,0-1 0,0 0 0,0 0 0,0 0 0,0 0-1,0 0 1,0 0 0,0-1 0,0 1 0,0 0 0,0 0 0,0-1 0,0 1 0,-1 0 0,1-1 0,0 1-1,1-2 1,5-5-10867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1.339"/>
    </inkml:context>
    <inkml:brush xml:id="br0">
      <inkml:brushProperty name="width" value="0.025" units="cm"/>
      <inkml:brushProperty name="height" value="0.025" units="cm"/>
    </inkml:brush>
  </inkml:definitions>
  <inkml:trace contextRef="#ctx0" brushRef="#br0">171 12 5701,'0'0'21578,"-11"-3"-19437,7 1-2024,0 1 0,-1 0 1,1-1-1,-1 2 0,1-1 0,-1 0 1,1 1-1,-1 0 0,1 0 0,-1 0 1,1 1-1,-1-1 0,1 1 0,-1 0 1,1 1-1,-1-1 0,1 1 0,0 0 1,0 0-1,0 0 0,0 0 0,0 1 1,0-1-1,1 1 0,-1 0 0,1 0 1,-3 4-1,0 1-101,0 0 0,0 0 0,1 1 0,-5 10 0,3 11-24,7-30 8,0 1 0,1 0-1,-1 0 1,0-1 0,0 1-1,0 0 1,1-1 0,-1 1 0,0 0-1,1-1 1,-1 1 0,1 0 0,-1-1-1,1 1 1,-1-1 0,1 1 0,-1-1-1,1 1 1,0-1 0,-1 1 0,1-1-1,0 1 1,-1-1 0,1 0 0,0 0-1,-1 1 1,1-1 0,0 0 0,0 0-1,1 0 1,4 1-35,0 0 0,-1-1-1,1 0 1,0 0 0,0 0 0,0-1 0,0 0 0,0 0-1,0 0 1,-1-1 0,1 0 0,10-5 0,-2-1-157,0-1 1,-1 0-1,15-15 0,17-12-41,-45 36 231,1 0 1,-1 0 0,0 0-1,0 0 1,0 0-1,0-1 1,0 1 0,1 0-1,-1 0 1,0 0 0,0 0-1,0 0 1,1 0 0,-1 0-1,0 0 1,0 0-1,0 0 1,1 0 0,-1 0-1,0 0 1,0 0 0,0 0-1,0 0 1,1 0-1,-1 0 1,0 0 0,0 0-1,0 0 1,1 0 0,-1 0-1,0 0 1,0 1 0,0-1-1,0 0 1,1 0-1,-1 0 1,0 0 0,0 0-1,0 0 1,0 1 0,0-1-1,0 0 1,0 0 0,1 1-1,1 12 20,-4 16 79,-1-13-132,-2 21 636,6-36-585,-1 0 0,0 0 0,1 0 0,-1-1 0,1 1 0,-1 0 0,1-1 0,-1 1 0,1 0 0,-1-1 0,1 1 0,0-1 0,-1 1 0,1 0 0,0-1 0,-1 0 0,1 1 0,0-1 0,0 0 0,0 1 0,-1-1 0,1 0 0,0 0 0,0 1 0,0-1 0,0 0 0,0 0 0,-1 0 0,1 0 0,0 0 0,0 0 0,0-1 0,0 1 0,0 0 0,-1 0 0,1-1 0,0 1 0,0 0 0,0-1 1,-1 1-1,2-1 0,7-3 9,0 0 0,0 0 0,-1-1 1,1 0-1,-1-1 0,0 0 1,10-10-1,-11 10-87,-1 0 0,1 0 0,1 1 0,-1 0 0,1 0 1,-1 1-1,1 0 0,0 0 0,15-4 0,-22 8 52,0 0 0,0 0 1,-1 0-1,1 1 0,0-1 0,-1 0 0,1 1 0,0-1 0,-1 0 0,1 1 1,-1-1-1,1 0 0,0 1 0,-1-1 0,1 1 0,-1 0 0,1-1 0,-1 1 1,1-1-1,-1 1 0,0 0 0,1-1 0,-1 1 0,0 0 0,1-1 1,-1 1-1,0 0 0,0-1 0,0 1 0,0 0 0,0 0 0,0-1 0,0 1 1,0 0-1,0 0 0,0-1 0,0 1 0,0 1 0,-2 44-880,1-23-3243,6-20-746,18-10-742,-6-8-529,0-4-3945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1.634"/>
    </inkml:context>
    <inkml:brush xml:id="br0">
      <inkml:brushProperty name="width" value="0.025" units="cm"/>
      <inkml:brushProperty name="height" value="0.025" units="cm"/>
    </inkml:brush>
  </inkml:definitions>
  <inkml:trace contextRef="#ctx0" brushRef="#br0">89 0 5157,'0'0'9225,"-19"53"-7656,14-35-63,2 1-994,2 3-416,-1-2-64,1 1-416,0-3-673,1 3-417,-2-1-864,0-3-1538</inkml:trace>
  <inkml:trace contextRef="#ctx0" brushRef="#br0" timeOffset="1">37 444 10410,'0'0'4228,"-20"55"-1602,13-32-672,3-5-544,4-4-578,0-2-607,0-2-161,0 2 0,0-2 32,0 3-32,0 1 32,0 2-32,-3 0-128,1-3-320,2-5-1634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1.697"/>
    </inkml:context>
    <inkml:brush xml:id="br0">
      <inkml:brushProperty name="width" value="0.025" units="cm"/>
      <inkml:brushProperty name="height" value="0.025" units="cm"/>
    </inkml:brush>
  </inkml:definitions>
  <inkml:trace contextRef="#ctx0" brushRef="#br0">26 20 7911,'0'0'11777,"9"-3"-7816,-8 3-3916,8-4 715,1 1-1,-1 0 0,1 1 0,0 0 0,0 1 0,0 0 0,13 1 0,-21 0-719,-1 1 1,0-1-1,0 1 1,0-1-1,-1 1 1,1-1-1,0 1 1,0 0-1,0-1 1,0 1-1,-1 0 1,1 0-1,0 0 1,0 0-1,-1-1 1,1 1-1,-1 0 1,1 0-1,-1 0 1,1 0-1,-1 0 1,0 0-1,0 1 1,1-1-1,-1 0 1,0 0-1,0 0 1,0 0-1,0 0 1,0 0-1,0 0 1,0 0-1,-1 1 1,1-1-1,0 0 1,-1 0-1,1 0 0,-1 1 1,-16 43 1220,-25 6-1078,34-44-185,1 1 0,0 0 0,0 0 0,0 1-1,1 0 1,1 0 0,-1 1 0,2-1 0,-1 1 0,-5 18 0,10-27 2,0 0 0,0-1 0,0 1 0,0-1 0,0 1 0,0 0 0,0-1 0,0 1 0,0 0 0,1-1 0,-1 1 0,0-1 0,0 1 0,0-1 0,1 1 0,-1 0 0,0-1 0,1 1 0,-1-1 0,0 1 0,1-1 0,-1 1 0,1-1 0,-1 0 0,0 1 0,1-1 0,-1 1 0,1-1 0,0 0 0,-1 0 0,1 1 0,-1-1 0,1 0 0,0 0 0,30 2 0,-23-4 0,0 1 0,0-1 0,0 0 0,0-1 0,9-4 0,-14 5-109,1 0-619,0 0 1,0 0 0,-1 0 0,1 0-1,-1-1 1,1 0 0,-1 0 0,0 0-1,0 0 1,0 0 0,-1 0-1,1-1 1,-1 1 0,2-5 0</inkml:trace>
  <inkml:trace contextRef="#ctx0" brushRef="#br0" timeOffset="1">15 158 12684,'0'0'17424,"-15"-53"-16559,41 40-96,5 1-513,0 0-192,-1 4-192,1 4-1153,-4 1-2306,-5-1-4165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2.536"/>
    </inkml:context>
    <inkml:brush xml:id="br0">
      <inkml:brushProperty name="width" value="0.025" units="cm"/>
      <inkml:brushProperty name="height" value="0.025" units="cm"/>
    </inkml:brush>
  </inkml:definitions>
  <inkml:trace contextRef="#ctx0" brushRef="#br0">0 1 19923,'0'0'5797,"24"68"-4644,-24-19-480,-4 5-545,-4-2-160,4-5-384,4-10-1506,0-11-1089,9-17-128,10-9 1409,-1-11-704,2-19-5445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2.878"/>
    </inkml:context>
    <inkml:brush xml:id="br0">
      <inkml:brushProperty name="width" value="0.025" units="cm"/>
      <inkml:brushProperty name="height" value="0.025" units="cm"/>
    </inkml:brush>
  </inkml:definitions>
  <inkml:trace contextRef="#ctx0" brushRef="#br0">224 1 8008,'0'0'7527,"-13"68"-5285,-5-22 576,-2 6-992,0-1-641,5-2 481,6-5-385,7-9-993,2-11-512,7-11-1858,8-11-512,-3-2 159,-8-14-2177,-4-8-6310</inkml:trace>
  <inkml:trace contextRef="#ctx0" brushRef="#br0" timeOffset="1">0 222 10922,'0'0'12108,"78"18"-11404,-37-18-511,2-6-289,4-6-2083,-7-2-3073,-4-3-10892</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3.205"/>
    </inkml:context>
    <inkml:brush xml:id="br0">
      <inkml:brushProperty name="width" value="0.025" units="cm"/>
      <inkml:brushProperty name="height" value="0.025" units="cm"/>
    </inkml:brush>
  </inkml:definitions>
  <inkml:trace contextRef="#ctx0" brushRef="#br0">36 0 15310,'0'0'7944,"-32"53"-4677,28-33-1185,4 2-1409,0 4-609,0-4-705,5-3-2914,3 0-2531,-3-5-3203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3.546"/>
    </inkml:context>
    <inkml:brush xml:id="br0">
      <inkml:brushProperty name="width" value="0.025" units="cm"/>
      <inkml:brushProperty name="height" value="0.025" units="cm"/>
    </inkml:brush>
  </inkml:definitions>
  <inkml:trace contextRef="#ctx0" brushRef="#br0">11 133 9737,'0'-9'7736,"0"4"-7420,1 0 1,-1 0-1,1 0 1,0 0-1,1 0 1,-1 1-1,1-1 1,0 0-1,0 1 1,0-1 0,1 1-1,0-1 1,-1 1-1,2 0 1,-1 0-1,0 1 1,1-1-1,0 1 1,-1-1-1,1 1 1,1 0 0,-1 1-1,0-1 1,1 1-1,-1 0 1,8-3-1,-4 2-196,-1 0 0,1 1-1,0 0 1,0 0 0,0 1-1,1 0 1,-1 0 0,0 1-1,0 0 1,1 0 0,-1 1-1,0 0 1,11 3 0,-16-3-123,0 0 0,0 0 0,0 1 0,-1-1 0,1 1 0,-1-1 0,1 1 0,-1 0 0,1 0 0,-1 0 0,0 0 0,0 0 0,0 1 0,0-1 0,-1 0 0,2 4 0,-1-3-18,-1 1 0,1 0-1,-1 0 1,-1 0 0,1 0 0,0 0 0,-1 0 0,0 0 0,0 0 0,0 0 0,-1 0 0,1 1-1,-1-1 1,-2 7 0,0-3 58,0-1 1,-1 1-1,0-1 0,0 0 0,-1 0 0,0 0 0,0 0 0,-1-1 1,1 0-1,-10 7 0,-2 2 891,-1 0 0,-31 17 0,57-33-1441,-1 1 1,1 0-1,0 0 1,-1 1-1,1 0 1,0 0-1,12 4 1,-18-4 369,1-1 0,-1 1 0,0 0 0,0 1 0,1-1 1,-1 0-1,0 1 0,0-1 0,0 1 0,0-1 0,-1 1 0,1 0 0,0 0 1,-1 0-1,1 0 0,-1 0 0,0 0 0,0 1 0,0-1 0,0 0 1,0 1-1,0-1 0,0 0 0,-1 1 0,1-1 0,-1 1 0,0-1 1,0 1-1,0-1 0,0 1 0,0-1 0,0 1 0,-1-1 0,1 1 1,-1-1-1,0 1 0,0-1 0,-1 3 0,-1 1 427,0-1-1,0 1 1,-1-1-1,0 1 1,0-1 0,0 0-1,-1-1 1,1 1-1,-1-1 1,0 0-1,-1 0 1,1 0 0,-9 4-1,4-3 384,-1-1 1,1 1-1,-1-2 0,1 0 1,-1 0-1,0-1 0,0 0 1,0 0-1,-1-2 0,-17 0 0,28 0-735,1 0 0,-1 0 0,0 0-1,0-1 1,0 1 0,0 0 0,0 0-1,0-1 1,1 1 0,-1-1 0,0 1-1,0-1 1,1 1 0,-1-1 0,0 1-1,1-1 1,-1 0 0,0 1-1,1-1 1,-1 0 0,1 0 0,-1 1-1,1-1 1,0 0 0,-1 0 0,1 0-1,0 0 1,-1 1 0,1-1 0,0 0-1,0 0 1,0 0 0,0 0 0,0 0-1,0 0 1,0 0 0,0 0-1,0 1 1,0-1 0,0 0 0,1 0-1,-1 0 1,0 0 0,1 0 0,-1 1-1,1-1 1,-1 0 0,1-1 0,2-3-1621,0-1 1,0 1 0,0 0 0,1 0 0,7-9-1,10-5-8955</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3.892"/>
    </inkml:context>
    <inkml:brush xml:id="br0">
      <inkml:brushProperty name="width" value="0.025" units="cm"/>
      <inkml:brushProperty name="height" value="0.025" units="cm"/>
    </inkml:brush>
  </inkml:definitions>
  <inkml:trace contextRef="#ctx0" brushRef="#br0">28 1 22677,'0'0'7848,"-28"50"-8745,37-43-3075,3-3-3427</inkml:trace>
  <inkml:trace contextRef="#ctx0" brushRef="#br0" timeOffset="1">60 157 19763,'0'0'7078</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4.496"/>
    </inkml:context>
    <inkml:brush xml:id="br0">
      <inkml:brushProperty name="width" value="0.025" units="cm"/>
      <inkml:brushProperty name="height" value="0.025" units="cm"/>
    </inkml:brush>
  </inkml:definitions>
  <inkml:trace contextRef="#ctx0" brushRef="#br0">41 80 14798,'0'0'10159,"-2"11"-8285,-9 40-652,3-23-1143,2 1 0,1-1 1,1 1-1,1 0 1,2 1-1,2 30 0,-1-59-130,0 0 0,0 1-1,0-1 1,0 0 0,1 1-1,-1-1 1,0 0 0,1 1-1,-1-1 1,1 0-1,-1 0 1,1 1 0,-1-1-1,1 0 1,0 0 0,0 0-1,0 0 1,0 0 0,-1 0-1,1 0 1,1 0 0,-1 0-1,0 0 1,0-1 0,0 1-1,0 0 1,0-1-1,1 1 1,-1-1 0,0 1-1,1-1 1,-1 0 0,0 0-1,1 1 1,-1-1 0,0 0-1,1 0 1,-1 0 0,0 0-1,1-1 1,-1 1-1,0 0 1,1 0 0,-1-1-1,0 1 1,1-1 0,-1 1-1,0-1 1,2 0 0,2-3-53,1 1 0,0-1 0,-1 1 0,1-1 1,-1-1-1,0 1 0,-1-1 0,8-10 0,6-12-186,-2-1 0,-1-1 0,22-58-1,19-98 2088,-70 283-500,9-75-1174,-6 22 289,2 0 0,2 0 1,-2 59-1,8-104-432,1 1 0,0 0 0,0 0 0,0-1 1,0 1-1,0 0 0,0 0 0,0-1 0,0 1 0,0 0 0,0 0 0,0 0 0,0-1 0,0 1 0,1 0 0,-1 0 0,0-1 0,0 1 0,1 0 0,-1-1 1,1 1-1,-1 0 0,1-1 0,-1 1 0,1 0 0,-1-1 0,1 1 0,-1-1 0,1 1 0,0-1 0,-1 1 0,1-1 0,0 0 0,-1 1 0,1-1 0,0 0 1,0 0-1,-1 1 0,2-1 0,-1-1-228,0 1 0,0-1 0,0 1-1,0-1 1,0 1 0,0-1 0,0 0 0,0 0 0,0 0 0,-1 1 0,1-1 0,0 0 0,-1 0 0,1 0 0,-1 0 0,1 0 0,-1 0 0,1 0 0,-1 0 0,1-1-1,-1 1 1,0 0 0,0 0 0,0 0 0,0 0 0,0-2 0,0 1-169,1-4-1580,-1 0 0,0 0-1,0 0 1,0 0-1,-3-10 1,-9-11-6470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4.840"/>
    </inkml:context>
    <inkml:brush xml:id="br0">
      <inkml:brushProperty name="width" value="0.025" units="cm"/>
      <inkml:brushProperty name="height" value="0.025" units="cm"/>
    </inkml:brush>
  </inkml:definitions>
  <inkml:trace contextRef="#ctx0" brushRef="#br0">66 31 3427,'-22'-16'6727,"1"5"-2724,9 8 129,4 3-1441,5 0 992,6 5-2209,13 3-545,4-2-577,6-1-288,6-2 0,4-2-1153,3-1-2274,-1 0-2947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5.229"/>
    </inkml:context>
    <inkml:brush xml:id="br0">
      <inkml:brushProperty name="width" value="0.025" units="cm"/>
      <inkml:brushProperty name="height" value="0.025" units="cm"/>
    </inkml:brush>
  </inkml:definitions>
  <inkml:trace contextRef="#ctx0" brushRef="#br0">119 1 12748,'-8'1'5952,"6"0"-5617,-62 16 5533,62-16-5707,-1-1 1,1 1-1,0 0 1,0-1-1,-1 1 1,1 0-1,0 1 1,0-1-1,0 0 1,0 0-1,1 1 1,-1 0-1,0-1 1,1 1-1,-1 0 1,0-1-1,1 1 1,0 0 0,0 0-1,-1 0 1,1 0-1,0 1 1,1-1-1,-1 0 1,0 0-1,1 1 1,-1 2-1,2-4-153,1 0-1,0 0 0,0 0 1,0 0-1,0 0 1,0-1-1,0 1 0,0-1 1,0 0-1,0 1 1,0-1-1,0 0 0,0 0 1,0 0-1,0-1 1,0 1-1,2-1 0,2 1 15,8-1-17,-1-1 0,0 0-1,1-1 1,-1 0 0,20-8 0,-20 6-450,0 0-1,0 2 1,0 0 0,1 0 0,21-1-1,-34 4 402,0 0-1,0 0 1,0 1-1,0-1 0,-1 0 1,1 1-1,0-1 0,0 0 1,0 1-1,0-1 0,-1 1 1,1-1-1,0 1 0,0 0 1,-1-1-1,1 1 0,-1 0 1,1-1-1,0 1 0,-1 0 1,1 0-1,-1-1 0,0 1 1,1 0-1,-1 0 0,0 0 1,1 0-1,-1 0 0,0-1 1,0 1-1,0 0 1,0 0-1,0 0 0,0 0 1,0 1-1,4 14-2177,8-7-4615,0-8-1234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5.573"/>
    </inkml:context>
    <inkml:brush xml:id="br0">
      <inkml:brushProperty name="width" value="0.025" units="cm"/>
      <inkml:brushProperty name="height" value="0.025" units="cm"/>
    </inkml:brush>
  </inkml:definitions>
  <inkml:trace contextRef="#ctx0" brushRef="#br0">75 286 7623,'0'0'11814,"-9"4"-9737,5-2-1909,0 0-62,0-1 0,1 1 0,-1 0 1,0 0-1,1 0 0,-1 0 0,1 1 0,0-1 0,0 1 0,0 0 1,0 0-1,1 0 0,-1 0 0,1 1 0,0-1 0,-1 1 1,2-1-1,-1 1 0,0 0 0,1-1 0,-2 6 0,3-9-156,1 1-1,-1 0 1,0-1-1,0 1 1,1 0-1,-1 0 1,0-1-1,1 1 0,-1-1 1,1 1-1,-1 0 1,0-1-1,1 1 1,-1-1-1,1 1 1,0-1-1,-1 0 0,1 1 1,-1-1-1,1 1 1,0-1-1,-1 0 1,1 1-1,0-1 1,0 0-1,-1 0 0,1 0 1,0 0-1,-1 0 1,1 0-1,0 1 1,0-2-1,-1 1 1,1 0-1,0 0 0,-1 0 1,2 0-1,32-5-24,-22 0 156,-1 0 0,1 0 0,-1-1 0,-1-1 0,1 1 0,-1-2 0,17-15 0,-7 4-18,-1-1 1,26-34-1,-41 49 109,1-1 0,-1 0 0,0-1 0,-1 1 0,1-1 0,-1 1 0,-1-1 0,3-9 0,-5 16-135,0 0 0,0 0-1,0 0 1,0-1 0,0 1-1,-1 0 1,1 0 0,0 0 0,0 0-1,0-1 1,-1 1 0,1 0-1,0 0 1,0 0 0,0 0 0,-1 0-1,1 0 1,0 0 0,0 0 0,-1 0-1,1-1 1,0 1 0,0 0-1,0 0 1,-1 0 0,1 0 0,0 1-1,0-1 1,-1 0 0,1 0 0,0 0-1,0 0 1,-1 0 0,1 0-1,0 0 1,0 0 0,0 0 0,-1 0-1,1 1 1,0-1 0,0 0-1,0 0 1,-1 0 0,1 0 0,0 1-1,0-1 1,0 0 0,0 0 0,0 0-1,0 1 1,-1-1 0,1 0-1,0 0 1,0 1 0,0-1 0,0 0-1,-15 14 663,5-2-496,0 0 0,1 1 0,1 1-1,-1-1 1,2 2 0,0-1 0,1 1 0,0-1 0,2 2 0,-1-1 0,2 1-1,-4 30 1,7-44-196,0 0 0,0-1 0,0 1-1,0 0 1,0 0 0,0-1 0,1 1 0,-1 0-1,0 0 1,1-1 0,-1 1 0,1-1 0,0 1-1,0 0 1,-1-1 0,1 1 0,0-1 0,0 0-1,1 1 1,-1-1 0,0 0 0,0 1 0,1-1-1,1 1 1,0 0 1,0-1 0,0 0 0,0-1-1,0 1 1,0 0 0,0-1 0,0 0-1,0 0 1,0 0 0,1 0 0,-1 0-1,0 0 1,3-2 0,4 0-16,1-1 0,-1 0-1,0-1 1,0 0 0,0-1 0,0 0 0,10-7 0,-8 2-12,0 0 1,-1 0 0,0-1-1,12-16 1,-19 22 27,0 0-1,-1-1 0,1 1 1,-1-1-1,0 0 1,-1 0-1,1 0 1,-1 0-1,0 0 0,-1-1 1,0 1-1,1-10 1,-2 16 4,0-1 0,0 1 1,0 0-1,0-1 0,0 1 1,0-1-1,0 1 0,0 0 1,-1-1-1,1 1 0,0-1 1,0 1-1,0 0 0,-1-1 1,1 1-1,0 0 0,0-1 0,-1 1 1,1 0-1,0-1 0,-1 1 1,1 0-1,0 0 0,-1-1 1,1 1-1,-1 0 0,1 0 1,0 0-1,-1 0 0,1 0 1,-1-1-1,1 1 0,0 0 1,-1 0-1,1 0 0,-1 0 0,1 0 1,-1 0-1,1 0 0,0 0 1,-1 0-1,1 1 0,-1-1 1,1 0-1,-1 0 0,1 0 1,0 0-1,-1 1 0,1-1 1,0 0-1,-1 0 0,1 1 1,0-1-1,-1 0 0,1 1 0,-1-1 1,-21 16 384,15-9-272,1 1-1,-1-1 1,2 1-1,-1 0 1,1 1-1,0-1 0,1 1 1,0 0-1,0 0 1,1 0-1,0 1 1,-3 17-1,6-26-124,0 0 0,0 1 0,0-1 0,0 0 0,0 1 0,0-1 0,1 0 0,-1 1 0,0-1 0,1 0 0,-1 0 0,1 1 0,-1-1 0,1 0 0,0 0 0,-1 0 0,1 0 0,0 0 0,0 0 0,0 0 0,0 0 0,0 0 0,0 0 0,2 1 0,0 0 0,1-1 0,-1 0 0,0 1 0,1-1 0,-1-1 0,0 1 0,1 0 0,-1-1 0,7 0 0,-1 0 0,1 0 0,-1-1 0,1-1 0,-1 0 0,0 0 0,16-6 0,-6-2 0,-1-1 0,-1 0 0,0-1 0,-1-1 0,0-1 0,-1 0 0,20-24 0,-3-2 0,50-79 0,-80 114 0,4-2 0,-1-1 0,-1-1 0,1 1 0,-1-1 0,-1 1 0,0-1 0,0 0 0,2-12 0,-5 20 0,0 1 0,0-1 0,0 1 0,0-1 0,0 1 0,0 0 0,0-1 0,0 1 0,0-1 0,0 1 0,0-1 0,-1 1 0,1-1 0,0 1 0,0 0 0,0-1 0,-1 1 0,1-1 0,0 1 0,0 0 0,-1-1 0,1 1 0,0 0 0,-1 0 0,1-1 0,-1 1 0,1 0 0,0 0 0,-1-1 0,1 1 0,-1 0 0,1 0 0,0 0 0,-1 0 0,1-1 0,-1 1 0,1 0 0,-1 0 0,1 0 0,-1 0 0,1 0 0,-1 0 0,1 0 0,-1 1 0,-24 5 0,11 0 0,0 2 0,0-1 0,1 2 0,0 0 0,0 0 0,1 1 0,0 1 0,1 0 0,-13 17 0,16-19 0,0 1 0,1 0 0,0 1 0,0 0 0,1 0 0,1 0 0,0 1 0,1 0 0,0-1 0,0 2 0,2-1 0,-3 15 0,5-23-125,0-1 1,0 0-1,0 0 1,0 1-1,0-1 1,1 0-1,-1 0 1,1 1-1,0-1 1,0 0-1,0 0 1,1 0-1,-1 0 0,1 0 1,-1 0-1,1-1 1,0 1-1,0 0 1,0-1-1,0 0 1,1 1-1,-1-1 1,1 0-1,-1 0 0,1 0 1,0-1-1,0 1 1,0-1-1,0 1 1,4 1-1,8 0-1384,-1 0 0,0-1 0,1 0 0,-1-1-1,23-1 1,-27 0 519,27 0-12522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7.574"/>
    </inkml:context>
    <inkml:brush xml:id="br0">
      <inkml:brushProperty name="width" value="0.025" units="cm"/>
      <inkml:brushProperty name="height" value="0.025" units="cm"/>
    </inkml:brush>
  </inkml:definitions>
  <inkml:trace contextRef="#ctx0" brushRef="#br0">10 1 4260,'0'0'20158,"0"69"-18066,-7 25-4147,5-32-7292,2-51 4489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5.931"/>
    </inkml:context>
    <inkml:brush xml:id="br0">
      <inkml:brushProperty name="width" value="0.025" units="cm"/>
      <inkml:brushProperty name="height" value="0.025" units="cm"/>
    </inkml:brush>
  </inkml:definitions>
  <inkml:trace contextRef="#ctx0" brushRef="#br0">226 4 18385,'-9'-1'4063,"-1"0"-3121,1 0 1,-1 1-1,1 0 1,-1 0-1,1 1 0,-19 4 1,25-4-917,0-1 1,0 2-1,0-1 0,0 0 1,0 0-1,0 1 0,0 0 1,1-1-1,-1 1 1,1 0-1,-1 1 0,1-1 1,0 0-1,0 1 0,-1-1 1,2 1-1,-1-1 0,0 1 1,1 0-1,-1 0 1,1 0-1,0 0 0,0 0 1,0 0-1,0 0 0,0 0 1,1 0-1,-1 4 1,1-5-172,0 1 1,0-1 0,0 0 0,0 0-1,0 1 1,1-1 0,-1 0-1,1 0 1,-1 0 0,1 1 0,0-1-1,0 0 1,0 0 0,0 0 0,0 0-1,0 0 1,1-1 0,-1 1 0,1 0-1,-1-1 1,1 1 0,0-1 0,-1 1-1,3 1 1,5 1 18,0 1 0,-1-1-1,1-1 1,16 5 0,-18-6 50,1 0 0,-1 0-1,0 1 1,-1 0 0,1 0 0,0 1-1,8 6 1,-15-10 148,0 0-1,0 1 1,1-1-1,-1 1 1,0-1-1,0 1 1,0-1-1,0 0 1,0 1-1,0-1 1,1 1-1,-1-1 1,0 1-1,0-1 1,0 1-1,0-1 1,-1 1-1,1-1 1,0 0-1,0 1 1,0-1-1,0 1 1,0-1-1,-1 1 1,1-1-1,0 0 1,0 1-1,-1-1 1,1 0-1,0 1 1,0-1-1,-1 0 1,1 1-1,0-1 1,-1 0-1,1 1 1,-1-1-1,1 0 1,0 0-1,-1 0 1,1 1-1,-1-1 1,1 0-1,-1 0 1,1 0-1,0 0 1,-1 0-1,1 0 1,-1 0-1,1 0 1,-1 0-1,-32 10 470,28-9-396,-17 5-96,-41 11-1071,21-6-2612,-5 0-4758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7.331"/>
    </inkml:context>
    <inkml:brush xml:id="br0">
      <inkml:brushProperty name="width" value="0.025" units="cm"/>
      <inkml:brushProperty name="height" value="0.025" units="cm"/>
    </inkml:brush>
  </inkml:definitions>
  <inkml:trace contextRef="#ctx0" brushRef="#br0">55 0 13004,'0'0'17286,"2"13"-16843,-1-1-387,-1-3-35,1 0-1,0 1 1,1-1-1,0 0 1,0 0-1,1 0 0,0 0 1,6 13-1,-7-21-21,0 1-1,0 0 0,0-1 0,0 1 0,0-1 1,0 0-1,1 0 0,-1 1 0,0-1 0,0-1 1,1 1-1,-1 0 0,1-1 0,-1 1 0,1-1 1,-1 0-1,1 0 0,-1 0 0,4 0 0,56-8-506,-24 2 38,-37 6 461,0 0 0,0 0 0,0 0 1,0 0-1,0 0 0,0 0 0,0 0 0,0 1 0,-1-1 0,1 0 0,0 1 1,0-1-1,0 0 0,0 1 0,0-1 0,-1 1 0,1-1 0,0 1 0,0 0 1,-1-1-1,1 1 0,-1 0 0,1-1 0,0 1 0,-1 0 0,1 0 0,-1 0 1,1-1-1,-1 1 0,1 1 0,-1 1 6,1 0 0,-1 1 0,0-1-1,1 0 1,-1 0 0,-1 0 0,1 0 0,0 1 0,-2 3 0,-1 6 30,-1 0 0,0-1 0,-10 19 0,-1 1 59,9-18-18,-1 0 0,0 0 0,0 0 1,-2-1-1,0 0 0,0-1 0,-1 1 1,-17 15-1,24-27-28,1 0 0,0 1 1,-1-1-1,0 0 0,1-1 1,-1 1-1,0 0 0,1-1 0,-1 1 1,0-1-1,1 0 0,-1 0 1,0 0-1,0 0 0,1-1 1,-1 1-1,0-1 0,1 1 0,-1-1 1,0 0-1,1 0 0,-1 0 1,1 0-1,-1-1 0,1 1 1,0-1-1,0 1 0,-1-1 0,1 0 1,-2-2-1,1 0 26,-1 1 0,0-1 0,1 1 0,0-1 0,0 0 0,0 0 0,1-1 1,-1 1-1,1-1 0,0 1 0,0-1 0,1 1 0,-1-1 0,1 0 0,-1-8 0,2 12-78,1 0 0,-1 1-1,1-1 1,0 1 0,-1-1 0,1 1 0,0-1 0,-1 1-1,1-1 1,0 1 0,-1-1 0,1 1 0,0 0 0,0-1-1,0 1 1,-1 0 0,1 0 0,0 0 0,0 0 0,0 0-1,-1 0 1,1 0 0,0 0 0,0 0 0,0 0 0,0 0-1,-1 0 1,1 0 0,0 1 0,0-1 0,0 0 0,-1 1-1,2 0 1,31 9-1699,25 15-7300,-29-16 1313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7.674"/>
    </inkml:context>
    <inkml:brush xml:id="br0">
      <inkml:brushProperty name="width" value="0.025" units="cm"/>
      <inkml:brushProperty name="height" value="0.025" units="cm"/>
    </inkml:brush>
  </inkml:definitions>
  <inkml:trace contextRef="#ctx0" brushRef="#br0">96 1 21652,'0'0'5766,"-49"70"-3043,31-34-2019,3 3-351,4-6 159,9-2-416,2-11-128,7-8-577,9-7-960,7-5-961,-4-7-1827,-2-13-4323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8.047"/>
    </inkml:context>
    <inkml:brush xml:id="br0">
      <inkml:brushProperty name="width" value="0.025" units="cm"/>
      <inkml:brushProperty name="height" value="0.025" units="cm"/>
    </inkml:brush>
  </inkml:definitions>
  <inkml:trace contextRef="#ctx0" brushRef="#br0">17 1 16752,'0'0'15524,"3"13"-15081,0 0-437,-1 0 0,0-1 0,-1 1 0,0 0 0,-1 0 0,0 0 0,-3 14 0,-8 45-6,2 1 0,3 122 0,6-192-204,0 1 0,1-1 0,-1 0 0,1 0 0,0 0 0,0 0 0,0 0 0,0 0 0,0 0 0,1-1 0,-1 1 0,4 4 0,-4-6 50,0 0-1,0 0 1,0 0-1,0-1 1,0 1 0,0 0-1,0-1 1,0 1-1,0-1 1,0 1-1,0-1 1,0 0-1,0 1 1,0-1 0,0 0-1,1 0 1,-1 0-1,0 0 1,0 0-1,0 0 1,0 0 0,1 0-1,-1 0 1,0 0-1,0-1 1,0 1-1,0 0 1,0-1-1,0 1 1,0-1 0,0 1-1,0-1 1,0 0-1,0 1 1,0-1-1,0 0 1,0 0 0,1-1-1,11-13-7602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8.393"/>
    </inkml:context>
    <inkml:brush xml:id="br0">
      <inkml:brushProperty name="width" value="0.025" units="cm"/>
      <inkml:brushProperty name="height" value="0.025" units="cm"/>
    </inkml:brush>
  </inkml:definitions>
  <inkml:trace contextRef="#ctx0" brushRef="#br0">163 18 17296,'0'0'12674,"-10"-5"-11847,7 4-780,1-1-25,-1 1-1,1-1 0,-1 1 0,1 0 0,-1 0 1,0 0-1,1 0 0,-1 1 0,0-1 1,0 1-1,0-1 0,1 1 0,-1 0 0,0 0 1,0 0-1,0 1 0,0-1 0,1 1 0,-1-1 1,0 1-1,0 0 0,1 0 0,-1 0 1,1 1-1,-1-1 0,1 0 0,-1 1 0,1 0 1,0-1-1,0 1 0,0 0 0,-4 4 1,0 2 31,-1 1 1,1 0 0,0 0 0,1 0-1,0 0 1,0 1 0,1 0 0,0 0 0,1 0-1,0 0 1,1 0 0,-2 19 0,4-28-52,0 0 0,1 0 1,-1 0-1,0 0 0,1 0 1,-1 0-1,1 0 0,-1 0 1,1-1-1,-1 1 0,1 0 1,0 0-1,-1 0 0,1-1 1,0 1-1,-1 0 0,1-1 1,0 1-1,0-1 0,0 1 1,0-1-1,0 1 0,0-1 1,0 0-1,0 1 0,0-1 0,0 0 1,0 0-1,0 0 0,0 1 1,0-1-1,0 0 0,0-1 1,0 1-1,0 0 0,0 0 1,0 0-1,0 0 0,0-1 1,0 0-1,6 1 7,-1-2 0,1 1 0,-1-1 0,0 0 0,10-5 0,0-4-58,-1 0 0,1-1 0,-2-1 0,0-1 0,0 0 0,-1 0 0,-1-2-1,-1 1 1,16-28 0,-35 83-132,-3-14 252,8-18 2,-1 0 0,1 0 0,0 0 1,0 0-1,1 1 0,0-1 1,1 1-1,0-1 0,0 1 0,1 0 1,0 8-1,1-16-70,-1 0 0,0-1 1,1 1-1,-1-1 0,0 1 0,1-1 1,-1 1-1,1-1 0,-1 1 0,1-1 1,-1 1-1,1-1 0,-1 1 0,1-1 1,-1 0-1,1 0 0,-1 1 0,1-1 1,0 0-1,-1 0 0,1 1 0,0-1 1,-1 0-1,1 0 0,0 0 0,-1 0 1,1 0-1,0 0 0,-1 0 0,1 0 1,0 0-1,-1-1 0,1 1 0,0 0 1,-1 0-1,2-1 0,23-10-27,-13 2 24,0 0 0,-1-1 0,-1-1 0,1 0 0,10-15 0,-12 15 0,0 0 0,0 0 0,1 1 0,1 0 0,0 1 0,12-8 0,-23 17 0,0 0 0,0 0 0,1-1 0,-1 1 0,0 0 0,0 0 0,1 0 0,-1 0 0,0 0 0,0 0 0,1-1 0,-1 1 0,0 0 0,0 0 0,1 0 0,-1 0 0,0 0 0,0 0 0,1 0 0,-1 0 0,0 0 0,1 0 0,-1 0 0,0 1 0,0-1 0,1 0 0,-1 0 0,0 0 0,0 0 0,1 0 0,-1 0 0,0 1 0,0-1 0,1 0 0,-1 0 0,0 0 0,0 1 0,0-1 0,0 0 0,1 0 0,-1 0 0,0 1 0,0-1 0,0 0 0,0 0 0,0 1 0,2 19 0,-10 24 0,-3-13 0,7-18 0,-1-1 0,2 1 0,0 0 0,0 0 0,-1 22 0,4-35 1,0 0 0,0 1 0,0-1 1,0 0-1,0 1 0,1-1 0,-1 0 0,0 1 0,0-1 1,0 0-1,0 1 0,0-1 0,0 0 0,1 1 0,-1-1 1,0 0-1,0 0 0,0 1 0,1-1 0,-1 0 0,0 0 1,0 1-1,1-1 0,-1 0 0,0 0 0,1 0 0,-1 1 0,0-1 1,1 0-1,-1 0 0,0 0 0,1 0 0,-1 0 0,0 0 1,1 0-1,-1 0 0,1 0 0,18-3 43,14-14-484,-30 15 289,23-17-4271,0-1-5510,-10 6-2533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8.751"/>
    </inkml:context>
    <inkml:brush xml:id="br0">
      <inkml:brushProperty name="width" value="0.025" units="cm"/>
      <inkml:brushProperty name="height" value="0.025" units="cm"/>
    </inkml:brush>
  </inkml:definitions>
  <inkml:trace contextRef="#ctx0" brushRef="#br0">72 14 16912,'0'0'9251,"9"-2"-6213,-1-1-2546,-3 1-229,0 1 0,0-1 0,0 1 0,0 0 0,1 1 0,-1-1 0,8 1 0,-12 0-239,0 1 1,0-1-1,1 0 0,-1 1 0,0-1 1,0 1-1,1 0 0,-1-1 0,0 1 1,0 0-1,0 0 0,0 0 0,0 0 1,0 0-1,0 0 0,-1 0 0,1 0 1,0 0-1,0 0 0,-1 0 0,1 0 1,-1 1-1,1-1 0,-1 0 0,1 0 1,-1 1-1,0-1 0,1 0 0,-1 1 1,0-1-1,0 0 0,0 1 0,0-1 1,0 0-1,-1 1 0,1-1 0,0 0 1,-1 1-1,0 1 0,-3 10-24,-1 0 0,-1 0 0,0 0 0,-1-1 0,0 0 0,0 0 0,-2-1 0,1 0 0,-16 15 0,-9 14 0,24-28 0,5-8 0,0 1 0,0 1 0,1-1 0,-1 1 0,1-1 0,0 1 0,1 0 0,-1 0 0,-1 9 0,4-15 0,0 1 0,0-1 0,0 1 0,0-1 0,0 1 0,0-1 0,1 0 0,-1 1 0,0-1 0,0 1 0,0-1 0,1 0 0,-1 1 0,0-1 0,1 1 0,-1-1 0,0 0 0,1 0 0,-1 1 0,0-1 0,1 0 0,-1 0 0,1 1 0,-1-1 0,1 0 0,-1 0 0,0 0 0,1 0 0,-1 1 0,1-1 0,-1 0 0,1 0 0,-1 0 0,1 0 0,-1 0 0,1 0 0,-1 0 0,0 0 0,2-1 0,21-1 0,-22 2 0,20-7 0,0 0 0,0-2 0,-1 0 0,0-1 0,-1-1 0,26-20 0,-14 11 0,-27 18-504,6-5-6374,-10 7 6723,0 0-1,0-1 1,0 1 0,0 0-1,0 0 1,0 0-1,0-1 1,0 1 0,0 0-1,0 0 1,-1 0 0,1 0-1,0-1 1,0 1-1,0 0 1,0 0 0,0 0-1,0 0 1,0 0 0,0-1-1,0 1 1,-1 0-1,1 0 1,0 0 0,0 0-1,0 0 1,0 0 0,0-1-1,-1 1 1,1 0-1,0 0 1,0 0 0,0 0-1,0 0 1,-1 0 0,1 0-1,0 0 1,0 0-1,0 0 1,-1 0 0,1 0-1,0 0 1,0 0 0,0 0-1,0 0 1,-1 0-1,1 0 1,0 0 0,0 0-1,0 0 1,0 1 0,-1-1-1,1 0 1,0 0 0,0 0-1,0 0 1,0 0-1,-1 0 1,-15 0-10682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6:39.092"/>
    </inkml:context>
    <inkml:brush xml:id="br0">
      <inkml:brushProperty name="width" value="0.025" units="cm"/>
      <inkml:brushProperty name="height" value="0.025" units="cm"/>
    </inkml:brush>
  </inkml:definitions>
  <inkml:trace contextRef="#ctx0" brushRef="#br0">775 451 14510,'0'0'13965,"73"-43"-12332,-31 32-608,-4 0-320,-2 3-353,-8 2-352,-2 2-1121,-11 2-2210,-8-1-4708</inkml:trace>
  <inkml:trace contextRef="#ctx0" brushRef="#br0" timeOffset="1">0 29 25144,'0'0'1665,"61"-29"-10153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5.164"/>
    </inkml:context>
    <inkml:brush xml:id="br0">
      <inkml:brushProperty name="width" value="0.025" units="cm"/>
      <inkml:brushProperty name="height" value="0.025" units="cm"/>
    </inkml:brush>
  </inkml:definitions>
  <inkml:trace contextRef="#ctx0" brushRef="#br0">2 905 19891,'0'0'1132,"0"8"-113,-1-6-929,1 0 0,0 1 0,0-1 0,0 0 0,0 0 0,0 0 0,0 0-1,1 0 1,-1 0 0,1 0 0,-1 0 0,1 0 0,0 0 0,0-1 0,0 1 0,2 3 0,-3-5-56,1 0 1,-1 1-1,1-1 1,0 0-1,-1 1 1,1-1-1,0 0 1,-1 0-1,1 1 1,0-1-1,0 0 1,-1 0-1,1 0 1,0 0-1,-1 0 1,1 0-1,0 0 1,0 0 0,-1-1-1,1 1 1,0 0-1,0-1 1,29-17 386,3-13-248,-2 0-1,-1-2 0,33-47 1,69-117-879,-47 48-326,71-169-1,-131 263 1571,-24 52-446,0 0 82,0 0 1,1 0 0,-1 0 0,1 0-1,0 1 1,-1-1 0,1 0 0,0 1 0,1-1-1,-1 1 1,4-3 0,-5 7-25,0-1 1,-1 1-1,1 0 1,-1 0-1,1 0 0,-1 0 1,1 0-1,-1 0 0,0 0 1,0 0-1,0 4 0,-1 227 1762,4 129-1918,9-230-311,-9-116-1661,0 0-1,1 0 0,8 18 0,-6-24-4485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5.507"/>
    </inkml:context>
    <inkml:brush xml:id="br0">
      <inkml:brushProperty name="width" value="0.025" units="cm"/>
      <inkml:brushProperty name="height" value="0.025" units="cm"/>
    </inkml:brush>
  </inkml:definitions>
  <inkml:trace contextRef="#ctx0" brushRef="#br0">0 136 18385,'0'0'7944,"79"-30"-6599,-28 10-448,6 1-577,2 2-256,-4-1-1377,-7 0-3587,-8 4-4581</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5.864"/>
    </inkml:context>
    <inkml:brush xml:id="br0">
      <inkml:brushProperty name="width" value="0.025" units="cm"/>
      <inkml:brushProperty name="height" value="0.025" units="cm"/>
    </inkml:brush>
  </inkml:definitions>
  <inkml:trace contextRef="#ctx0" brushRef="#br0">340 0 17745,'0'0'1030,"-11"14"11,-1 1-626,1 0 0,1 1 0,0 0 0,1 1-1,0 0 1,-9 31 0,-101 381 3429,73-226-3326,-24 254-1,68-433-543,-10 136 137,11-134-231,2 0 0,0 0 0,10 49 0,5-39-1304,-16-35 1271,0 0 0,0-1 1,1 1-1,-1 0 0,0-1 0,1 1 1,-1 0-1,0-1 0,1 1 0,-1 0 1,1-1-1,-1 1 0,1-1 0,-1 1 1,1-1-1,0 1 0,-1-1 0,1 1 1,0-1-1,-1 1 0,1-1 1,0 0-1,-1 0 0,1 1 0,0-1 1,0 0-1,-1 0 0,1 0 0,0 0 1,0 0-1,-1 0 0,1 0 0,0 0 1,0 0-1,0 0 0,-1 0 0,1 0 1,0-1-1,-1 1 0,1 0 0,0 0 1,0-1-1,-1 1 0,1-1 1,0 0-1,11-21-6013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7.930"/>
    </inkml:context>
    <inkml:brush xml:id="br0">
      <inkml:brushProperty name="width" value="0.025" units="cm"/>
      <inkml:brushProperty name="height" value="0.025" units="cm"/>
    </inkml:brush>
  </inkml:definitions>
  <inkml:trace contextRef="#ctx0" brushRef="#br0">43 0 13453,'0'0'2530,"-20"54"-480,10-27-128,4-2-545,2-3-928,1 1-353,3-5-160,0-3-929,1-1-545,8-5 129,2 0-609,-4 0-1057,-1 4-192,0 4-2242</inkml:trace>
  <inkml:trace contextRef="#ctx0" brushRef="#br0" timeOffset="1">42 444 2498,'0'0'5253,"-8"73"-3427,4-40-769,0-2-192,1-3 320,1-6-480,-3 0-609,4-8-449,-4-5-2081,5-2-3748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6.208"/>
    </inkml:context>
    <inkml:brush xml:id="br0">
      <inkml:brushProperty name="width" value="0.025" units="cm"/>
      <inkml:brushProperty name="height" value="0.025" units="cm"/>
    </inkml:brush>
  </inkml:definitions>
  <inkml:trace contextRef="#ctx0" brushRef="#br0">1 158 17745,'0'0'971,"14"-11"-122,-12 10-818,10-9 215,0 1 1,1 1-1,0 0 0,0 1 1,1 0-1,0 1 0,0 0 0,22-4 1,82-12 952,184-11 0,125 20-924,-329 11-231,257-2-7,-341 4 9,0 0-1,-1 1 1,1 1 0,0 0-1,-1 0 1,25 9-1,-34-9-4,0 0-1,0 0 0,0 1 0,0-1 0,0 1 0,-1 0 0,1 0 0,-1 0 0,0 1 0,0-1 0,0 1 0,0-1 1,-1 1-1,1 0 0,-1 0 0,0 0 0,0 1 0,-1-1 0,1 0 0,-1 1 0,0-1 0,0 1 0,1 8 0,0 19 397,-1-1-1,-1 1 0,-9 56 0,-27 97 1113,7-42-364,10-10-371,5 0-1,7 252 0,22-262-2982,-9-87 219,-2 0 1,0 68-1,-5-96 1051,0 0 0,0 0 1,-1-1-1,0 1 0,-1 0 0,1-1 1,-1 0-1,-1 0 0,0 0 0,0 0 1,0 0-1,-1-1 0,1 0 0,-2 0 1,1 0-1,-12 9 0,-31 23-7770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16.551"/>
    </inkml:context>
    <inkml:brush xml:id="br0">
      <inkml:brushProperty name="width" value="0.025" units="cm"/>
      <inkml:brushProperty name="height" value="0.025" units="cm"/>
    </inkml:brush>
  </inkml:definitions>
  <inkml:trace contextRef="#ctx0" brushRef="#br0">0 282 22709,'0'0'545,"66"11"96,9-11 1697,41-29 513,42-16-1154,33-7-704,15-3-609,12 9-287,-4 10-1315,-20 14-4579,-31 14-4613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09.536"/>
    </inkml:context>
    <inkml:brush xml:id="br0">
      <inkml:brushProperty name="width" value="0.025" units="cm"/>
      <inkml:brushProperty name="height" value="0.025" units="cm"/>
    </inkml:brush>
  </inkml:definitions>
  <inkml:trace contextRef="#ctx0" brushRef="#br0">37 0 10314,'0'0'3966,"-2"9"-1943,-9 60 646,2-16-515,-5 97 1,23 110 2148,0 2-3610,12 310-571,-1-121 413,48 349 587,-62-749-1048,27 476 236,-32 3 126,0 61-179,59 1 431,50-8 7,-98-511-653,-4 1 0,-2 0 0,-4 0-1,-3 0 1,-13 83 0,11-107-773,25-62-1522,-15 7 2192,1 0-1,0 1 1,1 0-1,-1 0 1,1 1 0,-1 0-1,1 1 1,0 0 0,16-2-1,7 2-334,49 3 0,-25 0-937,643-31 185,-109 0 620,521 54 1398,860 31-589,-692-29 143,1298 32-34,-690 46 3368,-1798-96-3909,1026 59-13930,-1093-67 5806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09.895"/>
    </inkml:context>
    <inkml:brush xml:id="br0">
      <inkml:brushProperty name="width" value="0.025" units="cm"/>
      <inkml:brushProperty name="height" value="0.025" units="cm"/>
    </inkml:brush>
  </inkml:definitions>
  <inkml:trace contextRef="#ctx0" brushRef="#br0">356 13 19731,'-1'0'121,"1"0"0,0-1 1,0 1-1,-1 0 0,1 0 1,0 0-1,0 0 0,0-1 1,-1 1-1,1 0 0,0 0 0,0-1 1,0 1-1,0 0 0,0 0 1,-1-1-1,1 1 0,0 0 1,0 0-1,0-1 0,0 1 1,0 0-1,0 0 0,0-1 1,0 1-1,0 0 0,0 0 1,0-1-1,0 1 0,0 0 1,0-1-1,0 1 0,0 0 1,0 0-1,1-1 0,-1 1 0,0 0 1,0 0-1,0-1 0,0 1 1,0 0-1,1 0 0,-1 0 1,0-1-1,0 1 0,0 0 1,1 0-1,-1 0 0,0 0 1,0-1-1,1 1 0,-1 0 1,0 0-1,0 0 0,1 0 0,20 8 2223,25 22-1184,-19-9-945,0 1-1,-2 2 1,28 31 0,-48-49-191,1 0 0,-1 0 0,0 1 0,-1 0 0,0 0 0,0 0 0,0 1 0,-1-1 0,0 1 0,-1 0 1,0 0-1,0 0 0,0 0 0,-1 0 0,0 0 0,-1 0 0,0 0 0,0 1 0,-3 13 0,1-15 9,-1 0 0,0 0 0,-1-1 0,1 1 0,-1-1 0,-1 0 0,1 0 0,-1-1 0,0 1 0,0-1 0,-1 0 0,1 0 0,-1-1 0,-10 6 0,-12 7 332,-59 25 0,68-33-292,-92 36-261,-37 17 948,129-52-1942,1 0 0,0 1 1,0 1-1,1 1 0,-20 18 0,27-18-7989</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10.543"/>
    </inkml:context>
    <inkml:brush xml:id="br0">
      <inkml:brushProperty name="width" value="0.025" units="cm"/>
      <inkml:brushProperty name="height" value="0.025" units="cm"/>
    </inkml:brush>
  </inkml:definitions>
  <inkml:trace contextRef="#ctx0" brushRef="#br0">2 0 19635,'0'0'11370,"3"9"-10836,2 6-426,-1 0 1,0 0-1,-2 0 0,1 1 0,-1 20 0,-3 94-77,0-84-60,-12 45 202,7-60-4324,3-8-8729,4-48 4723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10.918"/>
    </inkml:context>
    <inkml:brush xml:id="br0">
      <inkml:brushProperty name="width" value="0.025" units="cm"/>
      <inkml:brushProperty name="height" value="0.025" units="cm"/>
    </inkml:brush>
  </inkml:definitions>
  <inkml:trace contextRef="#ctx0" brushRef="#br0">8 82 18514,'0'0'12171,"-2"11"-11712,0 3-385,0 1 0,1 0 1,1-1-1,0 1 0,0 0 0,2 0 0,0-1 0,4 15 0,1-8-27,1-1-1,0 0 1,2 0-1,23 35 1,-29-49-30,0 0 1,0-1-1,0 0 1,1 1-1,-1-2 1,1 1-1,1 0 1,-1-1-1,1 0 1,-1-1-1,1 1 1,0-1-1,0 0 0,1 0 1,-1-1-1,1 0 1,-1 0-1,1 0 1,12 0-1,-15-2-6,1-1 0,0 0 0,-1-1-1,1 1 1,-1-1 0,0 0 0,0 0 0,1 0-1,-1 0 1,0-1 0,-1 0 0,1 0 0,0 0-1,-1 0 1,0 0 0,0-1 0,0 0 0,0 1-1,0-1 1,-1 0 0,1 0 0,-1-1-1,1-4 1,6-9 18,-1-1 0,-1-1-1,9-39 1,1-56-29,-16 100 0,0 1 0,-1-1 0,-1 0 0,0 1 0,-7-28 0,8 40 0,0 0 0,-1 1 0,1-1 0,-1 1 0,1-1 0,-1 0 0,0 1 0,1-1 0,-1 1 0,0 0 0,0-1 0,0 1 0,0 0 0,0-1 0,0 1 0,-1 0 0,1 0 0,0 0 0,-1 0 0,1 0 0,0 0 0,-1 0 0,1 1 0,-1-1 0,1 0 0,-1 1 0,0-1 0,1 1 0,-1 0 0,0 0 0,1-1 0,-1 1 0,-2 0 0,2 1 0,0 0 0,0-1 0,1 1 0,-1 0 0,0 0 0,1 0 0,-1 0 0,1 1 0,0-1 0,-1 0 0,1 1 0,0-1 0,-1 0 0,1 1 0,0 0 0,0-1 0,0 1 0,1 0 0,-1-1 0,0 1 0,1 0 0,-1 0 0,1-1 0,-1 1 0,1 0 0,0 0 0,0 0 0,0 3 0,1 40-2006,-1-37 948,1-1 0,1 1 0,0-1 0,0 1 0,0-1 0,6 12 0,5 8-6442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11.384"/>
    </inkml:context>
    <inkml:brush xml:id="br0">
      <inkml:brushProperty name="width" value="0.025" units="cm"/>
      <inkml:brushProperty name="height" value="0.025" units="cm"/>
    </inkml:brush>
  </inkml:definitions>
  <inkml:trace contextRef="#ctx0" brushRef="#br0">13 0 22453,'0'0'9615,"-2"13"-8975,-2 7-627,1 0-1,1 0 0,1 0 0,1 0 0,2 20 1,-2-35-14,1 1 0,0-1 1,1 0-1,-1 1 1,1-1-1,0 0 0,0 0 1,1 0-1,-1-1 1,1 1-1,6 7 0,-6-9 1,-1-1 0,1 1-1,0-1 1,1 0 0,-1 0-1,0 0 1,0-1-1,1 1 1,-1-1 0,1 0-1,0 1 1,-1-2 0,1 1-1,0 0 1,-1-1-1,1 0 1,0 1 0,0-1-1,5-1 1,-4 0 0,1-1 0,-1 1 0,0-1 0,0 0 0,0 0 0,0-1 0,-1 0 0,1 1 0,-1-1 0,1-1 0,-1 1 0,0-1 0,0 0 0,-1 1 0,1-2 0,-1 1 0,0 0 0,0-1 0,4-7 0,1-3 0,-1 0 0,0 0 0,-1-1 0,0 1 0,3-19 0,-3-14 0,-7 35 0,-8 30 0,1 9 0,1 0 0,-5 31 0,10-46 0,1 0 0,0 0 0,1 1 0,0-1 0,1 1 0,0-1 0,5 21 0,-3-28-31,-1 1 1,0-1-1,1 0 0,-1 0 1,1-1-1,0 1 0,1-1 0,-1 1 1,0-1-1,1 0 0,0 0 1,0-1-1,0 1 0,6 2 1,-8-3-87,1 0 1,0-1 0,1 1 0,-1-1 0,0 0 0,0 0 0,0 0 0,1 0 0,-1-1-1,1 1 1,-1-1 0,0 0 0,1 0 0,-1 0 0,1 0 0,-1-1 0,0 1 0,1-1-1,-1 0 1,6-2 0,0-11-5633,-4-6-3476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11.727"/>
    </inkml:context>
    <inkml:brush xml:id="br0">
      <inkml:brushProperty name="width" value="0.025" units="cm"/>
      <inkml:brushProperty name="height" value="0.025" units="cm"/>
    </inkml:brush>
  </inkml:definitions>
  <inkml:trace contextRef="#ctx0" brushRef="#br0">0 19 21140,'0'0'11627,"57"0"-11627,-38-1 0,5 0 0,-3 1 0,-1 0-512,-4-2-5798,-1 2-4517</inkml:trace>
  <inkml:trace contextRef="#ctx0" brushRef="#br0" timeOffset="1">207 36 20083,'0'0'12684,"55"-21"-13645,-50 15-5669,-5-2-7464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25.322"/>
    </inkml:context>
    <inkml:brush xml:id="br0">
      <inkml:brushProperty name="width" value="0.025" units="cm"/>
      <inkml:brushProperty name="height" value="0.025" units="cm"/>
    </inkml:brush>
  </inkml:definitions>
  <inkml:trace contextRef="#ctx0" brushRef="#br0">0 6 17457,'0'0'5204,"11"-2"-3602,4 0-1328,0 1 0,1 1-1,-1 0 1,0 0 0,1 2 0,15 3-1,165 59-86,-132-42-96,-64-22-80,1 0 0,-1 0 0,0 0 0,0 0-1,0 0 1,1 0 0,-1 0 0,0 0 0,0 0 0,0 0 0,1 1 0,-1-1 0,0 0 0,0 0-1,0 0 1,1 0 0,-1 0 0,0 0 0,0 0 0,0 1 0,0-1 0,0 0 0,1 0-1,-1 0 1,0 0 0,0 1 0,0-1 0,0 0 0,0 0 0,0 0 0,0 1 0,0-1-1,0 0 1,0 0 0,0 0 0,0 1 0,0-1 0,0 0 0,0 0 0,0 0 0,0 1-1,0-1 1,0 0 0,0 0 0,0 1 0,0-1 0,0 0 0,-12 9 622,-26 7 467,32-14-948,-51 20 707,1 3 1,-82 49-1,109-49-653,20-9-2168,9-15 1761,0-1 0,0 0-1,0 1 1,0-1 0,1 1 0,-1-1-1,0 0 1,0 1 0,0-1 0,0 1 0,0-1-1,1 0 1,-1 1 0,0-1 0,0 0-1,1 1 1,-1-1 0,0 0 0,1 1-1,-1-1 1,0 0 0,1 0 0,-1 1-1,0-1 1,1 0 0,-1 0 0,0 0-1,1 0 1,-1 1 0,1-1 0,-1 0 0,0 0-1,1 0 1,-1 0 0,1 0 0,18 2-6803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25.681"/>
    </inkml:context>
    <inkml:brush xml:id="br0">
      <inkml:brushProperty name="width" value="0.025" units="cm"/>
      <inkml:brushProperty name="height" value="0.025" units="cm"/>
    </inkml:brush>
  </inkml:definitions>
  <inkml:trace contextRef="#ctx0" brushRef="#br0">335 1 18065,'0'0'7864,"-8"4"-7117,-29 17-590,-173 86 1474,196-102-1402,9-3-170,-1-1 0,1 1 0,1 0 1,-1 0-1,0 0 0,0 1 0,1 0 0,-1 0 1,1 0-1,0 0 0,0 1 0,-5 5 1,9-8-61,0 0 0,0-1 1,0 1-1,0 0 0,0 0 1,0-1-1,0 1 0,1 0 1,-1-1-1,0 1 1,0 0-1,1-1 0,-1 1 1,0-1-1,1 1 0,-1 0 1,0-1-1,1 1 0,-1-1 1,1 1-1,-1-1 0,1 1 1,-1-1-1,1 0 1,0 1-1,-1-1 0,1 0 1,-1 1-1,1-1 0,0 0 1,-1 0-1,1 1 0,0-1 1,-1 0-1,1 0 1,0 0-1,-1 0 0,1 0 1,0 0-1,0 0 0,0 0 1,37 3 110,-34-3-81,59 1-154,69 6 216,-44 8-5470,-65-10 969,-4-4-2049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8.304"/>
    </inkml:context>
    <inkml:brush xml:id="br0">
      <inkml:brushProperty name="width" value="0.025" units="cm"/>
      <inkml:brushProperty name="height" value="0.025" units="cm"/>
    </inkml:brush>
  </inkml:definitions>
  <inkml:trace contextRef="#ctx0" brushRef="#br0">45 1 9161,'0'0'3779,"-20"60"-1665,9-30 256,6-9-608,-2-6-737,6-3-608,1-8-321,2-9-7079,2-3-832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3:26.087"/>
    </inkml:context>
    <inkml:brush xml:id="br0">
      <inkml:brushProperty name="width" value="0.025" units="cm"/>
      <inkml:brushProperty name="height" value="0.025" units="cm"/>
    </inkml:brush>
  </inkml:definitions>
  <inkml:trace contextRef="#ctx0" brushRef="#br0">370 17 18514,'-10'0'1163,"4"0"-950,-9 0 342,0 0 0,0 1 1,0 0-1,1 1 0,-1 1 1,-28 9-1,19-1-207,0 1-1,1 1 0,-39 29 1,54-36-301,0 0-1,1 1 1,0-1 0,0 1 0,1 1-1,0 0 1,0-1 0,1 2 0,0-1 0,0 1-1,1-1 1,0 1 0,-4 16 0,7-22-16,0-1 0,1 1 0,0-1 0,-1 1 0,1 0 0,0-1 0,1 1 0,-1 0 0,0-1 0,1 1 0,-1-1 0,1 1 0,0 0 0,0-1 0,0 0 1,0 1-1,0-1 0,0 0 0,1 1 0,-1-1 0,1 0 0,0 0 0,0 0 0,-1 0 0,1-1 0,0 1 0,0 0 0,1-1 0,-1 1 0,0-1 0,1 0 0,-1 0 0,0 0 0,1 0 0,-1 0 0,4 0 0,10 3 316,0-1 0,0-1-1,0 0 1,27-2-1,-32 0-88,18 0 101,1-1 0,-1-2 0,0-1 1,-1-1-1,34-11 0,-50 12-241,1 0 0,0-1 0,-1 0 0,0-1 0,-1-1 0,1 0 0,-1-1-1,0 0 1,-1 0 0,0-1 0,0 0 0,-1-1 0,13-18 0,-19 25-137,-1-1 0,1 0-1,-1 0 1,0 0 0,-1 0 0,1 0 0,0-1-1,-1 1 1,0 0 0,0-1 0,-1 1-1,1-1 1,-1 1 0,0-1 0,0 1 0,-1-6-1,0 6-33,0 0-1,0 1 1,-1-1-1,0 0 1,1 1-1,-1-1 0,-1 1 1,1 0-1,0 0 1,-1 0-1,1 0 1,-1 0-1,0 0 0,0 1 1,-4-3-1,-4-1-179,1 0-1,-1 0 1,-1 1-1,1 1 0,-1 0 1,0 0-1,0 1 1,0 1-1,0 0 1,-19 0-1,26 2-171,-34-1-3864,15 2-2935,0 4-9003</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9.528"/>
    </inkml:context>
    <inkml:brush xml:id="br0">
      <inkml:brushProperty name="width" value="0.025" units="cm"/>
      <inkml:brushProperty name="height" value="0.025" units="cm"/>
    </inkml:brush>
  </inkml:definitions>
  <inkml:trace contextRef="#ctx0" brushRef="#br0">14 0 24023,'-2'8'1708,"-2"9"-961,1 1-1,0-1 1,2 1-1,0-1 1,1 1-1,3 18 1,1-7-200,1 1 1,18 56 0,4-16-526,70 133 0,-94-198-20,1 3 10,1 1-1,-1-2 0,2 1 0,-1 0 0,10 9 1,-14-15-11,0-2 0,1 1 0,-1 0 1,0 0-1,0 0 0,0 0 0,1-1 0,-1 1 1,0-1-1,1 1 0,-1-1 0,0 1 0,1-1 1,-1 0-1,1 1 0,-1-1 0,1 0 1,-1 0-1,1 0 0,-1 0 0,0-1 0,1 1 1,-1 0-1,1-1 0,-1 1 0,0-1 0,1 1 1,-1-1-1,0 1 0,1-1 0,-1 0 0,0 0 1,0 0-1,0 0 0,0 1 0,0-2 1,0 1-1,0 0 0,0 0 0,0 0 0,0 0 1,0-1-1,0-1 0,25-40-1,-2-1 0,-3-1 0,-1 0 0,19-66 0,-25 71 0,-2 5 0,3-5 0,-1 0 0,-2-2 0,7-52 0,-19 94-69,0 0 1,0 0-1,0 0 1,0 0-1,0 0 1,0 0-1,0 0 1,0 0-1,0 0 1,-1 0-1,1 0 1,0 0-1,0 0 1,0 0-1,0 0 1,0 0-1,0 0 1,0 0-1,0 0 1,0 0-1,0 0 1,-1 0-1,1 0 1,0 0-1,-1 2-1944,-7 10-5984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09.886"/>
    </inkml:context>
    <inkml:brush xml:id="br0">
      <inkml:brushProperty name="width" value="0.025" units="cm"/>
      <inkml:brushProperty name="height" value="0.025" units="cm"/>
    </inkml:brush>
  </inkml:definitions>
  <inkml:trace contextRef="#ctx0" brushRef="#br0">250 0 11819,'0'0'19405,"-3"15"-18310,-9 38-929,-2-1-1,-3-1 1,-35 78 0,-99 150-2388,158-293-3385,2-8 1759,2-5-107,14-24-4330</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0.229"/>
    </inkml:context>
    <inkml:brush xml:id="br0">
      <inkml:brushProperty name="width" value="0.025" units="cm"/>
      <inkml:brushProperty name="height" value="0.025" units="cm"/>
    </inkml:brush>
  </inkml:definitions>
  <inkml:trace contextRef="#ctx0" brushRef="#br0">153 66 17585,'4'-9'3785,"0"-4"-2394,-2 7-626,-1 1-1,1 0 0,0-1 1,1 1-1,-1 0 1,5-6-1,-5 20 3107,1 35-3535,-15 165-81,-1 3-62,13-212-193,1 13-2139,8-6-3367</inkml:trace>
  <inkml:trace contextRef="#ctx0" brushRef="#br0" timeOffset="1">1 346 20499,'0'0'12268,"75"-50"-12268,-36 40 0,1-2 0,0 1 0,-3-1 0,-8 2-4228,-8 0-4933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0.571"/>
    </inkml:context>
    <inkml:brush xml:id="br0">
      <inkml:brushProperty name="width" value="0.025" units="cm"/>
      <inkml:brushProperty name="height" value="0.025" units="cm"/>
    </inkml:brush>
  </inkml:definitions>
  <inkml:trace contextRef="#ctx0" brushRef="#br0">0 1 24023,'0'0'8744,"64"22"-9545,-35-24-4644,-1-11-3587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0.946"/>
    </inkml:context>
    <inkml:brush xml:id="br0">
      <inkml:brushProperty name="width" value="0.025" units="cm"/>
      <inkml:brushProperty name="height" value="0.025" units="cm"/>
    </inkml:brush>
  </inkml:definitions>
  <inkml:trace contextRef="#ctx0" brushRef="#br0">0 0 15278,'0'0'16592,"61"39"-17008,-43-42-2179,-2-5-1537,-7 1-288,-6-2 32,-3 2-1313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1.287"/>
    </inkml:context>
    <inkml:brush xml:id="br0">
      <inkml:brushProperty name="width" value="0.025" units="cm"/>
      <inkml:brushProperty name="height" value="0.025" units="cm"/>
    </inkml:brush>
  </inkml:definitions>
  <inkml:trace contextRef="#ctx0" brushRef="#br0">22 0 16816,'0'0'2893,"-2"10"-2119,-6 39-203,2-1 0,2 1-1,3 0 1,5 63 0,-1-16-446,-4 548 1317,0-643-1532,1 1 0,0-1 0,0 1 0,0-1-1,0 1 1,0-1 0,0 1 0,0-1 0,0 1 0,1-1 0,-1 1 0,1-1 0,-1 1 0,1-1 0,-1 0 0,1 1 0,0-1 0,0 0 0,-1 0 0,1 1 0,0-1 0,0 0 0,0 0 0,0 0 0,1 0 0,-1 0 0,0 0 0,0-1 0,3 2 0,-2-2-177,0 0 0,-1-1 0,1 1-1,-1-1 1,1 0 0,0 1 0,-1-1 0,0 0 0,1 0 0,-1 0-1,1 0 1,-1 0 0,0-1 0,0 1 0,0 0 0,0 0-1,0-1 1,0 1 0,0-1 0,0 1 0,0-1 0,0 1 0,-1-1-1,1 0 1,0-2 0,14-44-6150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1.645"/>
    </inkml:context>
    <inkml:brush xml:id="br0">
      <inkml:brushProperty name="width" value="0.025" units="cm"/>
      <inkml:brushProperty name="height" value="0.025" units="cm"/>
    </inkml:brush>
  </inkml:definitions>
  <inkml:trace contextRef="#ctx0" brushRef="#br0">7 513 10666,'-3'-29'672,"1"15"38,1 0 0,0 1-1,1-1 1,2-16 0,-2 27-558,1 0-1,-1 1 1,1-1-1,0 0 1,0 0 0,0 0-1,0 1 1,0-1-1,1 1 1,-1-1 0,1 1-1,-1-1 1,1 1-1,0 0 1,0 0 0,0 0-1,0 0 1,1 0-1,-1 0 1,0 1-1,1-1 1,-1 1 0,1 0-1,0-1 1,3 0-1,23-4 363,0 0 0,0 2-1,1 2 1,42 1-1,-12-1-144,586-55 1308,-547 40-1858,0-5-1,-1-3 0,-1-5 0,130-60 0,-148 49 1172,-29 9 2542,-50 32-3447,0-1 0,0 1 0,1 0 0,-1-1 0,0 1 0,1 0-1,-1-1 1,1 1 0,-1 0 0,0-1 0,1 1 0,-1 0 0,1 0 0,-1 0 0,0-1 0,1 1 0,-1 0 0,1 0 0,-1 0 0,1 0-1,-1 0 1,1 0 0,-1 0 0,1 0 0,-1 0 0,1 0 0,-1 0 0,1 0 0,-1 0 0,0 0 0,1 0 0,-1 1 0,1-1 0,-1 0 0,1 0-1,-1 0 1,0 1 0,1-1 0,-1 0 0,1 1 0,-1-1 0,0 0 0,1 1 0,-1-1 0,0 0 0,0 1 0,1-1 0,-1 1 0,0-1-1,0 0 1,0 1 0,1-1 0,-1 1 0,0-1 0,0 1 0,0-1 0,0 1 0,0-1 0,0 1 0,0-1 0,0 2 0,-4 34-55,3-31 204,-48 207-108,-5 32-75,47-202-50,2 1 0,2-1 1,5 80-1,4-84-152,1 0 1,22 67-1,-17-70-138,-2 0 1,-2 1-1,6 47 0,-13-66-406,1 10-1171,-2 45 0,-9-25-2379,7-42 3157,0 0 0,0 0 0,0 0 0,-1-1 0,0 1 1,-5 6-1,-17 15-10037</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11.973"/>
    </inkml:context>
    <inkml:brush xml:id="br0">
      <inkml:brushProperty name="width" value="0.025" units="cm"/>
      <inkml:brushProperty name="height" value="0.025" units="cm"/>
    </inkml:brush>
  </inkml:definitions>
  <inkml:trace contextRef="#ctx0" brushRef="#br0">98 173 19090,'-49'24'1538,"15"-7"864,19-5-320,15-10-769,21-2-608,28-8 576,21-15 32,24-4 32,24-5-31,20 1-930,13 1-384,9 4 0,3 6 0,-9 9 0,-12 3-3651,-17 3-4005,-18-1-10633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41.582"/>
    </inkml:context>
    <inkml:brush xml:id="br0">
      <inkml:brushProperty name="width" value="0.025" units="cm"/>
      <inkml:brushProperty name="height" value="0.025" units="cm"/>
    </inkml:brush>
  </inkml:definitions>
  <inkml:trace contextRef="#ctx0" brushRef="#br0">1 0 11563,'0'0'2354,"7"10"-1815,22 23 157,2-1 1,1-2-1,38 29 0,126 81 628,-25-18-591,-22-6-144,346 242 2362,129-25-2063,-260-147-495,-3 42 477,-116-66-43,-37-48-675,49 31 705,-127-63-423,-57-38-18,102 81 0,-164-117-1859,4 4-3878,-15-9 2362,-10-3 494,-13-4-3445</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2.350"/>
    </inkml:context>
    <inkml:brush xml:id="br0">
      <inkml:brushProperty name="width" value="0.025" units="cm"/>
      <inkml:brushProperty name="height" value="0.025" units="cm"/>
    </inkml:brush>
  </inkml:definitions>
  <inkml:trace contextRef="#ctx0" brushRef="#br0">171 0 17296,'0'0'12914,"-3"9"-12263,-66 170-65,-24 69 649,92-244-1224,0-1 1,0 1 0,0 0 0,1 0 0,-1 0 0,1 0 0,0 0-1,1 7 1,-1-10-12,0 0-1,0 0 1,1 0-1,-1 0 0,1 0 1,-1 0-1,1-1 1,-1 1-1,1 0 0,-1 0 1,1 0-1,0-1 1,-1 1-1,1 0 0,0-1 1,0 1-1,0-1 1,-1 1-1,1-1 0,0 1 1,0-1-1,0 0 1,0 1-1,0-1 1,0 0-1,0 0 0,0 0 1,0 1-1,0-1 1,0 0-1,0 0 0,0-1 1,0 1-1,0 0 1,1 0-1,6-2-234,0 0 0,0 0 0,0-1-1,0 0 1,-1 0 0,1 0 0,-1-1 0,9-7 0,55-42-4435,-64 47 4025,26-23-6685,-1 0-4975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41.925"/>
    </inkml:context>
    <inkml:brush xml:id="br0">
      <inkml:brushProperty name="width" value="0.025" units="cm"/>
      <inkml:brushProperty name="height" value="0.025" units="cm"/>
    </inkml:brush>
  </inkml:definitions>
  <inkml:trace contextRef="#ctx0" brushRef="#br0">0 367 14253,'12'5'839,"18"8"-389,1-2 1,0-1-1,1-1 1,40 5-1,-23-8 196,1-3 0,65-4 0,-112 1-540,1 0-1,-1-1 1,0 1-1,0-1 1,0 1-1,1-1 1,-1 0-1,0 0 1,0-1-1,0 1 1,-1-1-1,1 1 1,0-1 0,0 0-1,3-3 1,-5 3 27,0 0 0,1 0 0,-1 0 0,0 0 0,0 0 0,0 0 0,0-1 0,0 1 0,-1 0 0,1 0 0,-1-1 0,1 1 0,-1 0 0,0-1 0,0 1 0,0-4 0,-2-4 243,0 0 0,-1 0 0,0 1 1,0-1-1,-1 1 0,0 0 0,-1 0 0,-7-11 0,0-1-310,-12-16-5,-24-55-1,40 75-2289,2 0 1,0-1-1,-4-26 0,4 11-6019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59.609"/>
    </inkml:context>
    <inkml:brush xml:id="br0">
      <inkml:brushProperty name="width" value="0.025" units="cm"/>
      <inkml:brushProperty name="height" value="0.025" units="cm"/>
    </inkml:brush>
  </inkml:definitions>
  <inkml:trace contextRef="#ctx0" brushRef="#br0">4330 0 5445,'0'0'16079,"-9"1"-15401,-18 10-86,1 1-1,-1 1 1,-42 30 0,5-3-380,-737 393 848,492-271-892,-77 28-133,-133 74 624,-1 0-459,311-164-155,-148 94 554,80-39-7,134-72 173,4 7 1,-128 108 0,193-142-453,47-34-263,14-11-188,0-1 0,-1 0 0,-26 14 0,41-29-7281,8-21 1866,5-2-2209</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8:59.970"/>
    </inkml:context>
    <inkml:brush xml:id="br0">
      <inkml:brushProperty name="width" value="0.025" units="cm"/>
      <inkml:brushProperty name="height" value="0.025" units="cm"/>
    </inkml:brush>
  </inkml:definitions>
  <inkml:trace contextRef="#ctx0" brushRef="#br0">562 1 865,'0'0'14905,"-8"9"-11558,-17 23-2338,0 2 0,-33 63 0,22-40 145,-2-1-1,-3-2 1,-2-2 0,-59 56 0,8-7-672,80-86-436,2 1 0,-1 0 0,-14 27 1,23-35-46,0-1 1,1 1 0,0 0-1,0 1 1,1-1-1,0 0 1,0 1 0,1-1-1,0 1 1,1 14 0,0-20-6,0-1 1,1 0 0,-1 0-1,1 0 1,-1 0 0,1 0-1,0 0 1,0 0-1,0 0 1,0 0 0,1 0-1,-1 0 1,0-1 0,1 1-1,-1 0 1,1-1 0,-1 1-1,1-1 1,0 0-1,0 1 1,0-1 0,0 0-1,0 0 1,0 0 0,0-1-1,0 1 1,0 0 0,0-1-1,0 1 1,0-1-1,4 0 1,5 2-18,1-2 0,-1 0-1,1 0 1,-1-1 0,13-2 0,22-8-115,1-3 1,-2-1-1,0-3 1,72-39 0,-57 28-571,52-29-2390,-40 16-2734,3-7-7964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03.410"/>
    </inkml:context>
    <inkml:brush xml:id="br0">
      <inkml:brushProperty name="width" value="0.025" units="cm"/>
      <inkml:brushProperty name="height" value="0.025" units="cm"/>
    </inkml:brush>
  </inkml:definitions>
  <inkml:trace contextRef="#ctx0" brushRef="#br0">1638 12 4132,'0'0'13367,"5"-2"-12726,14-6-257,-14 7-133,-9 22 507,-21 32-528,-1-1-1,-46 66 1,67-110-204,-298 399 1286,79-116 313,162-198-1182,4 2 1,5 3-1,-51 128 1,-83 327 61,126-346-351,-37 137 367,72-234-365,-14 133 1,-49 302-6,65-419-137,-54 603 339,16-273-219,36-313 23,-13 283 0,41-315 150,23 162 0,176 1006 1294,-196-1244-1651,-1 4-87,2 0 0,1 0 0,2-1 0,2 0 0,2 0 0,21 44 0,-26-68-570,12 27-1430,-13-14-2663,-7-27 4645,0 1 28,0-1 0,0 0 1,0 0-1,0 1 0,0-1 0,0 0 0,0 0 1,0 0-1,0 1 0,0-1 0,0 0 0,0 0 1,0 1-1,0-1 0,0 0 0,0 0 1,0 1-1,0-1 0,0 0 0,0 0 0,0 0 1,-1 1-1,1-1 0,0 0 0,0 0 0,0 0 1,0 0-1,0 1 0,-1-1 0,1 0 1,0 0-1,0 0 0,0 0 0,-1 0 0,1 0 1,0 1-1,0-1 0,0 0 0,-1 0 1,1 0-1,0 0 0,0 0 0,-1 0 0,1 0 1,0 0-1,0 0 0,-1 0 0,1 0 0,0 0 1,0 0-1,0 0 0,-1 0 0,1 0 1,0-1-1,-1 1 0,-15 0-7352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03.741"/>
    </inkml:context>
    <inkml:brush xml:id="br0">
      <inkml:brushProperty name="width" value="0.025" units="cm"/>
      <inkml:brushProperty name="height" value="0.025" units="cm"/>
    </inkml:brush>
  </inkml:definitions>
  <inkml:trace contextRef="#ctx0" brushRef="#br0">0 3 14414,'16'42'732,"2"-1"0,2-1 1,1 0-1,2-2 0,2 0 1,1-2-1,2-1 0,2-1 1,1-2-1,39 33 0,-70-65-730,81 58 846,-74-54-740,0 0 1,0 0 0,1-1-1,0 0 1,-1-1 0,1 0-1,0 0 1,0 0 0,1-1-1,7 0 1,-12-1-60,-1-1-1,0 0 1,1 0 0,-1 0 0,1 0-1,-1 0 1,0-1 0,0 1-1,0-1 1,0 0 0,0 0 0,0 0-1,0-1 1,-1 1 0,1-1 0,-1 1-1,0-1 1,0 0 0,0 0 0,0 0-1,0 0 1,0 0 0,-1 0-1,0-1 1,1 1 0,0-6 0,5-13 135,-2 1 1,6-45-1,-10 61-163,9-150-940,-10 50-6656,-3 13-9470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6.856"/>
    </inkml:context>
    <inkml:brush xml:id="br0">
      <inkml:brushProperty name="width" value="0.025" units="cm"/>
      <inkml:brushProperty name="height" value="0.025" units="cm"/>
    </inkml:brush>
  </inkml:definitions>
  <inkml:trace contextRef="#ctx0" brushRef="#br0">20 171 1730,'49'-93'18205,"-7"16"-7706,-41 85-10110,0 1 0,0-1 0,-1 1-1,0 0 1,-2 9 0,-48 199-389,34-159 0,2 1 0,2 1 0,-7 115 0,19-175-26,0 0-1,0 1 1,0-1-1,0 0 1,0 1 0,0-1-1,0 0 1,0 1-1,0-1 1,0 0 0,0 1-1,0-1 1,0 0-1,0 1 1,0-1 0,0 0-1,1 0 1,-1 1 0,0-1-1,0 0 1,0 0-1,0 1 1,1-1 0,-1 0-1,0 0 1,0 1-1,1-1 1,-1 0 0,0 0-1,0 0 1,1 0-1,-1 1 1,0-1 0,1 0-1,-1 0 1,0 0-1,0 0 1,1 0 0,-1 0-1,0 0 1,1 0-1,-1 0 1,0 0 0,1 0-1,-1 0 1,0 0-1,1 0 1,-1 0 0,0 0-1,0 0 1,1 0 0,-1-1-1,0 1 1,1 0-1,-1 0 1,0 0 0,0 0-1,1-1 1,-1 1-1,0 0 1,0 0 0,0 0-1,1-1 1,-1 1-1,0 0 1,0-1 0,18-16-3336,20-54-5895,-15 20 1831</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7.246"/>
    </inkml:context>
    <inkml:brush xml:id="br0">
      <inkml:brushProperty name="width" value="0.025" units="cm"/>
      <inkml:brushProperty name="height" value="0.025" units="cm"/>
    </inkml:brush>
  </inkml:definitions>
  <inkml:trace contextRef="#ctx0" brushRef="#br0">22 0 17585,'0'0'13095,"2"9"-11926,0 20-1013,0-1 1,-2 1-1,-2-1 1,-8 54-1,-3 48-20,11-97-136,1-8 0,4 46 0,5-57-5535,-7-24-5388,-12-6-2215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7.572"/>
    </inkml:context>
    <inkml:brush xml:id="br0">
      <inkml:brushProperty name="width" value="0.025" units="cm"/>
      <inkml:brushProperty name="height" value="0.025" units="cm"/>
    </inkml:brush>
  </inkml:definitions>
  <inkml:trace contextRef="#ctx0" brushRef="#br0">1 82 19763,'0'0'13004,"58"-15"-13004,-19 5 0,2-1 0,3 0 0,-4 0 0,-2 2 0,-3 4-1185,-11 0-4677,-6 0-3426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8.149"/>
    </inkml:context>
    <inkml:brush xml:id="br0">
      <inkml:brushProperty name="width" value="0.025" units="cm"/>
      <inkml:brushProperty name="height" value="0.025" units="cm"/>
    </inkml:brush>
  </inkml:definitions>
  <inkml:trace contextRef="#ctx0" brushRef="#br0">116 1 13965,'0'0'11045,"-6"13"-9993,-9 34-309,1 0 1,3 0-1,-8 60 0,-32 538 1126,51-620-3036,1-17-2190,0-18-5070,-1-14 2149,0-11-3795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8.535"/>
    </inkml:context>
    <inkml:brush xml:id="br0">
      <inkml:brushProperty name="width" value="0.025" units="cm"/>
      <inkml:brushProperty name="height" value="0.025" units="cm"/>
    </inkml:brush>
  </inkml:definitions>
  <inkml:trace contextRef="#ctx0" brushRef="#br0">0 186 17264,'0'0'2670,"10"-5"-215,14-6-758,2 2-1,42-12 0,133-15-386,-27 5-1719,-47-7 9,-24 6 1141,-102 32-696,0-1-1,0 1 0,1 0 0,-1-1 0,0 1 0,1 0 1,-1 0-1,0 0 0,0 0 0,1 0 0,-1 0 0,0 0 0,1 0 1,-1 0-1,0 1 0,1-1 0,-1 0 0,0 1 0,0-1 0,1 1 1,-1 0-1,0-1 0,0 1 0,0 0 0,0 0 0,0 0 0,0-1 1,0 1-1,0 0 0,0 0 0,-1 1 0,1-1 0,0 0 0,-1 0 1,1 0-1,0 0 0,-1 1 0,0-1 0,1 2 0,1 5 186,-1 1-1,0-1 1,-1 1 0,0-1-1,-1 12 1,1 0 32,-18 770 379,18-767-1270,1-14-450,0-1 1,-1 1 0,0 0-1,-1-1 1,0 1-1,0 0 1,0-1 0,-1 0-1,-1 1 1,0-1-1,0 0 1,0 0 0,-6 10-1,-11 3-10292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2.940"/>
    </inkml:context>
    <inkml:brush xml:id="br0">
      <inkml:brushProperty name="width" value="0.025" units="cm"/>
      <inkml:brushProperty name="height" value="0.025" units="cm"/>
    </inkml:brush>
  </inkml:definitions>
  <inkml:trace contextRef="#ctx0" brushRef="#br0">186 1 19026,'0'0'10042,"-4"-1"-9717,1 1-245,1 1-1,-1-1 0,1 0 1,-1 1-1,1-1 0,-1 1 1,1 0-1,-1 0 1,1 0-1,0 0 0,-1 0 1,1 1-1,0-1 0,0 1 1,0-1-1,0 1 1,0 0-1,0 0 0,1 0 1,-3 2-1,-41 54 1106,34-42-1101,4-6-15,0-2-49,1 0 0,0 1 0,1 0 0,-1-1 0,2 2 1,-1-1-1,-3 12 0,8-21-39,0 0 1,0 0-1,0 1 1,0-1-1,0 0 0,0 0 1,0 0-1,0 0 1,0 0-1,0 1 1,0-1-1,0 0 0,0 0 1,0 0-1,0 0 1,0 0-1,0 1 1,0-1-1,0 0 0,0 0 1,0 0-1,0 0 1,0 0-1,0 1 1,0-1-1,0 0 0,1 0 1,-1 0-1,0 0 1,0 0-1,0 0 1,0 0-1,0 1 0,0-1 1,0 0-1,1 0 1,-1 0-1,0 0 1,0 0-1,0 0 0,0 0 1,0 0-1,0 0 1,1 0-1,-1 0 1,0 0-1,0 0 0,0 0 1,0 0-1,0 0 1,1 0-1,-1 0 1,0 0-1,12-5-436,9-11 130,26-45-491,3-3 585,-57 110 45,-20 25 382,16-46 507,1 1 1,-10 39-1,21-80-828,0 0 0,-1 0 0,-1 0 0,0 0 1,-1 0-1,-1 0 0,-1 0 0,0 0 0,0 1 0,-2 0 1,0 0-1,-13-23 0,19 36 124,-1 0-1,1 0 1,-1 0 0,0 0-1,1-1 1,-1 2-1,0-1 1,0 0 0,0 0-1,0 0 1,0 0 0,0 0-1,0 1 1,0-1 0,0 0-1,0 1 1,0-1 0,0 1-1,0-1 1,-3 1 0,3 0 14,1 0 1,-1 0-1,1 0 1,-1 0 0,0 1-1,1-1 1,-1 0 0,1 1-1,-1-1 1,1 0-1,-1 1 1,1-1 0,-1 1-1,1-1 1,-1 1-1,1-1 1,0 1 0,-1-1-1,1 1 1,0-1 0,-1 1-1,1 0 1,0-1-1,0 1 1,0-1 0,-1 1-1,1 1 1,0 0 14,0-1 0,-1 1 0,1 0 0,0 0 0,0 0 0,0 0 1,1 0-1,-1-1 0,0 1 0,1 0 0,-1 0 0,1 0 0,0-1 0,-1 1 0,1 0 0,0-1 1,0 1-1,0-1 0,0 1 0,0-1 0,1 1 0,-1-1 0,0 0 0,1 1 0,-1-1 0,1 0 0,-1 0 1,1 0-1,2 1 0,14 3 27,0-1 0,1-1 0,-1-1 0,0 0 0,1-1 0,0-1 0,20-3 1,11 2-972,-4 1-2384,-6 0-3655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18.896"/>
    </inkml:context>
    <inkml:brush xml:id="br0">
      <inkml:brushProperty name="width" value="0.025" units="cm"/>
      <inkml:brushProperty name="height" value="0.025" units="cm"/>
    </inkml:brush>
  </inkml:definitions>
  <inkml:trace contextRef="#ctx0" brushRef="#br0">0 244 16400,'0'0'15983,"75"36"-15599,10-63-384,18-11 0,17-8 0,7-2 0,0 3 0,-4 9 0,-16 12 0,-12 12-4004,-17 9-5445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0.078"/>
    </inkml:context>
    <inkml:brush xml:id="br0">
      <inkml:brushProperty name="width" value="0.025" units="cm"/>
      <inkml:brushProperty name="height" value="0.025" units="cm"/>
    </inkml:brush>
  </inkml:definitions>
  <inkml:trace contextRef="#ctx0" brushRef="#br0">0 1 8584,'0'0'7100,"8"1"-5536,112 6 1874,123-7 0,-89-3-3235,1664 7 320,-535 39 288,-465-9-431,-380-22-372,1079 47 48,-709-13-75,1170 89-64,-1392-94-46,296 35 130,-873-75-27,-7-2 12,1 1 0,0 0 0,0 1 0,0-1 1,0 0-1,0 1 0,0 0 0,0-1 0,-1 1 0,1 0 1,0 1-1,-1-1 0,1 0 0,0 1 0,-1-1 0,5 5 1,-8-5-4,0-1 1,1 1 0,-1 0 0,0 0 0,0 0-1,0-1 1,0 1 0,0 0 0,0-1 0,0 1-1,0-1 1,0 1 0,0-1 0,0 1 0,0-1-1,0 0 1,0 1 0,0-1 0,0 0 0,0 0-1,-1 0 1,1 0 0,-2 0 0,-30 2-1934,25-1 807,-10-1-2022,7-1-2285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0.576"/>
    </inkml:context>
    <inkml:brush xml:id="br0">
      <inkml:brushProperty name="width" value="0.025" units="cm"/>
      <inkml:brushProperty name="height" value="0.025" units="cm"/>
    </inkml:brush>
  </inkml:definitions>
  <inkml:trace contextRef="#ctx0" brushRef="#br0">115 14 10250,'0'0'11499,"8"-3"-9946,-1 0-1371,1 1-1,-1 0 1,0 1-1,1 0 1,-1 0-1,1 1 1,-1-1-1,1 2 1,-1-1-1,1 1 1,-1 0-1,1 1 1,12 3-1,44 13 241,-13-4-271,-1 1 1,82 38-1,-130-52-138,0 0 0,1 0 0,-1 0 1,0 0-1,0 1 0,0-1 0,0 1 1,0-1-1,-1 1 0,1 0 0,0 0 0,-1 0 1,1 0-1,-1 0 0,1 0 0,-1 0 1,1 3-1,-2-4 30,0 0 0,0 1 1,0-1-1,0 1 0,0-1 0,0 1 0,0-1 1,-1 0-1,1 1 0,-1-1 0,1 0 1,-1 1-1,1-1 0,-1 0 0,0 1 0,1-1 1,-1 0-1,0 0 0,0 0 0,0 0 1,-1 1-1,-7 6 247,-1-1 1,1 0 0,-1-1 0,0 0-1,-16 7 1,26-13-288,-85 40 497,-98 51 1155,149-72-1416,1 2 0,1 1 1,-35 32-1,63-51-243,-29 30-513,32-31 397,-1 0 1,1-1-1,0 1 0,0 0 1,0 0-1,0 0 0,0-1 1,0 1-1,0 0 1,0 0-1,1 0 0,-1 1 1,1-1-1,0 0 0,0 0 1,0 0-1,0 4 0,8-1-5565,19-4-4981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2.696"/>
    </inkml:context>
    <inkml:brush xml:id="br0">
      <inkml:brushProperty name="width" value="0.025" units="cm"/>
      <inkml:brushProperty name="height" value="0.025" units="cm"/>
    </inkml:brush>
  </inkml:definitions>
  <inkml:trace contextRef="#ctx0" brushRef="#br0">276 60 15054,'0'0'10282,"2"-9"-7997,6-27-566,-8 35-1666,0 0 1,0 1-1,0-1 1,0 1-1,0-1 0,0 1 1,0-1-1,-1 0 1,1 1-1,0-1 1,0 1-1,-1-1 1,1 1-1,0-1 0,-1 1 1,1-1-1,0 1 1,-1-1-1,1 1 1,-1 0-1,1-1 1,-1 1-1,1 0 1,-1-1-1,1 1 0,-1 0 1,1 0-1,-1-1 1,1 1-1,-1 0 1,0 0-1,1 0 1,-1 0-1,1 0 0,-1 0 1,0 0-1,1 0 1,-1 0-1,0 0 1,-26 2 84,24-2-44,-7 2-42,1 1-1,-1-1 1,0 2 0,1 0-1,0 0 1,-1 0 0,2 1-1,-1 1 1,0-1 0,-11 12 0,4-4 45,1 2 1,1-1 0,0 2-1,-14 21 1,22-30-98,2 1 0,-1 0 0,1 0 0,0 1 0,1-1 0,-1 1 0,2-1 0,-1 1 0,1 0 0,-1 14 0,3-19 0,0-1 0,0 1 0,1-1 0,-1 0 0,1 1 0,-1-1 0,1 1 0,0-1 0,1 0 0,-1 1 0,0-1 0,1 0 0,0 0 0,0 0 0,0 0 0,0-1 0,0 1 0,0 0 0,1-1 0,-1 1 0,1-1 0,0 0 0,0 0 0,0 0 0,0 0 0,0-1 0,0 1 0,0-1 0,6 2 0,13 2-502,-1 0 0,1-2 1,0-1-1,0 0 0,0-2 0,25-2 1,-14 1-829,-8-1-4478,-6-5-2280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3.039"/>
    </inkml:context>
    <inkml:brush xml:id="br0">
      <inkml:brushProperty name="width" value="0.025" units="cm"/>
      <inkml:brushProperty name="height" value="0.025" units="cm"/>
    </inkml:brush>
  </inkml:definitions>
  <inkml:trace contextRef="#ctx0" brushRef="#br0">137 0 7783,'0'0'17233,"-43"59"-13774,24-32-1089,0 4-864,2 0-1090,1-1-416,2-4 0,7-3 0,6-6 0,1-6-256,1-4-993,15-7-385,5 0-896,1-9-1634,5-9-769,0-7-1505,4 0-3171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03.395"/>
    </inkml:context>
    <inkml:brush xml:id="br0">
      <inkml:brushProperty name="width" value="0.025" units="cm"/>
      <inkml:brushProperty name="height" value="0.025" units="cm"/>
    </inkml:brush>
  </inkml:definitions>
  <inkml:trace contextRef="#ctx0" brushRef="#br0">177 0 4228,'0'0'25512,"-7"11"-23894,-5 6-1076,-48 78 380,55-86-978,0 1 0,0 0 0,1 0 0,1 1 0,-1-1 0,2 1 0,-1-1 1,0 19-1,3-28-61,0-1 1,0 1-1,0-1 1,0 1-1,0-1 1,0 0-1,0 1 1,0-1-1,0 1 1,0-1-1,0 0 1,1 1-1,-1-1 1,0 1-1,0-1 1,0 0-1,1 1 1,-1-1-1,0 0 1,0 1-1,1-1 1,-1 0-1,0 0 1,1 1-1,-1-1 1,0 0-1,1 0 1,-1 1-1,0-1 1,1 0-1,-1 0 1,1 0-1,-1 0 1,0 0-1,1 1 1,-1-1-1,1 0 1,-1 0-1,1 0 1,-1 0-1,0 0 1,1 0-1,-1-1 1,1 1-1,-1 0 1,1 0-1,0 0-336,0-1 0,0 1 0,0 0 0,-1-1 0,1 1 0,0-1 0,0 1 0,0-1 0,0 1-1,-1-1 1,1 1 0,0-1 0,-1 0 0,1 1 0,0-1 0,-1 0 0,1 0 0,-1 0 0,1 1-1,0-3 1,2-11-6273</inkml:trace>
  <inkml:trace contextRef="#ctx0" brushRef="#br0" timeOffset="1">1 88 13421,'0'0'19346,"5"19"-19346,25-13 0,1-3 0,2-2 0,-1-1-4292,1 0-7527</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6.489"/>
    </inkml:context>
    <inkml:brush xml:id="br0">
      <inkml:brushProperty name="width" value="0.025" units="cm"/>
      <inkml:brushProperty name="height" value="0.025" units="cm"/>
    </inkml:brush>
  </inkml:definitions>
  <inkml:trace contextRef="#ctx0" brushRef="#br0">10597 1408 7655,'0'0'12770,"3"-3"-12210,-2 2-539,-1 1 0,1-1 0,0 1 0,-1-1 1,1 0-1,-1 1 0,1-1 0,-1 0 0,0 0 0,1 1 0,-1-1 0,0 0 0,1 0 0,-1 0 0,0 1 0,0-1 0,0 0 1,0 0-1,1 0 0,-1 0 0,-1 0 0,1 1 0,0-1 0,0 0 0,0 0 0,0 0 0,0 0 0,-1 1 0,1-1 0,-1-1 0,-29-21 148,-154-96 1064,-68-39-768,-335-145 342,-25 56-685,301 154-3,-629-101 0,-341 51 213,812 98-358,-393-4 290,-3 44 113,582 5-340,-299 15 139,-758 116 1,660 4 710,488-82-415,-274 116 0,285-94-347,-229 105 1629,386-169-1718,16-8-132,1 0 0,0 0 0,0 0 0,0 1 1,-11 8-1,18-7-3521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6.865"/>
    </inkml:context>
    <inkml:brush xml:id="br0">
      <inkml:brushProperty name="width" value="0.025" units="cm"/>
      <inkml:brushProperty name="height" value="0.025" units="cm"/>
    </inkml:brush>
  </inkml:definitions>
  <inkml:trace contextRef="#ctx0" brushRef="#br0">378 1 11723,'-2'3'6543,"-5"10"-4345,-6 11-2136,-127 173 4871,-52 87-1026,191-283-3879,-19 44 535,20-44-546,-1 0 0,1 0-1,-1 0 1,1 0 0,0 0 0,0 0-1,-1 0 1,1 0 0,0 0-1,0 0 1,0 0 0,0 0 0,0 0-1,0 0 1,0 0 0,1 0-1,-1 0 1,0 0 0,1 0-1,-1 0 1,0 0 0,1 0 0,-1 0-1,1 0 1,0 0 0,-1 0-1,1-1 1,0 1 0,-1 0 0,1 0-1,0-1 1,0 1 0,0 0-1,0-1 1,-1 1 0,1-1 0,0 1-1,0-1 1,0 1 0,2-1-1,17 3 80,0-1-1,1-1 1,-1-1-1,0 0 1,1-2-1,38-7 1,123-40-1417,-153 40 623,69-24-3536,-6-7-3175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7.927"/>
    </inkml:context>
    <inkml:brush xml:id="br0">
      <inkml:brushProperty name="width" value="0.025" units="cm"/>
      <inkml:brushProperty name="height" value="0.025" units="cm"/>
    </inkml:brush>
  </inkml:definitions>
  <inkml:trace contextRef="#ctx0" brushRef="#br0">1 1 21973,'0'0'7367,"2"12"-7223,-1-5-102,1 10 49,1-1 0,0 1 0,11 28 0,-12-41-52,-1 1 0,1-1 0,0 0 0,1 0 0,-1 0 0,1 0 0,-1 0 0,1-1 0,0 1 0,1-1 0,-1 1 1,1-1-1,-1 0 0,1-1 0,0 1 0,0-1 0,0 1 0,0-1 0,0 0 0,1-1 0,5 2 0,1-1 121,0-1 1,-1-1-1,1 0 0,0-1 1,0 0-1,0-1 0,-1 0 1,1 0-1,-1-1 0,1-1 1,-1 1-1,15-9 0,-13 5-609,-1 0 0,1 0 0,13-12 0,9-16-4742,-10-4-4715,-14 16-1902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8.272"/>
    </inkml:context>
    <inkml:brush xml:id="br0">
      <inkml:brushProperty name="width" value="0.025" units="cm"/>
      <inkml:brushProperty name="height" value="0.025" units="cm"/>
    </inkml:brush>
  </inkml:definitions>
  <inkml:trace contextRef="#ctx0" brushRef="#br0">258 1 16143,'0'0'3556,"-51"63"-1410,18-22 832,-1 8-1152,-2 0-416,3 2-257,5 0-737,7-5-384,8-8 32,5-5-64,7-9-32,1-9-256,1-4-865,13-6-1089,-1-5-801,1 0-2306,-1-4-5990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23:21.801"/>
    </inkml:context>
    <inkml:brush xml:id="br0">
      <inkml:brushProperty name="width" value="0.025" units="cm"/>
      <inkml:brushProperty name="height" value="0.025" units="cm"/>
    </inkml:brush>
  </inkml:definitions>
  <inkml:trace contextRef="#ctx0" brushRef="#br0">1 200 8136,'13'0'8402,"720"-2"-5467,13-44-2916,88-4 1020,-592 42-796,915-27 113,3 42-319,103 12 1148,1-32-109,96-1-983,-473 20 419,1 1 2590,-905-9-2688,0 0 0,0-1 0,-28-8 0,0-1-1141,-42-10-5209,49 3-241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09.632"/>
    </inkml:context>
    <inkml:brush xml:id="br0">
      <inkml:brushProperty name="width" value="0.025" units="cm"/>
      <inkml:brushProperty name="height" value="0.025" units="cm"/>
    </inkml:brush>
  </inkml:definitions>
  <inkml:trace contextRef="#ctx0" brushRef="#br0">158 0 14318,'0'0'13703,"-1"11"-13137,-3 13-156,-2-1 0,0 1 1,-1-1-1,-1 0 0,-19 35 0,6-20 181,1-4-208,-17 41 0,33-66-358,1 0 0,0 0 0,0 1 0,1-1 1,0 1-1,0-1 0,1 1 0,1 0 0,-1-1 0,2 11 1,0-19-25,0 1 1,-1-1 0,1 1 0,0-1-1,0 1 1,0-1 0,0 0 0,0 0 0,1 1-1,-1-1 1,0 0 0,1 0 0,-1 0 0,0 0-1,1 0 1,-1-1 0,1 1 0,0 0-1,-1-1 1,1 1 0,-1-1 0,1 1 0,0-1-1,-1 0 1,1 0 0,0 0 0,-1 0-1,1 0 1,0 0 0,0 0 0,-1 0 0,4-2-1,5 1 5,-1 0-1,0-1 0,1 0 1,13-6-1,-22 8-6,54-26-2639,-49 23 1667,0-1 1,0 0-1,0 0 1,-1-1-1,1 1 1,6-8-1,-1-7-9661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8.631"/>
    </inkml:context>
    <inkml:brush xml:id="br0">
      <inkml:brushProperty name="width" value="0.025" units="cm"/>
      <inkml:brushProperty name="height" value="0.025" units="cm"/>
    </inkml:brush>
  </inkml:definitions>
  <inkml:trace contextRef="#ctx0" brushRef="#br0">140 0 11979,'0'0'10090,"-37"77"-8681,17-39-320,-3 4-448,0 0-257,7-1-256,2-6-32,7-8-32,7-10-31,0-14-418,16-3-768,10-20-865,4-11-448,1-7-961,3-7-1890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8.974"/>
    </inkml:context>
    <inkml:brush xml:id="br0">
      <inkml:brushProperty name="width" value="0.025" units="cm"/>
      <inkml:brushProperty name="height" value="0.025" units="cm"/>
    </inkml:brush>
  </inkml:definitions>
  <inkml:trace contextRef="#ctx0" brushRef="#br0">227 0 11883,'0'0'7239,"-54"72"-6150,28-33-256,0-1-64,4 2-1,4-5 193,5-4-320,6-7-513,6-5-128,1-7-961,0-6-1537</inkml:trace>
  <inkml:trace contextRef="#ctx0" brushRef="#br0" timeOffset="1">1 194 17264,'0'0'8360,"49"-4"-7975,-15-1-321,4 0-353,5 0-1440,-6-3-2051,-4-1-1441,-4 0-4548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9.333"/>
    </inkml:context>
    <inkml:brush xml:id="br0">
      <inkml:brushProperty name="width" value="0.025" units="cm"/>
      <inkml:brushProperty name="height" value="0.025" units="cm"/>
    </inkml:brush>
  </inkml:definitions>
  <inkml:trace contextRef="#ctx0" brushRef="#br0">220 1 11371,'0'0'13388,"-62"59"-11818,36-24-257,-2 7-96,-1 4-608,4 0-545,5-1 0,5-3-32,5-8 0,6-5-32,4-7-480,0-8-641,2-5-1218,9-3-575,-2-3-1090,2-3-3267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4:29.661"/>
    </inkml:context>
    <inkml:brush xml:id="br0">
      <inkml:brushProperty name="width" value="0.025" units="cm"/>
      <inkml:brushProperty name="height" value="0.025" units="cm"/>
    </inkml:brush>
  </inkml:definitions>
  <inkml:trace contextRef="#ctx0" brushRef="#br0">100 0 11915,'0'0'10682,"-5"11"-9609,-7 17-776,-11 21 1271,2 1 1,-15 58-1,36-107-1519,-1 0 0,1 0 0,0 0 0,0 0 0,-1-1 0,1 1-1,0 0 1,0 0 0,0 0 0,0 0 0,0 0 0,0 0 0,0 0-1,0-1 1,0 1 0,1 0 0,-1 0 0,0 0 0,0 0-1,1 0 1,-1-1 0,1 1 0,-1 0 0,1 0 0,-1-1 0,1 1-1,-1 0 1,1-1 0,0 2 0,1-2-17,-1 0-1,1 0 1,-1 1 0,1-1-1,-1 0 1,1 0 0,-1-1-1,1 1 1,-1 0 0,1 0-1,-1-1 1,1 1-1,-1-1 1,0 1 0,3-2-1,51-33 134,-54 34-145,21-15-41,-1-1-1,-1-1 1,0-1 0,-1-1-1,-1-1 1,-1 0 0,23-39-1,-40 55 493,-8 11-276,-11 12-71,0 5 224,-29 43 0,42-57-286,2-1 0,-1 1 1,1 0-1,0 0 0,1 1 1,0-1-1,1 0 0,-1 1 1,0 13-1,3-22-62,0 0 0,0 0 0,0 0 0,0 0 0,0 0 0,0 0 0,1 0 0,-1 0 0,0 0 0,0 0 0,1 0 0,-1 0 0,1 0 0,-1 0 0,1 0 0,-1-1 0,1 1 0,-1 0 0,1 0 0,0 0 0,0-1 0,-1 1 0,1 0 0,0-1 0,0 1 0,0-1 0,0 1 0,0-1 0,1 2 0,2-2 0,-1 1 0,1 0 0,-1-1 0,1 0 0,-1 1 0,1-2 0,-1 1 0,1 0 0,4-2 0,2 0 0,-1 0 0,1-1 0,-1 0 0,1-1 0,-1 0 0,10-6 0,-14 6-335,13-7-7396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04.596"/>
    </inkml:context>
    <inkml:brush xml:id="br0">
      <inkml:brushProperty name="width" value="0.025" units="cm"/>
      <inkml:brushProperty name="height" value="0.025" units="cm"/>
    </inkml:brush>
  </inkml:definitions>
  <inkml:trace contextRef="#ctx0" brushRef="#br0">515 16 21781,'0'0'2615,"-10"-3"-90,-2 0-2109,0 0 0,0 1 1,0 0-1,-1 0 0,1 2 0,0-1 0,-1 2 0,1-1 0,0 2 0,0 0 0,-1 0 0,1 1 0,-21 9 0,22-7-411,1 0 0,0 1 1,0 0-1,-13 12 0,20-16-5,0 1 0,0 0-1,0-1 1,1 1 0,-1 0 0,1 0-1,0 0 1,0 1 0,0-1-1,0 0 1,1 1 0,-1 0-1,1-1 1,0 1 0,0 0 0,0-1-1,0 6 1,1-7 0,1-1 0,-1 0 0,0 1 0,1-1 0,-1 1 0,1-1 0,0 0 0,-1 0 0,1 1 0,0-1 0,0 0 0,0 0 0,0 0 0,0 0 0,0 0 0,0 0 0,0 0 0,1 0 0,-1-1 0,0 1 0,0 0 0,1-1 0,-1 1 0,2 0 0,42 12 0,-30-9 0,-3 0 0,0 0 0,0 1 0,-1 0 0,0 1 0,0 1 0,0-1 0,-1 2 0,10 8 0,-17-14 0,0 1 0,-1-1 0,0 0 0,1 1 0,-1-1 0,0 1 0,0 0 0,0 0 0,-1 0 0,1 0 0,-1 0 0,0 0 0,0 0 0,0 1 0,0-1 0,0 0 0,-1 1 0,1-1 0,-1 0 0,0 1 0,0-1 0,0 1 0,0-1 0,-1 0 0,0 1 0,1-1 0,-1 0 0,0 0 0,-1 1 0,1-1 0,0 0 0,-1 0 0,0 0 0,0-1 0,-3 5 0,-4 3 0,0 0 0,-1-1 0,0 0 0,0-1 0,-1 0 0,0-1 0,0 0 0,-1-1 0,-18 7 0,13-5 0,-1-2 0,0-1 0,-1 0 0,1-1 0,-1-1 0,-19 1 0,31-3-97,1-1 1,0 0-1,-1 0 1,1-1-1,0 0 1,0 0-1,0 0 0,-1-1 1,1 0-1,0 0 1,1-1-1,-1 1 1,0-1-1,1 0 0,-9-7 1,9 6-263,1-1 1,0 1 0,1-1-1,-1 0 1,1 0-1,0 0 1,0 0-1,0-1 1,1 1 0,-4-12-1,1-5-8118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04.939"/>
    </inkml:context>
    <inkml:brush xml:id="br0">
      <inkml:brushProperty name="width" value="0.025" units="cm"/>
      <inkml:brushProperty name="height" value="0.025" units="cm"/>
    </inkml:brush>
  </inkml:definitions>
  <inkml:trace contextRef="#ctx0" brushRef="#br0">186 0 23606,'0'0'3299,"-46"66"-1665,25-12-97,1 16-704,-1 13-192,1 6-193,-2 2-352,5-1-96,7-8 64,2-7-384,7-15-513,1-12-384,1-11-1057,11-16-1377,2-16-866,1-9-2914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05.298"/>
    </inkml:context>
    <inkml:brush xml:id="br0">
      <inkml:brushProperty name="width" value="0.025" units="cm"/>
      <inkml:brushProperty name="height" value="0.025" units="cm"/>
    </inkml:brush>
  </inkml:definitions>
  <inkml:trace contextRef="#ctx0" brushRef="#br0">0 94 21332,'0'0'897,"14"0"144,17 0-89,234-3 2719,7-24-5886,0-36-839,-271 63 3109,-1-1 1,1 1-1,-1 0 0,1 0 1,-1 0-1,1 0 1,-1 0-1,1 0 0,-1 0 1,1 0-1,-1 1 0,1-1 1,-1 0-1,1 0 0,-1 0 1,1 1-1,-1-1 0,1 0 1,-1 0-1,1 1 1,-1-1-1,0 0 0,1 1 1,-1-1-1,0 0 0,1 1 1,-1-1-1,0 1 0,1-1 1,-1 0-1,0 1 0,0-1 1,1 1-1,-1-1 1,0 1-1,0-1 0,0 1 1,0-1-1,0 1 0,0-1 1,0 1-1,-1 25 1172,0-22-1085,-13 64 1908,-22 65 0,-4 16-555,25-68-1070,4-1 1,-2 114-1,15 45-5107,-1-235 3957,-1 0 0,0 1 0,0-1-1,0 1 1,-1-1 0,0 0 0,0 1 0,0-1 0,0 0 0,0 1 0,-3 3-1,-15 15-5850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05.641"/>
    </inkml:context>
    <inkml:brush xml:id="br0">
      <inkml:brushProperty name="width" value="0.025" units="cm"/>
      <inkml:brushProperty name="height" value="0.025" units="cm"/>
    </inkml:brush>
  </inkml:definitions>
  <inkml:trace contextRef="#ctx0" brushRef="#br0">1 111 17553,'0'0'9545,"11"48"-8713,50-48 642,20-8-161,20-16-384,17-4-256,8-2-417,2 5-192,-10 6-961,-13 3-5317,-20 7-7687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0.366"/>
    </inkml:context>
    <inkml:brush xml:id="br0">
      <inkml:brushProperty name="width" value="0.025" units="cm"/>
      <inkml:brushProperty name="height" value="0.025" units="cm"/>
    </inkml:brush>
  </inkml:definitions>
  <inkml:trace contextRef="#ctx0" brushRef="#br0">37 4429 3267,'0'0'12972,"-6"5"-12545,-18 12 182,18-13 80,7-7-463,1 0 0,0 0 0,0 0 0,1 0 0,-1 0 0,0 0 0,1 1 0,0 0 0,5-5 0,4-4 210,83-92 392,-36 37-690,99-86 1,-13 23 878,140-161 0,157-174-760,105-115 644,257-207 532,-752 737-1409,102-93-15,579-511-7,54 27 35,-382 274 209,-404 352-331,0-1-1,0 1 1,0-1 0,-1 0 0,1 0-1,0 1 1,0-1 0,0 0-1,-1 0 1,1 0 0,0 0 0,-1 0-1,1 0 1,-1 0 0,1 0-1,-1 0 1,1 0 0,-1-2 0,-6 1-5506,-9 1-4772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0.753"/>
    </inkml:context>
    <inkml:brush xml:id="br0">
      <inkml:brushProperty name="width" value="0.025" units="cm"/>
      <inkml:brushProperty name="height" value="0.025" units="cm"/>
    </inkml:brush>
  </inkml:definitions>
  <inkml:trace contextRef="#ctx0" brushRef="#br0">0 61 14958,'0'0'8766,"9"2"-8435,9-2-290,-1-1 0,1-1 1,-1 0-1,0-1 0,0-1 1,0-1-1,28-11 0,31-8 8,-74 23-49,0 0 1,-1 1 0,1-1 0,0 0-1,0 1 1,0 0 0,-1-1-1,1 1 1,0 0 0,0 0-1,0 0 1,0 0 0,0 0-1,0 0 1,-1 1 0,1-1-1,0 1 1,0-1 0,0 1 0,-1 0-1,1 0 1,0-1 0,-1 1-1,4 3 1,-4-2 34,0 1 0,0 0 0,0 0 1,-1 0-1,1 1 0,-1-1 0,1 0 0,-1 0 0,0 0 1,0 0-1,-1 0 0,1 0 0,-1 0 0,-1 6 0,-5 17 495,0-1 0,-2 0 0,-1-1 0,-1 0 0,-18 29 1,-23 54-41,47-95-875,0 0 0,2 1 1,-1 0-1,2 0 0,0 0 0,-1 22 0,3-34 251,0-1 0,-1 0 0,1 0 0,0 0 0,0 1 0,0-1 1,0 0-1,0 0 0,0 0 0,0 1 0,0-1 0,0 0 0,0 0 0,0 1 0,0-1 0,0 0 0,0 0 0,0 0 0,0 1 0,0-1 0,0 0 0,1 0 0,-1 0 0,0 1 0,0-1 0,0 0 0,0 0 0,0 0 0,0 1 1,1-1-1,-1 0 0,0 0 0,0 0 0,0 0 0,0 0 0,1 0 0,-1 1 0,0-1 0,0 0 0,0 0 0,1 0 0,-1 0 0,17-3-10644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0.901"/>
    </inkml:context>
    <inkml:brush xml:id="br0">
      <inkml:brushProperty name="width" value="0.025" units="cm"/>
      <inkml:brushProperty name="height" value="0.025" units="cm"/>
    </inkml:brush>
  </inkml:definitions>
  <inkml:trace contextRef="#ctx0" brushRef="#br0">39 0 15503,'-3'1'9982,"3"-1"-9726,-6 18 1900,-6 23-2261,6-9 516,1 0 0,-2 51 0,23-105 1121,42-100 128,-58 122-1649,0-1-1,0 0 1,0 1 0,1-1-1,-1 0 1,0 1-1,0-1 1,1 1 0,-1-1-1,0 0 1,1 1-1,-1-1 1,1 1 0,-1-1-1,0 1 1,1-1 0,-1 1-1,1 0 1,0-1-1,-1 1 1,1-1 0,-1 1-1,1 0 1,1-1-1,3 14 15,-2 28-33,-3-40 20,-1 19 19,0-13-26,0 0 1,1 0-1,0 0 0,0 0 1,1 0-1,0 0 1,0 0-1,1 0 1,3 11-1,-4-18-3,-1 1 0,1-1 0,-1 0 1,1 1-1,-1-1 0,1 1 0,-1-1 0,1 0 0,-1 1 0,1-1 0,0 0 0,-1 0 0,1 0 0,0 1 0,-1-1 1,1 0-1,-1 0 0,1 0 0,0 0 0,-1 0 0,1 0 0,0 0 0,-1 0 0,1 0 0,0-1 0,-1 1 0,1 0 1,0 0-1,-1-1 0,1 1 0,-1 0 0,1-1 0,-1 1 0,1 0 0,-1-1 0,1 1 0,-1-1 0,1 1 0,-1-1 1,1 0-1,18-19 83,8-22-85,-20 29 0,1 1 0,0 0 0,1 0 0,11-12 0,-19 24-124,-1-1-1,0 1 1,0 0-1,1-1 1,-1 1-1,0 0 1,1-1-1,-1 1 1,0 0-1,1 0 1,-1 0-1,0-1 1,1 1 0,-1 0-1,1 0 1,-1 0-1,0 0 1,1 0-1,-1 0 1,1 0-1,-1 0 1,0 0-1,1 0 1,-1 0-1,1 0 1,-1 0 0,0 0-1,1 0 1,-1 0-1,1 0 1,-1 0-1,0 1 1,1-1-1,-1 0 1,0 0-1,1 0 1,-1 1-1,0-1 1,1 0 0,-1 0-1,0 1 1,1-1-1,-1 0 1,0 1-1,0-1 1,0 0-1,1 1 1,-1-1-1,0 1 1,5 5-4100</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2.828"/>
    </inkml:context>
    <inkml:brush xml:id="br0">
      <inkml:brushProperty name="width" value="0.025" units="cm"/>
      <inkml:brushProperty name="height" value="0.025" units="cm"/>
    </inkml:brush>
  </inkml:definitions>
  <inkml:trace contextRef="#ctx0" brushRef="#br0">1 0 2755,'0'0'14018,"10"5"-13356,11 7-364,0 1 1,0 1-1,-1 0 0,-1 2 0,-1 0 0,24 28 0,17 22 635,251 251 323,24 13 1358,-27 28-1953,-282-327-525,184 238 1182,86 98-191,105 64-422,235 206-374,-436-441-532,88 83-142,-118-119 225,89 79-111,144 119-673,-85-73 586,-288-261 359,-16-15-160,-1 1 1,0 1-1,-1 0 0,1 0 0,-2 1 0,0 0 1,10 17-1,-20-28 60,1-1 1,-1 0-1,0 0 1,0 0 0,0 1-1,0-1 1,0 0-1,0 0 1,0 0-1,0 1 1,0-1-1,1 0 1,-1 0-1,0 1 1,0-1-1,0 0 1,0 0-1,0 0 1,0 1 0,0-1-1,-1 0 1,1 0-1,0 1 1,0-1-1,0 0 1,0 0-1,0 0 1,0 1-1,0-1 1,0 0-1,-1 0 1,1 0-1,0 1 1,0-1-1,0 0 1,0 0 0,-1 0-1,1 0 1,0 0-1,0 1 1,0-1-1,-1 0 1,1 0-1,0 0 1,0 0-1,0 0 1,-1 0-1,-13 1-1830,9-2 826,-25 1-5078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3.653"/>
    </inkml:context>
    <inkml:brush xml:id="br0">
      <inkml:brushProperty name="width" value="0.025" units="cm"/>
      <inkml:brushProperty name="height" value="0.025" units="cm"/>
    </inkml:brush>
  </inkml:definitions>
  <inkml:trace contextRef="#ctx0" brushRef="#br0">1 513 11563,'2'1'546,"0"0"0,0-1 0,0 1 0,1-1 0,-1 1 0,0-1 0,0 0 0,0 0 0,1 0 0,-1 0 1,0 0-1,0 0 0,1-1 0,-1 1 0,0-1 0,0 0 0,0 1 0,3-3 0,-3 2-324,0-1-1,0 1 1,0-1 0,0 0 0,-1 0 0,1 0-1,-1 0 1,1 0 0,-1 0 0,0 0 0,0-1-1,0 1 1,0 0 0,1-3 0,1-9-288,0 0 1,-1-1 0,-1 1-1,0-26 1,-1 24 831,-2-41-440,-1 1 0,-4 0-1,-1 0 1,-23-76 0,31 132-326,0 0 0,0 0 1,-1-1-1,1 1 1,0 0-1,0 0 1,0 0-1,0 0 1,0-1-1,-1 1 0,1 0 1,0 0-1,0 0 1,0 0-1,0-1 1,0 1-1,0 0 1,0 0-1,0-1 1,0 1-1,0 0 0,0 0 1,0 0-1,0-1 1,0 1-1,0 0 1,0 0-1,0 0 1,0-1-1,0 1 0,0 0 1,0 0-1,0 0 1,0-1-1,0 1 1,1 0-1,-1 0 1,0 0-1,0 0 0,0-1 1,0 1-1,0 0 1,1 0-1,-1 0 1,0 0-1,0 0 1,0 0-1,0-1 1,1 1-1,-1 0 0,0 0 1,12 11 73,24 37 156,-22-28-109,-6-9-434,12 16 610,1-1 0,1-1 0,37 33-1,-51-52-492,-1 0-1,1-1 0,1 0 0,-1 0 0,1-1 0,0 0 0,11 4 0,-14-7-339,-1 0-1,1 0 1,-1 0-1,1 0 1,-1-1 0,1 0-1,0 0 1,-1-1-1,1 0 1,-1 0 0,1 0-1,-1 0 1,9-4 0,6-6-7953</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7.980"/>
    </inkml:context>
    <inkml:brush xml:id="br0">
      <inkml:brushProperty name="width" value="0.025" units="cm"/>
      <inkml:brushProperty name="height" value="0.025" units="cm"/>
    </inkml:brush>
  </inkml:definitions>
  <inkml:trace contextRef="#ctx0" brushRef="#br0">13 0 18642,'0'0'10981,"0"13"-10442,-6 112-86,1-71-754,4 97-1,8-128-2201,-14-38-22476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8.308"/>
    </inkml:context>
    <inkml:brush xml:id="br0">
      <inkml:brushProperty name="width" value="0.025" units="cm"/>
      <inkml:brushProperty name="height" value="0.025" units="cm"/>
    </inkml:brush>
  </inkml:definitions>
  <inkml:trace contextRef="#ctx0" brushRef="#br0">1 54 22261,'0'0'6983,"67"-2"-5414,-18-5 1,5 1-1186,5-4-384,-5 1 0,-3-1 0,-8 4 0,-11 2-801,-11 4-1089,-8 0-2434,-7 0-2786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8.680"/>
    </inkml:context>
    <inkml:brush xml:id="br0">
      <inkml:brushProperty name="width" value="0.025" units="cm"/>
      <inkml:brushProperty name="height" value="0.025" units="cm"/>
    </inkml:brush>
  </inkml:definitions>
  <inkml:trace contextRef="#ctx0" brushRef="#br0">121 0 19282,'0'0'3097,"-7"12"-129,-15 23 39,-32 76 0,46-91-2729,0 0 0,2 0 0,-6 36 0,11-49-269,0 1 0,0-1 0,1 1 0,0 0 0,0-1 0,2 11 0,-2-17-3,1 1-1,-1-1 0,1 0 1,-1 1-1,1-1 0,0 1 1,0-1-1,0 0 1,-1 0-1,1 0 0,0 1 1,1-1-1,-1 0 0,0 0 1,0 0-1,0 0 0,1-1 1,-1 1-1,0 0 1,1-1-1,-1 1 0,0 0 1,1-1-1,-1 0 0,1 1 1,-1-1-1,1 0 1,-1 0-1,1 1 0,-1-1 1,1-1-1,-1 1 0,1 0 1,-1 0-1,1 0 1,-1-1-1,1 1 0,1-1 1,6-2-4,0-1 0,0 1 0,0-1 0,0-1 0,-1 0 0,0 0 0,0 0 0,0-1 0,-1-1 0,1 1 0,-1-1 0,8-11 0,4-5-3,0-2-1,24-43 0,-13 2 2,-23 48 0,-20 48 0,9-22 0,-28 78 0,30-80 0,0 0 0,1 0 0,-1 1 0,1-1 0,1 0 0,0 1 0,0-1 0,0 1 0,0-1 0,1 1 0,3 11 0,-2-16-251,-1-1 1,1 1-1,-1 0 1,1 0-1,0-1 1,0 1-1,0-1 1,0 0-1,0 0 1,0 1-1,0-1 1,0-1-1,1 1 1,-1 0-1,0 0 1,1-1-1,-1 1 1,0-1-1,1 0 1,-1 0-1,0 0 1,1 0-1,-1 0 1,5-1-1,-2 1-655,23 0-7043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29.661"/>
    </inkml:context>
    <inkml:brush xml:id="br0">
      <inkml:brushProperty name="width" value="0.025" units="cm"/>
      <inkml:brushProperty name="height" value="0.025" units="cm"/>
    </inkml:brush>
  </inkml:definitions>
  <inkml:trace contextRef="#ctx0" brushRef="#br0">0 1 14862,'0'0'10618,"5"14"-9705,2 15-602,-2-1 0,0 1 0,1 48 0,-7-23 210,-1-19 238,6 48 0,9-57-1767,-4-19-2727,-8-7 3500,-1 0 1,0 0 0,1 0-1,-1 0 1,0 0 0,0 0-1,1 0 1,-1 0-1,0 0 1,1-1 0,-1 1-1,0 0 1,0 0 0,1 0-1,-1-1 1,0 1 0,0 0-1,1 0 1,-1-1-1,0 1 1,0 0 0,0 0-1,0-1 1,0 1 0,1 0-1,-1-1 1,0 1 0,0 0-1,0-1 1,0 1-1,0 0 1,0 0 0,0-1-1,0 1 1,0-1 0,1-14-6589</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0.002"/>
    </inkml:context>
    <inkml:brush xml:id="br0">
      <inkml:brushProperty name="width" value="0.025" units="cm"/>
      <inkml:brushProperty name="height" value="0.025" units="cm"/>
    </inkml:brush>
  </inkml:definitions>
  <inkml:trace contextRef="#ctx0" brushRef="#br0">0 132 17296,'0'0'9802,"56"-7"-8169,-14-1-864,5-6-577,4-4-128,-1-3-32,-4 3-320,-2 4-993,-9 0-1890,-6 4-1474,-7 3-4003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0.609"/>
    </inkml:context>
    <inkml:brush xml:id="br0">
      <inkml:brushProperty name="width" value="0.025" units="cm"/>
      <inkml:brushProperty name="height" value="0.025" units="cm"/>
    </inkml:brush>
  </inkml:definitions>
  <inkml:trace contextRef="#ctx0" brushRef="#br0">1 0 7015,'0'0'21972,"53"65"-20947,-45-24-608,-1 4-321,-2-5 32,4-5-192,-3-8-384,4-12-834,4-13-832,1-4 641,3-23-417,0-14-1825,-6-7-3748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30.967"/>
    </inkml:context>
    <inkml:brush xml:id="br0">
      <inkml:brushProperty name="width" value="0.025" units="cm"/>
      <inkml:brushProperty name="height" value="0.025" units="cm"/>
    </inkml:brush>
  </inkml:definitions>
  <inkml:trace contextRef="#ctx0" brushRef="#br0">181 0 19250,'0'0'2338,"-21"83"-512,13-40-769,4-2-320,4-5 736,0-7-288,3-11-992,12-7-642,-1-9-1377,1-2-320,-5-6-1217,-7-9-3331</inkml:trace>
  <inkml:trace contextRef="#ctx0" brushRef="#br0" timeOffset="1">0 161 16239,'0'0'14766,"86"-10"-14061,-42-2-609,6-2-352,-2 0-3043,-4-2-6631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3.816"/>
    </inkml:context>
    <inkml:brush xml:id="br0">
      <inkml:brushProperty name="width" value="0.025" units="cm"/>
      <inkml:brushProperty name="height" value="0.025" units="cm"/>
    </inkml:brush>
  </inkml:definitions>
  <inkml:trace contextRef="#ctx0" brushRef="#br0">1 1 7655,'0'0'7292,"0"8"-6379,-1 39 1196,2-45-1863,-1 0 0,1-1 0,0 1 1,-1-1-1,1 1 0,0-1 0,0 1 0,0-1 0,0 1 0,0-1 0,1 0 1,-1 1-1,0-1 0,1 0 0,-1 0 0,0 0 0,1 0 0,-1 0 0,1-1 1,0 1-1,1 0 0,44 16 2314,-33-13-2170,142 61 2212,-61-22-1515,-80-38-981,0 0-1,0-1 1,20 2 0,-23-4-32,1 0 1,-1 1 0,0 0-1,0 1 1,0 0-1,15 8 1,48 30 73,1-3-1,136 48 1,-69-37-40,-2 6 0,-3 7 0,180 110 0,-235-123-123,39 24 65,200 157 1,-139-71-20,161 135 66,-224-184 31,-4 5 1,113 147-1,-62-69 37,59 40-79,7 8-12,-95-88-74,113 134 0,-181-201 0,82 138 0,174 403 0,-243-444 0,82 271 0,-138-356 0,-23-79-1972,-5-19 1593,1 0 0,0 0 1,0 0-1,0-1 0,-1 1 0,1 0 0,0 0 1,-1 0-1,1 0 0,-1 0 0,1 0 0,-1-1 1,1 1-1,-1 0 0,0 0 0,1-1 0,-1 1 1,0 0-1,0-1 0,-1 2 0,1-2-131,-1 1-1,1-1 0,-1 1 1,1-1-1,-1 0 1,1 0-1,0 1 0,-1-1 1,1 0-1,-1 0 1,1-1-1,-1 1 0,1 0 1,-1 0-1,1-1 1,-1 1-1,1-1 0,0 1 1,-1-1-1,1 1 1,0-1-1,-1 0 0,1 0 1,0 0-1,0 0 0,-1-1 1,-11-9-8512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1.246"/>
    </inkml:context>
    <inkml:brush xml:id="br0">
      <inkml:brushProperty name="width" value="0.025" units="cm"/>
      <inkml:brushProperty name="height" value="0.025" units="cm"/>
    </inkml:brush>
  </inkml:definitions>
  <inkml:trace contextRef="#ctx0" brushRef="#br0">1 109 17745,'0'0'15022,"68"-15"-15022,-14-2 0,0 0 0,5 1 0,-3 1 0,-8 1-4516,-12-1-4869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4.156"/>
    </inkml:context>
    <inkml:brush xml:id="br0">
      <inkml:brushProperty name="width" value="0.025" units="cm"/>
      <inkml:brushProperty name="height" value="0.025" units="cm"/>
    </inkml:brush>
  </inkml:definitions>
  <inkml:trace contextRef="#ctx0" brushRef="#br0">1 159 10890,'0'0'3493,"0"6"-2160,4 5-509,-1-1-1,1-1 0,1 1 1,0 0-1,0-1 0,1 0 1,14 16-1,9 17 528,19 49 94,-35-63-963,1 0 1,2-1 0,1 0-1,0-2 1,33 37-1,-48-60-435,0-1 0,-1 1 0,1 0 0,0-1 0,0 1 0,1-1 0,-1 1 0,0-1 0,0 0 0,1 0 0,-1 0 0,1 0-1,-1 0 1,1-1 0,-1 1 0,6-1 0,-7 0 9,1 0 0,0-1 0,0 1 0,0-1 0,0 1 0,0-1 0,-1 0-1,1 0 1,0 0 0,-1 0 0,1 0 0,-1 0 0,1 0 0,-1-1 0,1 1 0,-1 0 0,2-3 0,2-5 159,0 1-1,0-1 1,-1 0 0,0 0 0,-1 0 0,0 0 0,3-13 0,7-48 212,-3 0 1,2-127-1,-11 124-4606,-1 0-4252,0 50-901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7.721"/>
    </inkml:context>
    <inkml:brush xml:id="br0">
      <inkml:brushProperty name="width" value="0.025" units="cm"/>
      <inkml:brushProperty name="height" value="0.025" units="cm"/>
    </inkml:brush>
  </inkml:definitions>
  <inkml:trace contextRef="#ctx0" brushRef="#br0">14 63 7944,'0'0'10959,"9"-7"-8855,-3 1-1614,0 1 0,1-1 0,0 2-1,0-1 1,0 1 0,0 0 0,1 1 0,-1-1 0,1 1 0,0 1 0,0 0 0,0 0 0,13-1 0,-15 2-182,2 0-27,-1 1 1,1 0 0,-1 0-1,1 0 1,-1 1 0,14 3-1,-19-4-251,0 1-1,-1 0 0,1 0 0,0 0 1,-1 0-1,1 0 0,-1 0 1,1 1-1,-1-1 0,0 0 1,1 1-1,-1-1 0,0 1 0,0 0 1,0-1-1,0 1 0,0 0 1,-1-1-1,1 1 0,0 0 1,-1 0-1,1 0 0,-1 0 0,0 0 1,0-1-1,1 1 0,-1 0 1,0 0-1,-1 0 0,1 0 1,0 0-1,-1 3 0,-1 3 86,0-1 0,0 1 0,-1 0 0,0-1 0,0 1 0,0-1 0,-1 0 1,-1 0-1,1 0 0,-9 9 0,-63 63 173,41-45-203,27-25-79,-44 51 8,49-55-14,1-1-1,-1 0 1,1 1 0,0-1 0,0 1-1,0 0 1,1-1 0,-1 1-1,1 0 1,1 0 0,-1 0 0,0 0-1,1 8 1,1-12 0,-1-1 0,0 1 0,1 0 0,-1 0 0,1 0 0,-1 0 0,1-1 0,-1 1 0,1 0 0,-1 0 0,1-1 0,0 1 0,0 0 0,-1-1 0,1 1 0,0-1 0,0 1 0,-1-1 0,1 1 0,0-1 0,0 0 0,0 1 0,0-1 0,0 0 0,0 0 0,0 0 0,0 1 0,0-1 0,1 0 0,36 0 0,-26 0 0,15-2-82,0 0 1,30-8-1,-30 5-386,0 1 0,30 0-1,-54 4 61,-2 0 93,0-1 0,0 1 0,0 0 0,0 0 0,0 0 0,0 0 0,0 0 0,0 0 0,0 0-1,0 1 1,0-1 0,0 0 0,0 0 0,-1 1 0,1-1 0,0 1 0,0-1 0,0 1 0,0-1 0,-1 1 0,1-1 0,0 1-1,0 0 1,0 0 0,0 8-6406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8.080"/>
    </inkml:context>
    <inkml:brush xml:id="br0">
      <inkml:brushProperty name="width" value="0.025" units="cm"/>
      <inkml:brushProperty name="height" value="0.025" units="cm"/>
    </inkml:brush>
  </inkml:definitions>
  <inkml:trace contextRef="#ctx0" brushRef="#br0">0 81 18802,'0'0'10858,"18"-49"-9256,7 39-417,6 1-865,4 2-320,9 2 0,2 4 0,-3 1-96,1 1-2338,-6 8-3140,-7 0-4291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5:58.591"/>
    </inkml:context>
    <inkml:brush xml:id="br0">
      <inkml:brushProperty name="width" value="0.025" units="cm"/>
      <inkml:brushProperty name="height" value="0.025" units="cm"/>
    </inkml:brush>
  </inkml:definitions>
  <inkml:trace contextRef="#ctx0" brushRef="#br0">85 0 14478,'0'0'10228,"-7"12"-8840,-2 2-976,-36 70 1922,41-75-2019,0-1 0,1 1-1,0 0 1,0-1 0,1 2-1,0-1 1,1 0 0,-1 16 0,2-24-298,0-1 0,1 1 0,-1-1 0,0 1 0,1 0 0,-1-1 1,0 1-1,1-1 0,-1 1 0,0-1 0,1 1 0,-1-1 0,1 1 1,-1-1-1,1 1 0,-1-1 0,1 0 0,-1 1 0,1-1 0,0 0 1,-1 0-1,1 1 0,-1-1 0,1 0 0,0 0 0,-1 0 0,1 0 1,0 0-1,-1 1 0,1-1 0,0 0 0,-1-1 0,1 1 0,0 0 1,-1 0-1,1 0 0,0 0 0,0-1 0,29-8 340,-8-5-350,-1-1 1,0-1 0,-1 0-1,-1-2 1,0 0 0,-2-1 0,0-1-1,24-36 1,-41 56-8,0 0 0,0 0 0,0 0 0,0 0 0,0 0 0,0 0 0,0 1 0,0-1 0,0 0 0,0 0 0,0 0 0,0 0 0,0 0 0,0 0 0,1 0 0,-1 0 0,0 0 0,0 0 0,0 0 0,0 0 0,0 1 0,0-1 0,0 0 0,0 0 0,0 0 0,1 0 0,-1 0 0,0 0 0,0 0 0,0 0 0,0 0 0,0 0 0,0 0 0,0 0 0,1 0 0,-1 0 0,0 0 0,0 0 0,0 0 0,0 0 0,0-1 0,0 1 0,0 0 0,0 0 0,1 0 0,-1 0 0,0 0 0,0 0 0,0 0 0,0 0 0,0 0 0,0 0 0,0 0 0,0 0 0,0-1 0,0 1 0,0 0 0,0 0 0,0 0 0,0 0 0,0 0 0,0 0 0,0 0 0,1 0 0,-1-1 0,0 1 0,0 0 0,0 14 0,-5 22 0,0-13-3,0-5-287,0 0 0,2 1-1,-2 29 1,9-31-3497,7-13-1848,10-3-5592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22.791"/>
    </inkml:context>
    <inkml:brush xml:id="br0">
      <inkml:brushProperty name="width" value="0.025" units="cm"/>
      <inkml:brushProperty name="height" value="0.025" units="cm"/>
    </inkml:brush>
  </inkml:definitions>
  <inkml:trace contextRef="#ctx0" brushRef="#br0">5862 57 6919,'0'0'4009,"5"-8"-3721,-3 1-118,-1 5-93,0-1 0,0 1 0,0-1 0,0 1 0,1-1 0,-1 1-1,1 0 1,-1-1 0,1 1 0,0 0 0,0 0 0,0 0 0,0 0 0,3-2 0,-2 3 58,0 0 0,-1 0 0,1 0 0,0 1 1,-1-1-1,1 1 0,0-1 0,0 1 0,0 0 0,-1 0 1,1 0-1,4 1 0,-8-1-93,1 0 1,0 0 0,0 0-1,0 0 1,0 0 0,0 1-1,0-1 1,0 0-1,0 0 1,0 0 0,0 0-1,0 0 1,0 0-1,0 0 1,0 0 0,0 1-1,0-1 1,0 0-1,0 0 1,0 0 0,0 0-1,0 0 1,0 0-1,0 0 1,0 0 0,0 1-1,0-1 1,0 0 0,0 0-1,0 0 1,0 0-1,0 0 1,0 0 0,0 0-1,0 0 1,0 0-1,0 1 1,0-1 0,0 0-1,0 0 1,0 0-1,1 0 1,-1 0 0,0 0-1,0 0 1,0 0-1,0 0 1,0 0 0,0 0-1,0 0 1,0 0 0,1 0-1,-1 0 1,0 0-1,0 0 1,0 0 0,0 0-1,0 0 1,0 0-1,0 0 1,0 0 0,1 0-1,-1 0 1,-25 4 1484,-48-1 254,54-4-1560,-1 2 0,1 0 0,-1 1 0,1 1 0,-36 10 0,-188 69 732,-123 45 80,58-6-766,-430 236 0,522-236-65,-387 232 653,596-349-848,-279 190 334,214-140-195,-118 117 0,105-91-93,-138 100-1,80-69 3,68-46-43,-121 134 0,-43 92 10,160-192-20,-76 75 126,11-14 88,117-126-176,1 1 1,-41 77-1,35-47-27,-125 228 166,-72 86 264,121-186-357,71-120 183,-56 82 1,64-115-207,-297 463 925,288-425-901,4 3-1,-29 104 1,35-100 289,22-67-414,1 0 1,1 0-1,0 0 1,1 0 0,0 26-1,6-46-4380,9-11 1501,-3-11-1172,-2-6-1585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23.257"/>
    </inkml:context>
    <inkml:brush xml:id="br0">
      <inkml:brushProperty name="width" value="0.025" units="cm"/>
      <inkml:brushProperty name="height" value="0.025" units="cm"/>
    </inkml:brush>
  </inkml:definitions>
  <inkml:trace contextRef="#ctx0" brushRef="#br0">51 113 7303,'-3'1'598,"0"1"0,0-1 0,0 1 1,0 0-1,1 0 0,-1 0 0,1 0 0,-1 1 0,1-1 1,0 1-1,0-1 0,0 1 0,0 0 0,-1 3 0,1-1-159,0 0 0,0 1-1,0-1 1,1 1-1,0 0 1,0-1-1,0 10 1,1 7-289,2 0 1,0 0-1,8 30 1,-5-29 438,0 7-348,-1-2 36,1 1 1,1-1-1,2-1 1,0 1-1,2-1 0,16 29 1,-25-54-202,0 0 1,0 0 0,0 0-1,1 0 1,-1 0-1,1-1 1,-1 1 0,1 0-1,-1-1 1,1 1-1,0-1 1,0 0 0,0 0-1,0 0 1,0 0-1,0 0 1,0 0-1,0 0 1,1-1 0,-1 1-1,0-1 1,0 1-1,4-1 1,-2-1 17,0 1 0,0-1 1,0 0-1,0 0 0,-1-1 0,1 1 0,0-1 1,0 0-1,-1 0 0,1 0 0,-1 0 0,4-4 1,9-8 198,-1-1-1,0-1 1,23-32 0,-34 43-246,67-94 267,90-108-638,-49 80-7385,-60 56-352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6.098"/>
    </inkml:context>
    <inkml:brush xml:id="br0">
      <inkml:brushProperty name="width" value="0.025" units="cm"/>
      <inkml:brushProperty name="height" value="0.025" units="cm"/>
    </inkml:brush>
  </inkml:definitions>
  <inkml:trace contextRef="#ctx0" brushRef="#br0">1 94 9033,'0'0'16575,"13"-9"-14605,1-2-1716,-1 1 0,2 1 0,-1 0-1,2 1 1,-1 1 0,1 0 0,0 1 0,0 0-1,0 2 1,20-4 0,-35 8-251,0 0-1,0 0 1,1 0 0,-1 0-1,0 0 1,0 1 0,0-1-1,0 0 1,0 0-1,0 1 1,0-1 0,0 1-1,0-1 1,0 1 0,-1-1-1,1 1 1,0 0 0,0-1-1,0 1 1,0 0 0,-1-1-1,1 1 1,0 0-1,-1 0 1,2 2 0,-1 0 59,0 0 1,1 0-1,-2 0 1,1 1-1,0-1 1,0 0-1,-1 1 1,0 4-1,-7 67 1203,6-73-1234,-20 92 255,13-67-256,2-1 1,0 1 0,2 0 0,1 1-1,1 40 1,2-67-31,0 0 0,0 0 0,0 0 0,0 0 0,1 0 0,-1 0 0,0 0 0,1 0 0,-1 0 0,0 0 0,1 0 0,0 0 0,-1 0 0,1 0 0,-1-1 0,1 1 0,0 0 0,0 0 0,-1-1 0,1 1 0,0 0 0,0-1 0,0 1 0,0-1 0,0 1 0,1 0 0,1 0 0,-1-1 0,1 1 0,0-1 0,0 0 0,0 0 0,-1 0 0,1 0 0,0 0 0,0 0 0,2-2 0,4 0 0,0 0 0,0-1 0,-1-1 0,1 1 0,11-8 0,-6 3-455,0-2 0,-1 1 0,0-2 0,-1 0 0,1 0-1,-2-1 1,11-15 0,-19 17-4208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6.441"/>
    </inkml:context>
    <inkml:brush xml:id="br0">
      <inkml:brushProperty name="width" value="0.025" units="cm"/>
      <inkml:brushProperty name="height" value="0.025" units="cm"/>
    </inkml:brush>
  </inkml:definitions>
  <inkml:trace contextRef="#ctx0" brushRef="#br0">1 201 20916,'0'0'9897,"71"-39"-8327,-26 13-1186,5-5-384,1 0 0,-2 4 0,-5 7-1377,-8 4-3364,-5 5-3010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6.814"/>
    </inkml:context>
    <inkml:brush xml:id="br0">
      <inkml:brushProperty name="width" value="0.025" units="cm"/>
      <inkml:brushProperty name="height" value="0.025" units="cm"/>
    </inkml:brush>
  </inkml:definitions>
  <inkml:trace contextRef="#ctx0" brushRef="#br0">0 0 4036,'0'0'21812,"30"65"-18961,-27-30-865,1 1-481,-1-2-928,2-1-577,1-6 0,4-8 0,1-9 0,2-10-1281,3-2-737,0-22-1570,-2-8-1825,-3-11-3972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6:47.157"/>
    </inkml:context>
    <inkml:brush xml:id="br0">
      <inkml:brushProperty name="width" value="0.025" units="cm"/>
      <inkml:brushProperty name="height" value="0.025" units="cm"/>
    </inkml:brush>
  </inkml:definitions>
  <inkml:trace contextRef="#ctx0" brushRef="#br0">119 1 11691,'0'0'7719,"-8"60"-4099,2-20-705,2 6-1314,2-2-448,2 1-96,0-8-416,9-8-481,7-10-288,2-9-1506,0-8-1184,-3-2 191,-4-2-1313,-11-7-1729,0-2-4036</inkml:trace>
  <inkml:trace contextRef="#ctx0" brushRef="#br0" timeOffset="1">1 234 15599,'0'0'17168,"23"-56"-17168,13 42 0,5 0 0,0 0-833,-2 1-4420,-4 3-9769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5.912"/>
    </inkml:context>
    <inkml:brush xml:id="br0">
      <inkml:brushProperty name="width" value="0.025" units="cm"/>
      <inkml:brushProperty name="height" value="0.025" units="cm"/>
    </inkml:brush>
  </inkml:definitions>
  <inkml:trace contextRef="#ctx0" brushRef="#br0">1 8 14253,'3'-4'3156,"0"1"2074,-4 5-2130,-1 19-2579,2-19-519,0-1 0,0 0 0,0 1 0,0-1 0,0 0 0,1 1 0,-1-1 0,0 0 0,1 1 0,-1-1 0,0 0 0,1 0 0,0 1 0,-1-1 0,1 0 0,0 0 0,-1 0 0,1 0 0,0 0 0,0 0 0,0 0 0,0 0 0,0 0 0,0-1 0,0 1 0,0 0 0,1 0 0,-1-1 0,0 1 0,0-1 0,0 1 0,1-1 0,-1 0 0,2 1 0,4-1 30,1 0-1,-1 0 1,0-1 0,1 0-1,11-3 1,-15 2-35,-1 1 0,1 0 0,0 0 0,0 0 1,1 0-1,-1 1 0,0-1 0,0 1 0,0 0 0,0 1 0,0-1 0,0 1 0,0-1 0,1 1 0,-2 1 1,1-1-1,6 3 0,-5 1 22,-1 0 0,0 1 0,0-1 0,0 1 0,-1 0 0,5 11 0,-5-11 41,-1 0-1,1-1 1,1 0-1,-1 1 1,1-1 0,5 6-1,-7-9-39,0 0 1,1 0-1,-1-1 0,0 0 0,1 1 0,-1-1 1,1 0-1,0 0 0,-1 0 0,1 0 0,0-1 1,0 1-1,-1-1 0,1 0 0,0 1 0,0-1 1,-1-1-1,6 1 0,2-3 47,-2 1 0,1-1-1,0-1 1,-1 1 0,1-1 0,-1-1 0,0 0-1,0 0 1,-1 0 0,13-12 0,-14 11-17,0 1-1,0-1 1,1 1 0,0 1-1,0-1 1,1 1 0,-1 0-1,1 1 1,0 0 0,0 0-1,0 1 1,0-1 0,11 0 0,-18 3-26,0 0 1,-1 0 0,1 0 0,0 0 0,0 1-1,0-1 1,0 0 0,-1 0 0,1 1-1,0-1 1,0 0 0,0 1 0,-1-1 0,1 1-1,0-1 1,-1 1 0,1-1 0,0 1-1,-1 0 1,1-1 0,-1 1 0,1 0 0,-1-1-1,1 1 1,0 1 0,6 26 1232,1 3 100,-7-30-1331,-1 0 0,1 0 0,-1 0-1,1 0 1,0 0 0,-1 0 0,1-1-1,0 1 1,0 0 0,0 0 0,-1-1-1,1 1 1,0 0 0,0-1 0,0 1-1,0-1 1,0 0 0,0 1 0,0-1-1,1 0 1,-1 1 0,0-1-1,0 0 1,2 0 0,0 0-3,0-1-1,0 1 1,0-1 0,1 0 0,-1 0-1,0 0 1,0-1 0,0 1 0,0-1-1,0 0 1,-1 1 0,1-1 0,-1 0-1,1-1 1,-1 1 0,1 0 0,3-6-1,17-28-1131,-13 13-2462,-10 18-2248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30.601"/>
    </inkml:context>
    <inkml:brush xml:id="br0">
      <inkml:brushProperty name="width" value="0.025" units="cm"/>
      <inkml:brushProperty name="height" value="0.025" units="cm"/>
    </inkml:brush>
  </inkml:definitions>
  <inkml:trace contextRef="#ctx0" brushRef="#br0">5948 193 7271,'0'0'11109,"-5"0"-10356,-8 0-398,0 0-1,0-1 1,1-1 0,-1 0 0,0 0-1,1-2 1,-1 1 0,1-2 0,0 0-1,-14-7 1,-2-1-97,-1 1 0,-1 1 0,0 2 1,-33-7-1,-12-3-241,-8-3 104,0 4-1,-2 3 1,1 4 0,-145 0-1,131 13-152,0 4 0,1 5 0,-176 41 0,-257 120 19,11 39 124,364-145-102,-616 285-36,661-293 14,2 4 0,3 5-1,3 4 1,4 5-1,3 3 1,3 5 0,-160 191-1,-238 378 472,357-451-326,-146 300-1,5 167 386,58 20 717,191-600-755,-14 97 1,33-144-367,2 0 1,2 0 0,1 0-1,10 73 1,5 13-893,-3 167-1,-11-294 664,0-1-1,0 1 1,-1-1 0,1 1-1,0-1 1,0 0 0,0 1-1,0-1 1,0 1 0,0-1-1,0 1 1,0-1 0,1 0-1,-1 1 1,0-1 0,0 1 0,0-1-1,0 0 1,1 1 0,-1-1-1,0 1 1,0-1 0,0 0-1,1 1 1,-1-1 0,0 0-1,1 1 1,-1-1 0,0 0-1,1 0 1,-1 1 0,0-1-1,1 0 1,-1 0 0,1 0-1,-1 1 1,0-1 0,1 0-1,-1 0 1,1 0 0,-1 0-1,1 0 1,-1 0 0,0 0-1,1 0 1,-1 0 0,1 0-1,-1 0 1,1 0 0,-1 0-1,0-1 1,1 1 0,-1 0-1,1 0 1,-1 0 0,0 0-1,1-1 1,-1 1 0,1 0-1,-1 0 1,0-1 0,0 1-1,1-1 1,1 0-526,0-1 0,0 1-1,0-1 1,0 0 0,-1 0 0,1 0-1,0 1 1,-1-1 0,0-1 0,3-3-1,1-20-9355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30.991"/>
    </inkml:context>
    <inkml:brush xml:id="br0">
      <inkml:brushProperty name="width" value="0.025" units="cm"/>
      <inkml:brushProperty name="height" value="0.025" units="cm"/>
    </inkml:brush>
  </inkml:definitions>
  <inkml:trace contextRef="#ctx0" brushRef="#br0">33 381 14862,'-6'14'510,"1"0"-1,0 1 1,0-1-1,2 1 1,0 0-1,0-1 1,2 1-1,0 1 1,0-1-1,3 22 0,-1-20-104,2 0-1,-1 1 0,2-1 0,1-1 0,0 1 0,1-1 0,0 1 0,16 26 0,-21-41-345,1 0-1,-1 1 1,0-1 0,1 0-1,0 0 1,0 0 0,-1 0-1,1 0 1,0-1 0,0 1 0,1-1-1,-1 1 1,0-1 0,0 0-1,1 1 1,-1-1 0,1-1 0,-1 1-1,1 0 1,-1 0 0,4-1-1,-2 0 89,-1 0-1,1-1 0,-1 1 0,1-1 0,-1 0 1,0 0-1,1-1 0,-1 1 0,0-1 0,0 1 1,0-1-1,0 0 0,5-4 0,6-8 428,0 0 0,-1 0 0,0-1 0,15-24 0,-27 37-568,58-94 805,-4-2 0,49-122 1,-22 44-3225,-67 143-1986,-4-2-3123</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0.988"/>
    </inkml:context>
    <inkml:brush xml:id="br0">
      <inkml:brushProperty name="width" value="0.025" units="cm"/>
      <inkml:brushProperty name="height" value="0.025" units="cm"/>
    </inkml:brush>
  </inkml:definitions>
  <inkml:trace contextRef="#ctx0" brushRef="#br0">1 8 11307,'0'0'19864,"7"9"-18530,28 42-1018,-18-26-334,0 0 0,21 23 0,-37-47-75,0 1 1,1-1-1,-1 1 1,1-1-1,0 1 1,-1-1-1,1 0 1,0 0-1,0 1 1,0-1-1,0-1 1,0 1-1,0 0 1,0 0-1,0-1 1,0 1-1,0-1 1,0 0-1,0 0 1,0 0-1,0 0 1,1 0-1,2 0 1,-2-2-259,0 1 1,0 0-1,0-1 1,-1 0-1,1 0 1,0 0-1,-1 0 1,0 0-1,1 0 1,-1 0-1,0-1 1,0 1 0,0-1-1,1-3 1,6-11-1890,0 0 0,-2 0 1,0-1-1,5-19 0,-12 35 2077,12-41-7647</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1.346"/>
    </inkml:context>
    <inkml:brush xml:id="br0">
      <inkml:brushProperty name="width" value="0.025" units="cm"/>
      <inkml:brushProperty name="height" value="0.025" units="cm"/>
    </inkml:brush>
  </inkml:definitions>
  <inkml:trace contextRef="#ctx0" brushRef="#br0">12 0 9353,'0'0'15887,"0"15"-13250,-5 96-1054,-1 214 1724,6-324-3308,5 55-2433,-4-52 2034,0-1 0,-1 1 0,1-1 0,1 1 0,-1-1 0,0 1 1,1-1-1,0 0 0,0 0 0,0 0 0,0 0 0,4 4 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6.476"/>
    </inkml:context>
    <inkml:brush xml:id="br0">
      <inkml:brushProperty name="width" value="0.025" units="cm"/>
      <inkml:brushProperty name="height" value="0.025" units="cm"/>
    </inkml:brush>
  </inkml:definitions>
  <inkml:trace contextRef="#ctx0" brushRef="#br0">157 31 12492,'0'0'18038,"-3"-6"-17483,3 5-553,0 0 21,-1-1-1,0 0 1,1 0 0,-1 1-1,0-1 1,0 0 0,0 1-1,0-1 1,0 1 0,0 0-1,-1-1 1,1 1 0,-3-2-1,3 3-9,-1 0-1,1 0 1,-1 0-1,1 0 1,-1 0-1,1 1 1,0-1-1,-1 1 0,1-1 1,-1 1-1,1-1 1,0 1-1,-1 0 1,1-1-1,0 1 0,0 0 1,0 0-1,0 0 1,0 0-1,0 0 1,0 0-1,0 1 0,0-1 1,-1 2-1,2-3-10,-37 43 223,34-39-218,1-1 1,-1 0-1,1 1 0,0-1 1,0 1-1,1 0 0,-1 0 1,1 0-1,0 0 1,0 0-1,-1 5 0,6-8-21,0 1-1,0-1 1,0 1-1,0-1 0,0 0 1,0-1-1,0 1 1,1-1-1,6 0 1,-1 1-1,-8-1 28,1 1-1,0-1 1,-1 1-1,1-1 0,-1 1 1,1 0-1,-1 0 1,1 0-1,-1 1 1,0-1-1,1 0 1,-1 1-1,0 0 1,0-1-1,0 1 0,0 0 1,-1 0-1,1 0 1,0 0-1,-1 0 1,1 1-1,-1-1 1,0 0-1,0 1 1,0-1-1,0 1 0,0-1 1,0 1-1,-1 0 1,1-1-1,-1 1 1,0 0-1,0-1 1,0 1-1,0 3 1,-1-2 5,1 0-1,-1 0 1,0-1 0,0 1 0,0 0 0,0 0 0,-1-1 0,1 1 0,-1-1 0,0 0 0,0 1 0,-1-1 0,1 0 0,-1 0 0,1 0 0,-1-1 0,0 1-1,0 0 1,0-1 0,0 0 0,0 0 0,-1 0 0,1 0 0,-5 1 0,-62 7-1206,42-10-164,23-1 524,11-2-85,29-16-11168,-17 2-1377</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6.849"/>
    </inkml:context>
    <inkml:brush xml:id="br0">
      <inkml:brushProperty name="width" value="0.025" units="cm"/>
      <inkml:brushProperty name="height" value="0.025" units="cm"/>
    </inkml:brush>
  </inkml:definitions>
  <inkml:trace contextRef="#ctx0" brushRef="#br0">0 0 19506,'0'0'7378,"2"9"-6460,6 51 89,1 70-1,8 71-862,-17-197-378,1-1 1,0 0-1,0 0 0,0 1 1,0-1-1,1 0 0,-1 0 1,1 0-1,0-1 0,0 1 1,3 4-1,-4-6 18,-1-1 0,1 0 0,-1 1 0,1-1 0,-1 1 0,1-1 1,-1 0-1,1 0 0,0 1 0,-1-1 0,1 0 0,-1 0 0,1 1 0,0-1 0,-1 0 0,1 0 0,0 0 0,-1 0 1,1 0-1,0 0 0,-1 0 0,1 0 0,1-1 0,-1 0-274,0 1 1,1-1-1,-1 0 0,0 0 0,0 0 1,0 0-1,0 0 0,0 0 1,0-1-1,0 1 0,0 0 0,0 0 1,0-1-1,1-2 0,6-16-7763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7.176"/>
    </inkml:context>
    <inkml:brush xml:id="br0">
      <inkml:brushProperty name="width" value="0.025" units="cm"/>
      <inkml:brushProperty name="height" value="0.025" units="cm"/>
    </inkml:brush>
  </inkml:definitions>
  <inkml:trace contextRef="#ctx0" brushRef="#br0">1 74 15118,'0'0'8312,"0"8"-6838,0 26-460,-1 30-232,11 81 0,-10-144-825,-1 0 0,1 0 0,0 0 1,0 0-1,0 0 0,0 0 0,1 0 0,-1-1 0,0 1 1,0 0-1,0 0 0,1 0 0,-1 0 0,0-1 0,1 1 1,-1 0-1,1 0 0,-1-1 0,1 1 0,-1 0 0,1-1 1,-1 1-1,1 0 0,0-1 0,-1 1 0,1-1 0,0 1 1,0-1-1,1 1 0,-1-1-100,0-1 0,1 0 0,-1 1 1,0-1-1,0 0 0,0 0 0,0 0 0,0 0 1,0 0-1,0 0 0,0 0 0,0 0 0,0-1 0,-1 1 1,2-2-1,24-57-4631,-13 17-100,-3-2-2215</inkml:trace>
  <inkml:trace contextRef="#ctx0" brushRef="#br0" timeOffset="1">111 0 6342,'0'0'12129,"0"12"-10368,-9 277 4555,9-288-6371,0-1-1,0 0 1,0 1 0,0-1-1,0 0 1,0 1 0,0-1 0,0 0-1,0 1 1,0-1 0,0 1-1,0-1 1,0 0 0,0 1 0,0-1-1,1 0 1,-1 1 0,0-1-1,0 0 1,0 1 0,1-1 0,-1 0-1,0 0 1,0 1 0,1-1-1,-1 0 1,0 0 0,1 1 0,-1-1-1,0 0 1,1 0 0,-1 0-1,0 0 1,1 1 0,-1-1 0,0 0-1,1 0 1,-1 0 0,0 0-1,1 0 1,0 0-232,-1 0 0,1-1-1,-1 1 1,1 0 0,-1-1 0,0 1-1,1 0 1,-1 0 0,0-1 0,1 1 0,-1-1-1,0 1 1,1 0 0,-1-1 0,0 1-1,0-1 1,0 1 0,1-1 0,-1 1-1,0 0 1,0-1 0,0 1 0,0-1-1,0 1 1,0-1 0,0 1 0,0-1 0,0 1-1,0-1 1,0 1 0,0-1 0,0 1-1,0-2 1,-3-6-6509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7.520"/>
    </inkml:context>
    <inkml:brush xml:id="br0">
      <inkml:brushProperty name="width" value="0.025" units="cm"/>
      <inkml:brushProperty name="height" value="0.025" units="cm"/>
    </inkml:brush>
  </inkml:definitions>
  <inkml:trace contextRef="#ctx0" brushRef="#br0">0 128 10090,'0'0'17392,"22"-60"-16463,5 43-737,3 0-256,-2 2-2114,-4 3-3107,-8 5-5061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7.880"/>
    </inkml:context>
    <inkml:brush xml:id="br0">
      <inkml:brushProperty name="width" value="0.025" units="cm"/>
      <inkml:brushProperty name="height" value="0.025" units="cm"/>
    </inkml:brush>
  </inkml:definitions>
  <inkml:trace contextRef="#ctx0" brushRef="#br0">0 1 5541,'0'0'22710,"4"9"-22134,6 17-502,-2 1 0,-1 0 0,-1 0 0,2 31 0,11 48-38,-6-70-980,-9-30-3890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7:48.208"/>
    </inkml:context>
    <inkml:brush xml:id="br0">
      <inkml:brushProperty name="width" value="0.025" units="cm"/>
      <inkml:brushProperty name="height" value="0.025" units="cm"/>
    </inkml:brush>
  </inkml:definitions>
  <inkml:trace contextRef="#ctx0" brushRef="#br0">1 112 17264,'0'0'10891,"9"-50"-10923,8 46 64,4-2-32,3-2-64,3 0-1025,0 0-1442,-1-5-2466,-1-1-7270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6.548"/>
    </inkml:context>
    <inkml:brush xml:id="br0">
      <inkml:brushProperty name="width" value="0.025" units="cm"/>
      <inkml:brushProperty name="height" value="0.025" units="cm"/>
    </inkml:brush>
  </inkml:definitions>
  <inkml:trace contextRef="#ctx0" brushRef="#br0">103 130 4068,'12'-9'8023,"11"-10"-5741,-7 3-10,1 2 0,1 0 0,0 1 0,1 0 0,40-18 0,-59 31-2229,1-1 1,-1 1-1,0 0 0,1 0 0,-1 0 0,0 0 1,1 0-1,-1 0 0,1 0 0,-1 0 0,0 1 0,1-1 1,-1 0-1,0 0 0,1 0 0,-1 0 0,0 0 1,1 1-1,-1-1 0,0 0 0,0 0 0,1 0 1,-1 1-1,0-1 0,0 0 0,1 0 0,-1 1 1,0-1-1,0 0 0,1 1 0,-1-1 0,0 0 1,0 1-1,0-1 0,0 0 0,0 1 0,0-1 1,0 0-1,0 1 0,1-1 0,-1 0 0,0 1 1,0-1-1,-1 1 0,1-1 0,0 0 0,0 1 0,0 0 1,-3 19 546,-6 6-388,-1-2 0,-1 0 0,-2 0 1,0-1-1,-1 0 0,-29 34 0,15-18-139,-2 4-73,13-17-89,-1 0 1,-2-1-1,-40 40 0,60-65 39,0 0 0,0 1 0,0-1 0,0 0 0,0 0 0,0 0 0,0 0-1,0 0 1,0 0 0,0 0 0,0 0 0,0 1 0,-1-1 0,1 0 0,0 0 0,0 0 0,0 0 0,0 0 0,0 0 0,0 0 0,0 0 0,-1 0 0,1 0 0,0 0 0,0 0 0,0 0 0,0 0 0,0 0 0,0 0 0,0 0 0,-1 0 0,1 0 0,0 0 0,0 0 0,0 0 0,0 0 0,0 0-1,0 0 1,-1 0 0,1 0 0,0 0 0,0 0 0,0 0 0,0 0 0,0 0 0,0 0 0,0 0 0,0-1 0,-1 1 0,1 0 0,0 0 0,0 0 0,0 0 0,0 0 0,0 0 0,0 0 0,0 0 0,0-1 0,0 1 0,0 0 0,0 0 0,0 0 0,0 0 0,0 0 0,0 0 0,0-1 0,0 1-1,0 0 1,2-15-2148,9-19-735,90-182-10995,-64 145 13906,0 1 5070,-21 50-317,-13 32-286,-12 44 41,8-49-4852,-5 22 1136,3 0 0,0 0 0,2 43 1,2-56-1188,1 0 1,0-1-1,6 17 0,-5-22-1240,0 0 0,1 0-1,1 0 1,0 0 0,7 10-1,-8-14-4594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0.864"/>
    </inkml:context>
    <inkml:brush xml:id="br0">
      <inkml:brushProperty name="width" value="0.025" units="cm"/>
      <inkml:brushProperty name="height" value="0.025" units="cm"/>
    </inkml:brush>
  </inkml:definitions>
  <inkml:trace contextRef="#ctx0" brushRef="#br0">191 1 20980,'0'0'5803,"-12"0"-5077,6 1-642,0-1 0,0 1 0,0 0 0,0 0 0,0 1 1,0-1-1,1 1 0,-1 1 0,0-1 0,1 1 0,0 0 1,0 0-1,-1 1 0,2-1 0,-1 1 0,-8 8 0,6-4-14,-1-1 0,2 1 0,-1 0-1,1 0 1,0 0 0,1 1 0,0 0-1,0 0 1,1 1 0,0-1 0,0 1-1,2 0 1,-1 0 0,-2 18 0,5-27-78,1 1 0,-1-1 1,0 0-1,1 1 1,-1-1-1,1 1 0,-1-1 1,1 0-1,0 0 1,-1 1-1,1-1 0,0 0 1,0 0-1,0 0 0,0 0 1,0 0-1,0 0 1,0 0-1,1 0 0,-1 0 1,0 0-1,0-1 0,1 1 1,-1-1-1,0 1 1,1-1-1,-1 1 0,1-1 1,1 1-1,50 6-269,-38-7 281,-5 1-9,-1 0 1,1 1-1,-1-1 1,0 2-1,0-1 1,0 1-1,0 1 1,0 0-1,-1 0 1,10 6-1,-14-7 11,-1 0 0,-1-1-1,1 1 1,0 0-1,-1 1 1,1-1 0,-1 0-1,0 1 1,0-1-1,-1 1 1,1 0 0,-1 0-1,1 0 1,-1-1-1,0 1 1,-1 0-1,1 0 1,-1 0 0,0 0-1,0 1 1,0-1-1,0 0 1,-1 0 0,1 0-1,-1 0 1,-2 4-1,1 0 105,-2 0 0,1 0-1,-1-1 1,0 0 0,-1 0 0,0 0-1,0 0 1,0-1 0,-1 1-1,0-2 1,0 1 0,-1 0 0,1-1-1,-1-1 1,0 1 0,-1-1-1,1 0 1,-1 0 0,1-1 0,-1 0-1,0-1 1,-1 0 0,1 0-1,0 0 1,0-1 0,-1-1 0,1 1-1,-10-2 1,17 1-139,1 0 1,0 0-1,-1 0 1,1 0-1,0 0 1,0 0-1,-1 0 1,1 0-1,0 0 0,-1 0 1,1 0-1,0 0 1,0 0-1,-1 0 1,1 0-1,0 0 0,0-1 1,-1 1-1,1 0 1,0 0-1,0 0 1,-1 0-1,1-1 1,0 1-1,0 0 0,0 0 1,-1-1-1,1 1 1,0 0-1,0 0 1,0-1-1,0 1 1,0 0-1,0 0 0,0-1 1,-1 1-1,1 0 1,0-1-1,0 1 1,10-10-2872,17-4-5011,-3 6-796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1.379"/>
    </inkml:context>
    <inkml:brush xml:id="br0">
      <inkml:brushProperty name="width" value="0.025" units="cm"/>
      <inkml:brushProperty name="height" value="0.025" units="cm"/>
    </inkml:brush>
  </inkml:definitions>
  <inkml:trace contextRef="#ctx0" brushRef="#br0">190 15 17264,'0'0'14094,"-8"-5"-12893,6 4-1187,0 0-1,0 0 1,-1 0 0,1 0-1,0 0 1,0 0 0,-1 1-1,1-1 1,-1 1 0,1-1-1,0 1 1,-1 0 0,1 0 0,-1 0-1,1 0 1,-1 1 0,1-1-1,-3 1 1,0 2-20,0 0 0,-1 0 1,1 0-1,1 1 0,-1 0 0,1 0 1,-1 0-1,-5 7 0,-3 4 6,0 0 0,-21 33 0,31-42 0,-1 0 0,1 0 0,0 1 0,1-1 0,-1 1 0,1-1 0,0 1 0,1 0 0,0 0 0,0 0 0,0 13 0,2-19 0,-1 0 0,1 0 0,-1 0 0,1 0 0,0 0 0,-1-1 0,1 1 0,0 0 0,0-1 0,0 1 0,0 0 0,-1-1 0,1 1 0,0-1 0,0 1 0,0-1 0,0 0 0,0 1 0,0-1 0,0 0 0,0 0 0,0 1 0,0-1 0,0 0 0,0 0 0,0 0 0,2-1 0,39 1 0,-30-1 0,14 1 0,-19-1 0,0 0 0,-1 1 0,1 1 0,0-1 0,0 1 0,0 0 0,8 3 0,-13-3 0,0 0 0,0 0 0,0 0 0,-1 0 0,1 1 0,0-1 0,-1 1 0,1-1 0,-1 1 0,0 0 0,1-1 0,-1 1 0,0 0 0,0 0 0,0 0 0,0 0 0,0 0 0,-1 0 0,1 0 0,-1 0 0,1 0 0,-1 0 0,0 1 0,1-1 0,-1 0 0,-1 0 0,1 4 0,-1-1 0,1 0 0,-1 0 0,0 0 0,-1 0 0,1-1 0,-1 1 0,0 0 0,-1-1 0,1 1 0,-1-1 0,1 0 0,-1 1 0,0-1 0,-1-1 0,1 1 0,-1 0 0,0-1 0,0 0 0,0 0 0,0 0 0,-5 3 0,0-1 0,1-1 0,-1 1 0,0-1 0,0-1 0,-1 0 0,1 0 0,-1-1 0,0 0 0,1 0 0,-12 0 0,20-2-50,1 0 0,-1-1 0,1 1-1,-1 0 1,1 0 0,-1 0 0,1 0 0,-1-1 0,1 1 0,-1 0 0,1 0-1,-1-1 1,1 1 0,0 0 0,-1-1 0,1 1 0,-1 0 0,1-1-1,0 1 1,0-1 0,-1 1 0,1-1 0,0 1 0,0-1 0,-1 1-1,1-1 1,0 1 0,0-1 0,0 1 0,0-1 0,0 1 0,0-1 0,0 1-1,0-1 1,0 1 0,0-1 0,0 1 0,0-1 0,0 1 0,0-1-1,0 1 1,0-1 0,1 1 0,-1-1 0,1 0 0,10-26-5620,5 1-1825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1.720"/>
    </inkml:context>
    <inkml:brush xml:id="br0">
      <inkml:brushProperty name="width" value="0.025" units="cm"/>
      <inkml:brushProperty name="height" value="0.025" units="cm"/>
    </inkml:brush>
  </inkml:definitions>
  <inkml:trace contextRef="#ctx0" brushRef="#br0">11 1 15567,'0'0'15759,"-9"65"-14830,8-34-417,1 1-512,0 0 0,0-2 0,10-1 0,-3-5-224,5-1-577,-1-7-576,-2-3-1026,1-8-1184,-3-5-1089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2.079"/>
    </inkml:context>
    <inkml:brush xml:id="br0">
      <inkml:brushProperty name="width" value="0.025" units="cm"/>
      <inkml:brushProperty name="height" value="0.025" units="cm"/>
    </inkml:brush>
  </inkml:definitions>
  <inkml:trace contextRef="#ctx0" brushRef="#br0">68 127 10602,'0'0'10026,"-60"-29"-6471,53 22-865,7 2-319,0-1-770,18-3-864,6-1-513,11-2-96,4 0-96,1 1-704,-1-1-2692,-3-2-4483</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3.079"/>
    </inkml:context>
    <inkml:brush xml:id="br0">
      <inkml:brushProperty name="width" value="0.025" units="cm"/>
      <inkml:brushProperty name="height" value="0.025" units="cm"/>
    </inkml:brush>
  </inkml:definitions>
  <inkml:trace contextRef="#ctx0" brushRef="#br0">268 5 18770,'0'0'7922,"-9"-1"-6267,0 0-1474,1 0-1,0 0 1,-1 1 0,1 0 0,-1 0-1,1 1 1,-1 0 0,1 1 0,-1 0-1,1 0 1,0 1 0,0 0-1,-9 5 1,1 1-18,1 0-1,-1 2 0,-21 19 0,33-27-128,-1 1-1,1 1 0,0-1 0,1 1 0,-1-1 0,1 1 1,0 0-1,0 0 0,0 1 0,1-1 0,-1 0 0,1 1 1,1 0-1,-1-1 0,0 8 0,2-12-39,0 0-1,0 1 1,1-1 0,-1 1-1,0-1 1,1 1 0,-1-1-1,1 0 1,0 1 0,-1-1 0,1 0-1,0 1 1,0-1 0,0 0-1,0 0 1,0 0 0,0 0-1,0 0 1,0 0 0,0 0-1,1 0 1,-1 0 0,0-1-1,0 1 1,1 0 0,-1-1-1,1 1 1,-1-1 0,0 1-1,1-1 1,-1 0 0,3 0 0,60 7-417,-38-6 195,-20-1 202,0 1 0,-1 0 0,1 0 1,0 1-1,-1-1 0,1 1 1,-1 1-1,0-1 0,1 1 0,-1-1 1,-1 1-1,1 1 0,0-1 1,5 7-1,-7-6 42,0 0 0,-1 0 0,1 0 0,-1 1 0,0-1 0,-1 1 0,1-1 1,-1 1-1,0 0 0,0 0 0,0-1 0,-1 1 0,1 0 0,-1 0 0,-1 0 0,1 0 0,-2 6 0,1-3 52,-1 0-1,-1 0 1,1 0-1,-1 0 1,-1 0-1,1-1 1,-1 1-1,-1-1 1,1 0-1,-1-1 1,-1 1-1,1-1 1,-10 9-1,11-11-29,-1 0 0,1 0 0,-1 0 0,0 0 0,0-1 0,-1 0 0,1 0 0,-1-1 0,1 1 0,-1-1 0,0 0-1,0 0 1,0-1 0,0 0 0,0 0 0,0-1 0,0 1 0,-12-2 0,15 0-55,0 0 0,1 0 1,-1 0-1,1 0 0,-1 0 0,1-1 0,-1 1 1,1-1-1,0 0 0,0 1 0,0-1 0,0 0 1,0 0-1,0-1 0,0 1 0,1 0 0,-1-1 0,1 1 1,0 0-1,-1-1 0,1 0 0,0 1 0,1-1 1,-1 0-1,0 1 0,0-7 0,1 9-196,1 0 0,-1 0 0,0-1 0,0 1 0,0 0 0,0 0 0,0 0 0,0-1 0,1 1 0,-1 0 0,0 0 0,0 0 0,0-1 0,1 1 0,-1 0 0,0 0 0,0 0 0,0 0 0,1-1 0,-1 1 0,0 0 0,0 0 0,1 0 0,-1 0 1,0 0-1,0 0 0,1 0 0,-1 0 0,0 0 0,0 0 0,1 0 0,-1 0 0,0 0 0,1 0 0,-1 0 0,0 0 0,0 0 0,1 0 0,-1 1 0,3-1-2302,11 0-9667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6.819"/>
    </inkml:context>
    <inkml:brush xml:id="br0">
      <inkml:brushProperty name="width" value="0.025" units="cm"/>
      <inkml:brushProperty name="height" value="0.025" units="cm"/>
    </inkml:brush>
  </inkml:definitions>
  <inkml:trace contextRef="#ctx0" brushRef="#br0">9 0 15855,'-1'8'12465,"2"21"-9147,1 6-2798,-7 77 376,1 1-4002,4-113 2969,0 0 0,0 1-1,0-1 1,-1 1-1,1-1 1,0 0 0,0 1-1,0-1 1,0 0 0,0 1-1,0-1 1,0 1-1,0-1 1,0 0 0,0 1-1,0-1 1,0 0-1,0 1 1,0-1 0,1 1-1,-1-1 1,0 0 0,0 1-1,0-1 1,0 0-1,1 1 1,-1-1 0,0 0-1,0 0 1,1 1 0,-1-1-1,0 0 1,1 0-1,-1 1 1,0-1 0,1 0-1,-1 0 1,0 0 0,1 0-1,-1 1 1,0-1-1,1 0 1,-1 0 0,1 0-1,-1 0 1,0 0-1,1 0 1,-1 0 0,0 0-1,1 0 1,-1 0 0,1 0-1,-1 0 1,0 0-1,1 0 1,-1-1 0,1 1-1,17-19-8646,-5-9-4156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7.144"/>
    </inkml:context>
    <inkml:brush xml:id="br0">
      <inkml:brushProperty name="width" value="0.025" units="cm"/>
      <inkml:brushProperty name="height" value="0.025" units="cm"/>
    </inkml:brush>
  </inkml:definitions>
  <inkml:trace contextRef="#ctx0" brushRef="#br0">139 1 17553,'0'0'6950,"-22"57"-3971,9-21-641,-2 4-768,4 0-545,5 0-673,5-5-352,1-6-641,2-6-1280,9-8-1379,-2-7-960,0-8 993,-6 0-96,-3-9-1890</inkml:trace>
  <inkml:trace contextRef="#ctx0" brushRef="#br0" timeOffset="1">1 213 10698,'0'0'17841,"56"-44"-17361,-17 34-383,4-1-97,1-4-2435,0 0-6149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8.175"/>
    </inkml:context>
    <inkml:brush xml:id="br0">
      <inkml:brushProperty name="width" value="0.025" units="cm"/>
      <inkml:brushProperty name="height" value="0.025" units="cm"/>
    </inkml:brush>
  </inkml:definitions>
  <inkml:trace contextRef="#ctx0" brushRef="#br0">342 50 22197,'0'0'6614,"-5"-8"-4628,4 5-1934,0 0 0,-1 1 0,0-1-1,0 1 1,1-1 0,-1 1 0,-1-1 0,1 1 0,0 0 0,-1 0-1,1 0 1,-1 1 0,1-1 0,-1 0 0,0 1 0,1 0-1,-1 0 1,0 0 0,0 0 0,0 0 0,0 0 0,0 1-1,0-1 1,-1 1 0,1 0 0,0 0 0,0 0 0,0 1-1,0-1 1,0 1 0,0-1 0,0 1 0,0 0 0,0 0-1,0 0 1,0 1 0,-4 2 0,-8 3-51,1 2 0,0-1 0,0 2 0,1 0 1,-23 22-1,30-26-4,-1 1 0,1 0 0,0 0 1,0 1-1,1 0 0,0 0 0,1 0 0,-1 0 1,1 1-1,1 0 0,-5 17 0,8-24-32,0 0 0,0 0-1,0 0 1,0 1 0,1-1-1,-1 0 1,1 0 0,-1 0 0,1 0-1,0-1 1,-1 1 0,1 0-1,0 0 1,0 0 0,1 0-1,-1-1 1,0 1 0,1-1-1,-1 1 1,1-1 0,-1 1 0,1-1-1,-1 0 1,1 0 0,0 0-1,0 0 1,0 0 0,-1 0-1,1 0 1,0-1 0,0 1-1,0-1 1,3 1 0,11 3-191,1 0 0,0-2 1,21 1-1,-9 0-41,-28-3 262,13 1-89,0 2-1,0-1 1,0 2-1,22 8 1,-33-11 111,-1-1 0,0 1 0,0 0-1,0 0 1,0 0 0,0 1 0,0-1 0,0 0 0,0 1 0,-1-1 0,1 1 0,0 0-1,-1-1 1,0 1 0,1 0 0,-1 0 0,0 0 0,0 0 0,0 0 0,0 0 0,0 0-1,0 0 1,-1 1 0,1-1 0,-1 0 0,1 1 0,-1-1 0,0 0 0,0 0 0,0 1-1,0-1 1,0 0 0,-1 1 0,1-1 0,-1 0 0,1 0 0,-1 1 0,-2 2 0,0 1 53,0-1 0,-1 0 0,0 0 0,0 0 1,0 0-1,-1-1 0,0 0 0,0 0 0,0 0 1,0 0-1,0-1 0,-1 1 0,1-2 1,-1 1-1,0 0 0,0-1 0,-10 2 0,-3 1 121,0-1-1,0 0 0,0-2 1,-30 1-1,33-3-190,-46-3 0,60 3 0,-1 0 0,1-1 0,-1 0 0,1 1 0,-1-1 0,1 0 0,0 0 0,-1 0 0,1 0 0,0-1 0,0 1 0,0-1 0,0 1 0,0-1 0,0 0 0,0 0 0,0 1 0,1-1 0,-3-5 0,3 6-100,1 0 0,0 0 1,0 0-1,0 0 0,0 0 0,0 0 1,0 0-1,0 0 0,0 0 0,1 0 0,-1 0 1,0 0-1,1 1 0,-1-1 0,0 0 1,1 0-1,-1 0 0,1 0 0,-1 0 0,1 0 1,0 1-1,-1-1 0,1 0 0,0 1 1,0-1-1,-1 0 0,1 1 0,0-1 0,0 1 1,0-1-1,0 1 0,0-1 0,0 1 1,0 0-1,1-1 0,0 0-435,22-10-7542</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9:39.450"/>
    </inkml:context>
    <inkml:brush xml:id="br0">
      <inkml:brushProperty name="width" value="0.025" units="cm"/>
      <inkml:brushProperty name="height" value="0.025" units="cm"/>
    </inkml:brush>
  </inkml:definitions>
  <inkml:trace contextRef="#ctx0" brushRef="#br0">7 0 14061,'0'0'12524,"0"11"-10597,-3 50-555,-1 63-32,4-122-1316,1-1-1,-1 1 0,0-1 1,1 1-1,-1-1 1,1 0-1,-1 1 0,1-1 1,-1 1-1,1-1 0,0 0 1,0 0-1,0 1 1,0-1-1,0 0 0,0 0 1,0 0-1,0 0 1,0 0-1,1 0 0,-1 0 1,0-1-1,1 1 0,-1 0 1,0-1-1,1 1 1,-1-1-1,1 1 0,-1-1 1,1 0-1,-1 0 1,1 0-1,-1 1 0,1-1 1,-1-1-1,1 1 0,-1 0 1,1 0-1,1-1 1,4 0 50,0 0-1,-1-1 1,1 1 0,-1-1 0,1-1 0,-1 1 0,10-6 0,-3-1-71,0-1 1,0 0-1,0-1 0,-2 0 1,17-19-1,-22 22-3,0 1-1,-1-1 1,0 0 0,0-1-1,-1 1 1,0-1-1,0 1 1,-1-1 0,0 0-1,2-16 1,-36 119 0,30-91-83,0 0-1,1 0 1,-1 0 0,1 0 0,0 1-1,0-1 1,0 0 0,0 0 0,1 0-1,-1 0 1,1 0 0,0 1 0,0-1-1,0 0 1,0-1 0,1 1-1,-1 0 1,1 0 0,-1 0 0,1-1-1,0 1 1,3 2 0,-1-3-378,-1 0 0,1-1 0,0 1 0,0-1 0,0 1 0,0-1 0,0-1 0,0 1 0,0 0 0,0-1 0,0 0 0,0 0 0,0 0 0,0-1 1,0 1-1,0-1 0,5-2 0,28-8-16585</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01.284"/>
    </inkml:context>
    <inkml:brush xml:id="br0">
      <inkml:brushProperty name="width" value="0.025" units="cm"/>
      <inkml:brushProperty name="height" value="0.025" units="cm"/>
    </inkml:brush>
  </inkml:definitions>
  <inkml:trace contextRef="#ctx0" brushRef="#br0">1 1 12075,'11'12'4154,"18"20"-3410,2-2 0,1-1 0,0-1 0,51 31 1,162 52-383,-52-28-303,451 284 2804,-369-202-2832,166 69 145,-147-82 1532,471 250 2371,-719-377-3979,50 27 1219,100 72 0,-85-48-1036,-111-76-329,-1 0 0,1 0 0,0 0-1,-1 0 1,1 0 0,0 0 0,0 0 0,-1 0 0,1 0-1,0 0 1,-1 0 0,1 1 0,0-1 0,0 0 0,-1 0-1,1 0 1,0 1 0,0-1 0,0 0 0,-1 0 0,1 0-1,0 1 1,0-1 0,0 0 0,0 0 0,-1 1 0,1-1-1,0 0 1,0 0 0,0 1 0,0-1 0,0 0-1,0 1 1,0-1 0,0 0 0,0 1 0,0-1 0,0 0-1,0 0 1,0 1 0,0-1 0,0 0 0,0 1 0,0-1-1,0 0 1,0 0 0,1 1 0,-1-1 0,0 0 0,0 0-1,0 1 1,0-1 0,1 0 0,-1 0 0,0 1 0,0-1-1,0 0 1,1 0 0,-1 0 0,0 0 0,0 1-1,1-1 1,-1 0 0,0 0 0,1 0 0,-1 0 0,1 0-1,-29 2-4099,24-2 3622,-45 0-7158,-17 0-6160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6.933"/>
    </inkml:context>
    <inkml:brush xml:id="br0">
      <inkml:brushProperty name="width" value="0.025" units="cm"/>
      <inkml:brushProperty name="height" value="0.025" units="cm"/>
    </inkml:brush>
  </inkml:definitions>
  <inkml:trace contextRef="#ctx0" brushRef="#br0">1 86 17136,'0'0'10891,"64"-29"-10091,-25 22-576,4-2-191,2 2-514,-1-3-2209,-1 0-2147,-6-3-3747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01.939"/>
    </inkml:context>
    <inkml:brush xml:id="br0">
      <inkml:brushProperty name="width" value="0.025" units="cm"/>
      <inkml:brushProperty name="height" value="0.025" units="cm"/>
    </inkml:brush>
  </inkml:definitions>
  <inkml:trace contextRef="#ctx0" brushRef="#br0">199 505 14029,'2'10'3337,"-1"-4"-3019,11 43 2734,-12-47-2919,1-1 0,-1 1 0,1-1 0,-1 1 0,1-1 0,0 1 0,0-1 0,0 0 0,-1 1 0,1-1 1,1 0-1,-1 0 0,0 1 0,0-1 0,0 0 0,1 0 0,-1-1 0,0 1 0,1 0 0,-1 0 0,1-1 0,-1 1 0,1 0 0,-1-1 0,1 0 0,-1 1 1,1-1-1,0 0 0,-1 0 0,3 0 0,-3 0-67,1-1 1,-1 0-1,0 0 0,1 0 1,-1 0-1,0 0 1,0 0-1,0 0 1,0 0-1,0 0 0,0 0 1,0-1-1,0 1 1,0 0-1,0-1 0,-1 1 1,1 0-1,-1-1 1,1 1-1,-1-1 0,1 1 1,-1-1-1,0 1 1,0-1-1,0 0 0,0-2 1,0-48 1722,-1 47-1506,-1-10-30,0 0 0,-1 1 1,-1-1-1,0 1 0,-1-1 1,-1 1-1,-7-13 0,-59-94 1567,46 81-1625,-23-31-195,29 44 0,2 0 0,-29-58 0,47 84 0,0 1 0,0 0 0,0 0 0,0-1 0,0 1 0,0 0 0,0 0 0,1-1 0,-1 1 0,0 0 0,0 0 0,0 0 0,0-1 0,1 1 0,-1 0 0,0 0 0,0 0 0,1 0 0,-1-1 0,0 1 0,0 0 0,1 0 0,-1 0 0,0 0 0,0 0 0,1 0 0,-1 0 0,0 0 0,0 0 0,1 0 0,-1 0 0,0 0 0,1 0 0,-1 0 0,0 0 0,0 0 0,1 0 0,-1 0 0,0 0 0,0 0 0,1 1 0,-1-1 0,0 0 0,0 0 0,0 0 0,1 0 0,-1 0 0,0 1 0,0-1 0,0 0 0,1 0 0,-1 0 0,0 1 0,0-1 0,20 9 0,89 65-405,25 15-945,-119-80 1100,0-2-1,1 1 1,0-2-1,0 0 1,1-1 0,-1-1-1,19 2 1,15-5-4378,-19-10-1394,-3-13-4938</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16.276"/>
    </inkml:context>
    <inkml:brush xml:id="br0">
      <inkml:brushProperty name="width" value="0.025" units="cm"/>
      <inkml:brushProperty name="height" value="0.025" units="cm"/>
    </inkml:brush>
  </inkml:definitions>
  <inkml:trace contextRef="#ctx0" brushRef="#br0">9 0 15086,'0'0'8360,"2"8"-6684,1 25-623,-2 0 0,0-1-1,-9 66 1,3-57-1076,2 1 1,4 63-1,5-83-1653,-3-9-1820,-1 1-5660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16.631"/>
    </inkml:context>
    <inkml:brush xml:id="br0">
      <inkml:brushProperty name="width" value="0.025" units="cm"/>
      <inkml:brushProperty name="height" value="0.025" units="cm"/>
    </inkml:brush>
  </inkml:definitions>
  <inkml:trace contextRef="#ctx0" brushRef="#br0">0 1 17489,'0'0'10057,"78"32"-8295,-29-26-769,2-1-545,3 0-288,-5-3-96,-3 0-96,-9-2-256,-7 0-641,-5 0-833,-7 0-1344,-8-7-706,-7-6-1665,-3-5-5542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16.974"/>
    </inkml:context>
    <inkml:brush xml:id="br0">
      <inkml:brushProperty name="width" value="0.025" units="cm"/>
      <inkml:brushProperty name="height" value="0.025" units="cm"/>
    </inkml:brush>
  </inkml:definitions>
  <inkml:trace contextRef="#ctx0" brushRef="#br0">1 105 16976,'0'0'3972,"50"-24"-1314,-14 15-544,13 1-448,6-1-769,3 0-737,1 2-64,-1 1-833,-7-4-2113,-9 1-2884,-7-4-9544</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2.591"/>
    </inkml:context>
    <inkml:brush xml:id="br0">
      <inkml:brushProperty name="width" value="0.025" units="cm"/>
      <inkml:brushProperty name="height" value="0.025" units="cm"/>
    </inkml:brush>
  </inkml:definitions>
  <inkml:trace contextRef="#ctx0" brushRef="#br0">68 0 15727,'1'0'5093,"-1"15"-4228,-9 12 288,-3 9-128,-2 8-257,2 3-543,2 0-193,1-5-32,6-6-513,3-11-896,1-10 31,17-14-351,5-1-385,5-18-1313,4-11-3236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2.963"/>
    </inkml:context>
    <inkml:brush xml:id="br0">
      <inkml:brushProperty name="width" value="0.025" units="cm"/>
      <inkml:brushProperty name="height" value="0.025" units="cm"/>
    </inkml:brush>
  </inkml:definitions>
  <inkml:trace contextRef="#ctx0" brushRef="#br0">238 0 13997,'0'0'7559,"-38"83"-5989,14-34-545,1 7-128,4 1 128,8-5-289,8-9-511,3-7-193,6-10-1538,11-9-1056,-1-11 480,-4-6-929,-4 0-3555</inkml:trace>
  <inkml:trace contextRef="#ctx0" brushRef="#br0" timeOffset="1">0 233 14157,'0'0'11115,"57"-26"-9450,-18 15-479,10 1-770,3 1-384,-2 0-1121,-2 0-3876,-5 0-7815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4.976"/>
    </inkml:context>
    <inkml:brush xml:id="br0">
      <inkml:brushProperty name="width" value="0.025" units="cm"/>
      <inkml:brushProperty name="height" value="0.025" units="cm"/>
    </inkml:brush>
  </inkml:definitions>
  <inkml:trace contextRef="#ctx0" brushRef="#br0">1 1686 9001,'0'0'8445,"4"-11"-7618,1 0-564,2 0 1,-1-1-1,1 2 0,1-1 0,0 1 0,0 1 1,1-1-1,0 1 0,21-14 0,115-85 1091,221-123 1,177-57-1465,-291 159 490,20-4-76,567-192-1,-343 184 2944,-63 12-1781,-300 86-1362,0 12-3,-132 31-122,-35 1-6407,23-2 3001,-7 1-3582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5.322"/>
    </inkml:context>
    <inkml:brush xml:id="br0">
      <inkml:brushProperty name="width" value="0.025" units="cm"/>
      <inkml:brushProperty name="height" value="0.025" units="cm"/>
    </inkml:brush>
  </inkml:definitions>
  <inkml:trace contextRef="#ctx0" brushRef="#br0">1 21 18257,'0'0'6209,"13"-3"-5067,41-5-697,0 2-1,1 2 0,103 8 1,-156-4-435,0 0 0,0 0 0,0 0 1,0 0-1,0 0 0,0 1 0,-1-1 0,1 1 1,0 0-1,0-1 0,-1 1 0,1 0 0,0 0 1,-1 0-1,1 0 0,-1 0 0,1 0 0,-1 1 0,3 1 1,-4-2 32,0 1-1,1-1 1,-1 0 0,0 0 0,0 1 0,0-1 0,0 0 0,0 0 0,0 1 0,0-1 0,0 0 0,-1 0 0,1 0 0,0 1 0,-1-1 0,1 0-1,-1 0 1,1 0 0,-1 0 0,0 0 0,-1 2 0,-6 7 317,-1 0-1,0 0 1,-1-1 0,-12 10-1,14-13-321,-194 172 823,119-99-9361,70-67-2316</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6.396"/>
    </inkml:context>
    <inkml:brush xml:id="br0">
      <inkml:brushProperty name="width" value="0.025" units="cm"/>
      <inkml:brushProperty name="height" value="0.025" units="cm"/>
    </inkml:brush>
  </inkml:definitions>
  <inkml:trace contextRef="#ctx0" brushRef="#br0">1 0 15086,'0'0'13079,"4"10"-11680,3 13-1118,-2 1 0,-1-1 0,-1 1 1,0 0-1,-3 45 0,0-38-296,7 58 0,-5-77-1095,1 1 1,1 0-1,0-1 0,6 14 0,-2 2-7992,-8-18 1693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6.726"/>
    </inkml:context>
    <inkml:brush xml:id="br0">
      <inkml:brushProperty name="width" value="0.025" units="cm"/>
      <inkml:brushProperty name="height" value="0.025" units="cm"/>
    </inkml:brush>
  </inkml:definitions>
  <inkml:trace contextRef="#ctx0" brushRef="#br0">1 162 19058,'0'0'5958,"55"-30"-3460,-12 10-800,7-4-193,4 1-576,0 1-673,-4 4-224,-5 4-32,-9 7-512,-9 3-609,-11 4-577,-6 0-1153,-7 0-1184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7.652"/>
    </inkml:context>
    <inkml:brush xml:id="br0">
      <inkml:brushProperty name="width" value="0.025" units="cm"/>
      <inkml:brushProperty name="height" value="0.025" units="cm"/>
    </inkml:brush>
  </inkml:definitions>
  <inkml:trace contextRef="#ctx0" brushRef="#br0">83 34 16207,'0'0'14355,"1"-6"-13976,2-16-219,-2 16 214,-1 7-360,-1 16 676,1-16-672,0-1-1,0 1 0,0-1 1,0 1-1,0-1 0,0 1 0,1-1 1,-1 1-1,0-1 0,0 1 1,0-1-1,0 0 0,0 1 0,1-1 1,-1 1-1,0-1 0,0 1 1,1-1-1,-1 0 0,0 1 0,1-1 1,-1 0-1,0 1 0,1-1 1,-1 0-1,1 1 0,-1-1 0,0 0 1,1 0-1,-1 0 0,1 1 0,-1-1 1,2 0-1,0 44-17,-5-15 0,0 0 0,-2-1 0,-1 1 0,-2-1 0,-20 51 0,12-36 0,-11 53 0,26-95 0,1 0 0,0-1 0,-1 1 0,1 0 0,0 0 0,0-1 0,0 1 0,0 0 0,0 0 0,0-1 0,0 1 0,0 0 0,0 0 0,0-1 0,0 1 0,0 0 0,1 0 0,-1-1 0,0 1 0,1 0 0,-1-1 0,0 1 0,1 0 0,-1-1 0,1 1 0,-1 0 0,1-1 0,0 1 0,0 0 0,1-1 0,-1 0 0,0 1 0,1-1 0,-1 0 0,0 0 0,1 0 0,-1 0 0,0-1 0,1 1 0,-1 0 0,0 0 0,1-1 0,-1 1 0,2-1 0,56-32 0,-46 25 0,-4 4-427,-1-1 0,2 1 0,-1 1 1,15-4-1,-2 3-2330,-1 1 0,30 0-1,-42 3 1921,2-1-8900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7.117"/>
    </inkml:context>
    <inkml:brush xml:id="br0">
      <inkml:brushProperty name="width" value="0.025" units="cm"/>
      <inkml:brushProperty name="height" value="0.025" units="cm"/>
    </inkml:brush>
  </inkml:definitions>
  <inkml:trace contextRef="#ctx0" brushRef="#br0">0 117 19410,'0'0'4901,"62"-14"-2499,-12 5-512,10-1-673,7-3-736,-1 0-385,-6 0-96,-4 3-673,-13 0-1441,-10-1-3235,-13-2-3812</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27.459"/>
    </inkml:context>
    <inkml:brush xml:id="br0">
      <inkml:brushProperty name="width" value="0.025" units="cm"/>
      <inkml:brushProperty name="height" value="0.025" units="cm"/>
    </inkml:brush>
  </inkml:definitions>
  <inkml:trace contextRef="#ctx0" brushRef="#br0">26 14 20595,'0'0'7912,"-2"9"-6663,-1 5-809,-3 11 1,1 1 1,0-1-1,0 34 0,5-58-441,0 1 0,0-1-1,0 0 1,0 0 0,0 0 0,0 0 0,1 0-1,-1 0 1,0 0 0,1 0 0,-1 0 0,0 0-1,1 0 1,-1 0 0,1 0 0,0 0 0,-1 0-1,1 0 1,0 0 0,-1-1 0,1 1 0,0 0-1,0 0 1,0-1 0,0 1 0,0-1 0,0 1-1,1 0 1,1 0 9,0-1 1,-1 0-1,1 0 0,-1 0 0,1 0 0,0 0 0,-1 0 1,1-1-1,-1 1 0,1-1 0,4-1 0,2-2 52,-1 0-1,1 0 1,-1 0 0,0-1-1,-1 0 1,9-7-1,2-8-13,-1-1-1,0 0 0,-2-2 0,-1 1 1,13-28-1,-30 103-46,2-48 0,1 0 0,-1 0 0,1 0 0,0 0 0,0 0 0,0 0 0,1 0 0,0 0 0,0 0 0,0-1 0,0 1 0,1 0 0,0 0 0,4 8 0,-3-10 0,0 0 0,0 0 0,0 0 0,1-1 0,-1 1 0,1-1 0,-1 0 0,1 0 0,0 0 0,0 0 0,0-1 0,0 1 0,0-1 0,0 0 0,0 0 0,0-1 0,0 1 0,6-1 0,3 1-819,0 0-1,0-1 1,18-2-1,0-7-6472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35.439"/>
    </inkml:context>
    <inkml:brush xml:id="br0">
      <inkml:brushProperty name="width" value="0.025" units="cm"/>
      <inkml:brushProperty name="height" value="0.025" units="cm"/>
    </inkml:brush>
  </inkml:definitions>
  <inkml:trace contextRef="#ctx0" brushRef="#br0">4 7424 6919,'0'0'11579,"-1"6"-11110,0-5-426,1 0-1,0 0 0,-1 0 0,1 1 1,0-1-1,0 0 0,0 0 0,0 0 1,0 0-1,0 0 0,0 1 0,0-1 1,1 0-1,-1 0 0,0 0 0,1 0 1,-1 0-1,1 0 0,-1 0 0,1 0 1,-1 0-1,1 0 0,0 0 0,-1 0 0,2 1 1,0-2 25,0 1 0,-1-1 0,1 1 1,0-1-1,0 0 0,0 0 0,0 0 1,-1 0-1,1 0 0,0 0 0,0 0 1,0 0-1,-1-1 0,1 1 0,0-1 1,0 0-1,-1 1 0,1-1 0,0 0 1,-1 0-1,4-2 0,6-4 44,1-1-1,-1 0 0,0-1 1,-1 0-1,0-1 1,17-20-1,48-78 35,-38 51 257,0 3-284,-3-3-1,-2-1 1,-2-1-1,33-97 1,77-300 2587,-1 1-1099,-23 121-1572,159-474 61,-38-10-93,-200 648 94,27-308-1,-47-178 90,-44 129-174,5 170 2,13 89 25,-28-372 894,21 540-876,-4 2-1,-5 0 1,-4 1-1,-47-104 1,66 174 140,-2 0-1,-1 1 1,-30-43-1,35 58-115,-1-1 0,0 2 0,-1-1 0,0 1 0,-1 1 0,0 0 0,0 0 0,-1 1 0,-22-10 0,24 14 1937,-1 3-7525,19 11-5471,-7-9 10536,0-1-1,0 0 0,0 1 1,0 0-1,0-1 1,0 1-1,0-1 1,0 1-1,0 0 0,0 0 1,0 0-1,-1 0 1,1-1-1,0 1 1,0 0-1,-1 0 0,1 0 1,-1 1-1,1-1 1,0 1-1,-1 7-6988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35.845"/>
    </inkml:context>
    <inkml:brush xml:id="br0">
      <inkml:brushProperty name="width" value="0.025" units="cm"/>
      <inkml:brushProperty name="height" value="0.025" units="cm"/>
    </inkml:brush>
  </inkml:definitions>
  <inkml:trace contextRef="#ctx0" brushRef="#br0">13 551 4548,'-2'8'5534,"0"-4"-4621,0-1 1,1 1-1,0 0 1,-1-1-1,1 1 1,1 0-1,-1 0 0,0 0 1,1 0-1,0 0 1,0 0-1,1 5 1,-1-9-854,1 1 0,-1-1 0,1 0 0,-1 0 0,1 0 0,-1 0 0,1 0 0,-1 0 0,1 0 0,-1 0 0,1 0 0,-1 0 0,1 0 0,-1 0 0,0 0 0,1 0 0,-1 0 0,1 0 0,-1 0 0,1-1 0,-1 1 0,1 0 0,-1 0 0,0-1 0,1 1 0,-1 0 0,1 0 0,-1-1 0,0 1-1,1 0 1,-1-1 0,0 1 0,0-1 0,1 1 0,-1 0 0,0-1 0,0 1 0,1-2 0,12-16 451,-1-8-8,0-1 0,-2-1 0,-1 1 0,7-37 0,13-117 549,-23 133-794,-2-1 0,-3-66 0,-1 114-252,0 0 1,0 1 0,1-1-1,-1 0 1,0 0 0,0 1-1,0-1 1,0 0 0,0 0-1,0 0 1,0 1 0,-1-1-1,1 0 1,0 0 0,0 1-1,0-1 1,-1 0 0,1 1-1,0-1 1,-1 0 0,1 1 0,-1-1-1,1 0 1,-1 1 0,1-1-1,-1 1 1,1-1 0,-1 1-1,0-1 1,1 1 0,-1-1-1,0 1 1,1 0 0,-1-1-1,-1 1 1,1 0-7,0 1-1,1 0 1,-1 0-1,0 0 1,0 0-1,1 0 1,-1 0-1,1 0 1,-1 0-1,1 0 1,0 0 0,-1 1-1,1-1 1,0 0-1,0 0 1,-1 0-1,1 0 1,0 1-1,0-1 1,0 0 0,1 0-1,-1 0 1,0 2-1,2 4-3,0 0 1,-1-1-1,2 1 0,-1 0 0,1-1 0,0 0 0,1 0 1,-1 0-1,1 0 0,0 0 0,1-1 0,0 1 1,-1-1-1,1-1 0,1 1 0,-1-1 0,1 1 1,0-2-1,12 7 0,11 5-843,1-1-1,59 18 1,-79-29 337,60 25-5565,-44-15-198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5.229"/>
    </inkml:context>
    <inkml:brush xml:id="br0">
      <inkml:brushProperty name="width" value="0.025" units="cm"/>
      <inkml:brushProperty name="height" value="0.025" units="cm"/>
    </inkml:brush>
  </inkml:definitions>
  <inkml:trace contextRef="#ctx0" brushRef="#br0">0 0 24727,'0'0'5189,"53"63"-4516,-40-27 32,-1 6-449,-1 1-160,-2-6-32,0-1-64,-4-9 0,-1-2-416,-3-5-866,-1-3-2177,0-3-3427,-12 0-7816</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5.559"/>
    </inkml:context>
    <inkml:brush xml:id="br0">
      <inkml:brushProperty name="width" value="0.025" units="cm"/>
      <inkml:brushProperty name="height" value="0.025" units="cm"/>
    </inkml:brush>
  </inkml:definitions>
  <inkml:trace contextRef="#ctx0" brushRef="#br0">0 156 17969,'0'0'7079,"66"-20"-3492,-24 2-1793,5-1-609,6-3-512,-3 1-545,-1 4-256,-5 2-1346,-11 5-1505,-12 2-1761,-8 2-2147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5.916"/>
    </inkml:context>
    <inkml:brush xml:id="br0">
      <inkml:brushProperty name="width" value="0.025" units="cm"/>
      <inkml:brushProperty name="height" value="0.025" units="cm"/>
    </inkml:brush>
  </inkml:definitions>
  <inkml:trace contextRef="#ctx0" brushRef="#br0">0 177 20403,'0'0'9033,"47"-55"-7784,1 37-32,9-1-352,9-1-865,-1 6 0,-1 1 0,-8 4-577,-9 0-2658,-11 0-4100,-11-1-12171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7.273"/>
    </inkml:context>
    <inkml:brush xml:id="br0">
      <inkml:brushProperty name="width" value="0.025" units="cm"/>
      <inkml:brushProperty name="height" value="0.025" units="cm"/>
    </inkml:brush>
  </inkml:definitions>
  <inkml:trace contextRef="#ctx0" brushRef="#br0">240 15 15759,'0'0'10613,"-8"-4"-8681,4 2-1836,0 1 1,0-1-1,-1 1 0,1-1 1,0 1-1,-1 0 0,1 1 0,-1-1 1,1 1-1,-1 0 0,1 0 1,-1 1-1,0-1 0,1 1 0,0 0 1,-1 0-1,1 0 0,0 1 1,-1-1-1,1 1 0,0 0 0,0 0 1,0 1-1,1-1 0,-1 1 1,-6 6-1,6-6-58,0-1 0,1 1 0,-1 0 0,1 0 0,0 1 0,0-1 0,0 1 0,0-1 0,1 1 0,-1 0-1,1 0 1,0 0 0,0 0 0,1 1 0,-1-1 0,1 0 0,-2 9 0,3-12-38,1-1 1,-1 1-1,0-1 0,1 1 1,-1-1-1,1 1 0,-1-1 0,0 1 1,1-1-1,-1 0 0,1 1 0,0-1 1,-1 0-1,1 1 0,-1-1 0,1 0 1,-1 0-1,1 0 0,0 1 0,-1-1 1,1 0-1,-1 0 0,1 0 1,0 0-1,-1 0 0,1 0 0,1 0 1,24 0 67,-20 0-32,1-1-31,1 1-1,0 1 0,0-1 1,0 1-1,-1 1 0,1 0 0,0 0 1,-1 0-1,8 4 0,-12-4-5,0 0 0,0 0-1,-1 0 1,1 0 0,-1 0-1,0 1 1,1-1 0,-1 1-1,0-1 1,0 1 0,-1 0-1,1 0 1,0 0 0,-1 0-1,0 0 1,0 0-1,0 1 1,0-1 0,0 0-1,-1 1 1,0-1 0,1 0-1,-2 7 1,2-6 31,-1 0 1,1 1-1,-1-1 0,-1 0 1,1 0-1,0 1 0,-1-1 0,0 0 1,0 0-1,0 0 0,-1 0 1,1 0-1,-1 0 0,0 0 1,0 0-1,-1-1 0,1 1 0,-1-1 1,1 0-1,-1 1 0,0-1 1,0 0-1,-1-1 0,1 1 1,-1-1-1,1 1 0,-1-1 0,0 0 1,1 0-1,-1-1 0,0 1 1,0-1-1,-5 1 0,-3 2-27,-1-1 0,0-1 0,1 0 0,-1-1 0,0 0 0,0-1 0,0 0 0,-24-4 0,37 4-42,-1 0 0,0-1 0,0 1 0,0 0 0,1 0 0,-1 0 0,0-1 0,0 1 1,1 0-1,-1-1 0,0 1 0,1-1 0,-1 1 0,0-1 0,1 1 0,-1-1 0,1 1 0,-1-1 0,0 0 0,1 1 0,0-1 0,-1 0 0,1 1 0,-1-1 0,1 0 1,0 0-1,0 1 0,-1-2 0,1 0-141,1 1 1,-1 0-1,1 0 1,-1-1-1,1 1 0,-1 0 1,1 0-1,0 0 1,-1 0-1,1 0 1,0-1-1,0 1 1,0 1-1,0-1 1,1-1-1,48-30-7701,-45 29 6573,28-17-7858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0:47.630"/>
    </inkml:context>
    <inkml:brush xml:id="br0">
      <inkml:brushProperty name="width" value="0.025" units="cm"/>
      <inkml:brushProperty name="height" value="0.025" units="cm"/>
    </inkml:brush>
  </inkml:definitions>
  <inkml:trace contextRef="#ctx0" brushRef="#br0">74 0 8360,'0'0'24119,"-1"59"-23831,-1-28-288,1 0 0,1 0 0,0-3 0,5-2 0,6-5-480,3-3-1987,0-3-1056,-6-6-833,-4-7-1602</inkml:trace>
  <inkml:trace contextRef="#ctx0" brushRef="#br0" timeOffset="1">1 175 14125,'0'0'17201,"30"-59"-16817,9 47-288,5 2-64,1-2-1089,0-1-4132,-2 0-10153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20.270"/>
    </inkml:context>
    <inkml:brush xml:id="br0">
      <inkml:brushProperty name="width" value="0.025" units="cm"/>
      <inkml:brushProperty name="height" value="0.025" units="cm"/>
    </inkml:brush>
  </inkml:definitions>
  <inkml:trace contextRef="#ctx0" brushRef="#br0">120 0 20179,'0'0'1927,"-9"10"470,-3 4-1812,2 0-1,-1 1 1,2 0-1,0 1 1,1 0-1,0 0 1,-7 27 0,6-11-108,3 0-1,0 1 1,2 0 0,1 0 0,3 45 0,0-74-447,0 1-1,1-1 1,0 0 0,-1 1-1,1-1 1,1 0 0,-1 0 0,1 1-1,-1-1 1,1-1 0,1 1-1,-1 0 1,0 0 0,1-1-1,4 6 1,-4-7-19,-1 0-1,1-1 0,-1 1 1,1-1-1,-1 1 1,1-1-1,0 0 1,0 0-1,0 0 1,0 0-1,0 0 1,0-1-1,0 0 0,0 1 1,0-1-1,0 0 1,0 0-1,0-1 1,0 1-1,0-1 1,0 1-1,0-1 1,5-2-1,6-3-10,-1-1 0,0 0 0,0-1 0,-1 0 0,0-1 0,0 0 0,-1-1 0,-1 0 0,15-19 0,2-3 0,-3-1 0,26-45 0,-38 57 0,0-1 0,-1-1 0,-1 0 0,-1 0 0,-2-1 0,10-48 0,-24 109 0,-1 0 0,-17 42 0,12-40 0,1 1 0,-8 58 0,18-92-35,2 1 1,-1 0-1,1 0 1,0-1-1,0 1 1,1 0-1,2 11 1,-2-16-24,-1-1 0,1 1 0,0-1 0,0 0 0,0 1 0,0-1 0,0 0 1,1 0-1,-1 0 0,0 0 0,0 0 0,1 0 0,-1 0 0,0 0 0,1 0 0,-1-1 1,1 1-1,0 0 0,-1-1 0,1 0 0,-1 1 0,1-1 0,0 0 0,-1 0 0,1 0 1,-1 0-1,1 0 0,0 0 0,-1 0 0,1 0 0,0-1 0,-1 1 0,1-1 0,-1 1 0,1-1 1,1-1-1,13-7-5601,-5-9-3112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8.010"/>
    </inkml:context>
    <inkml:brush xml:id="br0">
      <inkml:brushProperty name="width" value="0.025" units="cm"/>
      <inkml:brushProperty name="height" value="0.025" units="cm"/>
    </inkml:brush>
  </inkml:definitions>
  <inkml:trace contextRef="#ctx0" brushRef="#br0">226 110 18481,'0'0'9973,"-10"-5"-9365,4 2-534,5 1-68,-1 1 0,0-1 1,0 1-1,0 0 0,0 0 0,0 0 0,0 0 0,0 0 0,0 0 0,0 0 0,-1 1 0,1-1 0,0 1 0,0 0 0,-1 0 0,1 0 0,0 0 0,-1 0 0,1 0 0,0 0 0,0 1 0,-1-1 0,1 1 0,0 0 0,0 0 0,0-1 0,0 1 0,0 1 0,0-1 0,0 0 0,-3 3 0,-12 13 76,2 0 0,0 2 0,1-1 0,-20 36 0,27-42-34,1 1 0,0 0 0,1 0 1,0 0-1,1 0 0,0 1 0,1 0 0,1 0 0,-1 16 1,3-29-43,0 0 1,0 0 0,0 0-1,1 0 1,-1 0-1,0 1 1,0-1 0,1 0-1,-1 0 1,1 0 0,-1 0-1,1 0 1,-1 0 0,1 0-1,0-1 1,0 1 0,-1 0-1,1 0 1,0 0 0,0-1-1,0 1 1,0 0 0,0-1-1,0 1 1,0-1 0,0 1-1,0-1 1,0 1-1,0-1 1,0 0 0,0 1-1,0-1 1,0 0 0,0 0-1,0 0 1,0 0 0,1 0-1,-1 0 1,0 0 0,0-1-1,0 1 1,0 0 0,2-1-1,3 0 67,0-1 0,0 1 0,0-1 0,0-1 0,0 1-1,-1-1 1,8-4 0,4-6 49,-1 0 0,0-2 0,0 1 0,-2-2 0,0 0 0,-1-1 0,22-35 0,-28 40-69,0-1 1,0 0-1,-2-1 1,1 1-1,-2-1 1,0 0-1,-1 0 1,0-1-1,-1 1 1,0-1-1,-1 1 1,-2-23-1,1 37-61,0-1 0,0 0 0,0 0 0,0 0 0,0 1 0,-1-1 0,1 0 0,0 0 0,0 0 0,-1 1 0,1-1 0,-1 0 0,1 0 0,0 1 0,-1-1 0,1 0 0,-1 1 0,0-1 0,1 1 0,-1-1 0,1 1 0,-1-1 0,0 1 0,0-1 0,1 1 0,-1 0 0,0-1 0,0 1 0,1 0 0,-1-1 0,0 1 0,0 0 0,0 0 0,1 0 0,-1 0 0,0 0 0,0 0 0,0 0 0,0 0 0,1 0 0,-1 0 0,0 0 0,0 1 0,0-1 0,1 0 0,-1 1 0,-1 0 0,-1 0-133,-1 1 0,1-1 0,0 1 0,0 0 0,0 0 0,0 0 0,0 1 0,0-1 0,-3 5 0,-32 55-5696,18-18-1832,6-9-4097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20.611"/>
    </inkml:context>
    <inkml:brush xml:id="br0">
      <inkml:brushProperty name="width" value="0.025" units="cm"/>
      <inkml:brushProperty name="height" value="0.025" units="cm"/>
    </inkml:brush>
  </inkml:definitions>
  <inkml:trace contextRef="#ctx0" brushRef="#br0">74 0 19410,'0'0'9124,"1"12"-7993,1 104-348,-13 131 0,-30 123 618,25-243-1266,8-5-1336,13-106-2154,-5-16 3164,0 0 0,1 0 0,-1 0 0,1 0 1,-1 0-1,0 0 0,1 0 0,-1 0 0,1 0 1,-1 0-1,1 0 0,-1 0 0,0 0 0,1 0 1,-1 0-1,1 0 0,-1-1 0,0 1 0,1 0 0,-1 0 1,0 0-1,1-1 0,-1 1 0,0 0 0,1 0 1,-1-1-1,0 1 0,1 0 0,-1-1 0,0 1 0,0 0 1,1-1-1,-1 1 0,0 0 0,0-1 0,0 1 1,0-1-1,0 1 0,1 0 0,-1-1 0,10-24-7576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20.996"/>
    </inkml:context>
    <inkml:brush xml:id="br0">
      <inkml:brushProperty name="width" value="0.025" units="cm"/>
      <inkml:brushProperty name="height" value="0.025" units="cm"/>
    </inkml:brush>
  </inkml:definitions>
  <inkml:trace contextRef="#ctx0" brushRef="#br0">0 52 20692,'0'0'2050,"15"-7"704,-10 4-2463,8-3 132,0-1 0,0 2-1,0 0 1,1 0 0,-1 2 0,1-1-1,23-1 1,84 4-76,238 28 0,23 2-6807,-273-29 7779,-109 0-1245,1 0 1,-1 0-1,0 0 0,1 0 1,-1 0-1,0 0 0,1 0 1,-1 0-1,0 0 0,1 0 1,-1 0-1,0 0 0,1 0 0,-1 1 1,0-1-1,1 0 0,-1 0 1,0 0-1,0 1 0,1-1 1,-1 0-1,0 0 0,0 0 1,1 1-1,-1-1 0,0 0 1,0 1-1,0-1 0,0 0 0,1 0 1,-1 1-1,0-1 0,0 0 1,0 1-1,0-1 0,0 0 1,0 1-1,0-1 0,0 0 1,0 1-1,0-1 0,0 0 1,0 1-1,0-1 0,0 0 1,0 1-1,0-1 0,0 0 0,0 1 1,-9 18 1361,7-15-1121,-6 11-248,-53 100 780,-68 181 0,116-259-765,1 0 0,2 0-1,2 1 1,2 0 0,1 1-1,2-1 1,1 1 0,2 0-1,9 65 1,7-46-1655,-12-47 775,0 1 1,-1-1-1,0 1 1,-1 0-1,1 17 1,-3-29 540,0 1 1,0 0-1,0 0 1,0-1-1,0 1 1,0 0-1,0 0 1,0-1-1,0 1 0,0 0 1,0 0-1,-1-1 1,1 1-1,0 0 1,0 0-1,-1-1 1,1 1-1,-1 0 0,1-1 1,0 1-1,-1-1 1,1 1-1,-1-1 1,1 1-1,-1 0 1,0-1-1,1 0 0,-1 1 1,1-1-1,-1 1 1,0-1-1,1 0 1,-2 1-1,-17 2-6763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43:21.341"/>
    </inkml:context>
    <inkml:brush xml:id="br0">
      <inkml:brushProperty name="width" value="0.025" units="cm"/>
      <inkml:brushProperty name="height" value="0.025" units="cm"/>
    </inkml:brush>
  </inkml:definitions>
  <inkml:trace contextRef="#ctx0" brushRef="#br0">78 184 18385,'0'0'2563,"-72"27"63,67-22 289,18-5-1666,35-3 129,27-17 671,26-10-447,24-6-1602,12-1 0,8 4 0,-4 7 0,-19 9 0,-25 7-1922,-19 7-9993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42.562"/>
    </inkml:context>
    <inkml:brush xml:id="br0">
      <inkml:brushProperty name="width" value="0.025" units="cm"/>
      <inkml:brushProperty name="height" value="0.025" units="cm"/>
    </inkml:brush>
  </inkml:definitions>
  <inkml:trace contextRef="#ctx0" brushRef="#br0">8 0 10122,'0'0'8408,"-1"9"-7779,-5 194 3008,26 280 0,-14-382-3421,71 772 352,-19-255-276,-35-110 324,6 75 919,-11-412-1312,37 508 1075,-55-674-7701,-1-14 2919,-4-23-1704,-7 0-1085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42.906"/>
    </inkml:context>
    <inkml:brush xml:id="br0">
      <inkml:brushProperty name="width" value="0.025" units="cm"/>
      <inkml:brushProperty name="height" value="0.025" units="cm"/>
    </inkml:brush>
  </inkml:definitions>
  <inkml:trace contextRef="#ctx0" brushRef="#br0">9 0 16496,'0'0'2130,"-2"10"-315,0 2-1511,0-1 0,1 1 1,0 0-1,0 0 0,2 0 0,-1 0 1,1 0-1,1 0 0,0 0 1,1-1-1,0 1 0,8 16 0,68 123 747,31 70 2212,-106-212-3061,17 40 539,-19-46-680,-1-1 0,1 1 0,0 0 0,0-1 0,0 1-1,0-1 1,0 1 0,1-1 0,-1 0 0,1 0 0,-1 0 0,6 3 0,-7-5-51,-1 0-1,1 0 1,0 1 0,-1-1-1,1 0 1,0 0 0,-1 0 0,1 0-1,0 0 1,-1 0 0,1 0-1,0 0 1,-1-1 0,1 1 0,0 0-1,-1 0 1,1 0 0,0-1-1,-1 1 1,1 0 0,-1-1 0,1 1-1,-1 0 1,1-1 0,-1 1-1,1-1 1,-1 1 0,1-1 0,-1 1-1,1-1 1,-1 1 0,0-1-1,1 0 1,-1 0 0,10-25 195,-9 21-136,23-73-277,4 1-1,53-104 1,-54 121-4047,-5 1-3026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43.934"/>
    </inkml:context>
    <inkml:brush xml:id="br0">
      <inkml:brushProperty name="width" value="0.025" units="cm"/>
      <inkml:brushProperty name="height" value="0.025" units="cm"/>
    </inkml:brush>
  </inkml:definitions>
  <inkml:trace contextRef="#ctx0" brushRef="#br0">29 0 15855,'-4'9'1383,"-2"14"-679,0 0 1,1 0 0,2 1-1,0 0 1,2-1 0,0 1 0,5 41-1,36 182 1062,-24-166-1370,192 1426 1664,-94-597-1419,2 33 1724,-85-701-1585,-27-232-1116,-1-18-1109,0-21-1606,-6-15-1961,-13-11-3343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1:44.508"/>
    </inkml:context>
    <inkml:brush xml:id="br0">
      <inkml:brushProperty name="width" value="0.025" units="cm"/>
      <inkml:brushProperty name="height" value="0.025" units="cm"/>
    </inkml:brush>
  </inkml:definitions>
  <inkml:trace contextRef="#ctx0" brushRef="#br0">17 796 15086,'-3'9'1009,"2"-5"-679,-2 5 637,0 1-1,1-1 1,0 1-1,0 16 0,2-26-914,0 0-1,0 0 1,1 0-1,-1 1 1,0-1-1,1 0 1,-1 0-1,0 0 1,0 0-1,1 0 1,-1 0-1,0 0 1,1 0-1,-1 1 1,0-1-1,1 0 1,-1 0-1,0 0 1,1 0-1,-1-1 1,0 1-1,1 0 1,-1 0-1,0 0 1,0 0-1,1 0 1,-1 0-1,0 0 1,1-1-1,-1 1 1,0 0-1,0 0 1,1 0-1,-1 0 0,0-1 1,0 1-1,1 0 1,-1 0-1,0-1 1,0 1-1,0 0 1,0-1-1,1 1 1,-1-1-1,7-9 294,0-1-1,-1 0 0,0-1 1,0 0-1,-2 0 0,1 0 0,3-20 1,0 6 34,19-76 138,-3-1-1,-6-1 1,-4-1 0,1-211 0,-12 339-428,1 1 0,1-1 0,1 0 1,1-1-1,2 1 0,19 38 0,-13-30-100,1-1 0,1-1 0,2 0 0,1-1-1,26 27 1,30 17-6712,-54-55-1285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9.921"/>
    </inkml:context>
    <inkml:brush xml:id="br0">
      <inkml:brushProperty name="width" value="0.025" units="cm"/>
      <inkml:brushProperty name="height" value="0.025" units="cm"/>
    </inkml:brush>
  </inkml:definitions>
  <inkml:trace contextRef="#ctx0" brushRef="#br0">30 1 8552,'0'0'23799,"-18"75"-23383,10-35-416,4 2 0,4-1 0,0-1 0,3-5 0,8-2-673,2-2-864,-6-3-1058,-1-1-1376,-6-2-962,0-5-2594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50.281"/>
    </inkml:context>
    <inkml:brush xml:id="br0">
      <inkml:brushProperty name="width" value="0.025" units="cm"/>
      <inkml:brushProperty name="height" value="0.025" units="cm"/>
    </inkml:brush>
  </inkml:definitions>
  <inkml:trace contextRef="#ctx0" brushRef="#br0">1 67 15631,'0'0'13965,"90"-1"-13517,-39-10-255,3 0-129,-3 1-64,-3 0-449,-9 5-960,-11 0-1186,-12 4-704,-9-3-1697,-7-5-5606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50.622"/>
    </inkml:context>
    <inkml:brush xml:id="br0">
      <inkml:brushProperty name="width" value="0.025" units="cm"/>
      <inkml:brushProperty name="height" value="0.025" units="cm"/>
    </inkml:brush>
  </inkml:definitions>
  <inkml:trace contextRef="#ctx0" brushRef="#br0">1 121 17745,'0'0'5093,"65"-18"-1762,-24 8-1185,11-4-737,6-2-640,3-3-609,-5 2-128,-5 4-737,-11 3-1537,-12 6-1601,-15 4-2275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18.385"/>
    </inkml:context>
    <inkml:brush xml:id="br0">
      <inkml:brushProperty name="width" value="0.025" units="cm"/>
      <inkml:brushProperty name="height" value="0.025" units="cm"/>
    </inkml:brush>
  </inkml:definitions>
  <inkml:trace contextRef="#ctx0" brushRef="#br0">1 1 20019,'0'0'9513,"24"57"-8648,-7-30-545,5 0-192,3-1-224,3-1-2594,0-7-4069,5 0-12043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50.980"/>
    </inkml:context>
    <inkml:brush xml:id="br0">
      <inkml:brushProperty name="width" value="0.025" units="cm"/>
      <inkml:brushProperty name="height" value="0.025" units="cm"/>
    </inkml:brush>
  </inkml:definitions>
  <inkml:trace contextRef="#ctx0" brushRef="#br0">14 1 19667,'0'0'2354,"0"8"940,0 33-813,-6 46 0,-1 27 9,7-112-2490,0-1 0,0 1 0,0-1 0,0 1 0,0 0 0,0-1 0,1 1 0,-1-1 0,0 1 0,1-1 0,-1 1 0,1-1 0,0 1 0,-1-1 0,1 1 0,0-1 0,0 0 0,0 0 0,1 2 0,-1-2 0,0-1 0,0 1 0,0-1 0,1 0 0,-1 1 0,0-1 0,0 0 0,0 0 0,0 0 0,0 0 0,0 0 0,0 0 0,0 0 0,0 0 0,0 0 0,1 0 0,-1-1 0,0 1 0,0 0 0,1-2 0,4 0 0,0-1 0,-1-1 0,0 1 0,0-1 0,0 0 0,0 0 0,-1 0 0,5-6 0,16-25 0,37-67 0,-54 87 0,-4 14 0,-2 10 0,-1 13 0,-11 42 0,6-41 0,0-1 0,0 37 0,4-58 0,0-1 0,0 1 0,0 0 0,0-1 0,0 1 0,0 0 0,0-1 0,0 1 0,1 0 0,-1-1 0,0 1 0,0 0 0,1-1 0,-1 1 0,0 0 0,1-1 0,-1 1 0,0-1 0,1 1 0,-1 0 0,1-1 0,-1 1 0,1-1 0,-1 0 0,1 1 0,-1-1 0,1 1 0,0-1 0,-1 0 0,1 1 0,1-1 0,22-6 0,20-25 0,39-76 0,-84 149 0,0-38-5,-12 58-1831,12-53 471,0 1-1,0-1 0,1 0 0,2 17 0,1-17-12097</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50.084"/>
    </inkml:context>
    <inkml:brush xml:id="br0">
      <inkml:brushProperty name="width" value="0.025" units="cm"/>
      <inkml:brushProperty name="height" value="0.025" units="cm"/>
    </inkml:brush>
  </inkml:definitions>
  <inkml:trace contextRef="#ctx0" brushRef="#br0">204 88 7687,'0'0'3177,"-12"2"-1539,10-2-1615,-4 1 100,-1 0-1,0 0 1,0-1 0,0 1 0,0-1-1,1-1 1,-1 0 0,0 0-1,0 0 1,1-1 0,-1 1 0,0-2-1,1 1 1,0-1 0,0 0 0,-1 0-1,2-1 1,-7-4 0,-38-40 1765,40 35 979,36 33-1334,67 56-616,166 102 0,122 41-225,-153-91 108,442 199 1174,-365-188-910,173 123-69,-142-70 306,-228-137-1178,138 50-1,-182-83 38,-10-4 473,58 29 0,-95-38-524,0 0 0,-1 1 1,0 1-1,-1 1 0,0 0 1,-1 1-1,17 19 1,-31-32-152,0 0 0,0 0 0,0 0 0,-1 0 0,1 0 0,0 0 0,0 0 0,0 0 0,0 0 1,-1 0-1,1 0 0,0 0 0,0 0 0,0 0 0,0 0 0,0 0 0,-1 0 0,1 1 0,0-1 1,0 0-1,0 0 0,0 0 0,0 0 0,0 0 0,-1 0 0,1 1 0,0-1 0,0 0 0,0 0 1,0 0-1,0 0 0,0 1 0,0-1 0,0 0 0,0 0 0,0 0 0,0 0 0,0 1 0,0-1 1,0 0-1,0 0 0,0 0 0,0 1 0,0-1 0,0 0 0,0 0 0,0 0 0,0 0 0,0 1 1,0-1-1,1 0 0,-1 0 0,0 0 0,0 0 0,0 0 0,0 0 0,0 1 0,0-1 0,1 0 1,-1 0-1,0 0 0,0 0 0,0 0 0,0 0 0,0 0 0,1 0 0,-1 0 0,0 0 0,0 1 0,-15-4-6169,11 2 4006,-20-4-5888</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4:50.458"/>
    </inkml:context>
    <inkml:brush xml:id="br0">
      <inkml:brushProperty name="width" value="0.025" units="cm"/>
      <inkml:brushProperty name="height" value="0.025" units="cm"/>
    </inkml:brush>
  </inkml:definitions>
  <inkml:trace contextRef="#ctx0" brushRef="#br0">0 481 15214,'0'0'7084,"14"5"-6411,76 19 1530,0-3-1,125 11 1,-162-25-1935,10 1 143,116-3 0,-176-5-363,1 0-1,-1 0 1,0 0 0,0-1-1,0 1 1,1-1 0,-1 0-1,0 0 1,0 0-1,0 0 1,0 0 0,0-1-1,-1 1 1,1-1 0,0 0-1,-1 0 1,1 0 0,-1 0-1,0-1 1,0 1-1,1 0 1,1-4 0,-3 3-2,0 0 1,0-1-1,0 1 1,0 0-1,0-1 0,-1 1 1,1-1-1,-1 1 1,0-1-1,0 1 1,-1-1-1,1 1 1,-1-1-1,1 1 1,-1 0-1,0-1 0,0 1 1,-1 0-1,1-1 1,-4-4-1,-16-27-38,-2 1-1,-2 0 1,-39-40-1,15 18-10,28 31-89,-128-144-6548,99 122-2323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1.257"/>
    </inkml:context>
    <inkml:brush xml:id="br0">
      <inkml:brushProperty name="width" value="0.025" units="cm"/>
      <inkml:brushProperty name="height" value="0.025" units="cm"/>
    </inkml:brush>
  </inkml:definitions>
  <inkml:trace contextRef="#ctx0" brushRef="#br0">1044 96 13613,'-12'-8'448,"-7"-3"-185,0 0 1,-1 1-1,0 1 0,0 1 0,-1 1 0,-39-8 0,17 8-145,-1 2-1,1 2 1,-1 2-1,0 1 1,0 3 0,-43 8-1,65-7 134,0 1 0,1 1 0,0 1 0,0 1-1,0 1 1,1 1 0,0 1 0,1 0 0,1 1-1,0 2 1,0-1 0,1 2 0,-24 27 0,18-13-156,1 0 1,2 2-1,1 0 1,1 2 0,2 0-1,1 1 1,-14 49-1,17-41-123,2 1-1,2 0 0,1 0 1,3 0-1,2 85 0,3-108 2,2 0 0,0 0 0,0 0-1,2-1 1,1 1 0,0-1-1,1-1 1,1 1 0,1-1 0,1 0-1,19 27 1,-14-27 40,0-1 0,1 0 0,1-1 0,0-1 0,1-1 0,1 0 0,0-2 0,1 0 0,42 18 0,-26-16 48,0-1 0,2-2 0,-1-2 1,1-1-1,39 2 0,-16-6 109,-1-2-1,91-10 0,-100 2-13,1-3-1,-2-2 1,0-3 0,0-1-1,73-34 1,-85 30-71,0-1 1,-1-1-1,-1-2 1,-2-2-1,0-1 1,-2-2-1,35-36 1,-55 50-44,0-1 1,-1 0-1,-1-1 0,0 0 1,-1-1-1,0 0 0,-2 0 1,0 0-1,-1-1 0,6-28 1,-10 35-5,-1 1 1,0 0 0,-1-1 0,1 1 0,-2 0 0,0-1-1,0 1 1,-1 0 0,0-1 0,0 1 0,-2 0 0,1 1-1,-1-1 1,0 1 0,-1-1 0,0 1 0,-1 0 0,0 1-1,0 0 1,-11-11 0,-1 2-54,-1 2-1,-1 0 0,0 2 1,-1 0-1,-1 1 1,0 1-1,0 1 1,-1 1-1,-1 1 1,1 1-1,-1 1 1,-27-3-1,-42-3-1775,-168-1-1,232 13 1194,-143-1-4564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1.816"/>
    </inkml:context>
    <inkml:brush xml:id="br0">
      <inkml:brushProperty name="width" value="0.025" units="cm"/>
      <inkml:brushProperty name="height" value="0.025" units="cm"/>
    </inkml:brush>
  </inkml:definitions>
  <inkml:trace contextRef="#ctx0" brushRef="#br0">1005 4 22197,'-48'-3'-2287,"0"3"0,0 1-1,-76 12 1,81-5 2172,1 2-1,1 1 1,-1 3-1,-43 20 1,53-19 544,2 1 1,0 2-1,0 0 0,2 2 1,1 2-1,0 0 0,1 2 0,2 0 1,1 2-1,0 1 0,2 1 1,1 0-1,-20 40 0,22-28-464,1 0-1,2 1 0,2 1 0,2 0 0,1 1 0,3 0 0,1 0 0,2 1 0,2-1 0,2 1 0,2 0 0,2-1 0,2 0 0,12 45 0,-10-57-47,1 0-1,2-1 0,1 0 1,2-1-1,0 0 1,2-1-1,1-1 1,35 42-1,-35-50 158,1-1 1,0-1-1,2 0 0,0-2 0,0 0 1,2-1-1,0-1 0,0-1 0,1-2 1,0 0-1,46 13 0,-37-16 84,0-1 0,0-1-1,0-2 1,0-1 0,1-1-1,-1-2 1,50-8 0,-40 1 176,0-1 1,0-3-1,-2-1 1,0-2-1,50-26 1,-40 13-13,-1-1 0,-2-3-1,-1-2 1,-1-2 0,-3-1 0,0-3 0,-3-1 0,67-92 0,-80 94-115,-1-1 0,-2-2 1,-2 0-1,-2-2 0,26-87 0,-38 104-169,-1-1 1,-1 1-1,-2-2 0,0 1 1,-2 0-1,-1 0 0,-1-1 1,-2 1-1,0 0 0,-2 0 1,-10-31-1,10 44-71,-1 0 0,-1 1 0,0 0 1,0 0-1,-2 0 0,0 1 0,0 1 1,-1 0-1,-1 0 0,-21-19 0,15 18-153,-1 0 0,0 1-1,-1 1 1,0 1 0,-1 1 0,0 0-1,-22-5 1,-12 0-900,-1 3 1,0 2-1,0 3 0,-1 2 0,-70 4 1,-32 8-4110,3 13-3512</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2.296"/>
    </inkml:context>
    <inkml:brush xml:id="br0">
      <inkml:brushProperty name="width" value="0.025" units="cm"/>
      <inkml:brushProperty name="height" value="0.025" units="cm"/>
    </inkml:brush>
  </inkml:definitions>
  <inkml:trace contextRef="#ctx0" brushRef="#br0">671 198 11403,'0'0'3459,"-14"-72"-1281,-14 42-576,-13 2-609,-12 6-737,-16 2-288,-20 6 64,-18 5-1025,-19 6-1313,-17 3-4421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2.715"/>
    </inkml:context>
    <inkml:brush xml:id="br0">
      <inkml:brushProperty name="width" value="0.025" units="cm"/>
      <inkml:brushProperty name="height" value="0.025" units="cm"/>
    </inkml:brush>
  </inkml:definitions>
  <inkml:trace contextRef="#ctx0" brushRef="#br0">2082 1 6566,'-267'55'4950,"-308"107"0,433-112-4225,1 7 1,3 6-1,-221 138 1,316-172-566,1 1 1,1 2 0,2 1 0,1 2-1,2 2 1,2 2 0,-47 66 0,66-82-176,2 1 0,0 1 0,1 0 0,2 0 0,0 1 0,2 0 0,1 1 0,1-1 0,1 2 0,2-1 0,0 0 0,2 1 0,1-1 0,1 1 0,9 49 0,-1-41-161,1-1 1,2 0-1,1-1 1,2-1-1,1 0 0,1-1 1,2 0-1,33 40 1,-9-18-59,3-2 1,2-3-1,84 69 1,-34-45 289,3-3 1,4-6 0,2-4 0,2-4 0,3-6 0,2-4-1,196 51 1,-117-53 716,1-9 0,1-8 0,2-8 0,198-7-1,-252-16-683,-1-7-1,0-5 0,-1-6 0,202-60 0,-227 45-47,-1-5-1,-2-4 1,-2-6-1,-2-5 0,155-107 1,-211 125-11,-2-2 0,-1-2 0,-3-2 0,-1-3 1,-3-1-1,72-106 0,-96 125 74,-2 0 0,-1-1 0,-1-1 0,-2-1 0,-1 0 0,-1 0 0,-2-1 1,-2-1-1,-1 1 0,-1-1 0,-2 0 0,-2 0 0,-1 0 0,-8-56 0,5 72-38,-1 0 0,-1 0 0,0 1 0,-2-1 1,0 2-1,-1-1 0,-1 1 0,-1 0 0,0 1 0,-1 0 0,-25-28 0,17 26-60,-1 0-1,0 2 1,-1 0-1,0 2 0,-2 0 1,1 1-1,-49-19 0,21 15-309,0 1 0,0 3 0,-67-9 0,-149 1-2679,-8 21-2633,-25 16-5819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6.229"/>
    </inkml:context>
    <inkml:brush xml:id="br0">
      <inkml:brushProperty name="width" value="0.025" units="cm"/>
      <inkml:brushProperty name="height" value="0.025" units="cm"/>
    </inkml:brush>
  </inkml:definitions>
  <inkml:trace contextRef="#ctx0" brushRef="#br0">57 78 17392,'0'0'14553,"0"13"-13859,0 94-541,4 106-178,-3-208-72,0 0 0,0 0 0,0-1-1,1 1 1,-1-1 0,1 1 0,0-1 0,4 7 0,-5-10 56,-1-1 0,0 1 0,1 0 0,-1-1 0,1 1 0,-1-1 0,1 1 0,-1 0 0,1-1 0,0 1 0,-1-1 0,1 1 0,-1-1 0,1 0 0,0 1 0,0-1 0,-1 0 0,1 1 0,0-1 0,0 0 0,-1 0 0,1 0 0,0 0 0,0 1 0,-1-1 0,1 0 0,0 0 0,0-1 0,0 1 0,-1 0 0,1 0 0,0 0-1,0 0 1,-1-1 0,1 1 0,0 0 0,-1-1 0,1 1 0,0 0 0,-1-1 0,1 1 0,0-1 0,-1 1 0,1-1 0,-1 0 0,1 1 0,-1-1 0,1 1 0,-1-1 0,0 0 0,1 1 0,-1-1 0,0 0 0,1 0 0,-1 1 0,0-1 0,0 0 0,1-1 0,2-5-1256,-1 0-1,1 0 0,-1 0 1,-1 0-1,1 0 1,-1 0-1,0-1 0,-1 1 1,0-1-1,0 1 1,0 0-1,-1-1 0,0 1 1,-1 0-1,0 0 1,-3-10-1,-21-48-3973,-6 8 10570,22 39-3252,4 9-628,0 0-1,0-1 1,1 1-1,1-1 0,-1 0 1,2 0-1,-1-1 1,2 1-1,-1-1 1,1 1-1,-1-22 0,4 31-1272,-1 0 0,1 0 0,-1 1-1,1-1 1,-1 0 0,1 1 0,-1-1-1,1 0 1,0 1 0,-1-1 0,1 1 0,0-1-1,0 1 1,-1-1 0,1 1 0,0 0-1,0-1 1,0 1 0,-1 0 0,1 0-1,0-1 1,0 1 0,0 0 0,0 0-1,0 0 1,0 0 0,1 0 0,34 1 866,-27-1-612,19-1 198,0-2 1,32-7 0,-2 0-2543,1 6-9188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6.573"/>
    </inkml:context>
    <inkml:brush xml:id="br0">
      <inkml:brushProperty name="width" value="0.025" units="cm"/>
      <inkml:brushProperty name="height" value="0.025" units="cm"/>
    </inkml:brush>
  </inkml:definitions>
  <inkml:trace contextRef="#ctx0" brushRef="#br0">0 7 15951,'0'0'14766,"64"21"-14061,-28-32-321,0 3-288,-3 1-96,-2 5-993,-7 2-1153,-7 0-1633,-4 2-1570,-6 5-2371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6.903"/>
    </inkml:context>
    <inkml:brush xml:id="br0">
      <inkml:brushProperty name="width" value="0.025" units="cm"/>
      <inkml:brushProperty name="height" value="0.025" units="cm"/>
    </inkml:brush>
  </inkml:definitions>
  <inkml:trace contextRef="#ctx0" brushRef="#br0">0 73 5189,'0'0'20595,"69"3"-19313,-33-16-97,2 0-641,-3 0-448,1 4-416,-7-1-2371,-3 1-3362,-4 1-11852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30T09:44:50.792"/>
    </inkml:context>
    <inkml:brush xml:id="br0">
      <inkml:brushProperty name="width" value="0.025" units="cm"/>
      <inkml:brushProperty name="height" value="0.025" units="cm"/>
    </inkml:brush>
  </inkml:definitions>
  <inkml:trace contextRef="#ctx0" brushRef="#br0">202 0 9737,'0'0'17131,"-12"13"-16885,-166 211 245,166-206-927,20-20-1689,24-25-1117,37-54-6196,-29 34 1462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7.338"/>
    </inkml:context>
    <inkml:brush xml:id="br0">
      <inkml:brushProperty name="width" value="0.025" units="cm"/>
      <inkml:brushProperty name="height" value="0.025" units="cm"/>
    </inkml:brush>
  </inkml:definitions>
  <inkml:trace contextRef="#ctx0" brushRef="#br0">201 0 11755,'0'0'16613,"-2"11"-14915,-3 9-1482,-2 0 0,0-1 1,-1 0-1,-1 0 0,0-1 1,-2 0-1,0-1 0,-20 24 1,12-15-29,1 2 1,1 0-1,-15 34 1,27-55-3265,4-15-3856,0-8-1173,-6-8-2962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2:47.696"/>
    </inkml:context>
    <inkml:brush xml:id="br0">
      <inkml:brushProperty name="width" value="0.025" units="cm"/>
      <inkml:brushProperty name="height" value="0.025" units="cm"/>
    </inkml:brush>
  </inkml:definitions>
  <inkml:trace contextRef="#ctx0" brushRef="#br0">0 0 14862,'0'0'13901,"75"19"-12107,-40 2-449,4 2-480,4 4-865,-1 1 0,-4-2 0,0-3-577,-7-4-3586,-5-6-5383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21.627"/>
    </inkml:context>
    <inkml:brush xml:id="br0">
      <inkml:brushProperty name="width" value="0.025" units="cm"/>
      <inkml:brushProperty name="height" value="0.025" units="cm"/>
    </inkml:brush>
  </inkml:definitions>
  <inkml:trace contextRef="#ctx0" brushRef="#br0">1 170 16592,'0'0'1943,"10"2"187,36 4 276,0-2 0,71-3 0,104-23-444,212-73-2088,-376 81 110,69-20-1602,-142 24-10569,-8 2-3327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34.397"/>
    </inkml:context>
    <inkml:brush xml:id="br0">
      <inkml:brushProperty name="width" value="0.025" units="cm"/>
      <inkml:brushProperty name="height" value="0.025" units="cm"/>
    </inkml:brush>
  </inkml:definitions>
  <inkml:trace contextRef="#ctx0" brushRef="#br0">0 121 20499,'0'0'3876,"51"-4"-1826,-11-9-961,11-2-160,12-2-513,6 2-352,3 1-96,0 3-1089,-2 0-1441,-10 2-2563,-10-2-3811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4.908"/>
    </inkml:context>
    <inkml:brush xml:id="br0">
      <inkml:brushProperty name="width" value="0.025" units="cm"/>
      <inkml:brushProperty name="height" value="0.025" units="cm"/>
    </inkml:brush>
  </inkml:definitions>
  <inkml:trace contextRef="#ctx0" brushRef="#br0">0 36 4132,'0'0'22581,"55"-5"-20339,-25-4-1056,0 2-514,4 1-448,0 1-192,-3 3 0,-4 0-32,-1 2-64,-8 0-512,-6 0-609,-5 0-1410,-7 4-1729,-13 1-11531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05.280"/>
    </inkml:context>
    <inkml:brush xml:id="br0">
      <inkml:brushProperty name="width" value="0.025" units="cm"/>
      <inkml:brushProperty name="height" value="0.025" units="cm"/>
    </inkml:brush>
  </inkml:definitions>
  <inkml:trace contextRef="#ctx0" brushRef="#br0">1 17 11755,'0'0'16175,"85"10"-14637,-46-18-801,8-1-577,-1 6-160,-1 2 0,-4 1-1025,-5 0-2178,-6-1-3812,-6-4-12107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8.361"/>
    </inkml:context>
    <inkml:brush xml:id="br0">
      <inkml:brushProperty name="width" value="0.025" units="cm"/>
      <inkml:brushProperty name="height" value="0.025" units="cm"/>
    </inkml:brush>
  </inkml:definitions>
  <inkml:trace contextRef="#ctx0" brushRef="#br0">6 0 17617,'0'0'6859,"0"12"-4680,-3 78 241,0 94-1093,3-182-1366,1 0 0,-1 0-1,0-1 1,1 1 0,-1 0 0,1-1-1,0 1 1,-1 0 0,1-1-1,0 1 1,0-1 0,0 1 0,0-1-1,3 3 1,-4-4-81,0 0-1,1 1 1,-1-1 0,1 0-1,-1 0 1,1 0 0,-1 1-1,1-1 1,-1 0 0,1 0 0,-1 0-1,1 0 1,-1 0 0,1 0-1,-1 0 1,1 0 0,-1 0-1,1 0 1,-1 0 0,1 0-1,-1-1 1,1 1 0,-1 0-1,1 0 1,-1 0 0,0-1-1,1 1 1,-1 0 0,1-1-1,-1 1 1,0 0 0,1-1-1,-1 1 1,0 0 0,1-1-1,-1 1 1,0-1 0,0 1-1,1-1 1,-1 1 0,0 0-1,0-1 1,0 1 0,1-1-1,-1 1 1,0-1 0,0 1-1,0-1 1,0 1 0,0-1-1,0 1 1,0-2 0,4-20-4589,-3-5-2167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8.704"/>
    </inkml:context>
    <inkml:brush xml:id="br0">
      <inkml:brushProperty name="width" value="0.025" units="cm"/>
      <inkml:brushProperty name="height" value="0.025" units="cm"/>
    </inkml:brush>
  </inkml:definitions>
  <inkml:trace contextRef="#ctx0" brushRef="#br0">0 16 13100,'0'0'18562,"8"0"-17633,-5 0-916,60 0 50,112-14 0,-159 12-594,-13 2-4100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9.065"/>
    </inkml:context>
    <inkml:brush xml:id="br0">
      <inkml:brushProperty name="width" value="0.025" units="cm"/>
      <inkml:brushProperty name="height" value="0.025" units="cm"/>
    </inkml:brush>
  </inkml:definitions>
  <inkml:trace contextRef="#ctx0" brushRef="#br0">57 33 16239,'0'0'13613,"64"-4"-12075,-26-6-770,1 1-607,-1 2-161,-7 5-961,-8 2-1217,-9 1-1538,-11 12-1857,-3 2-3203</inkml:trace>
  <inkml:trace contextRef="#ctx0" brushRef="#br0" timeOffset="1">0 286 18257,'0'0'12876,"67"27"-11787,-28-31-544,2-6-545,0 2 0,-3 1-801,-5 0-1825,-7 0-3076,-3 0-7270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02T07:55:19.550"/>
    </inkml:context>
    <inkml:brush xml:id="br0">
      <inkml:brushProperty name="width" value="0.025" units="cm"/>
      <inkml:brushProperty name="height" value="0.025" units="cm"/>
    </inkml:brush>
  </inkml:definitions>
  <inkml:trace contextRef="#ctx0" brushRef="#br0">232 1 19506,'0'0'5862,"-10"11"-3636,-197 233 662,196-230-2855,8-14-1520,12-25-3421,-2 7 2312,7-44-8369,-13 30 3321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08.10.2025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29</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29</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30</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30</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31</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32</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34</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08.10.2025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08.10.2025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customXml" Target="../ink/ink49.xml"/><Relationship Id="rId18" Type="http://schemas.openxmlformats.org/officeDocument/2006/relationships/image" Target="../media/image51.png"/><Relationship Id="rId3" Type="http://schemas.openxmlformats.org/officeDocument/2006/relationships/customXml" Target="../ink/ink44.xml"/><Relationship Id="rId7" Type="http://schemas.openxmlformats.org/officeDocument/2006/relationships/customXml" Target="../ink/ink46.xml"/><Relationship Id="rId12" Type="http://schemas.openxmlformats.org/officeDocument/2006/relationships/image" Target="../media/image48.png"/><Relationship Id="rId17" Type="http://schemas.openxmlformats.org/officeDocument/2006/relationships/customXml" Target="../ink/ink51.xml"/><Relationship Id="rId2" Type="http://schemas.openxmlformats.org/officeDocument/2006/relationships/notesSlide" Target="../notesSlides/notesSlide6.xml"/><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customXml" Target="../ink/ink48.xml"/><Relationship Id="rId5" Type="http://schemas.openxmlformats.org/officeDocument/2006/relationships/customXml" Target="../ink/ink45.xml"/><Relationship Id="rId15" Type="http://schemas.openxmlformats.org/officeDocument/2006/relationships/customXml" Target="../ink/ink50.xm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customXml" Target="../ink/ink47.xml"/><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17" Type="http://schemas.openxmlformats.org/officeDocument/2006/relationships/customXml" Target="../ink/ink109.xml"/><Relationship Id="rId21" Type="http://schemas.openxmlformats.org/officeDocument/2006/relationships/customXml" Target="../ink/ink61.xml"/><Relationship Id="rId42" Type="http://schemas.openxmlformats.org/officeDocument/2006/relationships/image" Target="../media/image71.png"/><Relationship Id="rId63" Type="http://schemas.openxmlformats.org/officeDocument/2006/relationships/customXml" Target="../ink/ink82.xml"/><Relationship Id="rId84" Type="http://schemas.openxmlformats.org/officeDocument/2006/relationships/image" Target="../media/image92.png"/><Relationship Id="rId138" Type="http://schemas.openxmlformats.org/officeDocument/2006/relationships/image" Target="../media/image119.png"/><Relationship Id="rId159" Type="http://schemas.openxmlformats.org/officeDocument/2006/relationships/customXml" Target="../ink/ink130.xml"/><Relationship Id="rId170" Type="http://schemas.openxmlformats.org/officeDocument/2006/relationships/customXml" Target="../ink/ink136.xml"/><Relationship Id="rId191" Type="http://schemas.openxmlformats.org/officeDocument/2006/relationships/image" Target="../media/image145.png"/><Relationship Id="rId205" Type="http://schemas.openxmlformats.org/officeDocument/2006/relationships/image" Target="../media/image152.png"/><Relationship Id="rId226" Type="http://schemas.openxmlformats.org/officeDocument/2006/relationships/image" Target="../media/image162.png"/><Relationship Id="rId247" Type="http://schemas.openxmlformats.org/officeDocument/2006/relationships/customXml" Target="../ink/ink175.xml"/><Relationship Id="rId107" Type="http://schemas.openxmlformats.org/officeDocument/2006/relationships/customXml" Target="../ink/ink104.xml"/><Relationship Id="rId11" Type="http://schemas.openxmlformats.org/officeDocument/2006/relationships/customXml" Target="../ink/ink56.xml"/><Relationship Id="rId32" Type="http://schemas.openxmlformats.org/officeDocument/2006/relationships/image" Target="../media/image66.png"/><Relationship Id="rId53" Type="http://schemas.openxmlformats.org/officeDocument/2006/relationships/customXml" Target="../ink/ink77.xml"/><Relationship Id="rId74" Type="http://schemas.openxmlformats.org/officeDocument/2006/relationships/image" Target="../media/image87.png"/><Relationship Id="rId128" Type="http://schemas.openxmlformats.org/officeDocument/2006/relationships/image" Target="../media/image114.png"/><Relationship Id="rId149" Type="http://schemas.openxmlformats.org/officeDocument/2006/relationships/customXml" Target="../ink/ink125.xml"/><Relationship Id="rId5" Type="http://schemas.openxmlformats.org/officeDocument/2006/relationships/customXml" Target="../ink/ink53.xml"/><Relationship Id="rId95" Type="http://schemas.openxmlformats.org/officeDocument/2006/relationships/customXml" Target="../ink/ink98.xml"/><Relationship Id="rId160" Type="http://schemas.openxmlformats.org/officeDocument/2006/relationships/customXml" Target="../ink/ink131.xml"/><Relationship Id="rId181" Type="http://schemas.openxmlformats.org/officeDocument/2006/relationships/image" Target="../media/image140.png"/><Relationship Id="rId216" Type="http://schemas.openxmlformats.org/officeDocument/2006/relationships/image" Target="../media/image157.png"/><Relationship Id="rId237" Type="http://schemas.openxmlformats.org/officeDocument/2006/relationships/customXml" Target="../ink/ink170.xml"/><Relationship Id="rId22" Type="http://schemas.openxmlformats.org/officeDocument/2006/relationships/image" Target="../media/image61.png"/><Relationship Id="rId43" Type="http://schemas.openxmlformats.org/officeDocument/2006/relationships/customXml" Target="../ink/ink72.xml"/><Relationship Id="rId64" Type="http://schemas.openxmlformats.org/officeDocument/2006/relationships/image" Target="../media/image82.png"/><Relationship Id="rId118" Type="http://schemas.openxmlformats.org/officeDocument/2006/relationships/image" Target="../media/image109.png"/><Relationship Id="rId139" Type="http://schemas.openxmlformats.org/officeDocument/2006/relationships/customXml" Target="../ink/ink120.xml"/><Relationship Id="rId85" Type="http://schemas.openxmlformats.org/officeDocument/2006/relationships/customXml" Target="../ink/ink93.xml"/><Relationship Id="rId150" Type="http://schemas.openxmlformats.org/officeDocument/2006/relationships/image" Target="../media/image125.png"/><Relationship Id="rId171" Type="http://schemas.openxmlformats.org/officeDocument/2006/relationships/image" Target="../media/image135.png"/><Relationship Id="rId192" Type="http://schemas.openxmlformats.org/officeDocument/2006/relationships/customXml" Target="../ink/ink147.xml"/><Relationship Id="rId206" Type="http://schemas.openxmlformats.org/officeDocument/2006/relationships/customXml" Target="../ink/ink154.xml"/><Relationship Id="rId227" Type="http://schemas.openxmlformats.org/officeDocument/2006/relationships/customXml" Target="../ink/ink165.xml"/><Relationship Id="rId248" Type="http://schemas.openxmlformats.org/officeDocument/2006/relationships/image" Target="../media/image173.png"/><Relationship Id="rId12" Type="http://schemas.openxmlformats.org/officeDocument/2006/relationships/image" Target="../media/image56.png"/><Relationship Id="rId33" Type="http://schemas.openxmlformats.org/officeDocument/2006/relationships/customXml" Target="../ink/ink67.xml"/><Relationship Id="rId108" Type="http://schemas.openxmlformats.org/officeDocument/2006/relationships/image" Target="../media/image104.png"/><Relationship Id="rId129" Type="http://schemas.openxmlformats.org/officeDocument/2006/relationships/customXml" Target="../ink/ink115.xml"/><Relationship Id="rId54" Type="http://schemas.openxmlformats.org/officeDocument/2006/relationships/image" Target="../media/image77.png"/><Relationship Id="rId75" Type="http://schemas.openxmlformats.org/officeDocument/2006/relationships/customXml" Target="../ink/ink88.xml"/><Relationship Id="rId96" Type="http://schemas.openxmlformats.org/officeDocument/2006/relationships/image" Target="../media/image98.png"/><Relationship Id="rId140" Type="http://schemas.openxmlformats.org/officeDocument/2006/relationships/image" Target="../media/image120.png"/><Relationship Id="rId161" Type="http://schemas.openxmlformats.org/officeDocument/2006/relationships/image" Target="../media/image130.png"/><Relationship Id="rId182" Type="http://schemas.openxmlformats.org/officeDocument/2006/relationships/customXml" Target="../ink/ink142.xml"/><Relationship Id="rId217" Type="http://schemas.openxmlformats.org/officeDocument/2006/relationships/customXml" Target="../ink/ink160.xml"/><Relationship Id="rId6" Type="http://schemas.openxmlformats.org/officeDocument/2006/relationships/image" Target="../media/image53.png"/><Relationship Id="rId238" Type="http://schemas.openxmlformats.org/officeDocument/2006/relationships/image" Target="../media/image168.png"/><Relationship Id="rId23" Type="http://schemas.openxmlformats.org/officeDocument/2006/relationships/customXml" Target="../ink/ink62.xml"/><Relationship Id="rId119" Type="http://schemas.openxmlformats.org/officeDocument/2006/relationships/customXml" Target="../ink/ink110.xml"/><Relationship Id="rId44" Type="http://schemas.openxmlformats.org/officeDocument/2006/relationships/image" Target="../media/image72.png"/><Relationship Id="rId65" Type="http://schemas.openxmlformats.org/officeDocument/2006/relationships/customXml" Target="../ink/ink83.xml"/><Relationship Id="rId86" Type="http://schemas.openxmlformats.org/officeDocument/2006/relationships/image" Target="../media/image93.png"/><Relationship Id="rId130" Type="http://schemas.openxmlformats.org/officeDocument/2006/relationships/image" Target="../media/image115.png"/><Relationship Id="rId151" Type="http://schemas.openxmlformats.org/officeDocument/2006/relationships/customXml" Target="../ink/ink126.xml"/><Relationship Id="rId172" Type="http://schemas.openxmlformats.org/officeDocument/2006/relationships/customXml" Target="../ink/ink137.xml"/><Relationship Id="rId193" Type="http://schemas.openxmlformats.org/officeDocument/2006/relationships/image" Target="../media/image146.png"/><Relationship Id="rId207" Type="http://schemas.openxmlformats.org/officeDocument/2006/relationships/image" Target="../media/image153.png"/><Relationship Id="rId228" Type="http://schemas.openxmlformats.org/officeDocument/2006/relationships/image" Target="../media/image163.png"/><Relationship Id="rId249" Type="http://schemas.openxmlformats.org/officeDocument/2006/relationships/customXml" Target="../ink/ink176.xml"/><Relationship Id="rId13" Type="http://schemas.openxmlformats.org/officeDocument/2006/relationships/customXml" Target="../ink/ink57.xml"/><Relationship Id="rId109" Type="http://schemas.openxmlformats.org/officeDocument/2006/relationships/customXml" Target="../ink/ink105.xml"/><Relationship Id="rId34" Type="http://schemas.openxmlformats.org/officeDocument/2006/relationships/image" Target="../media/image67.png"/><Relationship Id="rId55" Type="http://schemas.openxmlformats.org/officeDocument/2006/relationships/customXml" Target="../ink/ink78.xml"/><Relationship Id="rId76" Type="http://schemas.openxmlformats.org/officeDocument/2006/relationships/image" Target="../media/image88.png"/><Relationship Id="rId97" Type="http://schemas.openxmlformats.org/officeDocument/2006/relationships/customXml" Target="../ink/ink99.xml"/><Relationship Id="rId120" Type="http://schemas.openxmlformats.org/officeDocument/2006/relationships/image" Target="../media/image110.png"/><Relationship Id="rId141" Type="http://schemas.openxmlformats.org/officeDocument/2006/relationships/customXml" Target="../ink/ink121.xml"/><Relationship Id="rId7" Type="http://schemas.openxmlformats.org/officeDocument/2006/relationships/customXml" Target="../ink/ink54.xml"/><Relationship Id="rId162" Type="http://schemas.openxmlformats.org/officeDocument/2006/relationships/customXml" Target="../ink/ink132.xml"/><Relationship Id="rId183" Type="http://schemas.openxmlformats.org/officeDocument/2006/relationships/image" Target="../media/image141.png"/><Relationship Id="rId218" Type="http://schemas.openxmlformats.org/officeDocument/2006/relationships/image" Target="../media/image158.png"/><Relationship Id="rId239" Type="http://schemas.openxmlformats.org/officeDocument/2006/relationships/customXml" Target="../ink/ink171.xml"/><Relationship Id="rId250" Type="http://schemas.openxmlformats.org/officeDocument/2006/relationships/image" Target="../media/image174.png"/><Relationship Id="rId24" Type="http://schemas.openxmlformats.org/officeDocument/2006/relationships/image" Target="../media/image62.png"/><Relationship Id="rId45" Type="http://schemas.openxmlformats.org/officeDocument/2006/relationships/customXml" Target="../ink/ink73.xml"/><Relationship Id="rId66" Type="http://schemas.openxmlformats.org/officeDocument/2006/relationships/image" Target="../media/image83.png"/><Relationship Id="rId87" Type="http://schemas.openxmlformats.org/officeDocument/2006/relationships/customXml" Target="../ink/ink94.xml"/><Relationship Id="rId110" Type="http://schemas.openxmlformats.org/officeDocument/2006/relationships/image" Target="../media/image105.png"/><Relationship Id="rId131" Type="http://schemas.openxmlformats.org/officeDocument/2006/relationships/customXml" Target="../ink/ink116.xml"/><Relationship Id="rId152" Type="http://schemas.openxmlformats.org/officeDocument/2006/relationships/image" Target="../media/image126.png"/><Relationship Id="rId173" Type="http://schemas.openxmlformats.org/officeDocument/2006/relationships/image" Target="../media/image136.png"/><Relationship Id="rId194" Type="http://schemas.openxmlformats.org/officeDocument/2006/relationships/customXml" Target="../ink/ink148.xml"/><Relationship Id="rId208" Type="http://schemas.openxmlformats.org/officeDocument/2006/relationships/customXml" Target="../ink/ink155.xml"/><Relationship Id="rId229" Type="http://schemas.openxmlformats.org/officeDocument/2006/relationships/customXml" Target="../ink/ink166.xml"/><Relationship Id="rId240" Type="http://schemas.openxmlformats.org/officeDocument/2006/relationships/image" Target="../media/image169.png"/><Relationship Id="rId14" Type="http://schemas.openxmlformats.org/officeDocument/2006/relationships/image" Target="../media/image57.png"/><Relationship Id="rId35" Type="http://schemas.openxmlformats.org/officeDocument/2006/relationships/customXml" Target="../ink/ink68.xml"/><Relationship Id="rId56" Type="http://schemas.openxmlformats.org/officeDocument/2006/relationships/image" Target="../media/image78.png"/><Relationship Id="rId77" Type="http://schemas.openxmlformats.org/officeDocument/2006/relationships/customXml" Target="../ink/ink89.xml"/><Relationship Id="rId100" Type="http://schemas.openxmlformats.org/officeDocument/2006/relationships/image" Target="../media/image100.png"/><Relationship Id="rId8" Type="http://schemas.openxmlformats.org/officeDocument/2006/relationships/image" Target="../media/image54.png"/><Relationship Id="rId98" Type="http://schemas.openxmlformats.org/officeDocument/2006/relationships/image" Target="../media/image99.png"/><Relationship Id="rId121" Type="http://schemas.openxmlformats.org/officeDocument/2006/relationships/customXml" Target="../ink/ink111.xml"/><Relationship Id="rId142" Type="http://schemas.openxmlformats.org/officeDocument/2006/relationships/image" Target="../media/image121.png"/><Relationship Id="rId163" Type="http://schemas.openxmlformats.org/officeDocument/2006/relationships/image" Target="../media/image131.png"/><Relationship Id="rId184" Type="http://schemas.openxmlformats.org/officeDocument/2006/relationships/customXml" Target="../ink/ink143.xml"/><Relationship Id="rId219" Type="http://schemas.openxmlformats.org/officeDocument/2006/relationships/customXml" Target="../ink/ink161.xml"/><Relationship Id="rId230" Type="http://schemas.openxmlformats.org/officeDocument/2006/relationships/image" Target="../media/image164.png"/><Relationship Id="rId251" Type="http://schemas.openxmlformats.org/officeDocument/2006/relationships/customXml" Target="../ink/ink177.xml"/><Relationship Id="rId25" Type="http://schemas.openxmlformats.org/officeDocument/2006/relationships/customXml" Target="../ink/ink63.xml"/><Relationship Id="rId46" Type="http://schemas.openxmlformats.org/officeDocument/2006/relationships/image" Target="../media/image73.png"/><Relationship Id="rId67" Type="http://schemas.openxmlformats.org/officeDocument/2006/relationships/customXml" Target="../ink/ink84.xml"/><Relationship Id="rId88" Type="http://schemas.openxmlformats.org/officeDocument/2006/relationships/image" Target="../media/image94.png"/><Relationship Id="rId111" Type="http://schemas.openxmlformats.org/officeDocument/2006/relationships/customXml" Target="../ink/ink106.xml"/><Relationship Id="rId132" Type="http://schemas.openxmlformats.org/officeDocument/2006/relationships/image" Target="../media/image116.png"/><Relationship Id="rId153" Type="http://schemas.openxmlformats.org/officeDocument/2006/relationships/customXml" Target="../ink/ink127.xml"/><Relationship Id="rId174" Type="http://schemas.openxmlformats.org/officeDocument/2006/relationships/customXml" Target="../ink/ink138.xml"/><Relationship Id="rId195" Type="http://schemas.openxmlformats.org/officeDocument/2006/relationships/image" Target="../media/image147.png"/><Relationship Id="rId209" Type="http://schemas.openxmlformats.org/officeDocument/2006/relationships/image" Target="../media/image154.png"/><Relationship Id="rId220" Type="http://schemas.openxmlformats.org/officeDocument/2006/relationships/image" Target="../media/image159.png"/><Relationship Id="rId241" Type="http://schemas.openxmlformats.org/officeDocument/2006/relationships/customXml" Target="../ink/ink172.xml"/><Relationship Id="rId15" Type="http://schemas.openxmlformats.org/officeDocument/2006/relationships/customXml" Target="../ink/ink58.xml"/><Relationship Id="rId36" Type="http://schemas.openxmlformats.org/officeDocument/2006/relationships/image" Target="../media/image68.png"/><Relationship Id="rId57" Type="http://schemas.openxmlformats.org/officeDocument/2006/relationships/customXml" Target="../ink/ink79.xml"/><Relationship Id="rId78" Type="http://schemas.openxmlformats.org/officeDocument/2006/relationships/image" Target="../media/image89.png"/><Relationship Id="rId99" Type="http://schemas.openxmlformats.org/officeDocument/2006/relationships/customXml" Target="../ink/ink100.xml"/><Relationship Id="rId101" Type="http://schemas.openxmlformats.org/officeDocument/2006/relationships/customXml" Target="../ink/ink101.xml"/><Relationship Id="rId122" Type="http://schemas.openxmlformats.org/officeDocument/2006/relationships/image" Target="../media/image111.png"/><Relationship Id="rId143" Type="http://schemas.openxmlformats.org/officeDocument/2006/relationships/customXml" Target="../ink/ink122.xml"/><Relationship Id="rId164" Type="http://schemas.openxmlformats.org/officeDocument/2006/relationships/customXml" Target="../ink/ink133.xml"/><Relationship Id="rId185" Type="http://schemas.openxmlformats.org/officeDocument/2006/relationships/image" Target="../media/image142.png"/><Relationship Id="rId9" Type="http://schemas.openxmlformats.org/officeDocument/2006/relationships/customXml" Target="../ink/ink55.xml"/><Relationship Id="rId210" Type="http://schemas.openxmlformats.org/officeDocument/2006/relationships/customXml" Target="../ink/ink156.xml"/><Relationship Id="rId26" Type="http://schemas.openxmlformats.org/officeDocument/2006/relationships/image" Target="../media/image63.png"/><Relationship Id="rId231" Type="http://schemas.openxmlformats.org/officeDocument/2006/relationships/customXml" Target="../ink/ink167.xml"/><Relationship Id="rId252" Type="http://schemas.openxmlformats.org/officeDocument/2006/relationships/image" Target="../media/image175.png"/><Relationship Id="rId47" Type="http://schemas.openxmlformats.org/officeDocument/2006/relationships/customXml" Target="../ink/ink74.xml"/><Relationship Id="rId68" Type="http://schemas.openxmlformats.org/officeDocument/2006/relationships/image" Target="../media/image84.png"/><Relationship Id="rId89" Type="http://schemas.openxmlformats.org/officeDocument/2006/relationships/customXml" Target="../ink/ink95.xml"/><Relationship Id="rId112" Type="http://schemas.openxmlformats.org/officeDocument/2006/relationships/image" Target="../media/image106.png"/><Relationship Id="rId133" Type="http://schemas.openxmlformats.org/officeDocument/2006/relationships/customXml" Target="../ink/ink117.xml"/><Relationship Id="rId154" Type="http://schemas.openxmlformats.org/officeDocument/2006/relationships/image" Target="../media/image127.png"/><Relationship Id="rId175" Type="http://schemas.openxmlformats.org/officeDocument/2006/relationships/image" Target="../media/image137.png"/><Relationship Id="rId196" Type="http://schemas.openxmlformats.org/officeDocument/2006/relationships/customXml" Target="../ink/ink149.xml"/><Relationship Id="rId200" Type="http://schemas.openxmlformats.org/officeDocument/2006/relationships/customXml" Target="../ink/ink151.xml"/><Relationship Id="rId16" Type="http://schemas.openxmlformats.org/officeDocument/2006/relationships/image" Target="../media/image58.png"/><Relationship Id="rId221" Type="http://schemas.openxmlformats.org/officeDocument/2006/relationships/customXml" Target="../ink/ink162.xml"/><Relationship Id="rId242" Type="http://schemas.openxmlformats.org/officeDocument/2006/relationships/image" Target="../media/image170.png"/><Relationship Id="rId37" Type="http://schemas.openxmlformats.org/officeDocument/2006/relationships/customXml" Target="../ink/ink69.xml"/><Relationship Id="rId58" Type="http://schemas.openxmlformats.org/officeDocument/2006/relationships/image" Target="../media/image79.png"/><Relationship Id="rId79" Type="http://schemas.openxmlformats.org/officeDocument/2006/relationships/customXml" Target="../ink/ink90.xml"/><Relationship Id="rId102" Type="http://schemas.openxmlformats.org/officeDocument/2006/relationships/image" Target="../media/image101.png"/><Relationship Id="rId123" Type="http://schemas.openxmlformats.org/officeDocument/2006/relationships/customXml" Target="../ink/ink112.xml"/><Relationship Id="rId144" Type="http://schemas.openxmlformats.org/officeDocument/2006/relationships/image" Target="../media/image122.png"/><Relationship Id="rId90" Type="http://schemas.openxmlformats.org/officeDocument/2006/relationships/image" Target="../media/image95.png"/><Relationship Id="rId165" Type="http://schemas.openxmlformats.org/officeDocument/2006/relationships/image" Target="../media/image132.png"/><Relationship Id="rId186" Type="http://schemas.openxmlformats.org/officeDocument/2006/relationships/customXml" Target="../ink/ink144.xml"/><Relationship Id="rId211" Type="http://schemas.openxmlformats.org/officeDocument/2006/relationships/customXml" Target="../ink/ink157.xml"/><Relationship Id="rId232" Type="http://schemas.openxmlformats.org/officeDocument/2006/relationships/image" Target="../media/image165.png"/><Relationship Id="rId253" Type="http://schemas.openxmlformats.org/officeDocument/2006/relationships/customXml" Target="../ink/ink178.xml"/><Relationship Id="rId27" Type="http://schemas.openxmlformats.org/officeDocument/2006/relationships/customXml" Target="../ink/ink64.xml"/><Relationship Id="rId48" Type="http://schemas.openxmlformats.org/officeDocument/2006/relationships/image" Target="../media/image74.png"/><Relationship Id="rId69" Type="http://schemas.openxmlformats.org/officeDocument/2006/relationships/customXml" Target="../ink/ink85.xml"/><Relationship Id="rId113" Type="http://schemas.openxmlformats.org/officeDocument/2006/relationships/customXml" Target="../ink/ink107.xml"/><Relationship Id="rId134" Type="http://schemas.openxmlformats.org/officeDocument/2006/relationships/image" Target="../media/image117.png"/><Relationship Id="rId80" Type="http://schemas.openxmlformats.org/officeDocument/2006/relationships/image" Target="../media/image90.png"/><Relationship Id="rId155" Type="http://schemas.openxmlformats.org/officeDocument/2006/relationships/customXml" Target="../ink/ink128.xml"/><Relationship Id="rId176" Type="http://schemas.openxmlformats.org/officeDocument/2006/relationships/customXml" Target="../ink/ink139.xml"/><Relationship Id="rId197" Type="http://schemas.openxmlformats.org/officeDocument/2006/relationships/image" Target="../media/image148.png"/><Relationship Id="rId201" Type="http://schemas.openxmlformats.org/officeDocument/2006/relationships/image" Target="../media/image150.png"/><Relationship Id="rId222" Type="http://schemas.openxmlformats.org/officeDocument/2006/relationships/image" Target="../media/image160.png"/><Relationship Id="rId243" Type="http://schemas.openxmlformats.org/officeDocument/2006/relationships/customXml" Target="../ink/ink173.xml"/><Relationship Id="rId17" Type="http://schemas.openxmlformats.org/officeDocument/2006/relationships/customXml" Target="../ink/ink59.xml"/><Relationship Id="rId38" Type="http://schemas.openxmlformats.org/officeDocument/2006/relationships/image" Target="../media/image69.png"/><Relationship Id="rId59" Type="http://schemas.openxmlformats.org/officeDocument/2006/relationships/customXml" Target="../ink/ink80.xml"/><Relationship Id="rId103" Type="http://schemas.openxmlformats.org/officeDocument/2006/relationships/customXml" Target="../ink/ink102.xml"/><Relationship Id="rId124" Type="http://schemas.openxmlformats.org/officeDocument/2006/relationships/image" Target="../media/image112.png"/><Relationship Id="rId70" Type="http://schemas.openxmlformats.org/officeDocument/2006/relationships/image" Target="../media/image85.png"/><Relationship Id="rId91" Type="http://schemas.openxmlformats.org/officeDocument/2006/relationships/customXml" Target="../ink/ink96.xml"/><Relationship Id="rId145" Type="http://schemas.openxmlformats.org/officeDocument/2006/relationships/customXml" Target="../ink/ink123.xml"/><Relationship Id="rId166" Type="http://schemas.openxmlformats.org/officeDocument/2006/relationships/customXml" Target="../ink/ink134.xml"/><Relationship Id="rId187" Type="http://schemas.openxmlformats.org/officeDocument/2006/relationships/image" Target="../media/image143.png"/><Relationship Id="rId1" Type="http://schemas.openxmlformats.org/officeDocument/2006/relationships/slideLayout" Target="../slideLayouts/slideLayout7.xml"/><Relationship Id="rId212" Type="http://schemas.openxmlformats.org/officeDocument/2006/relationships/image" Target="../media/image155.png"/><Relationship Id="rId233" Type="http://schemas.openxmlformats.org/officeDocument/2006/relationships/customXml" Target="../ink/ink168.xml"/><Relationship Id="rId254" Type="http://schemas.openxmlformats.org/officeDocument/2006/relationships/image" Target="../media/image176.png"/><Relationship Id="rId28" Type="http://schemas.openxmlformats.org/officeDocument/2006/relationships/image" Target="../media/image64.png"/><Relationship Id="rId49" Type="http://schemas.openxmlformats.org/officeDocument/2006/relationships/customXml" Target="../ink/ink75.xml"/><Relationship Id="rId114" Type="http://schemas.openxmlformats.org/officeDocument/2006/relationships/image" Target="../media/image107.png"/><Relationship Id="rId60" Type="http://schemas.openxmlformats.org/officeDocument/2006/relationships/image" Target="../media/image80.png"/><Relationship Id="rId81" Type="http://schemas.openxmlformats.org/officeDocument/2006/relationships/customXml" Target="../ink/ink91.xml"/><Relationship Id="rId135" Type="http://schemas.openxmlformats.org/officeDocument/2006/relationships/customXml" Target="../ink/ink118.xml"/><Relationship Id="rId156" Type="http://schemas.openxmlformats.org/officeDocument/2006/relationships/image" Target="../media/image128.png"/><Relationship Id="rId177" Type="http://schemas.openxmlformats.org/officeDocument/2006/relationships/image" Target="../media/image138.png"/><Relationship Id="rId198" Type="http://schemas.openxmlformats.org/officeDocument/2006/relationships/customXml" Target="../ink/ink150.xml"/><Relationship Id="rId202" Type="http://schemas.openxmlformats.org/officeDocument/2006/relationships/customXml" Target="../ink/ink152.xml"/><Relationship Id="rId223" Type="http://schemas.openxmlformats.org/officeDocument/2006/relationships/customXml" Target="../ink/ink163.xml"/><Relationship Id="rId244" Type="http://schemas.openxmlformats.org/officeDocument/2006/relationships/image" Target="../media/image171.png"/><Relationship Id="rId18" Type="http://schemas.openxmlformats.org/officeDocument/2006/relationships/image" Target="../media/image59.png"/><Relationship Id="rId39" Type="http://schemas.openxmlformats.org/officeDocument/2006/relationships/customXml" Target="../ink/ink70.xml"/><Relationship Id="rId50" Type="http://schemas.openxmlformats.org/officeDocument/2006/relationships/image" Target="../media/image75.png"/><Relationship Id="rId104" Type="http://schemas.openxmlformats.org/officeDocument/2006/relationships/image" Target="../media/image102.png"/><Relationship Id="rId125" Type="http://schemas.openxmlformats.org/officeDocument/2006/relationships/customXml" Target="../ink/ink113.xml"/><Relationship Id="rId146" Type="http://schemas.openxmlformats.org/officeDocument/2006/relationships/image" Target="../media/image123.png"/><Relationship Id="rId167" Type="http://schemas.openxmlformats.org/officeDocument/2006/relationships/image" Target="../media/image133.png"/><Relationship Id="rId188" Type="http://schemas.openxmlformats.org/officeDocument/2006/relationships/customXml" Target="../ink/ink145.xml"/><Relationship Id="rId71" Type="http://schemas.openxmlformats.org/officeDocument/2006/relationships/customXml" Target="../ink/ink86.xml"/><Relationship Id="rId92" Type="http://schemas.openxmlformats.org/officeDocument/2006/relationships/image" Target="../media/image96.png"/><Relationship Id="rId213" Type="http://schemas.openxmlformats.org/officeDocument/2006/relationships/customXml" Target="../ink/ink158.xml"/><Relationship Id="rId234" Type="http://schemas.openxmlformats.org/officeDocument/2006/relationships/image" Target="../media/image166.png"/><Relationship Id="rId2" Type="http://schemas.openxmlformats.org/officeDocument/2006/relationships/notesSlide" Target="../notesSlides/notesSlide8.xml"/><Relationship Id="rId29" Type="http://schemas.openxmlformats.org/officeDocument/2006/relationships/customXml" Target="../ink/ink65.xml"/><Relationship Id="rId255" Type="http://schemas.openxmlformats.org/officeDocument/2006/relationships/customXml" Target="../ink/ink179.xml"/><Relationship Id="rId40" Type="http://schemas.openxmlformats.org/officeDocument/2006/relationships/image" Target="../media/image70.png"/><Relationship Id="rId115" Type="http://schemas.openxmlformats.org/officeDocument/2006/relationships/customXml" Target="../ink/ink108.xml"/><Relationship Id="rId136" Type="http://schemas.openxmlformats.org/officeDocument/2006/relationships/image" Target="../media/image118.png"/><Relationship Id="rId157" Type="http://schemas.openxmlformats.org/officeDocument/2006/relationships/customXml" Target="../ink/ink129.xml"/><Relationship Id="rId178" Type="http://schemas.openxmlformats.org/officeDocument/2006/relationships/customXml" Target="../ink/ink140.xml"/><Relationship Id="rId61" Type="http://schemas.openxmlformats.org/officeDocument/2006/relationships/customXml" Target="../ink/ink81.xml"/><Relationship Id="rId82" Type="http://schemas.openxmlformats.org/officeDocument/2006/relationships/image" Target="../media/image91.png"/><Relationship Id="rId199" Type="http://schemas.openxmlformats.org/officeDocument/2006/relationships/image" Target="../media/image149.png"/><Relationship Id="rId203" Type="http://schemas.openxmlformats.org/officeDocument/2006/relationships/image" Target="../media/image151.png"/><Relationship Id="rId19" Type="http://schemas.openxmlformats.org/officeDocument/2006/relationships/customXml" Target="../ink/ink60.xml"/><Relationship Id="rId224" Type="http://schemas.openxmlformats.org/officeDocument/2006/relationships/image" Target="../media/image161.png"/><Relationship Id="rId245" Type="http://schemas.openxmlformats.org/officeDocument/2006/relationships/customXml" Target="../ink/ink174.xml"/><Relationship Id="rId30" Type="http://schemas.openxmlformats.org/officeDocument/2006/relationships/image" Target="../media/image65.png"/><Relationship Id="rId105" Type="http://schemas.openxmlformats.org/officeDocument/2006/relationships/customXml" Target="../ink/ink103.xml"/><Relationship Id="rId126" Type="http://schemas.openxmlformats.org/officeDocument/2006/relationships/image" Target="../media/image113.png"/><Relationship Id="rId147" Type="http://schemas.openxmlformats.org/officeDocument/2006/relationships/customXml" Target="../ink/ink124.xml"/><Relationship Id="rId168" Type="http://schemas.openxmlformats.org/officeDocument/2006/relationships/customXml" Target="../ink/ink135.xml"/><Relationship Id="rId51" Type="http://schemas.openxmlformats.org/officeDocument/2006/relationships/customXml" Target="../ink/ink76.xml"/><Relationship Id="rId72" Type="http://schemas.openxmlformats.org/officeDocument/2006/relationships/image" Target="../media/image86.png"/><Relationship Id="rId93" Type="http://schemas.openxmlformats.org/officeDocument/2006/relationships/customXml" Target="../ink/ink97.xml"/><Relationship Id="rId189" Type="http://schemas.openxmlformats.org/officeDocument/2006/relationships/image" Target="../media/image144.png"/><Relationship Id="rId3" Type="http://schemas.openxmlformats.org/officeDocument/2006/relationships/customXml" Target="../ink/ink52.xml"/><Relationship Id="rId214" Type="http://schemas.openxmlformats.org/officeDocument/2006/relationships/image" Target="../media/image156.png"/><Relationship Id="rId235" Type="http://schemas.openxmlformats.org/officeDocument/2006/relationships/customXml" Target="../ink/ink169.xml"/><Relationship Id="rId256" Type="http://schemas.openxmlformats.org/officeDocument/2006/relationships/image" Target="../media/image177.png"/><Relationship Id="rId116" Type="http://schemas.openxmlformats.org/officeDocument/2006/relationships/image" Target="../media/image108.png"/><Relationship Id="rId137" Type="http://schemas.openxmlformats.org/officeDocument/2006/relationships/customXml" Target="../ink/ink119.xml"/><Relationship Id="rId158" Type="http://schemas.openxmlformats.org/officeDocument/2006/relationships/image" Target="../media/image129.png"/><Relationship Id="rId20" Type="http://schemas.openxmlformats.org/officeDocument/2006/relationships/image" Target="../media/image60.png"/><Relationship Id="rId41" Type="http://schemas.openxmlformats.org/officeDocument/2006/relationships/customXml" Target="../ink/ink71.xml"/><Relationship Id="rId62" Type="http://schemas.openxmlformats.org/officeDocument/2006/relationships/image" Target="../media/image81.png"/><Relationship Id="rId83" Type="http://schemas.openxmlformats.org/officeDocument/2006/relationships/customXml" Target="../ink/ink92.xml"/><Relationship Id="rId179" Type="http://schemas.openxmlformats.org/officeDocument/2006/relationships/image" Target="../media/image139.png"/><Relationship Id="rId190" Type="http://schemas.openxmlformats.org/officeDocument/2006/relationships/customXml" Target="../ink/ink146.xml"/><Relationship Id="rId204" Type="http://schemas.openxmlformats.org/officeDocument/2006/relationships/customXml" Target="../ink/ink153.xml"/><Relationship Id="rId225" Type="http://schemas.openxmlformats.org/officeDocument/2006/relationships/customXml" Target="../ink/ink164.xml"/><Relationship Id="rId246" Type="http://schemas.openxmlformats.org/officeDocument/2006/relationships/image" Target="../media/image172.png"/><Relationship Id="rId106" Type="http://schemas.openxmlformats.org/officeDocument/2006/relationships/image" Target="../media/image103.png"/><Relationship Id="rId127" Type="http://schemas.openxmlformats.org/officeDocument/2006/relationships/customXml" Target="../ink/ink114.xml"/><Relationship Id="rId10" Type="http://schemas.openxmlformats.org/officeDocument/2006/relationships/image" Target="../media/image55.png"/><Relationship Id="rId31" Type="http://schemas.openxmlformats.org/officeDocument/2006/relationships/customXml" Target="../ink/ink66.xml"/><Relationship Id="rId52" Type="http://schemas.openxmlformats.org/officeDocument/2006/relationships/image" Target="../media/image76.png"/><Relationship Id="rId73" Type="http://schemas.openxmlformats.org/officeDocument/2006/relationships/customXml" Target="../ink/ink87.xml"/><Relationship Id="rId94" Type="http://schemas.openxmlformats.org/officeDocument/2006/relationships/image" Target="../media/image97.png"/><Relationship Id="rId148" Type="http://schemas.openxmlformats.org/officeDocument/2006/relationships/image" Target="../media/image124.png"/><Relationship Id="rId169" Type="http://schemas.openxmlformats.org/officeDocument/2006/relationships/image" Target="../media/image134.png"/><Relationship Id="rId4" Type="http://schemas.openxmlformats.org/officeDocument/2006/relationships/image" Target="../media/image52.png"/><Relationship Id="rId180" Type="http://schemas.openxmlformats.org/officeDocument/2006/relationships/customXml" Target="../ink/ink141.xml"/><Relationship Id="rId215" Type="http://schemas.openxmlformats.org/officeDocument/2006/relationships/customXml" Target="../ink/ink159.xml"/><Relationship Id="rId236" Type="http://schemas.openxmlformats.org/officeDocument/2006/relationships/image" Target="../media/image167.png"/></Relationships>
</file>

<file path=ppt/slides/_rels/slide13.xml.rels><?xml version="1.0" encoding="UTF-8" standalone="yes"?>
<Relationships xmlns="http://schemas.openxmlformats.org/package/2006/relationships"><Relationship Id="rId8" Type="http://schemas.openxmlformats.org/officeDocument/2006/relationships/image" Target="../media/image180.png"/><Relationship Id="rId13" Type="http://schemas.openxmlformats.org/officeDocument/2006/relationships/customXml" Target="../ink/ink185.xml"/><Relationship Id="rId18" Type="http://schemas.openxmlformats.org/officeDocument/2006/relationships/image" Target="../media/image185.png"/><Relationship Id="rId26" Type="http://schemas.openxmlformats.org/officeDocument/2006/relationships/image" Target="../media/image188.png"/><Relationship Id="rId3" Type="http://schemas.openxmlformats.org/officeDocument/2006/relationships/customXml" Target="../ink/ink180.xml"/><Relationship Id="rId21" Type="http://schemas.openxmlformats.org/officeDocument/2006/relationships/customXml" Target="../ink/ink189.xml"/><Relationship Id="rId7" Type="http://schemas.openxmlformats.org/officeDocument/2006/relationships/customXml" Target="../ink/ink182.xml"/><Relationship Id="rId12" Type="http://schemas.openxmlformats.org/officeDocument/2006/relationships/image" Target="../media/image182.png"/><Relationship Id="rId17" Type="http://schemas.openxmlformats.org/officeDocument/2006/relationships/customXml" Target="../ink/ink187.xml"/><Relationship Id="rId25" Type="http://schemas.openxmlformats.org/officeDocument/2006/relationships/customXml" Target="../ink/ink191.xml"/><Relationship Id="rId2" Type="http://schemas.openxmlformats.org/officeDocument/2006/relationships/notesSlide" Target="../notesSlides/notesSlide9.xml"/><Relationship Id="rId16" Type="http://schemas.openxmlformats.org/officeDocument/2006/relationships/image" Target="../media/image184.png"/><Relationship Id="rId20"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179.png"/><Relationship Id="rId11" Type="http://schemas.openxmlformats.org/officeDocument/2006/relationships/customXml" Target="../ink/ink184.xml"/><Relationship Id="rId24" Type="http://schemas.openxmlformats.org/officeDocument/2006/relationships/image" Target="../media/image122.png"/><Relationship Id="rId5" Type="http://schemas.openxmlformats.org/officeDocument/2006/relationships/customXml" Target="../ink/ink181.xml"/><Relationship Id="rId15" Type="http://schemas.openxmlformats.org/officeDocument/2006/relationships/customXml" Target="../ink/ink186.xml"/><Relationship Id="rId23" Type="http://schemas.openxmlformats.org/officeDocument/2006/relationships/customXml" Target="../ink/ink190.xml"/><Relationship Id="rId10" Type="http://schemas.openxmlformats.org/officeDocument/2006/relationships/image" Target="../media/image181.png"/><Relationship Id="rId19" Type="http://schemas.openxmlformats.org/officeDocument/2006/relationships/customXml" Target="../ink/ink188.xml"/><Relationship Id="rId4" Type="http://schemas.openxmlformats.org/officeDocument/2006/relationships/image" Target="../media/image178.png"/><Relationship Id="rId9" Type="http://schemas.openxmlformats.org/officeDocument/2006/relationships/customXml" Target="../ink/ink183.xml"/><Relationship Id="rId14" Type="http://schemas.openxmlformats.org/officeDocument/2006/relationships/image" Target="../media/image183.png"/><Relationship Id="rId22" Type="http://schemas.openxmlformats.org/officeDocument/2006/relationships/image" Target="../media/image18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192.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9.png"/></Relationships>
</file>

<file path=ppt/slides/_rels/slide16.xml.rels><?xml version="1.0" encoding="UTF-8" standalone="yes"?>
<Relationships xmlns="http://schemas.openxmlformats.org/package/2006/relationships"><Relationship Id="rId13" Type="http://schemas.openxmlformats.org/officeDocument/2006/relationships/image" Target="../media/image195.png"/><Relationship Id="rId18" Type="http://schemas.openxmlformats.org/officeDocument/2006/relationships/customXml" Target="../ink/ink200.xml"/><Relationship Id="rId26" Type="http://schemas.openxmlformats.org/officeDocument/2006/relationships/customXml" Target="../ink/ink204.xml"/><Relationship Id="rId39" Type="http://schemas.openxmlformats.org/officeDocument/2006/relationships/image" Target="../media/image208.png"/><Relationship Id="rId21" Type="http://schemas.openxmlformats.org/officeDocument/2006/relationships/image" Target="../media/image199.png"/><Relationship Id="rId34" Type="http://schemas.openxmlformats.org/officeDocument/2006/relationships/customXml" Target="../ink/ink208.xml"/><Relationship Id="rId42" Type="http://schemas.openxmlformats.org/officeDocument/2006/relationships/customXml" Target="../ink/ink212.xml"/><Relationship Id="rId47" Type="http://schemas.openxmlformats.org/officeDocument/2006/relationships/image" Target="../media/image212.png"/><Relationship Id="rId7" Type="http://schemas.openxmlformats.org/officeDocument/2006/relationships/image" Target="../media/image192.png"/><Relationship Id="rId2" Type="http://schemas.openxmlformats.org/officeDocument/2006/relationships/notesSlide" Target="../notesSlides/notesSlide12.xml"/><Relationship Id="rId16" Type="http://schemas.openxmlformats.org/officeDocument/2006/relationships/customXml" Target="../ink/ink199.xml"/><Relationship Id="rId29" Type="http://schemas.openxmlformats.org/officeDocument/2006/relationships/image" Target="../media/image203.png"/><Relationship Id="rId11" Type="http://schemas.openxmlformats.org/officeDocument/2006/relationships/image" Target="../media/image194.png"/><Relationship Id="rId24" Type="http://schemas.openxmlformats.org/officeDocument/2006/relationships/customXml" Target="../ink/ink203.xml"/><Relationship Id="rId32" Type="http://schemas.openxmlformats.org/officeDocument/2006/relationships/customXml" Target="../ink/ink207.xml"/><Relationship Id="rId37" Type="http://schemas.openxmlformats.org/officeDocument/2006/relationships/image" Target="../media/image207.png"/><Relationship Id="rId40" Type="http://schemas.openxmlformats.org/officeDocument/2006/relationships/customXml" Target="../ink/ink211.xml"/><Relationship Id="rId45" Type="http://schemas.openxmlformats.org/officeDocument/2006/relationships/image" Target="../media/image211.png"/><Relationship Id="rId5" Type="http://schemas.openxmlformats.org/officeDocument/2006/relationships/image" Target="../media/image191.png"/><Relationship Id="rId15" Type="http://schemas.openxmlformats.org/officeDocument/2006/relationships/image" Target="../media/image196.png"/><Relationship Id="rId23" Type="http://schemas.openxmlformats.org/officeDocument/2006/relationships/image" Target="../media/image200.png"/><Relationship Id="rId28" Type="http://schemas.openxmlformats.org/officeDocument/2006/relationships/customXml" Target="../ink/ink205.xml"/><Relationship Id="rId36" Type="http://schemas.openxmlformats.org/officeDocument/2006/relationships/customXml" Target="../ink/ink209.xml"/><Relationship Id="rId49" Type="http://schemas.openxmlformats.org/officeDocument/2006/relationships/image" Target="../media/image213.png"/><Relationship Id="rId10" Type="http://schemas.openxmlformats.org/officeDocument/2006/relationships/customXml" Target="../ink/ink196.xml"/><Relationship Id="rId19" Type="http://schemas.openxmlformats.org/officeDocument/2006/relationships/image" Target="../media/image198.png"/><Relationship Id="rId31" Type="http://schemas.openxmlformats.org/officeDocument/2006/relationships/image" Target="../media/image204.png"/><Relationship Id="rId44" Type="http://schemas.openxmlformats.org/officeDocument/2006/relationships/customXml" Target="../ink/ink213.xml"/><Relationship Id="rId4" Type="http://schemas.openxmlformats.org/officeDocument/2006/relationships/customXml" Target="../ink/ink193.xml"/><Relationship Id="rId9" Type="http://schemas.openxmlformats.org/officeDocument/2006/relationships/image" Target="../media/image193.png"/><Relationship Id="rId14" Type="http://schemas.openxmlformats.org/officeDocument/2006/relationships/customXml" Target="../ink/ink198.xml"/><Relationship Id="rId22" Type="http://schemas.openxmlformats.org/officeDocument/2006/relationships/customXml" Target="../ink/ink202.xml"/><Relationship Id="rId27" Type="http://schemas.openxmlformats.org/officeDocument/2006/relationships/image" Target="../media/image202.png"/><Relationship Id="rId30" Type="http://schemas.openxmlformats.org/officeDocument/2006/relationships/customXml" Target="../ink/ink206.xml"/><Relationship Id="rId35" Type="http://schemas.openxmlformats.org/officeDocument/2006/relationships/image" Target="../media/image206.png"/><Relationship Id="rId43" Type="http://schemas.openxmlformats.org/officeDocument/2006/relationships/image" Target="../media/image210.png"/><Relationship Id="rId48" Type="http://schemas.openxmlformats.org/officeDocument/2006/relationships/customXml" Target="../ink/ink215.xml"/><Relationship Id="rId8" Type="http://schemas.openxmlformats.org/officeDocument/2006/relationships/customXml" Target="../ink/ink195.xml"/><Relationship Id="rId3" Type="http://schemas.openxmlformats.org/officeDocument/2006/relationships/image" Target="../media/image190.png"/><Relationship Id="rId12" Type="http://schemas.openxmlformats.org/officeDocument/2006/relationships/customXml" Target="../ink/ink197.xml"/><Relationship Id="rId17" Type="http://schemas.openxmlformats.org/officeDocument/2006/relationships/image" Target="../media/image197.png"/><Relationship Id="rId25" Type="http://schemas.openxmlformats.org/officeDocument/2006/relationships/image" Target="../media/image201.png"/><Relationship Id="rId33" Type="http://schemas.openxmlformats.org/officeDocument/2006/relationships/image" Target="../media/image205.png"/><Relationship Id="rId38" Type="http://schemas.openxmlformats.org/officeDocument/2006/relationships/customXml" Target="../ink/ink210.xml"/><Relationship Id="rId46" Type="http://schemas.openxmlformats.org/officeDocument/2006/relationships/customXml" Target="../ink/ink214.xml"/><Relationship Id="rId20" Type="http://schemas.openxmlformats.org/officeDocument/2006/relationships/customXml" Target="../ink/ink201.xml"/><Relationship Id="rId41" Type="http://schemas.openxmlformats.org/officeDocument/2006/relationships/image" Target="../media/image209.png"/><Relationship Id="rId1" Type="http://schemas.openxmlformats.org/officeDocument/2006/relationships/slideLayout" Target="../slideLayouts/slideLayout7.xml"/><Relationship Id="rId6" Type="http://schemas.openxmlformats.org/officeDocument/2006/relationships/customXml" Target="../ink/ink194.xml"/></Relationships>
</file>

<file path=ppt/slides/_rels/slide17.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customXml" Target="../ink/ink221.xml"/><Relationship Id="rId18" Type="http://schemas.openxmlformats.org/officeDocument/2006/relationships/image" Target="../media/image221.png"/><Relationship Id="rId3" Type="http://schemas.openxmlformats.org/officeDocument/2006/relationships/customXml" Target="../ink/ink216.xml"/><Relationship Id="rId21" Type="http://schemas.openxmlformats.org/officeDocument/2006/relationships/customXml" Target="../ink/ink225.xml"/><Relationship Id="rId7" Type="http://schemas.openxmlformats.org/officeDocument/2006/relationships/customXml" Target="../ink/ink218.xml"/><Relationship Id="rId12" Type="http://schemas.openxmlformats.org/officeDocument/2006/relationships/image" Target="../media/image218.png"/><Relationship Id="rId17" Type="http://schemas.openxmlformats.org/officeDocument/2006/relationships/customXml" Target="../ink/ink223.xml"/><Relationship Id="rId2" Type="http://schemas.openxmlformats.org/officeDocument/2006/relationships/notesSlide" Target="../notesSlides/notesSlide13.xml"/><Relationship Id="rId16" Type="http://schemas.openxmlformats.org/officeDocument/2006/relationships/image" Target="../media/image220.png"/><Relationship Id="rId20" Type="http://schemas.openxmlformats.org/officeDocument/2006/relationships/image" Target="../media/image222.png"/><Relationship Id="rId1" Type="http://schemas.openxmlformats.org/officeDocument/2006/relationships/slideLayout" Target="../slideLayouts/slideLayout7.xml"/><Relationship Id="rId6" Type="http://schemas.openxmlformats.org/officeDocument/2006/relationships/image" Target="../media/image215.png"/><Relationship Id="rId11" Type="http://schemas.openxmlformats.org/officeDocument/2006/relationships/customXml" Target="../ink/ink220.xml"/><Relationship Id="rId5" Type="http://schemas.openxmlformats.org/officeDocument/2006/relationships/customXml" Target="../ink/ink217.xml"/><Relationship Id="rId15" Type="http://schemas.openxmlformats.org/officeDocument/2006/relationships/customXml" Target="../ink/ink222.xml"/><Relationship Id="rId10" Type="http://schemas.openxmlformats.org/officeDocument/2006/relationships/image" Target="../media/image217.png"/><Relationship Id="rId19" Type="http://schemas.openxmlformats.org/officeDocument/2006/relationships/customXml" Target="../ink/ink224.xml"/><Relationship Id="rId4" Type="http://schemas.openxmlformats.org/officeDocument/2006/relationships/image" Target="../media/image214.png"/><Relationship Id="rId9" Type="http://schemas.openxmlformats.org/officeDocument/2006/relationships/customXml" Target="../ink/ink219.xml"/><Relationship Id="rId14" Type="http://schemas.openxmlformats.org/officeDocument/2006/relationships/image" Target="../media/image219.png"/><Relationship Id="rId22" Type="http://schemas.openxmlformats.org/officeDocument/2006/relationships/image" Target="../media/image2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283.xml"/><Relationship Id="rId21" Type="http://schemas.openxmlformats.org/officeDocument/2006/relationships/customXml" Target="../ink/ink235.xml"/><Relationship Id="rId42" Type="http://schemas.openxmlformats.org/officeDocument/2006/relationships/image" Target="../media/image243.png"/><Relationship Id="rId63" Type="http://schemas.openxmlformats.org/officeDocument/2006/relationships/customXml" Target="../ink/ink256.xml"/><Relationship Id="rId84" Type="http://schemas.openxmlformats.org/officeDocument/2006/relationships/image" Target="../media/image264.png"/><Relationship Id="rId138" Type="http://schemas.openxmlformats.org/officeDocument/2006/relationships/image" Target="../media/image291.png"/><Relationship Id="rId159" Type="http://schemas.openxmlformats.org/officeDocument/2006/relationships/customXml" Target="../ink/ink304.xml"/><Relationship Id="rId170" Type="http://schemas.openxmlformats.org/officeDocument/2006/relationships/image" Target="../media/image307.png"/><Relationship Id="rId191" Type="http://schemas.openxmlformats.org/officeDocument/2006/relationships/customXml" Target="../ink/ink320.xml"/><Relationship Id="rId205" Type="http://schemas.openxmlformats.org/officeDocument/2006/relationships/customXml" Target="../ink/ink327.xml"/><Relationship Id="rId226" Type="http://schemas.openxmlformats.org/officeDocument/2006/relationships/image" Target="../media/image335.png"/><Relationship Id="rId107" Type="http://schemas.openxmlformats.org/officeDocument/2006/relationships/customXml" Target="../ink/ink278.xml"/><Relationship Id="rId11" Type="http://schemas.openxmlformats.org/officeDocument/2006/relationships/customXml" Target="../ink/ink230.xml"/><Relationship Id="rId32" Type="http://schemas.openxmlformats.org/officeDocument/2006/relationships/image" Target="../media/image238.png"/><Relationship Id="rId53" Type="http://schemas.openxmlformats.org/officeDocument/2006/relationships/customXml" Target="../ink/ink251.xml"/><Relationship Id="rId74" Type="http://schemas.openxmlformats.org/officeDocument/2006/relationships/image" Target="../media/image259.png"/><Relationship Id="rId128" Type="http://schemas.openxmlformats.org/officeDocument/2006/relationships/image" Target="../media/image286.png"/><Relationship Id="rId149" Type="http://schemas.openxmlformats.org/officeDocument/2006/relationships/customXml" Target="../ink/ink299.xml"/><Relationship Id="rId5" Type="http://schemas.openxmlformats.org/officeDocument/2006/relationships/customXml" Target="../ink/ink227.xml"/><Relationship Id="rId95" Type="http://schemas.openxmlformats.org/officeDocument/2006/relationships/customXml" Target="../ink/ink272.xml"/><Relationship Id="rId160" Type="http://schemas.openxmlformats.org/officeDocument/2006/relationships/image" Target="../media/image302.png"/><Relationship Id="rId181" Type="http://schemas.openxmlformats.org/officeDocument/2006/relationships/customXml" Target="../ink/ink315.xml"/><Relationship Id="rId216" Type="http://schemas.openxmlformats.org/officeDocument/2006/relationships/image" Target="../media/image330.png"/><Relationship Id="rId237" Type="http://schemas.openxmlformats.org/officeDocument/2006/relationships/customXml" Target="../ink/ink343.xml"/><Relationship Id="rId22" Type="http://schemas.openxmlformats.org/officeDocument/2006/relationships/image" Target="../media/image233.png"/><Relationship Id="rId43" Type="http://schemas.openxmlformats.org/officeDocument/2006/relationships/customXml" Target="../ink/ink246.xml"/><Relationship Id="rId64" Type="http://schemas.openxmlformats.org/officeDocument/2006/relationships/image" Target="../media/image254.png"/><Relationship Id="rId118" Type="http://schemas.openxmlformats.org/officeDocument/2006/relationships/image" Target="../media/image281.png"/><Relationship Id="rId139" Type="http://schemas.openxmlformats.org/officeDocument/2006/relationships/customXml" Target="../ink/ink294.xml"/><Relationship Id="rId85" Type="http://schemas.openxmlformats.org/officeDocument/2006/relationships/customXml" Target="../ink/ink267.xml"/><Relationship Id="rId150" Type="http://schemas.openxmlformats.org/officeDocument/2006/relationships/image" Target="../media/image297.png"/><Relationship Id="rId171" Type="http://schemas.openxmlformats.org/officeDocument/2006/relationships/customXml" Target="../ink/ink310.xml"/><Relationship Id="rId192" Type="http://schemas.openxmlformats.org/officeDocument/2006/relationships/image" Target="../media/image318.png"/><Relationship Id="rId206" Type="http://schemas.openxmlformats.org/officeDocument/2006/relationships/image" Target="../media/image325.png"/><Relationship Id="rId227" Type="http://schemas.openxmlformats.org/officeDocument/2006/relationships/customXml" Target="../ink/ink338.xml"/><Relationship Id="rId12" Type="http://schemas.openxmlformats.org/officeDocument/2006/relationships/image" Target="../media/image228.png"/><Relationship Id="rId33" Type="http://schemas.openxmlformats.org/officeDocument/2006/relationships/customXml" Target="../ink/ink241.xml"/><Relationship Id="rId108" Type="http://schemas.openxmlformats.org/officeDocument/2006/relationships/image" Target="../media/image276.png"/><Relationship Id="rId129" Type="http://schemas.openxmlformats.org/officeDocument/2006/relationships/customXml" Target="../ink/ink289.xml"/><Relationship Id="rId54" Type="http://schemas.openxmlformats.org/officeDocument/2006/relationships/image" Target="../media/image249.png"/><Relationship Id="rId75" Type="http://schemas.openxmlformats.org/officeDocument/2006/relationships/customXml" Target="../ink/ink262.xml"/><Relationship Id="rId96" Type="http://schemas.openxmlformats.org/officeDocument/2006/relationships/image" Target="../media/image270.png"/><Relationship Id="rId140" Type="http://schemas.openxmlformats.org/officeDocument/2006/relationships/image" Target="../media/image292.png"/><Relationship Id="rId161" Type="http://schemas.openxmlformats.org/officeDocument/2006/relationships/customXml" Target="../ink/ink305.xml"/><Relationship Id="rId182" Type="http://schemas.openxmlformats.org/officeDocument/2006/relationships/image" Target="../media/image313.png"/><Relationship Id="rId217" Type="http://schemas.openxmlformats.org/officeDocument/2006/relationships/customXml" Target="../ink/ink333.xml"/><Relationship Id="rId6" Type="http://schemas.openxmlformats.org/officeDocument/2006/relationships/image" Target="../media/image225.png"/><Relationship Id="rId238" Type="http://schemas.openxmlformats.org/officeDocument/2006/relationships/image" Target="../media/image341.png"/><Relationship Id="rId23" Type="http://schemas.openxmlformats.org/officeDocument/2006/relationships/customXml" Target="../ink/ink236.xml"/><Relationship Id="rId119" Type="http://schemas.openxmlformats.org/officeDocument/2006/relationships/customXml" Target="../ink/ink284.xml"/><Relationship Id="rId44" Type="http://schemas.openxmlformats.org/officeDocument/2006/relationships/image" Target="../media/image244.png"/><Relationship Id="rId65" Type="http://schemas.openxmlformats.org/officeDocument/2006/relationships/customXml" Target="../ink/ink257.xml"/><Relationship Id="rId86" Type="http://schemas.openxmlformats.org/officeDocument/2006/relationships/image" Target="../media/image265.png"/><Relationship Id="rId130" Type="http://schemas.openxmlformats.org/officeDocument/2006/relationships/image" Target="../media/image287.png"/><Relationship Id="rId151" Type="http://schemas.openxmlformats.org/officeDocument/2006/relationships/customXml" Target="../ink/ink300.xml"/><Relationship Id="rId172" Type="http://schemas.openxmlformats.org/officeDocument/2006/relationships/image" Target="../media/image308.png"/><Relationship Id="rId193" Type="http://schemas.openxmlformats.org/officeDocument/2006/relationships/customXml" Target="../ink/ink321.xml"/><Relationship Id="rId207" Type="http://schemas.openxmlformats.org/officeDocument/2006/relationships/customXml" Target="../ink/ink328.xml"/><Relationship Id="rId228" Type="http://schemas.openxmlformats.org/officeDocument/2006/relationships/image" Target="../media/image336.png"/><Relationship Id="rId13" Type="http://schemas.openxmlformats.org/officeDocument/2006/relationships/customXml" Target="../ink/ink231.xml"/><Relationship Id="rId109" Type="http://schemas.openxmlformats.org/officeDocument/2006/relationships/customXml" Target="../ink/ink279.xml"/><Relationship Id="rId34" Type="http://schemas.openxmlformats.org/officeDocument/2006/relationships/image" Target="../media/image239.png"/><Relationship Id="rId55" Type="http://schemas.openxmlformats.org/officeDocument/2006/relationships/customXml" Target="../ink/ink252.xml"/><Relationship Id="rId76" Type="http://schemas.openxmlformats.org/officeDocument/2006/relationships/image" Target="../media/image260.png"/><Relationship Id="rId97" Type="http://schemas.openxmlformats.org/officeDocument/2006/relationships/customXml" Target="../ink/ink273.xml"/><Relationship Id="rId120" Type="http://schemas.openxmlformats.org/officeDocument/2006/relationships/image" Target="../media/image282.png"/><Relationship Id="rId141" Type="http://schemas.openxmlformats.org/officeDocument/2006/relationships/customXml" Target="../ink/ink295.xml"/><Relationship Id="rId7" Type="http://schemas.openxmlformats.org/officeDocument/2006/relationships/customXml" Target="../ink/ink228.xml"/><Relationship Id="rId162" Type="http://schemas.openxmlformats.org/officeDocument/2006/relationships/image" Target="../media/image303.png"/><Relationship Id="rId183" Type="http://schemas.openxmlformats.org/officeDocument/2006/relationships/customXml" Target="../ink/ink316.xml"/><Relationship Id="rId218" Type="http://schemas.openxmlformats.org/officeDocument/2006/relationships/image" Target="../media/image331.png"/><Relationship Id="rId239" Type="http://schemas.openxmlformats.org/officeDocument/2006/relationships/customXml" Target="../ink/ink344.xml"/><Relationship Id="rId24" Type="http://schemas.openxmlformats.org/officeDocument/2006/relationships/image" Target="../media/image234.png"/><Relationship Id="rId45" Type="http://schemas.openxmlformats.org/officeDocument/2006/relationships/customXml" Target="../ink/ink247.xml"/><Relationship Id="rId66" Type="http://schemas.openxmlformats.org/officeDocument/2006/relationships/image" Target="../media/image255.png"/><Relationship Id="rId87" Type="http://schemas.openxmlformats.org/officeDocument/2006/relationships/customXml" Target="../ink/ink268.xml"/><Relationship Id="rId110" Type="http://schemas.openxmlformats.org/officeDocument/2006/relationships/image" Target="../media/image277.png"/><Relationship Id="rId131" Type="http://schemas.openxmlformats.org/officeDocument/2006/relationships/customXml" Target="../ink/ink290.xml"/><Relationship Id="rId152" Type="http://schemas.openxmlformats.org/officeDocument/2006/relationships/image" Target="../media/image298.png"/><Relationship Id="rId173" Type="http://schemas.openxmlformats.org/officeDocument/2006/relationships/customXml" Target="../ink/ink311.xml"/><Relationship Id="rId194" Type="http://schemas.openxmlformats.org/officeDocument/2006/relationships/image" Target="../media/image319.png"/><Relationship Id="rId208" Type="http://schemas.openxmlformats.org/officeDocument/2006/relationships/image" Target="../media/image326.png"/><Relationship Id="rId229" Type="http://schemas.openxmlformats.org/officeDocument/2006/relationships/customXml" Target="../ink/ink339.xml"/><Relationship Id="rId240" Type="http://schemas.openxmlformats.org/officeDocument/2006/relationships/image" Target="../media/image342.png"/><Relationship Id="rId14" Type="http://schemas.openxmlformats.org/officeDocument/2006/relationships/image" Target="../media/image229.png"/><Relationship Id="rId35" Type="http://schemas.openxmlformats.org/officeDocument/2006/relationships/customXml" Target="../ink/ink242.xml"/><Relationship Id="rId56" Type="http://schemas.openxmlformats.org/officeDocument/2006/relationships/image" Target="../media/image250.png"/><Relationship Id="rId77" Type="http://schemas.openxmlformats.org/officeDocument/2006/relationships/customXml" Target="../ink/ink263.xml"/><Relationship Id="rId100" Type="http://schemas.openxmlformats.org/officeDocument/2006/relationships/image" Target="../media/image272.png"/><Relationship Id="rId8" Type="http://schemas.openxmlformats.org/officeDocument/2006/relationships/image" Target="../media/image226.png"/><Relationship Id="rId98" Type="http://schemas.openxmlformats.org/officeDocument/2006/relationships/image" Target="../media/image271.png"/><Relationship Id="rId121" Type="http://schemas.openxmlformats.org/officeDocument/2006/relationships/customXml" Target="../ink/ink285.xml"/><Relationship Id="rId142" Type="http://schemas.openxmlformats.org/officeDocument/2006/relationships/image" Target="../media/image293.png"/><Relationship Id="rId163" Type="http://schemas.openxmlformats.org/officeDocument/2006/relationships/customXml" Target="../ink/ink306.xml"/><Relationship Id="rId184" Type="http://schemas.openxmlformats.org/officeDocument/2006/relationships/image" Target="../media/image314.png"/><Relationship Id="rId219" Type="http://schemas.openxmlformats.org/officeDocument/2006/relationships/customXml" Target="../ink/ink334.xml"/><Relationship Id="rId230" Type="http://schemas.openxmlformats.org/officeDocument/2006/relationships/image" Target="../media/image337.png"/><Relationship Id="rId25" Type="http://schemas.openxmlformats.org/officeDocument/2006/relationships/customXml" Target="../ink/ink237.xml"/><Relationship Id="rId46" Type="http://schemas.openxmlformats.org/officeDocument/2006/relationships/image" Target="../media/image245.png"/><Relationship Id="rId67" Type="http://schemas.openxmlformats.org/officeDocument/2006/relationships/customXml" Target="../ink/ink258.xml"/><Relationship Id="rId88" Type="http://schemas.openxmlformats.org/officeDocument/2006/relationships/image" Target="../media/image266.png"/><Relationship Id="rId111" Type="http://schemas.openxmlformats.org/officeDocument/2006/relationships/customXml" Target="../ink/ink280.xml"/><Relationship Id="rId132" Type="http://schemas.openxmlformats.org/officeDocument/2006/relationships/image" Target="../media/image288.png"/><Relationship Id="rId153" Type="http://schemas.openxmlformats.org/officeDocument/2006/relationships/customXml" Target="../ink/ink301.xml"/><Relationship Id="rId174" Type="http://schemas.openxmlformats.org/officeDocument/2006/relationships/image" Target="../media/image309.png"/><Relationship Id="rId195" Type="http://schemas.openxmlformats.org/officeDocument/2006/relationships/customXml" Target="../ink/ink322.xml"/><Relationship Id="rId209" Type="http://schemas.openxmlformats.org/officeDocument/2006/relationships/customXml" Target="../ink/ink329.xml"/><Relationship Id="rId220" Type="http://schemas.openxmlformats.org/officeDocument/2006/relationships/image" Target="../media/image332.png"/><Relationship Id="rId241" Type="http://schemas.openxmlformats.org/officeDocument/2006/relationships/customXml" Target="../ink/ink345.xml"/><Relationship Id="rId15" Type="http://schemas.openxmlformats.org/officeDocument/2006/relationships/customXml" Target="../ink/ink232.xml"/><Relationship Id="rId36" Type="http://schemas.openxmlformats.org/officeDocument/2006/relationships/image" Target="../media/image240.png"/><Relationship Id="rId57" Type="http://schemas.openxmlformats.org/officeDocument/2006/relationships/customXml" Target="../ink/ink253.xml"/><Relationship Id="rId106" Type="http://schemas.openxmlformats.org/officeDocument/2006/relationships/image" Target="../media/image275.png"/><Relationship Id="rId127" Type="http://schemas.openxmlformats.org/officeDocument/2006/relationships/customXml" Target="../ink/ink288.xml"/><Relationship Id="rId10" Type="http://schemas.openxmlformats.org/officeDocument/2006/relationships/image" Target="../media/image227.png"/><Relationship Id="rId31" Type="http://schemas.openxmlformats.org/officeDocument/2006/relationships/customXml" Target="../ink/ink240.xml"/><Relationship Id="rId52" Type="http://schemas.openxmlformats.org/officeDocument/2006/relationships/image" Target="../media/image248.png"/><Relationship Id="rId73" Type="http://schemas.openxmlformats.org/officeDocument/2006/relationships/customXml" Target="../ink/ink261.xml"/><Relationship Id="rId78" Type="http://schemas.openxmlformats.org/officeDocument/2006/relationships/image" Target="../media/image261.png"/><Relationship Id="rId94" Type="http://schemas.openxmlformats.org/officeDocument/2006/relationships/image" Target="../media/image269.png"/><Relationship Id="rId99" Type="http://schemas.openxmlformats.org/officeDocument/2006/relationships/customXml" Target="../ink/ink274.xml"/><Relationship Id="rId101" Type="http://schemas.openxmlformats.org/officeDocument/2006/relationships/customXml" Target="../ink/ink275.xml"/><Relationship Id="rId122" Type="http://schemas.openxmlformats.org/officeDocument/2006/relationships/image" Target="../media/image283.png"/><Relationship Id="rId143" Type="http://schemas.openxmlformats.org/officeDocument/2006/relationships/customXml" Target="../ink/ink296.xml"/><Relationship Id="rId148" Type="http://schemas.openxmlformats.org/officeDocument/2006/relationships/image" Target="../media/image296.png"/><Relationship Id="rId164" Type="http://schemas.openxmlformats.org/officeDocument/2006/relationships/image" Target="../media/image304.png"/><Relationship Id="rId169" Type="http://schemas.openxmlformats.org/officeDocument/2006/relationships/customXml" Target="../ink/ink309.xml"/><Relationship Id="rId185" Type="http://schemas.openxmlformats.org/officeDocument/2006/relationships/customXml" Target="../ink/ink317.xml"/><Relationship Id="rId4" Type="http://schemas.openxmlformats.org/officeDocument/2006/relationships/image" Target="../media/image224.png"/><Relationship Id="rId9" Type="http://schemas.openxmlformats.org/officeDocument/2006/relationships/customXml" Target="../ink/ink229.xml"/><Relationship Id="rId180" Type="http://schemas.openxmlformats.org/officeDocument/2006/relationships/image" Target="../media/image312.png"/><Relationship Id="rId210" Type="http://schemas.openxmlformats.org/officeDocument/2006/relationships/image" Target="../media/image327.png"/><Relationship Id="rId215" Type="http://schemas.openxmlformats.org/officeDocument/2006/relationships/customXml" Target="../ink/ink332.xml"/><Relationship Id="rId236" Type="http://schemas.openxmlformats.org/officeDocument/2006/relationships/image" Target="../media/image340.png"/><Relationship Id="rId26" Type="http://schemas.openxmlformats.org/officeDocument/2006/relationships/image" Target="../media/image235.png"/><Relationship Id="rId231" Type="http://schemas.openxmlformats.org/officeDocument/2006/relationships/customXml" Target="../ink/ink340.xml"/><Relationship Id="rId47" Type="http://schemas.openxmlformats.org/officeDocument/2006/relationships/customXml" Target="../ink/ink248.xml"/><Relationship Id="rId68" Type="http://schemas.openxmlformats.org/officeDocument/2006/relationships/image" Target="../media/image256.png"/><Relationship Id="rId89" Type="http://schemas.openxmlformats.org/officeDocument/2006/relationships/customXml" Target="../ink/ink269.xml"/><Relationship Id="rId112" Type="http://schemas.openxmlformats.org/officeDocument/2006/relationships/image" Target="../media/image278.png"/><Relationship Id="rId133" Type="http://schemas.openxmlformats.org/officeDocument/2006/relationships/customXml" Target="../ink/ink291.xml"/><Relationship Id="rId154" Type="http://schemas.openxmlformats.org/officeDocument/2006/relationships/image" Target="../media/image299.png"/><Relationship Id="rId175" Type="http://schemas.openxmlformats.org/officeDocument/2006/relationships/customXml" Target="../ink/ink312.xml"/><Relationship Id="rId196" Type="http://schemas.openxmlformats.org/officeDocument/2006/relationships/image" Target="../media/image320.png"/><Relationship Id="rId200" Type="http://schemas.openxmlformats.org/officeDocument/2006/relationships/image" Target="../media/image322.png"/><Relationship Id="rId16" Type="http://schemas.openxmlformats.org/officeDocument/2006/relationships/image" Target="../media/image230.png"/><Relationship Id="rId221" Type="http://schemas.openxmlformats.org/officeDocument/2006/relationships/customXml" Target="../ink/ink335.xml"/><Relationship Id="rId242" Type="http://schemas.openxmlformats.org/officeDocument/2006/relationships/image" Target="../media/image122.png"/><Relationship Id="rId37" Type="http://schemas.openxmlformats.org/officeDocument/2006/relationships/customXml" Target="../ink/ink243.xml"/><Relationship Id="rId58" Type="http://schemas.openxmlformats.org/officeDocument/2006/relationships/image" Target="../media/image251.png"/><Relationship Id="rId79" Type="http://schemas.openxmlformats.org/officeDocument/2006/relationships/customXml" Target="../ink/ink264.xml"/><Relationship Id="rId102" Type="http://schemas.openxmlformats.org/officeDocument/2006/relationships/image" Target="../media/image273.png"/><Relationship Id="rId123" Type="http://schemas.openxmlformats.org/officeDocument/2006/relationships/customXml" Target="../ink/ink286.xml"/><Relationship Id="rId144" Type="http://schemas.openxmlformats.org/officeDocument/2006/relationships/image" Target="../media/image294.png"/><Relationship Id="rId90" Type="http://schemas.openxmlformats.org/officeDocument/2006/relationships/image" Target="../media/image267.png"/><Relationship Id="rId165" Type="http://schemas.openxmlformats.org/officeDocument/2006/relationships/customXml" Target="../ink/ink307.xml"/><Relationship Id="rId186" Type="http://schemas.openxmlformats.org/officeDocument/2006/relationships/image" Target="../media/image315.png"/><Relationship Id="rId211" Type="http://schemas.openxmlformats.org/officeDocument/2006/relationships/customXml" Target="../ink/ink330.xml"/><Relationship Id="rId232" Type="http://schemas.openxmlformats.org/officeDocument/2006/relationships/image" Target="../media/image338.png"/><Relationship Id="rId27" Type="http://schemas.openxmlformats.org/officeDocument/2006/relationships/customXml" Target="../ink/ink238.xml"/><Relationship Id="rId48" Type="http://schemas.openxmlformats.org/officeDocument/2006/relationships/image" Target="../media/image246.png"/><Relationship Id="rId69" Type="http://schemas.openxmlformats.org/officeDocument/2006/relationships/customXml" Target="../ink/ink259.xml"/><Relationship Id="rId113" Type="http://schemas.openxmlformats.org/officeDocument/2006/relationships/customXml" Target="../ink/ink281.xml"/><Relationship Id="rId134" Type="http://schemas.openxmlformats.org/officeDocument/2006/relationships/image" Target="../media/image289.png"/><Relationship Id="rId80" Type="http://schemas.openxmlformats.org/officeDocument/2006/relationships/image" Target="../media/image262.png"/><Relationship Id="rId155" Type="http://schemas.openxmlformats.org/officeDocument/2006/relationships/customXml" Target="../ink/ink302.xml"/><Relationship Id="rId176" Type="http://schemas.openxmlformats.org/officeDocument/2006/relationships/image" Target="../media/image310.png"/><Relationship Id="rId197" Type="http://schemas.openxmlformats.org/officeDocument/2006/relationships/customXml" Target="../ink/ink323.xml"/><Relationship Id="rId201" Type="http://schemas.openxmlformats.org/officeDocument/2006/relationships/customXml" Target="../ink/ink325.xml"/><Relationship Id="rId222" Type="http://schemas.openxmlformats.org/officeDocument/2006/relationships/image" Target="../media/image333.png"/><Relationship Id="rId243" Type="http://schemas.openxmlformats.org/officeDocument/2006/relationships/customXml" Target="../ink/ink346.xml"/><Relationship Id="rId17" Type="http://schemas.openxmlformats.org/officeDocument/2006/relationships/customXml" Target="../ink/ink233.xml"/><Relationship Id="rId38" Type="http://schemas.openxmlformats.org/officeDocument/2006/relationships/image" Target="../media/image241.png"/><Relationship Id="rId59" Type="http://schemas.openxmlformats.org/officeDocument/2006/relationships/customXml" Target="../ink/ink254.xml"/><Relationship Id="rId103" Type="http://schemas.openxmlformats.org/officeDocument/2006/relationships/customXml" Target="../ink/ink276.xml"/><Relationship Id="rId124" Type="http://schemas.openxmlformats.org/officeDocument/2006/relationships/image" Target="../media/image284.png"/><Relationship Id="rId70" Type="http://schemas.openxmlformats.org/officeDocument/2006/relationships/image" Target="../media/image257.png"/><Relationship Id="rId91" Type="http://schemas.openxmlformats.org/officeDocument/2006/relationships/customXml" Target="../ink/ink270.xml"/><Relationship Id="rId145" Type="http://schemas.openxmlformats.org/officeDocument/2006/relationships/customXml" Target="../ink/ink297.xml"/><Relationship Id="rId166" Type="http://schemas.openxmlformats.org/officeDocument/2006/relationships/image" Target="../media/image305.png"/><Relationship Id="rId187" Type="http://schemas.openxmlformats.org/officeDocument/2006/relationships/customXml" Target="../ink/ink318.xml"/><Relationship Id="rId1" Type="http://schemas.openxmlformats.org/officeDocument/2006/relationships/slideLayout" Target="../slideLayouts/slideLayout7.xml"/><Relationship Id="rId212" Type="http://schemas.openxmlformats.org/officeDocument/2006/relationships/image" Target="../media/image328.png"/><Relationship Id="rId233" Type="http://schemas.openxmlformats.org/officeDocument/2006/relationships/customXml" Target="../ink/ink341.xml"/><Relationship Id="rId28" Type="http://schemas.openxmlformats.org/officeDocument/2006/relationships/image" Target="../media/image236.png"/><Relationship Id="rId49" Type="http://schemas.openxmlformats.org/officeDocument/2006/relationships/customXml" Target="../ink/ink249.xml"/><Relationship Id="rId114" Type="http://schemas.openxmlformats.org/officeDocument/2006/relationships/image" Target="../media/image279.png"/><Relationship Id="rId60" Type="http://schemas.openxmlformats.org/officeDocument/2006/relationships/image" Target="../media/image252.png"/><Relationship Id="rId81" Type="http://schemas.openxmlformats.org/officeDocument/2006/relationships/customXml" Target="../ink/ink265.xml"/><Relationship Id="rId135" Type="http://schemas.openxmlformats.org/officeDocument/2006/relationships/customXml" Target="../ink/ink292.xml"/><Relationship Id="rId156" Type="http://schemas.openxmlformats.org/officeDocument/2006/relationships/image" Target="../media/image300.png"/><Relationship Id="rId177" Type="http://schemas.openxmlformats.org/officeDocument/2006/relationships/customXml" Target="../ink/ink313.xml"/><Relationship Id="rId198" Type="http://schemas.openxmlformats.org/officeDocument/2006/relationships/image" Target="../media/image321.png"/><Relationship Id="rId202" Type="http://schemas.openxmlformats.org/officeDocument/2006/relationships/image" Target="../media/image323.png"/><Relationship Id="rId223" Type="http://schemas.openxmlformats.org/officeDocument/2006/relationships/customXml" Target="../ink/ink336.xml"/><Relationship Id="rId244" Type="http://schemas.openxmlformats.org/officeDocument/2006/relationships/image" Target="../media/image343.png"/><Relationship Id="rId18" Type="http://schemas.openxmlformats.org/officeDocument/2006/relationships/image" Target="../media/image231.png"/><Relationship Id="rId39" Type="http://schemas.openxmlformats.org/officeDocument/2006/relationships/customXml" Target="../ink/ink244.xml"/><Relationship Id="rId50" Type="http://schemas.openxmlformats.org/officeDocument/2006/relationships/image" Target="../media/image247.png"/><Relationship Id="rId104" Type="http://schemas.openxmlformats.org/officeDocument/2006/relationships/image" Target="../media/image274.png"/><Relationship Id="rId125" Type="http://schemas.openxmlformats.org/officeDocument/2006/relationships/customXml" Target="../ink/ink287.xml"/><Relationship Id="rId146" Type="http://schemas.openxmlformats.org/officeDocument/2006/relationships/image" Target="../media/image295.png"/><Relationship Id="rId167" Type="http://schemas.openxmlformats.org/officeDocument/2006/relationships/customXml" Target="../ink/ink308.xml"/><Relationship Id="rId188" Type="http://schemas.openxmlformats.org/officeDocument/2006/relationships/image" Target="../media/image316.png"/><Relationship Id="rId71" Type="http://schemas.openxmlformats.org/officeDocument/2006/relationships/customXml" Target="../ink/ink260.xml"/><Relationship Id="rId92" Type="http://schemas.openxmlformats.org/officeDocument/2006/relationships/image" Target="../media/image268.png"/><Relationship Id="rId213" Type="http://schemas.openxmlformats.org/officeDocument/2006/relationships/customXml" Target="../ink/ink331.xml"/><Relationship Id="rId234" Type="http://schemas.openxmlformats.org/officeDocument/2006/relationships/image" Target="../media/image339.png"/><Relationship Id="rId2" Type="http://schemas.openxmlformats.org/officeDocument/2006/relationships/notesSlide" Target="../notesSlides/notesSlide15.xml"/><Relationship Id="rId29" Type="http://schemas.openxmlformats.org/officeDocument/2006/relationships/customXml" Target="../ink/ink239.xml"/><Relationship Id="rId40" Type="http://schemas.openxmlformats.org/officeDocument/2006/relationships/image" Target="../media/image242.png"/><Relationship Id="rId115" Type="http://schemas.openxmlformats.org/officeDocument/2006/relationships/customXml" Target="../ink/ink282.xml"/><Relationship Id="rId136" Type="http://schemas.openxmlformats.org/officeDocument/2006/relationships/image" Target="../media/image290.png"/><Relationship Id="rId157" Type="http://schemas.openxmlformats.org/officeDocument/2006/relationships/customXml" Target="../ink/ink303.xml"/><Relationship Id="rId178" Type="http://schemas.openxmlformats.org/officeDocument/2006/relationships/image" Target="../media/image311.png"/><Relationship Id="rId61" Type="http://schemas.openxmlformats.org/officeDocument/2006/relationships/customXml" Target="../ink/ink255.xml"/><Relationship Id="rId82" Type="http://schemas.openxmlformats.org/officeDocument/2006/relationships/image" Target="../media/image263.png"/><Relationship Id="rId199" Type="http://schemas.openxmlformats.org/officeDocument/2006/relationships/customXml" Target="../ink/ink324.xml"/><Relationship Id="rId203" Type="http://schemas.openxmlformats.org/officeDocument/2006/relationships/customXml" Target="../ink/ink326.xml"/><Relationship Id="rId19" Type="http://schemas.openxmlformats.org/officeDocument/2006/relationships/customXml" Target="../ink/ink234.xml"/><Relationship Id="rId224" Type="http://schemas.openxmlformats.org/officeDocument/2006/relationships/image" Target="../media/image334.png"/><Relationship Id="rId30" Type="http://schemas.openxmlformats.org/officeDocument/2006/relationships/image" Target="../media/image237.png"/><Relationship Id="rId105" Type="http://schemas.openxmlformats.org/officeDocument/2006/relationships/customXml" Target="../ink/ink277.xml"/><Relationship Id="rId126" Type="http://schemas.openxmlformats.org/officeDocument/2006/relationships/image" Target="../media/image285.png"/><Relationship Id="rId147" Type="http://schemas.openxmlformats.org/officeDocument/2006/relationships/customXml" Target="../ink/ink298.xml"/><Relationship Id="rId168" Type="http://schemas.openxmlformats.org/officeDocument/2006/relationships/image" Target="../media/image306.png"/><Relationship Id="rId51" Type="http://schemas.openxmlformats.org/officeDocument/2006/relationships/customXml" Target="../ink/ink250.xml"/><Relationship Id="rId72" Type="http://schemas.openxmlformats.org/officeDocument/2006/relationships/image" Target="../media/image258.png"/><Relationship Id="rId93" Type="http://schemas.openxmlformats.org/officeDocument/2006/relationships/customXml" Target="../ink/ink271.xml"/><Relationship Id="rId189" Type="http://schemas.openxmlformats.org/officeDocument/2006/relationships/customXml" Target="../ink/ink319.xml"/><Relationship Id="rId3" Type="http://schemas.openxmlformats.org/officeDocument/2006/relationships/customXml" Target="../ink/ink226.xml"/><Relationship Id="rId214" Type="http://schemas.openxmlformats.org/officeDocument/2006/relationships/image" Target="../media/image329.png"/><Relationship Id="rId235" Type="http://schemas.openxmlformats.org/officeDocument/2006/relationships/customXml" Target="../ink/ink342.xml"/><Relationship Id="rId116" Type="http://schemas.openxmlformats.org/officeDocument/2006/relationships/image" Target="../media/image280.png"/><Relationship Id="rId137" Type="http://schemas.openxmlformats.org/officeDocument/2006/relationships/customXml" Target="../ink/ink293.xml"/><Relationship Id="rId158" Type="http://schemas.openxmlformats.org/officeDocument/2006/relationships/image" Target="../media/image301.png"/><Relationship Id="rId20" Type="http://schemas.openxmlformats.org/officeDocument/2006/relationships/image" Target="../media/image232.png"/><Relationship Id="rId41" Type="http://schemas.openxmlformats.org/officeDocument/2006/relationships/customXml" Target="../ink/ink245.xml"/><Relationship Id="rId62" Type="http://schemas.openxmlformats.org/officeDocument/2006/relationships/image" Target="../media/image253.png"/><Relationship Id="rId83" Type="http://schemas.openxmlformats.org/officeDocument/2006/relationships/customXml" Target="../ink/ink266.xml"/><Relationship Id="rId179" Type="http://schemas.openxmlformats.org/officeDocument/2006/relationships/customXml" Target="../ink/ink314.xml"/><Relationship Id="rId190" Type="http://schemas.openxmlformats.org/officeDocument/2006/relationships/image" Target="../media/image317.png"/><Relationship Id="rId204" Type="http://schemas.openxmlformats.org/officeDocument/2006/relationships/image" Target="../media/image324.png"/><Relationship Id="rId225" Type="http://schemas.openxmlformats.org/officeDocument/2006/relationships/customXml" Target="../ink/ink33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404.xml"/><Relationship Id="rId21" Type="http://schemas.openxmlformats.org/officeDocument/2006/relationships/customXml" Target="../ink/ink356.xml"/><Relationship Id="rId63" Type="http://schemas.openxmlformats.org/officeDocument/2006/relationships/customXml" Target="../ink/ink377.xml"/><Relationship Id="rId159" Type="http://schemas.openxmlformats.org/officeDocument/2006/relationships/customXml" Target="../ink/ink425.xml"/><Relationship Id="rId170" Type="http://schemas.openxmlformats.org/officeDocument/2006/relationships/image" Target="../media/image427.png"/><Relationship Id="rId226" Type="http://schemas.openxmlformats.org/officeDocument/2006/relationships/image" Target="../media/image454.png"/><Relationship Id="rId268" Type="http://schemas.openxmlformats.org/officeDocument/2006/relationships/image" Target="../media/image475.png"/><Relationship Id="rId32" Type="http://schemas.openxmlformats.org/officeDocument/2006/relationships/image" Target="../media/image358.png"/><Relationship Id="rId74" Type="http://schemas.openxmlformats.org/officeDocument/2006/relationships/image" Target="../media/image379.png"/><Relationship Id="rId128" Type="http://schemas.openxmlformats.org/officeDocument/2006/relationships/image" Target="../media/image406.png"/><Relationship Id="rId5" Type="http://schemas.openxmlformats.org/officeDocument/2006/relationships/customXml" Target="../ink/ink348.xml"/><Relationship Id="rId95" Type="http://schemas.openxmlformats.org/officeDocument/2006/relationships/customXml" Target="../ink/ink393.xml"/><Relationship Id="rId160" Type="http://schemas.openxmlformats.org/officeDocument/2006/relationships/image" Target="../media/image422.png"/><Relationship Id="rId181" Type="http://schemas.openxmlformats.org/officeDocument/2006/relationships/customXml" Target="../ink/ink436.xml"/><Relationship Id="rId216" Type="http://schemas.openxmlformats.org/officeDocument/2006/relationships/image" Target="../media/image449.png"/><Relationship Id="rId237" Type="http://schemas.openxmlformats.org/officeDocument/2006/relationships/customXml" Target="../ink/ink464.xml"/><Relationship Id="rId258" Type="http://schemas.openxmlformats.org/officeDocument/2006/relationships/image" Target="../media/image470.png"/><Relationship Id="rId22" Type="http://schemas.openxmlformats.org/officeDocument/2006/relationships/image" Target="../media/image353.png"/><Relationship Id="rId43" Type="http://schemas.openxmlformats.org/officeDocument/2006/relationships/customXml" Target="../ink/ink367.xml"/><Relationship Id="rId64" Type="http://schemas.openxmlformats.org/officeDocument/2006/relationships/image" Target="../media/image374.png"/><Relationship Id="rId118" Type="http://schemas.openxmlformats.org/officeDocument/2006/relationships/image" Target="../media/image401.png"/><Relationship Id="rId139" Type="http://schemas.openxmlformats.org/officeDocument/2006/relationships/customXml" Target="../ink/ink415.xml"/><Relationship Id="rId85" Type="http://schemas.openxmlformats.org/officeDocument/2006/relationships/customXml" Target="../ink/ink388.xml"/><Relationship Id="rId150" Type="http://schemas.openxmlformats.org/officeDocument/2006/relationships/image" Target="../media/image417.png"/><Relationship Id="rId171" Type="http://schemas.openxmlformats.org/officeDocument/2006/relationships/customXml" Target="../ink/ink431.xml"/><Relationship Id="rId192" Type="http://schemas.openxmlformats.org/officeDocument/2006/relationships/image" Target="../media/image122.png"/><Relationship Id="rId206" Type="http://schemas.openxmlformats.org/officeDocument/2006/relationships/image" Target="../media/image444.png"/><Relationship Id="rId227" Type="http://schemas.openxmlformats.org/officeDocument/2006/relationships/customXml" Target="../ink/ink459.xml"/><Relationship Id="rId248" Type="http://schemas.openxmlformats.org/officeDocument/2006/relationships/image" Target="../media/image465.png"/><Relationship Id="rId269" Type="http://schemas.openxmlformats.org/officeDocument/2006/relationships/customXml" Target="../ink/ink480.xml"/><Relationship Id="rId12" Type="http://schemas.openxmlformats.org/officeDocument/2006/relationships/image" Target="../media/image348.png"/><Relationship Id="rId33" Type="http://schemas.openxmlformats.org/officeDocument/2006/relationships/customXml" Target="../ink/ink362.xml"/><Relationship Id="rId108" Type="http://schemas.openxmlformats.org/officeDocument/2006/relationships/image" Target="../media/image396.png"/><Relationship Id="rId129" Type="http://schemas.openxmlformats.org/officeDocument/2006/relationships/customXml" Target="../ink/ink410.xml"/><Relationship Id="rId54" Type="http://schemas.openxmlformats.org/officeDocument/2006/relationships/image" Target="../media/image369.png"/><Relationship Id="rId75" Type="http://schemas.openxmlformats.org/officeDocument/2006/relationships/customXml" Target="../ink/ink383.xml"/><Relationship Id="rId96" Type="http://schemas.openxmlformats.org/officeDocument/2006/relationships/image" Target="../media/image390.png"/><Relationship Id="rId140" Type="http://schemas.openxmlformats.org/officeDocument/2006/relationships/image" Target="../media/image412.png"/><Relationship Id="rId161" Type="http://schemas.openxmlformats.org/officeDocument/2006/relationships/customXml" Target="../ink/ink426.xml"/><Relationship Id="rId182" Type="http://schemas.openxmlformats.org/officeDocument/2006/relationships/image" Target="../media/image433.png"/><Relationship Id="rId217" Type="http://schemas.openxmlformats.org/officeDocument/2006/relationships/customXml" Target="../ink/ink454.xml"/><Relationship Id="rId6" Type="http://schemas.openxmlformats.org/officeDocument/2006/relationships/image" Target="../media/image345.png"/><Relationship Id="rId238" Type="http://schemas.openxmlformats.org/officeDocument/2006/relationships/image" Target="../media/image460.png"/><Relationship Id="rId259" Type="http://schemas.openxmlformats.org/officeDocument/2006/relationships/customXml" Target="../ink/ink475.xml"/><Relationship Id="rId23" Type="http://schemas.openxmlformats.org/officeDocument/2006/relationships/customXml" Target="../ink/ink357.xml"/><Relationship Id="rId119" Type="http://schemas.openxmlformats.org/officeDocument/2006/relationships/customXml" Target="../ink/ink405.xml"/><Relationship Id="rId270" Type="http://schemas.openxmlformats.org/officeDocument/2006/relationships/image" Target="../media/image476.png"/><Relationship Id="rId44" Type="http://schemas.openxmlformats.org/officeDocument/2006/relationships/image" Target="../media/image364.png"/><Relationship Id="rId65" Type="http://schemas.openxmlformats.org/officeDocument/2006/relationships/customXml" Target="../ink/ink378.xml"/><Relationship Id="rId86" Type="http://schemas.openxmlformats.org/officeDocument/2006/relationships/image" Target="../media/image385.png"/><Relationship Id="rId130" Type="http://schemas.openxmlformats.org/officeDocument/2006/relationships/image" Target="../media/image407.png"/><Relationship Id="rId151" Type="http://schemas.openxmlformats.org/officeDocument/2006/relationships/customXml" Target="../ink/ink421.xml"/><Relationship Id="rId172" Type="http://schemas.openxmlformats.org/officeDocument/2006/relationships/image" Target="../media/image428.png"/><Relationship Id="rId193" Type="http://schemas.openxmlformats.org/officeDocument/2006/relationships/customXml" Target="../ink/ink442.xml"/><Relationship Id="rId207" Type="http://schemas.openxmlformats.org/officeDocument/2006/relationships/customXml" Target="../ink/ink449.xml"/><Relationship Id="rId228" Type="http://schemas.openxmlformats.org/officeDocument/2006/relationships/image" Target="../media/image455.png"/><Relationship Id="rId249" Type="http://schemas.openxmlformats.org/officeDocument/2006/relationships/customXml" Target="../ink/ink470.xml"/><Relationship Id="rId13" Type="http://schemas.openxmlformats.org/officeDocument/2006/relationships/customXml" Target="../ink/ink352.xml"/><Relationship Id="rId109" Type="http://schemas.openxmlformats.org/officeDocument/2006/relationships/customXml" Target="../ink/ink400.xml"/><Relationship Id="rId260" Type="http://schemas.openxmlformats.org/officeDocument/2006/relationships/image" Target="../media/image471.png"/><Relationship Id="rId34" Type="http://schemas.openxmlformats.org/officeDocument/2006/relationships/image" Target="../media/image359.png"/><Relationship Id="rId55" Type="http://schemas.openxmlformats.org/officeDocument/2006/relationships/customXml" Target="../ink/ink373.xml"/><Relationship Id="rId76" Type="http://schemas.openxmlformats.org/officeDocument/2006/relationships/image" Target="../media/image380.png"/><Relationship Id="rId97" Type="http://schemas.openxmlformats.org/officeDocument/2006/relationships/customXml" Target="../ink/ink394.xml"/><Relationship Id="rId120" Type="http://schemas.openxmlformats.org/officeDocument/2006/relationships/image" Target="../media/image402.png"/><Relationship Id="rId141" Type="http://schemas.openxmlformats.org/officeDocument/2006/relationships/customXml" Target="../ink/ink416.xml"/><Relationship Id="rId7" Type="http://schemas.openxmlformats.org/officeDocument/2006/relationships/customXml" Target="../ink/ink349.xml"/><Relationship Id="rId162" Type="http://schemas.openxmlformats.org/officeDocument/2006/relationships/image" Target="../media/image423.png"/><Relationship Id="rId183" Type="http://schemas.openxmlformats.org/officeDocument/2006/relationships/customXml" Target="../ink/ink437.xml"/><Relationship Id="rId218" Type="http://schemas.openxmlformats.org/officeDocument/2006/relationships/image" Target="../media/image450.png"/><Relationship Id="rId239" Type="http://schemas.openxmlformats.org/officeDocument/2006/relationships/customXml" Target="../ink/ink465.xml"/><Relationship Id="rId250" Type="http://schemas.openxmlformats.org/officeDocument/2006/relationships/image" Target="../media/image466.png"/><Relationship Id="rId271" Type="http://schemas.openxmlformats.org/officeDocument/2006/relationships/customXml" Target="../ink/ink481.xml"/><Relationship Id="rId24" Type="http://schemas.openxmlformats.org/officeDocument/2006/relationships/image" Target="../media/image354.png"/><Relationship Id="rId45" Type="http://schemas.openxmlformats.org/officeDocument/2006/relationships/customXml" Target="../ink/ink368.xml"/><Relationship Id="rId66" Type="http://schemas.openxmlformats.org/officeDocument/2006/relationships/image" Target="../media/image375.png"/><Relationship Id="rId87" Type="http://schemas.openxmlformats.org/officeDocument/2006/relationships/customXml" Target="../ink/ink389.xml"/><Relationship Id="rId110" Type="http://schemas.openxmlformats.org/officeDocument/2006/relationships/image" Target="../media/image397.png"/><Relationship Id="rId131" Type="http://schemas.openxmlformats.org/officeDocument/2006/relationships/customXml" Target="../ink/ink411.xml"/><Relationship Id="rId152" Type="http://schemas.openxmlformats.org/officeDocument/2006/relationships/image" Target="../media/image418.png"/><Relationship Id="rId173" Type="http://schemas.openxmlformats.org/officeDocument/2006/relationships/customXml" Target="../ink/ink432.xml"/><Relationship Id="rId194" Type="http://schemas.openxmlformats.org/officeDocument/2006/relationships/image" Target="../media/image438.png"/><Relationship Id="rId208" Type="http://schemas.openxmlformats.org/officeDocument/2006/relationships/image" Target="../media/image445.png"/><Relationship Id="rId229" Type="http://schemas.openxmlformats.org/officeDocument/2006/relationships/customXml" Target="../ink/ink460.xml"/><Relationship Id="rId240" Type="http://schemas.openxmlformats.org/officeDocument/2006/relationships/image" Target="../media/image461.png"/><Relationship Id="rId261" Type="http://schemas.openxmlformats.org/officeDocument/2006/relationships/customXml" Target="../ink/ink476.xml"/><Relationship Id="rId14" Type="http://schemas.openxmlformats.org/officeDocument/2006/relationships/image" Target="../media/image349.png"/><Relationship Id="rId35" Type="http://schemas.openxmlformats.org/officeDocument/2006/relationships/customXml" Target="../ink/ink363.xml"/><Relationship Id="rId56" Type="http://schemas.openxmlformats.org/officeDocument/2006/relationships/image" Target="../media/image370.png"/><Relationship Id="rId77" Type="http://schemas.openxmlformats.org/officeDocument/2006/relationships/customXml" Target="../ink/ink384.xml"/><Relationship Id="rId100" Type="http://schemas.openxmlformats.org/officeDocument/2006/relationships/image" Target="../media/image392.png"/><Relationship Id="rId8" Type="http://schemas.openxmlformats.org/officeDocument/2006/relationships/image" Target="../media/image346.png"/><Relationship Id="rId98" Type="http://schemas.openxmlformats.org/officeDocument/2006/relationships/image" Target="../media/image391.png"/><Relationship Id="rId121" Type="http://schemas.openxmlformats.org/officeDocument/2006/relationships/customXml" Target="../ink/ink406.xml"/><Relationship Id="rId142" Type="http://schemas.openxmlformats.org/officeDocument/2006/relationships/image" Target="../media/image413.png"/><Relationship Id="rId163" Type="http://schemas.openxmlformats.org/officeDocument/2006/relationships/customXml" Target="../ink/ink427.xml"/><Relationship Id="rId184" Type="http://schemas.openxmlformats.org/officeDocument/2006/relationships/image" Target="../media/image434.png"/><Relationship Id="rId219" Type="http://schemas.openxmlformats.org/officeDocument/2006/relationships/customXml" Target="../ink/ink455.xml"/><Relationship Id="rId230" Type="http://schemas.openxmlformats.org/officeDocument/2006/relationships/image" Target="../media/image456.png"/><Relationship Id="rId251" Type="http://schemas.openxmlformats.org/officeDocument/2006/relationships/customXml" Target="../ink/ink471.xml"/><Relationship Id="rId25" Type="http://schemas.openxmlformats.org/officeDocument/2006/relationships/customXml" Target="../ink/ink358.xml"/><Relationship Id="rId46" Type="http://schemas.openxmlformats.org/officeDocument/2006/relationships/image" Target="../media/image365.png"/><Relationship Id="rId67" Type="http://schemas.openxmlformats.org/officeDocument/2006/relationships/customXml" Target="../ink/ink379.xml"/><Relationship Id="rId272" Type="http://schemas.openxmlformats.org/officeDocument/2006/relationships/image" Target="../media/image477.png"/><Relationship Id="rId88" Type="http://schemas.openxmlformats.org/officeDocument/2006/relationships/image" Target="../media/image386.png"/><Relationship Id="rId111" Type="http://schemas.openxmlformats.org/officeDocument/2006/relationships/customXml" Target="../ink/ink401.xml"/><Relationship Id="rId132" Type="http://schemas.openxmlformats.org/officeDocument/2006/relationships/image" Target="../media/image408.png"/><Relationship Id="rId153" Type="http://schemas.openxmlformats.org/officeDocument/2006/relationships/customXml" Target="../ink/ink422.xml"/><Relationship Id="rId174" Type="http://schemas.openxmlformats.org/officeDocument/2006/relationships/image" Target="../media/image429.png"/><Relationship Id="rId195" Type="http://schemas.openxmlformats.org/officeDocument/2006/relationships/customXml" Target="../ink/ink443.xml"/><Relationship Id="rId209" Type="http://schemas.openxmlformats.org/officeDocument/2006/relationships/customXml" Target="../ink/ink450.xml"/><Relationship Id="rId220" Type="http://schemas.openxmlformats.org/officeDocument/2006/relationships/image" Target="../media/image451.png"/><Relationship Id="rId241" Type="http://schemas.openxmlformats.org/officeDocument/2006/relationships/customXml" Target="../ink/ink466.xml"/><Relationship Id="rId15" Type="http://schemas.openxmlformats.org/officeDocument/2006/relationships/customXml" Target="../ink/ink353.xml"/><Relationship Id="rId36" Type="http://schemas.openxmlformats.org/officeDocument/2006/relationships/image" Target="../media/image360.png"/><Relationship Id="rId57" Type="http://schemas.openxmlformats.org/officeDocument/2006/relationships/customXml" Target="../ink/ink374.xml"/><Relationship Id="rId262" Type="http://schemas.openxmlformats.org/officeDocument/2006/relationships/image" Target="../media/image472.png"/><Relationship Id="rId78" Type="http://schemas.openxmlformats.org/officeDocument/2006/relationships/image" Target="../media/image381.png"/><Relationship Id="rId99" Type="http://schemas.openxmlformats.org/officeDocument/2006/relationships/customXml" Target="../ink/ink395.xml"/><Relationship Id="rId101" Type="http://schemas.openxmlformats.org/officeDocument/2006/relationships/customXml" Target="../ink/ink396.xml"/><Relationship Id="rId122" Type="http://schemas.openxmlformats.org/officeDocument/2006/relationships/image" Target="../media/image403.png"/><Relationship Id="rId143" Type="http://schemas.openxmlformats.org/officeDocument/2006/relationships/customXml" Target="../ink/ink417.xml"/><Relationship Id="rId164" Type="http://schemas.openxmlformats.org/officeDocument/2006/relationships/image" Target="../media/image424.png"/><Relationship Id="rId185" Type="http://schemas.openxmlformats.org/officeDocument/2006/relationships/customXml" Target="../ink/ink438.xml"/><Relationship Id="rId9" Type="http://schemas.openxmlformats.org/officeDocument/2006/relationships/customXml" Target="../ink/ink350.xml"/><Relationship Id="rId210" Type="http://schemas.openxmlformats.org/officeDocument/2006/relationships/image" Target="../media/image446.png"/><Relationship Id="rId26" Type="http://schemas.openxmlformats.org/officeDocument/2006/relationships/image" Target="../media/image355.png"/><Relationship Id="rId231" Type="http://schemas.openxmlformats.org/officeDocument/2006/relationships/customXml" Target="../ink/ink461.xml"/><Relationship Id="rId252" Type="http://schemas.openxmlformats.org/officeDocument/2006/relationships/image" Target="../media/image467.png"/><Relationship Id="rId273" Type="http://schemas.openxmlformats.org/officeDocument/2006/relationships/customXml" Target="../ink/ink482.xml"/><Relationship Id="rId47" Type="http://schemas.openxmlformats.org/officeDocument/2006/relationships/customXml" Target="../ink/ink369.xml"/><Relationship Id="rId68" Type="http://schemas.openxmlformats.org/officeDocument/2006/relationships/image" Target="../media/image376.png"/><Relationship Id="rId89" Type="http://schemas.openxmlformats.org/officeDocument/2006/relationships/customXml" Target="../ink/ink390.xml"/><Relationship Id="rId112" Type="http://schemas.openxmlformats.org/officeDocument/2006/relationships/image" Target="../media/image398.png"/><Relationship Id="rId133" Type="http://schemas.openxmlformats.org/officeDocument/2006/relationships/customXml" Target="../ink/ink412.xml"/><Relationship Id="rId154" Type="http://schemas.openxmlformats.org/officeDocument/2006/relationships/image" Target="../media/image419.png"/><Relationship Id="rId175" Type="http://schemas.openxmlformats.org/officeDocument/2006/relationships/customXml" Target="../ink/ink433.xml"/><Relationship Id="rId196" Type="http://schemas.openxmlformats.org/officeDocument/2006/relationships/image" Target="../media/image439.png"/><Relationship Id="rId200" Type="http://schemas.openxmlformats.org/officeDocument/2006/relationships/image" Target="../media/image441.png"/><Relationship Id="rId16" Type="http://schemas.openxmlformats.org/officeDocument/2006/relationships/image" Target="../media/image350.png"/><Relationship Id="rId221" Type="http://schemas.openxmlformats.org/officeDocument/2006/relationships/customXml" Target="../ink/ink456.xml"/><Relationship Id="rId242" Type="http://schemas.openxmlformats.org/officeDocument/2006/relationships/image" Target="../media/image462.png"/><Relationship Id="rId263" Type="http://schemas.openxmlformats.org/officeDocument/2006/relationships/customXml" Target="../ink/ink477.xml"/><Relationship Id="rId37" Type="http://schemas.openxmlformats.org/officeDocument/2006/relationships/customXml" Target="../ink/ink364.xml"/><Relationship Id="rId58" Type="http://schemas.openxmlformats.org/officeDocument/2006/relationships/image" Target="../media/image371.png"/><Relationship Id="rId79" Type="http://schemas.openxmlformats.org/officeDocument/2006/relationships/customXml" Target="../ink/ink385.xml"/><Relationship Id="rId102" Type="http://schemas.openxmlformats.org/officeDocument/2006/relationships/image" Target="../media/image393.png"/><Relationship Id="rId123" Type="http://schemas.openxmlformats.org/officeDocument/2006/relationships/customXml" Target="../ink/ink407.xml"/><Relationship Id="rId144" Type="http://schemas.openxmlformats.org/officeDocument/2006/relationships/image" Target="../media/image414.png"/><Relationship Id="rId90" Type="http://schemas.openxmlformats.org/officeDocument/2006/relationships/image" Target="../media/image387.png"/><Relationship Id="rId165" Type="http://schemas.openxmlformats.org/officeDocument/2006/relationships/customXml" Target="../ink/ink428.xml"/><Relationship Id="rId186" Type="http://schemas.openxmlformats.org/officeDocument/2006/relationships/image" Target="../media/image435.png"/><Relationship Id="rId211" Type="http://schemas.openxmlformats.org/officeDocument/2006/relationships/customXml" Target="../ink/ink451.xml"/><Relationship Id="rId232" Type="http://schemas.openxmlformats.org/officeDocument/2006/relationships/image" Target="../media/image457.png"/><Relationship Id="rId253" Type="http://schemas.openxmlformats.org/officeDocument/2006/relationships/customXml" Target="../ink/ink472.xml"/><Relationship Id="rId27" Type="http://schemas.openxmlformats.org/officeDocument/2006/relationships/customXml" Target="../ink/ink359.xml"/><Relationship Id="rId48" Type="http://schemas.openxmlformats.org/officeDocument/2006/relationships/image" Target="../media/image366.png"/><Relationship Id="rId69" Type="http://schemas.openxmlformats.org/officeDocument/2006/relationships/customXml" Target="../ink/ink380.xml"/><Relationship Id="rId113" Type="http://schemas.openxmlformats.org/officeDocument/2006/relationships/customXml" Target="../ink/ink402.xml"/><Relationship Id="rId134" Type="http://schemas.openxmlformats.org/officeDocument/2006/relationships/image" Target="../media/image409.png"/><Relationship Id="rId80" Type="http://schemas.openxmlformats.org/officeDocument/2006/relationships/image" Target="../media/image382.png"/><Relationship Id="rId155" Type="http://schemas.openxmlformats.org/officeDocument/2006/relationships/customXml" Target="../ink/ink423.xml"/><Relationship Id="rId176" Type="http://schemas.openxmlformats.org/officeDocument/2006/relationships/image" Target="../media/image430.png"/><Relationship Id="rId197" Type="http://schemas.openxmlformats.org/officeDocument/2006/relationships/customXml" Target="../ink/ink444.xml"/><Relationship Id="rId201" Type="http://schemas.openxmlformats.org/officeDocument/2006/relationships/customXml" Target="../ink/ink446.xml"/><Relationship Id="rId222" Type="http://schemas.openxmlformats.org/officeDocument/2006/relationships/image" Target="../media/image452.png"/><Relationship Id="rId243" Type="http://schemas.openxmlformats.org/officeDocument/2006/relationships/customXml" Target="../ink/ink467.xml"/><Relationship Id="rId264" Type="http://schemas.openxmlformats.org/officeDocument/2006/relationships/image" Target="../media/image473.png"/><Relationship Id="rId17" Type="http://schemas.openxmlformats.org/officeDocument/2006/relationships/customXml" Target="../ink/ink354.xml"/><Relationship Id="rId38" Type="http://schemas.openxmlformats.org/officeDocument/2006/relationships/image" Target="../media/image361.png"/><Relationship Id="rId59" Type="http://schemas.openxmlformats.org/officeDocument/2006/relationships/customXml" Target="../ink/ink375.xml"/><Relationship Id="rId103" Type="http://schemas.openxmlformats.org/officeDocument/2006/relationships/customXml" Target="../ink/ink397.xml"/><Relationship Id="rId124" Type="http://schemas.openxmlformats.org/officeDocument/2006/relationships/image" Target="../media/image404.png"/><Relationship Id="rId70" Type="http://schemas.openxmlformats.org/officeDocument/2006/relationships/image" Target="../media/image377.png"/><Relationship Id="rId91" Type="http://schemas.openxmlformats.org/officeDocument/2006/relationships/customXml" Target="../ink/ink391.xml"/><Relationship Id="rId145" Type="http://schemas.openxmlformats.org/officeDocument/2006/relationships/customXml" Target="../ink/ink418.xml"/><Relationship Id="rId166" Type="http://schemas.openxmlformats.org/officeDocument/2006/relationships/image" Target="../media/image425.png"/><Relationship Id="rId187" Type="http://schemas.openxmlformats.org/officeDocument/2006/relationships/customXml" Target="../ink/ink439.xml"/><Relationship Id="rId1" Type="http://schemas.openxmlformats.org/officeDocument/2006/relationships/slideLayout" Target="../slideLayouts/slideLayout7.xml"/><Relationship Id="rId212" Type="http://schemas.openxmlformats.org/officeDocument/2006/relationships/image" Target="../media/image447.png"/><Relationship Id="rId233" Type="http://schemas.openxmlformats.org/officeDocument/2006/relationships/customXml" Target="../ink/ink462.xml"/><Relationship Id="rId254" Type="http://schemas.openxmlformats.org/officeDocument/2006/relationships/image" Target="../media/image468.png"/><Relationship Id="rId28" Type="http://schemas.openxmlformats.org/officeDocument/2006/relationships/image" Target="../media/image356.png"/><Relationship Id="rId49" Type="http://schemas.openxmlformats.org/officeDocument/2006/relationships/customXml" Target="../ink/ink370.xml"/><Relationship Id="rId114" Type="http://schemas.openxmlformats.org/officeDocument/2006/relationships/image" Target="../media/image399.png"/><Relationship Id="rId60" Type="http://schemas.openxmlformats.org/officeDocument/2006/relationships/image" Target="../media/image372.png"/><Relationship Id="rId81" Type="http://schemas.openxmlformats.org/officeDocument/2006/relationships/customXml" Target="../ink/ink386.xml"/><Relationship Id="rId135" Type="http://schemas.openxmlformats.org/officeDocument/2006/relationships/customXml" Target="../ink/ink413.xml"/><Relationship Id="rId156" Type="http://schemas.openxmlformats.org/officeDocument/2006/relationships/image" Target="../media/image420.png"/><Relationship Id="rId177" Type="http://schemas.openxmlformats.org/officeDocument/2006/relationships/customXml" Target="../ink/ink434.xml"/><Relationship Id="rId198" Type="http://schemas.openxmlformats.org/officeDocument/2006/relationships/image" Target="../media/image440.png"/><Relationship Id="rId202" Type="http://schemas.openxmlformats.org/officeDocument/2006/relationships/image" Target="../media/image442.png"/><Relationship Id="rId223" Type="http://schemas.openxmlformats.org/officeDocument/2006/relationships/customXml" Target="../ink/ink457.xml"/><Relationship Id="rId244" Type="http://schemas.openxmlformats.org/officeDocument/2006/relationships/image" Target="../media/image463.png"/><Relationship Id="rId18" Type="http://schemas.openxmlformats.org/officeDocument/2006/relationships/image" Target="../media/image351.png"/><Relationship Id="rId39" Type="http://schemas.openxmlformats.org/officeDocument/2006/relationships/customXml" Target="../ink/ink365.xml"/><Relationship Id="rId265" Type="http://schemas.openxmlformats.org/officeDocument/2006/relationships/customXml" Target="../ink/ink478.xml"/><Relationship Id="rId50" Type="http://schemas.openxmlformats.org/officeDocument/2006/relationships/image" Target="../media/image367.png"/><Relationship Id="rId104" Type="http://schemas.openxmlformats.org/officeDocument/2006/relationships/image" Target="../media/image394.png"/><Relationship Id="rId125" Type="http://schemas.openxmlformats.org/officeDocument/2006/relationships/customXml" Target="../ink/ink408.xml"/><Relationship Id="rId146" Type="http://schemas.openxmlformats.org/officeDocument/2006/relationships/image" Target="../media/image415.png"/><Relationship Id="rId167" Type="http://schemas.openxmlformats.org/officeDocument/2006/relationships/customXml" Target="../ink/ink429.xml"/><Relationship Id="rId188" Type="http://schemas.openxmlformats.org/officeDocument/2006/relationships/image" Target="../media/image436.png"/><Relationship Id="rId71" Type="http://schemas.openxmlformats.org/officeDocument/2006/relationships/customXml" Target="../ink/ink381.xml"/><Relationship Id="rId92" Type="http://schemas.openxmlformats.org/officeDocument/2006/relationships/image" Target="../media/image388.png"/><Relationship Id="rId213" Type="http://schemas.openxmlformats.org/officeDocument/2006/relationships/customXml" Target="../ink/ink452.xml"/><Relationship Id="rId234" Type="http://schemas.openxmlformats.org/officeDocument/2006/relationships/image" Target="../media/image458.png"/><Relationship Id="rId2" Type="http://schemas.openxmlformats.org/officeDocument/2006/relationships/notesSlide" Target="../notesSlides/notesSlide16.xml"/><Relationship Id="rId29" Type="http://schemas.openxmlformats.org/officeDocument/2006/relationships/customXml" Target="../ink/ink360.xml"/><Relationship Id="rId255" Type="http://schemas.openxmlformats.org/officeDocument/2006/relationships/customXml" Target="../ink/ink473.xml"/><Relationship Id="rId40" Type="http://schemas.openxmlformats.org/officeDocument/2006/relationships/image" Target="../media/image362.png"/><Relationship Id="rId115" Type="http://schemas.openxmlformats.org/officeDocument/2006/relationships/customXml" Target="../ink/ink403.xml"/><Relationship Id="rId136" Type="http://schemas.openxmlformats.org/officeDocument/2006/relationships/image" Target="../media/image410.png"/><Relationship Id="rId157" Type="http://schemas.openxmlformats.org/officeDocument/2006/relationships/customXml" Target="../ink/ink424.xml"/><Relationship Id="rId178" Type="http://schemas.openxmlformats.org/officeDocument/2006/relationships/image" Target="../media/image431.png"/><Relationship Id="rId61" Type="http://schemas.openxmlformats.org/officeDocument/2006/relationships/customXml" Target="../ink/ink376.xml"/><Relationship Id="rId82" Type="http://schemas.openxmlformats.org/officeDocument/2006/relationships/image" Target="../media/image383.png"/><Relationship Id="rId199" Type="http://schemas.openxmlformats.org/officeDocument/2006/relationships/customXml" Target="../ink/ink445.xml"/><Relationship Id="rId203" Type="http://schemas.openxmlformats.org/officeDocument/2006/relationships/customXml" Target="../ink/ink447.xml"/><Relationship Id="rId19" Type="http://schemas.openxmlformats.org/officeDocument/2006/relationships/customXml" Target="../ink/ink355.xml"/><Relationship Id="rId224" Type="http://schemas.openxmlformats.org/officeDocument/2006/relationships/image" Target="../media/image453.png"/><Relationship Id="rId245" Type="http://schemas.openxmlformats.org/officeDocument/2006/relationships/customXml" Target="../ink/ink468.xml"/><Relationship Id="rId266" Type="http://schemas.openxmlformats.org/officeDocument/2006/relationships/image" Target="../media/image474.png"/><Relationship Id="rId30" Type="http://schemas.openxmlformats.org/officeDocument/2006/relationships/image" Target="../media/image357.png"/><Relationship Id="rId105" Type="http://schemas.openxmlformats.org/officeDocument/2006/relationships/customXml" Target="../ink/ink398.xml"/><Relationship Id="rId126" Type="http://schemas.openxmlformats.org/officeDocument/2006/relationships/image" Target="../media/image405.png"/><Relationship Id="rId147" Type="http://schemas.openxmlformats.org/officeDocument/2006/relationships/customXml" Target="../ink/ink419.xml"/><Relationship Id="rId168" Type="http://schemas.openxmlformats.org/officeDocument/2006/relationships/image" Target="../media/image426.png"/><Relationship Id="rId51" Type="http://schemas.openxmlformats.org/officeDocument/2006/relationships/customXml" Target="../ink/ink371.xml"/><Relationship Id="rId72" Type="http://schemas.openxmlformats.org/officeDocument/2006/relationships/image" Target="../media/image378.png"/><Relationship Id="rId93" Type="http://schemas.openxmlformats.org/officeDocument/2006/relationships/customXml" Target="../ink/ink392.xml"/><Relationship Id="rId189" Type="http://schemas.openxmlformats.org/officeDocument/2006/relationships/customXml" Target="../ink/ink440.xml"/><Relationship Id="rId3" Type="http://schemas.openxmlformats.org/officeDocument/2006/relationships/customXml" Target="../ink/ink347.xml"/><Relationship Id="rId214" Type="http://schemas.openxmlformats.org/officeDocument/2006/relationships/image" Target="../media/image448.png"/><Relationship Id="rId235" Type="http://schemas.openxmlformats.org/officeDocument/2006/relationships/customXml" Target="../ink/ink463.xml"/><Relationship Id="rId256" Type="http://schemas.openxmlformats.org/officeDocument/2006/relationships/image" Target="../media/image469.png"/><Relationship Id="rId116" Type="http://schemas.openxmlformats.org/officeDocument/2006/relationships/image" Target="../media/image400.png"/><Relationship Id="rId137" Type="http://schemas.openxmlformats.org/officeDocument/2006/relationships/customXml" Target="../ink/ink414.xml"/><Relationship Id="rId158" Type="http://schemas.openxmlformats.org/officeDocument/2006/relationships/image" Target="../media/image421.png"/><Relationship Id="rId20" Type="http://schemas.openxmlformats.org/officeDocument/2006/relationships/image" Target="../media/image352.png"/><Relationship Id="rId41" Type="http://schemas.openxmlformats.org/officeDocument/2006/relationships/customXml" Target="../ink/ink366.xml"/><Relationship Id="rId62" Type="http://schemas.openxmlformats.org/officeDocument/2006/relationships/image" Target="../media/image373.png"/><Relationship Id="rId83" Type="http://schemas.openxmlformats.org/officeDocument/2006/relationships/customXml" Target="../ink/ink387.xml"/><Relationship Id="rId179" Type="http://schemas.openxmlformats.org/officeDocument/2006/relationships/customXml" Target="../ink/ink435.xml"/><Relationship Id="rId190" Type="http://schemas.openxmlformats.org/officeDocument/2006/relationships/image" Target="../media/image437.png"/><Relationship Id="rId204" Type="http://schemas.openxmlformats.org/officeDocument/2006/relationships/image" Target="../media/image443.png"/><Relationship Id="rId225" Type="http://schemas.openxmlformats.org/officeDocument/2006/relationships/customXml" Target="../ink/ink458.xml"/><Relationship Id="rId246" Type="http://schemas.openxmlformats.org/officeDocument/2006/relationships/image" Target="../media/image464.png"/><Relationship Id="rId267" Type="http://schemas.openxmlformats.org/officeDocument/2006/relationships/customXml" Target="../ink/ink479.xml"/><Relationship Id="rId106" Type="http://schemas.openxmlformats.org/officeDocument/2006/relationships/image" Target="../media/image395.png"/><Relationship Id="rId127" Type="http://schemas.openxmlformats.org/officeDocument/2006/relationships/customXml" Target="../ink/ink409.xml"/><Relationship Id="rId10" Type="http://schemas.openxmlformats.org/officeDocument/2006/relationships/image" Target="../media/image347.png"/><Relationship Id="rId31" Type="http://schemas.openxmlformats.org/officeDocument/2006/relationships/customXml" Target="../ink/ink361.xml"/><Relationship Id="rId52" Type="http://schemas.openxmlformats.org/officeDocument/2006/relationships/image" Target="../media/image368.png"/><Relationship Id="rId73" Type="http://schemas.openxmlformats.org/officeDocument/2006/relationships/customXml" Target="../ink/ink382.xml"/><Relationship Id="rId94" Type="http://schemas.openxmlformats.org/officeDocument/2006/relationships/image" Target="../media/image389.png"/><Relationship Id="rId148" Type="http://schemas.openxmlformats.org/officeDocument/2006/relationships/image" Target="../media/image416.png"/><Relationship Id="rId169" Type="http://schemas.openxmlformats.org/officeDocument/2006/relationships/customXml" Target="../ink/ink430.xml"/><Relationship Id="rId4" Type="http://schemas.openxmlformats.org/officeDocument/2006/relationships/image" Target="../media/image344.png"/><Relationship Id="rId180" Type="http://schemas.openxmlformats.org/officeDocument/2006/relationships/image" Target="../media/image432.png"/><Relationship Id="rId215" Type="http://schemas.openxmlformats.org/officeDocument/2006/relationships/customXml" Target="../ink/ink453.xml"/><Relationship Id="rId236" Type="http://schemas.openxmlformats.org/officeDocument/2006/relationships/image" Target="../media/image459.png"/><Relationship Id="rId257" Type="http://schemas.openxmlformats.org/officeDocument/2006/relationships/customXml" Target="../ink/ink474.xml"/><Relationship Id="rId42" Type="http://schemas.openxmlformats.org/officeDocument/2006/relationships/image" Target="../media/image363.png"/><Relationship Id="rId84" Type="http://schemas.openxmlformats.org/officeDocument/2006/relationships/image" Target="../media/image384.png"/><Relationship Id="rId138" Type="http://schemas.openxmlformats.org/officeDocument/2006/relationships/image" Target="../media/image411.png"/><Relationship Id="rId191" Type="http://schemas.openxmlformats.org/officeDocument/2006/relationships/customXml" Target="../ink/ink441.xml"/><Relationship Id="rId205" Type="http://schemas.openxmlformats.org/officeDocument/2006/relationships/customXml" Target="../ink/ink448.xml"/><Relationship Id="rId247" Type="http://schemas.openxmlformats.org/officeDocument/2006/relationships/customXml" Target="../ink/ink469.xml"/><Relationship Id="rId107" Type="http://schemas.openxmlformats.org/officeDocument/2006/relationships/customXml" Target="../ink/ink399.xml"/><Relationship Id="rId11" Type="http://schemas.openxmlformats.org/officeDocument/2006/relationships/customXml" Target="../ink/ink351.xml"/><Relationship Id="rId53" Type="http://schemas.openxmlformats.org/officeDocument/2006/relationships/customXml" Target="../ink/ink372.xml"/><Relationship Id="rId149" Type="http://schemas.openxmlformats.org/officeDocument/2006/relationships/customXml" Target="../ink/ink420.xml"/></Relationships>
</file>

<file path=ppt/slides/_rels/slide21.xml.rels><?xml version="1.0" encoding="UTF-8" standalone="yes"?>
<Relationships xmlns="http://schemas.openxmlformats.org/package/2006/relationships"><Relationship Id="rId117" Type="http://schemas.openxmlformats.org/officeDocument/2006/relationships/customXml" Target="../ink/ink540.xml"/><Relationship Id="rId299" Type="http://schemas.openxmlformats.org/officeDocument/2006/relationships/customXml" Target="../ink/ink632.xml"/><Relationship Id="rId21" Type="http://schemas.openxmlformats.org/officeDocument/2006/relationships/customXml" Target="../ink/ink492.xml"/><Relationship Id="rId63" Type="http://schemas.openxmlformats.org/officeDocument/2006/relationships/customXml" Target="../ink/ink513.xml"/><Relationship Id="rId159" Type="http://schemas.openxmlformats.org/officeDocument/2006/relationships/customXml" Target="../ink/ink561.xml"/><Relationship Id="rId324" Type="http://schemas.openxmlformats.org/officeDocument/2006/relationships/image" Target="../media/image636.png"/><Relationship Id="rId170" Type="http://schemas.openxmlformats.org/officeDocument/2006/relationships/image" Target="../media/image561.png"/><Relationship Id="rId226" Type="http://schemas.openxmlformats.org/officeDocument/2006/relationships/image" Target="../media/image588.png"/><Relationship Id="rId268" Type="http://schemas.openxmlformats.org/officeDocument/2006/relationships/image" Target="../media/image608.png"/><Relationship Id="rId32" Type="http://schemas.openxmlformats.org/officeDocument/2006/relationships/image" Target="../media/image492.png"/><Relationship Id="rId74" Type="http://schemas.openxmlformats.org/officeDocument/2006/relationships/image" Target="../media/image513.png"/><Relationship Id="rId128" Type="http://schemas.openxmlformats.org/officeDocument/2006/relationships/image" Target="../media/image540.png"/><Relationship Id="rId5" Type="http://schemas.openxmlformats.org/officeDocument/2006/relationships/customXml" Target="../ink/ink484.xml"/><Relationship Id="rId181" Type="http://schemas.openxmlformats.org/officeDocument/2006/relationships/customXml" Target="../ink/ink572.xml"/><Relationship Id="rId237" Type="http://schemas.openxmlformats.org/officeDocument/2006/relationships/customXml" Target="../ink/ink600.xml"/><Relationship Id="rId279" Type="http://schemas.openxmlformats.org/officeDocument/2006/relationships/customXml" Target="../ink/ink622.xml"/><Relationship Id="rId43" Type="http://schemas.openxmlformats.org/officeDocument/2006/relationships/customXml" Target="../ink/ink503.xml"/><Relationship Id="rId139" Type="http://schemas.openxmlformats.org/officeDocument/2006/relationships/customXml" Target="../ink/ink551.xml"/><Relationship Id="rId290" Type="http://schemas.openxmlformats.org/officeDocument/2006/relationships/image" Target="../media/image619.png"/><Relationship Id="rId304" Type="http://schemas.openxmlformats.org/officeDocument/2006/relationships/image" Target="../media/image626.png"/><Relationship Id="rId85" Type="http://schemas.openxmlformats.org/officeDocument/2006/relationships/customXml" Target="../ink/ink524.xml"/><Relationship Id="rId150" Type="http://schemas.openxmlformats.org/officeDocument/2006/relationships/image" Target="../media/image551.png"/><Relationship Id="rId192" Type="http://schemas.openxmlformats.org/officeDocument/2006/relationships/image" Target="../media/image572.png"/><Relationship Id="rId206" Type="http://schemas.openxmlformats.org/officeDocument/2006/relationships/image" Target="../media/image579.png"/><Relationship Id="rId248" Type="http://schemas.openxmlformats.org/officeDocument/2006/relationships/customXml" Target="../ink/ink606.xml"/><Relationship Id="rId12" Type="http://schemas.openxmlformats.org/officeDocument/2006/relationships/image" Target="../media/image482.png"/><Relationship Id="rId108" Type="http://schemas.openxmlformats.org/officeDocument/2006/relationships/image" Target="../media/image530.png"/><Relationship Id="rId315" Type="http://schemas.openxmlformats.org/officeDocument/2006/relationships/customXml" Target="../ink/ink640.xml"/><Relationship Id="rId54" Type="http://schemas.openxmlformats.org/officeDocument/2006/relationships/image" Target="../media/image503.png"/><Relationship Id="rId96" Type="http://schemas.openxmlformats.org/officeDocument/2006/relationships/image" Target="../media/image524.png"/><Relationship Id="rId161" Type="http://schemas.openxmlformats.org/officeDocument/2006/relationships/customXml" Target="../ink/ink562.xml"/><Relationship Id="rId217" Type="http://schemas.openxmlformats.org/officeDocument/2006/relationships/customXml" Target="../ink/ink590.xml"/><Relationship Id="rId259" Type="http://schemas.openxmlformats.org/officeDocument/2006/relationships/customXml" Target="../ink/ink612.xml"/><Relationship Id="rId23" Type="http://schemas.openxmlformats.org/officeDocument/2006/relationships/customXml" Target="../ink/ink493.xml"/><Relationship Id="rId119" Type="http://schemas.openxmlformats.org/officeDocument/2006/relationships/customXml" Target="../ink/ink541.xml"/><Relationship Id="rId270" Type="http://schemas.openxmlformats.org/officeDocument/2006/relationships/image" Target="../media/image609.png"/><Relationship Id="rId326" Type="http://schemas.openxmlformats.org/officeDocument/2006/relationships/image" Target="../media/image637.png"/><Relationship Id="rId65" Type="http://schemas.openxmlformats.org/officeDocument/2006/relationships/customXml" Target="../ink/ink514.xml"/><Relationship Id="rId130" Type="http://schemas.openxmlformats.org/officeDocument/2006/relationships/image" Target="../media/image541.png"/><Relationship Id="rId172" Type="http://schemas.openxmlformats.org/officeDocument/2006/relationships/image" Target="../media/image562.png"/><Relationship Id="rId228" Type="http://schemas.openxmlformats.org/officeDocument/2006/relationships/image" Target="../media/image589.png"/><Relationship Id="rId281" Type="http://schemas.openxmlformats.org/officeDocument/2006/relationships/customXml" Target="../ink/ink623.xml"/><Relationship Id="rId34" Type="http://schemas.openxmlformats.org/officeDocument/2006/relationships/image" Target="../media/image493.png"/><Relationship Id="rId76" Type="http://schemas.openxmlformats.org/officeDocument/2006/relationships/image" Target="../media/image514.png"/><Relationship Id="rId141" Type="http://schemas.openxmlformats.org/officeDocument/2006/relationships/customXml" Target="../ink/ink552.xml"/><Relationship Id="rId7" Type="http://schemas.openxmlformats.org/officeDocument/2006/relationships/customXml" Target="../ink/ink485.xml"/><Relationship Id="rId162" Type="http://schemas.openxmlformats.org/officeDocument/2006/relationships/image" Target="../media/image557.png"/><Relationship Id="rId183" Type="http://schemas.openxmlformats.org/officeDocument/2006/relationships/customXml" Target="../ink/ink573.xml"/><Relationship Id="rId218" Type="http://schemas.openxmlformats.org/officeDocument/2006/relationships/image" Target="../media/image585.png"/><Relationship Id="rId239" Type="http://schemas.openxmlformats.org/officeDocument/2006/relationships/customXml" Target="../ink/ink601.xml"/><Relationship Id="rId250" Type="http://schemas.openxmlformats.org/officeDocument/2006/relationships/customXml" Target="../ink/ink607.xml"/><Relationship Id="rId271" Type="http://schemas.openxmlformats.org/officeDocument/2006/relationships/customXml" Target="../ink/ink618.xml"/><Relationship Id="rId292" Type="http://schemas.openxmlformats.org/officeDocument/2006/relationships/image" Target="../media/image620.png"/><Relationship Id="rId306" Type="http://schemas.openxmlformats.org/officeDocument/2006/relationships/image" Target="../media/image627.png"/><Relationship Id="rId24" Type="http://schemas.openxmlformats.org/officeDocument/2006/relationships/image" Target="../media/image488.png"/><Relationship Id="rId45" Type="http://schemas.openxmlformats.org/officeDocument/2006/relationships/customXml" Target="../ink/ink504.xml"/><Relationship Id="rId66" Type="http://schemas.openxmlformats.org/officeDocument/2006/relationships/image" Target="../media/image509.png"/><Relationship Id="rId87" Type="http://schemas.openxmlformats.org/officeDocument/2006/relationships/customXml" Target="../ink/ink525.xml"/><Relationship Id="rId110" Type="http://schemas.openxmlformats.org/officeDocument/2006/relationships/image" Target="../media/image531.png"/><Relationship Id="rId131" Type="http://schemas.openxmlformats.org/officeDocument/2006/relationships/customXml" Target="../ink/ink547.xml"/><Relationship Id="rId327" Type="http://schemas.openxmlformats.org/officeDocument/2006/relationships/customXml" Target="../ink/ink646.xml"/><Relationship Id="rId152" Type="http://schemas.openxmlformats.org/officeDocument/2006/relationships/image" Target="../media/image552.png"/><Relationship Id="rId173" Type="http://schemas.openxmlformats.org/officeDocument/2006/relationships/customXml" Target="../ink/ink568.xml"/><Relationship Id="rId194" Type="http://schemas.openxmlformats.org/officeDocument/2006/relationships/image" Target="../media/image573.png"/><Relationship Id="rId208" Type="http://schemas.openxmlformats.org/officeDocument/2006/relationships/image" Target="../media/image580.png"/><Relationship Id="rId229" Type="http://schemas.openxmlformats.org/officeDocument/2006/relationships/customXml" Target="../ink/ink596.xml"/><Relationship Id="rId240" Type="http://schemas.openxmlformats.org/officeDocument/2006/relationships/image" Target="../media/image595.png"/><Relationship Id="rId261" Type="http://schemas.openxmlformats.org/officeDocument/2006/relationships/customXml" Target="../ink/ink613.xml"/><Relationship Id="rId14" Type="http://schemas.openxmlformats.org/officeDocument/2006/relationships/image" Target="../media/image483.png"/><Relationship Id="rId35" Type="http://schemas.openxmlformats.org/officeDocument/2006/relationships/customXml" Target="../ink/ink499.xml"/><Relationship Id="rId56" Type="http://schemas.openxmlformats.org/officeDocument/2006/relationships/image" Target="../media/image504.png"/><Relationship Id="rId77" Type="http://schemas.openxmlformats.org/officeDocument/2006/relationships/customXml" Target="../ink/ink520.xml"/><Relationship Id="rId100" Type="http://schemas.openxmlformats.org/officeDocument/2006/relationships/image" Target="../media/image526.png"/><Relationship Id="rId282" Type="http://schemas.openxmlformats.org/officeDocument/2006/relationships/image" Target="../media/image615.png"/><Relationship Id="rId317" Type="http://schemas.openxmlformats.org/officeDocument/2006/relationships/customXml" Target="../ink/ink641.xml"/><Relationship Id="rId8" Type="http://schemas.openxmlformats.org/officeDocument/2006/relationships/image" Target="../media/image480.png"/><Relationship Id="rId98" Type="http://schemas.openxmlformats.org/officeDocument/2006/relationships/image" Target="../media/image525.png"/><Relationship Id="rId121" Type="http://schemas.openxmlformats.org/officeDocument/2006/relationships/customXml" Target="../ink/ink542.xml"/><Relationship Id="rId142" Type="http://schemas.openxmlformats.org/officeDocument/2006/relationships/image" Target="../media/image547.png"/><Relationship Id="rId163" Type="http://schemas.openxmlformats.org/officeDocument/2006/relationships/customXml" Target="../ink/ink563.xml"/><Relationship Id="rId184" Type="http://schemas.openxmlformats.org/officeDocument/2006/relationships/image" Target="../media/image568.png"/><Relationship Id="rId219" Type="http://schemas.openxmlformats.org/officeDocument/2006/relationships/customXml" Target="../ink/ink591.xml"/><Relationship Id="rId230" Type="http://schemas.openxmlformats.org/officeDocument/2006/relationships/image" Target="../media/image590.png"/><Relationship Id="rId251" Type="http://schemas.openxmlformats.org/officeDocument/2006/relationships/customXml" Target="../ink/ink608.xml"/><Relationship Id="rId25" Type="http://schemas.openxmlformats.org/officeDocument/2006/relationships/customXml" Target="../ink/ink494.xml"/><Relationship Id="rId46" Type="http://schemas.openxmlformats.org/officeDocument/2006/relationships/image" Target="../media/image499.png"/><Relationship Id="rId67" Type="http://schemas.openxmlformats.org/officeDocument/2006/relationships/customXml" Target="../ink/ink515.xml"/><Relationship Id="rId272" Type="http://schemas.openxmlformats.org/officeDocument/2006/relationships/image" Target="../media/image610.png"/><Relationship Id="rId293" Type="http://schemas.openxmlformats.org/officeDocument/2006/relationships/customXml" Target="../ink/ink629.xml"/><Relationship Id="rId307" Type="http://schemas.openxmlformats.org/officeDocument/2006/relationships/customXml" Target="../ink/ink636.xml"/><Relationship Id="rId328" Type="http://schemas.openxmlformats.org/officeDocument/2006/relationships/image" Target="../media/image638.png"/><Relationship Id="rId88" Type="http://schemas.openxmlformats.org/officeDocument/2006/relationships/image" Target="../media/image520.png"/><Relationship Id="rId111" Type="http://schemas.openxmlformats.org/officeDocument/2006/relationships/customXml" Target="../ink/ink537.xml"/><Relationship Id="rId132" Type="http://schemas.openxmlformats.org/officeDocument/2006/relationships/image" Target="../media/image542.png"/><Relationship Id="rId153" Type="http://schemas.openxmlformats.org/officeDocument/2006/relationships/customXml" Target="../ink/ink558.xml"/><Relationship Id="rId174" Type="http://schemas.openxmlformats.org/officeDocument/2006/relationships/image" Target="../media/image563.png"/><Relationship Id="rId195" Type="http://schemas.openxmlformats.org/officeDocument/2006/relationships/customXml" Target="../ink/ink579.xml"/><Relationship Id="rId209" Type="http://schemas.openxmlformats.org/officeDocument/2006/relationships/customXml" Target="../ink/ink586.xml"/><Relationship Id="rId220" Type="http://schemas.openxmlformats.org/officeDocument/2006/relationships/image" Target="../media/image586.png"/><Relationship Id="rId241" Type="http://schemas.openxmlformats.org/officeDocument/2006/relationships/customXml" Target="../ink/ink602.xml"/><Relationship Id="rId15" Type="http://schemas.openxmlformats.org/officeDocument/2006/relationships/customXml" Target="../ink/ink489.xml"/><Relationship Id="rId36" Type="http://schemas.openxmlformats.org/officeDocument/2006/relationships/image" Target="../media/image494.png"/><Relationship Id="rId57" Type="http://schemas.openxmlformats.org/officeDocument/2006/relationships/customXml" Target="../ink/ink510.xml"/><Relationship Id="rId262" Type="http://schemas.openxmlformats.org/officeDocument/2006/relationships/image" Target="../media/image605.png"/><Relationship Id="rId283" Type="http://schemas.openxmlformats.org/officeDocument/2006/relationships/customXml" Target="../ink/ink624.xml"/><Relationship Id="rId318" Type="http://schemas.openxmlformats.org/officeDocument/2006/relationships/image" Target="../media/image633.png"/><Relationship Id="rId78" Type="http://schemas.openxmlformats.org/officeDocument/2006/relationships/image" Target="../media/image515.png"/><Relationship Id="rId99" Type="http://schemas.openxmlformats.org/officeDocument/2006/relationships/customXml" Target="../ink/ink531.xml"/><Relationship Id="rId101" Type="http://schemas.openxmlformats.org/officeDocument/2006/relationships/customXml" Target="../ink/ink532.xml"/><Relationship Id="rId122" Type="http://schemas.openxmlformats.org/officeDocument/2006/relationships/image" Target="../media/image537.png"/><Relationship Id="rId143" Type="http://schemas.openxmlformats.org/officeDocument/2006/relationships/customXml" Target="../ink/ink553.xml"/><Relationship Id="rId164" Type="http://schemas.openxmlformats.org/officeDocument/2006/relationships/image" Target="../media/image558.png"/><Relationship Id="rId185" Type="http://schemas.openxmlformats.org/officeDocument/2006/relationships/customXml" Target="../ink/ink574.xml"/><Relationship Id="rId9" Type="http://schemas.openxmlformats.org/officeDocument/2006/relationships/customXml" Target="../ink/ink486.xml"/><Relationship Id="rId210" Type="http://schemas.openxmlformats.org/officeDocument/2006/relationships/image" Target="../media/image581.png"/><Relationship Id="rId26" Type="http://schemas.openxmlformats.org/officeDocument/2006/relationships/image" Target="../media/image489.png"/><Relationship Id="rId231" Type="http://schemas.openxmlformats.org/officeDocument/2006/relationships/customXml" Target="../ink/ink597.xml"/><Relationship Id="rId252" Type="http://schemas.openxmlformats.org/officeDocument/2006/relationships/image" Target="../media/image600.png"/><Relationship Id="rId273" Type="http://schemas.openxmlformats.org/officeDocument/2006/relationships/customXml" Target="../ink/ink619.xml"/><Relationship Id="rId294" Type="http://schemas.openxmlformats.org/officeDocument/2006/relationships/image" Target="../media/image621.png"/><Relationship Id="rId308" Type="http://schemas.openxmlformats.org/officeDocument/2006/relationships/image" Target="../media/image628.png"/><Relationship Id="rId47" Type="http://schemas.openxmlformats.org/officeDocument/2006/relationships/customXml" Target="../ink/ink505.xml"/><Relationship Id="rId68" Type="http://schemas.openxmlformats.org/officeDocument/2006/relationships/image" Target="../media/image510.png"/><Relationship Id="rId89" Type="http://schemas.openxmlformats.org/officeDocument/2006/relationships/customXml" Target="../ink/ink526.xml"/><Relationship Id="rId112" Type="http://schemas.openxmlformats.org/officeDocument/2006/relationships/image" Target="../media/image532.png"/><Relationship Id="rId133" Type="http://schemas.openxmlformats.org/officeDocument/2006/relationships/customXml" Target="../ink/ink548.xml"/><Relationship Id="rId154" Type="http://schemas.openxmlformats.org/officeDocument/2006/relationships/image" Target="../media/image553.png"/><Relationship Id="rId175" Type="http://schemas.openxmlformats.org/officeDocument/2006/relationships/customXml" Target="../ink/ink569.xml"/><Relationship Id="rId196" Type="http://schemas.openxmlformats.org/officeDocument/2006/relationships/image" Target="../media/image574.png"/><Relationship Id="rId200" Type="http://schemas.openxmlformats.org/officeDocument/2006/relationships/image" Target="../media/image576.png"/><Relationship Id="rId16" Type="http://schemas.openxmlformats.org/officeDocument/2006/relationships/image" Target="../media/image484.png"/><Relationship Id="rId221" Type="http://schemas.openxmlformats.org/officeDocument/2006/relationships/customXml" Target="../ink/ink592.xml"/><Relationship Id="rId242" Type="http://schemas.openxmlformats.org/officeDocument/2006/relationships/image" Target="../media/image596.png"/><Relationship Id="rId263" Type="http://schemas.openxmlformats.org/officeDocument/2006/relationships/customXml" Target="../ink/ink614.xml"/><Relationship Id="rId284" Type="http://schemas.openxmlformats.org/officeDocument/2006/relationships/image" Target="../media/image616.png"/><Relationship Id="rId319" Type="http://schemas.openxmlformats.org/officeDocument/2006/relationships/customXml" Target="../ink/ink642.xml"/><Relationship Id="rId37" Type="http://schemas.openxmlformats.org/officeDocument/2006/relationships/customXml" Target="../ink/ink500.xml"/><Relationship Id="rId58" Type="http://schemas.openxmlformats.org/officeDocument/2006/relationships/image" Target="../media/image505.png"/><Relationship Id="rId79" Type="http://schemas.openxmlformats.org/officeDocument/2006/relationships/customXml" Target="../ink/ink521.xml"/><Relationship Id="rId102" Type="http://schemas.openxmlformats.org/officeDocument/2006/relationships/image" Target="../media/image527.png"/><Relationship Id="rId123" Type="http://schemas.openxmlformats.org/officeDocument/2006/relationships/customXml" Target="../ink/ink543.xml"/><Relationship Id="rId144" Type="http://schemas.openxmlformats.org/officeDocument/2006/relationships/image" Target="../media/image548.png"/><Relationship Id="rId90" Type="http://schemas.openxmlformats.org/officeDocument/2006/relationships/image" Target="../media/image521.png"/><Relationship Id="rId165" Type="http://schemas.openxmlformats.org/officeDocument/2006/relationships/customXml" Target="../ink/ink564.xml"/><Relationship Id="rId186" Type="http://schemas.openxmlformats.org/officeDocument/2006/relationships/image" Target="../media/image569.png"/><Relationship Id="rId211" Type="http://schemas.openxmlformats.org/officeDocument/2006/relationships/customXml" Target="../ink/ink587.xml"/><Relationship Id="rId232" Type="http://schemas.openxmlformats.org/officeDocument/2006/relationships/image" Target="../media/image591.png"/><Relationship Id="rId253" Type="http://schemas.openxmlformats.org/officeDocument/2006/relationships/customXml" Target="../ink/ink609.xml"/><Relationship Id="rId274" Type="http://schemas.openxmlformats.org/officeDocument/2006/relationships/image" Target="../media/image611.png"/><Relationship Id="rId295" Type="http://schemas.openxmlformats.org/officeDocument/2006/relationships/customXml" Target="../ink/ink630.xml"/><Relationship Id="rId309" Type="http://schemas.openxmlformats.org/officeDocument/2006/relationships/customXml" Target="../ink/ink637.xml"/><Relationship Id="rId27" Type="http://schemas.openxmlformats.org/officeDocument/2006/relationships/customXml" Target="../ink/ink495.xml"/><Relationship Id="rId48" Type="http://schemas.openxmlformats.org/officeDocument/2006/relationships/image" Target="../media/image500.png"/><Relationship Id="rId69" Type="http://schemas.openxmlformats.org/officeDocument/2006/relationships/customXml" Target="../ink/ink516.xml"/><Relationship Id="rId113" Type="http://schemas.openxmlformats.org/officeDocument/2006/relationships/customXml" Target="../ink/ink538.xml"/><Relationship Id="rId134" Type="http://schemas.openxmlformats.org/officeDocument/2006/relationships/image" Target="../media/image543.png"/><Relationship Id="rId320" Type="http://schemas.openxmlformats.org/officeDocument/2006/relationships/image" Target="../media/image634.png"/><Relationship Id="rId80" Type="http://schemas.openxmlformats.org/officeDocument/2006/relationships/image" Target="../media/image516.png"/><Relationship Id="rId155" Type="http://schemas.openxmlformats.org/officeDocument/2006/relationships/customXml" Target="../ink/ink559.xml"/><Relationship Id="rId176" Type="http://schemas.openxmlformats.org/officeDocument/2006/relationships/image" Target="../media/image564.png"/><Relationship Id="rId197" Type="http://schemas.openxmlformats.org/officeDocument/2006/relationships/customXml" Target="../ink/ink580.xml"/><Relationship Id="rId201" Type="http://schemas.openxmlformats.org/officeDocument/2006/relationships/customXml" Target="../ink/ink582.xml"/><Relationship Id="rId222" Type="http://schemas.openxmlformats.org/officeDocument/2006/relationships/image" Target="../media/image587.png"/><Relationship Id="rId243" Type="http://schemas.openxmlformats.org/officeDocument/2006/relationships/customXml" Target="../ink/ink603.xml"/><Relationship Id="rId264" Type="http://schemas.openxmlformats.org/officeDocument/2006/relationships/image" Target="../media/image606.png"/><Relationship Id="rId285" Type="http://schemas.openxmlformats.org/officeDocument/2006/relationships/customXml" Target="../ink/ink625.xml"/><Relationship Id="rId17" Type="http://schemas.openxmlformats.org/officeDocument/2006/relationships/customXml" Target="../ink/ink490.xml"/><Relationship Id="rId38" Type="http://schemas.openxmlformats.org/officeDocument/2006/relationships/image" Target="../media/image495.png"/><Relationship Id="rId59" Type="http://schemas.openxmlformats.org/officeDocument/2006/relationships/customXml" Target="../ink/ink511.xml"/><Relationship Id="rId103" Type="http://schemas.openxmlformats.org/officeDocument/2006/relationships/customXml" Target="../ink/ink533.xml"/><Relationship Id="rId124" Type="http://schemas.openxmlformats.org/officeDocument/2006/relationships/image" Target="../media/image538.png"/><Relationship Id="rId310" Type="http://schemas.openxmlformats.org/officeDocument/2006/relationships/image" Target="../media/image629.png"/><Relationship Id="rId70" Type="http://schemas.openxmlformats.org/officeDocument/2006/relationships/image" Target="../media/image511.png"/><Relationship Id="rId91" Type="http://schemas.openxmlformats.org/officeDocument/2006/relationships/customXml" Target="../ink/ink527.xml"/><Relationship Id="rId145" Type="http://schemas.openxmlformats.org/officeDocument/2006/relationships/customXml" Target="../ink/ink554.xml"/><Relationship Id="rId166" Type="http://schemas.openxmlformats.org/officeDocument/2006/relationships/image" Target="../media/image559.png"/><Relationship Id="rId187" Type="http://schemas.openxmlformats.org/officeDocument/2006/relationships/customXml" Target="../ink/ink575.xml"/><Relationship Id="rId1" Type="http://schemas.openxmlformats.org/officeDocument/2006/relationships/slideLayout" Target="../slideLayouts/slideLayout7.xml"/><Relationship Id="rId212" Type="http://schemas.openxmlformats.org/officeDocument/2006/relationships/image" Target="../media/image582.png"/><Relationship Id="rId233" Type="http://schemas.openxmlformats.org/officeDocument/2006/relationships/customXml" Target="../ink/ink598.xml"/><Relationship Id="rId254" Type="http://schemas.openxmlformats.org/officeDocument/2006/relationships/image" Target="../media/image601.png"/><Relationship Id="rId28" Type="http://schemas.openxmlformats.org/officeDocument/2006/relationships/image" Target="../media/image490.png"/><Relationship Id="rId49" Type="http://schemas.openxmlformats.org/officeDocument/2006/relationships/customXml" Target="../ink/ink506.xml"/><Relationship Id="rId114" Type="http://schemas.openxmlformats.org/officeDocument/2006/relationships/image" Target="../media/image533.png"/><Relationship Id="rId275" Type="http://schemas.openxmlformats.org/officeDocument/2006/relationships/customXml" Target="../ink/ink620.xml"/><Relationship Id="rId296" Type="http://schemas.openxmlformats.org/officeDocument/2006/relationships/image" Target="../media/image622.png"/><Relationship Id="rId300" Type="http://schemas.openxmlformats.org/officeDocument/2006/relationships/image" Target="../media/image624.png"/><Relationship Id="rId60" Type="http://schemas.openxmlformats.org/officeDocument/2006/relationships/image" Target="../media/image506.png"/><Relationship Id="rId81" Type="http://schemas.openxmlformats.org/officeDocument/2006/relationships/customXml" Target="../ink/ink522.xml"/><Relationship Id="rId135" Type="http://schemas.openxmlformats.org/officeDocument/2006/relationships/customXml" Target="../ink/ink549.xml"/><Relationship Id="rId156" Type="http://schemas.openxmlformats.org/officeDocument/2006/relationships/image" Target="../media/image554.png"/><Relationship Id="rId177" Type="http://schemas.openxmlformats.org/officeDocument/2006/relationships/customXml" Target="../ink/ink570.xml"/><Relationship Id="rId198" Type="http://schemas.openxmlformats.org/officeDocument/2006/relationships/image" Target="../media/image575.png"/><Relationship Id="rId321" Type="http://schemas.openxmlformats.org/officeDocument/2006/relationships/customXml" Target="../ink/ink643.xml"/><Relationship Id="rId202" Type="http://schemas.openxmlformats.org/officeDocument/2006/relationships/image" Target="../media/image577.png"/><Relationship Id="rId223" Type="http://schemas.openxmlformats.org/officeDocument/2006/relationships/customXml" Target="../ink/ink593.xml"/><Relationship Id="rId244" Type="http://schemas.openxmlformats.org/officeDocument/2006/relationships/image" Target="../media/image597.png"/><Relationship Id="rId18" Type="http://schemas.openxmlformats.org/officeDocument/2006/relationships/image" Target="../media/image485.png"/><Relationship Id="rId39" Type="http://schemas.openxmlformats.org/officeDocument/2006/relationships/customXml" Target="../ink/ink501.xml"/><Relationship Id="rId265" Type="http://schemas.openxmlformats.org/officeDocument/2006/relationships/customXml" Target="../ink/ink615.xml"/><Relationship Id="rId286" Type="http://schemas.openxmlformats.org/officeDocument/2006/relationships/image" Target="../media/image617.png"/><Relationship Id="rId50" Type="http://schemas.openxmlformats.org/officeDocument/2006/relationships/image" Target="../media/image501.png"/><Relationship Id="rId104" Type="http://schemas.openxmlformats.org/officeDocument/2006/relationships/image" Target="../media/image528.png"/><Relationship Id="rId125" Type="http://schemas.openxmlformats.org/officeDocument/2006/relationships/customXml" Target="../ink/ink544.xml"/><Relationship Id="rId146" Type="http://schemas.openxmlformats.org/officeDocument/2006/relationships/image" Target="../media/image549.png"/><Relationship Id="rId167" Type="http://schemas.openxmlformats.org/officeDocument/2006/relationships/customXml" Target="../ink/ink565.xml"/><Relationship Id="rId188" Type="http://schemas.openxmlformats.org/officeDocument/2006/relationships/image" Target="../media/image570.png"/><Relationship Id="rId311" Type="http://schemas.openxmlformats.org/officeDocument/2006/relationships/customXml" Target="../ink/ink638.xml"/><Relationship Id="rId71" Type="http://schemas.openxmlformats.org/officeDocument/2006/relationships/customXml" Target="../ink/ink517.xml"/><Relationship Id="rId92" Type="http://schemas.openxmlformats.org/officeDocument/2006/relationships/image" Target="../media/image522.png"/><Relationship Id="rId213" Type="http://schemas.openxmlformats.org/officeDocument/2006/relationships/customXml" Target="../ink/ink588.xml"/><Relationship Id="rId234" Type="http://schemas.openxmlformats.org/officeDocument/2006/relationships/image" Target="../media/image592.png"/><Relationship Id="rId2" Type="http://schemas.openxmlformats.org/officeDocument/2006/relationships/notesSlide" Target="../notesSlides/notesSlide17.xml"/><Relationship Id="rId29" Type="http://schemas.openxmlformats.org/officeDocument/2006/relationships/customXml" Target="../ink/ink496.xml"/><Relationship Id="rId255" Type="http://schemas.openxmlformats.org/officeDocument/2006/relationships/customXml" Target="../ink/ink610.xml"/><Relationship Id="rId276" Type="http://schemas.openxmlformats.org/officeDocument/2006/relationships/image" Target="../media/image612.png"/><Relationship Id="rId297" Type="http://schemas.openxmlformats.org/officeDocument/2006/relationships/customXml" Target="../ink/ink631.xml"/><Relationship Id="rId40" Type="http://schemas.openxmlformats.org/officeDocument/2006/relationships/image" Target="../media/image496.png"/><Relationship Id="rId115" Type="http://schemas.openxmlformats.org/officeDocument/2006/relationships/customXml" Target="../ink/ink539.xml"/><Relationship Id="rId136" Type="http://schemas.openxmlformats.org/officeDocument/2006/relationships/image" Target="../media/image544.png"/><Relationship Id="rId157" Type="http://schemas.openxmlformats.org/officeDocument/2006/relationships/customXml" Target="../ink/ink560.xml"/><Relationship Id="rId178" Type="http://schemas.openxmlformats.org/officeDocument/2006/relationships/image" Target="../media/image565.png"/><Relationship Id="rId301" Type="http://schemas.openxmlformats.org/officeDocument/2006/relationships/customXml" Target="../ink/ink633.xml"/><Relationship Id="rId322" Type="http://schemas.openxmlformats.org/officeDocument/2006/relationships/image" Target="../media/image635.png"/><Relationship Id="rId61" Type="http://schemas.openxmlformats.org/officeDocument/2006/relationships/customXml" Target="../ink/ink512.xml"/><Relationship Id="rId82" Type="http://schemas.openxmlformats.org/officeDocument/2006/relationships/image" Target="../media/image517.png"/><Relationship Id="rId199" Type="http://schemas.openxmlformats.org/officeDocument/2006/relationships/customXml" Target="../ink/ink581.xml"/><Relationship Id="rId203" Type="http://schemas.openxmlformats.org/officeDocument/2006/relationships/customXml" Target="../ink/ink583.xml"/><Relationship Id="rId19" Type="http://schemas.openxmlformats.org/officeDocument/2006/relationships/customXml" Target="../ink/ink491.xml"/><Relationship Id="rId224" Type="http://schemas.openxmlformats.org/officeDocument/2006/relationships/image" Target="../media/image122.png"/><Relationship Id="rId245" Type="http://schemas.openxmlformats.org/officeDocument/2006/relationships/customXml" Target="../ink/ink604.xml"/><Relationship Id="rId266" Type="http://schemas.openxmlformats.org/officeDocument/2006/relationships/image" Target="../media/image607.png"/><Relationship Id="rId287" Type="http://schemas.openxmlformats.org/officeDocument/2006/relationships/customXml" Target="../ink/ink626.xml"/><Relationship Id="rId30" Type="http://schemas.openxmlformats.org/officeDocument/2006/relationships/image" Target="../media/image491.png"/><Relationship Id="rId105" Type="http://schemas.openxmlformats.org/officeDocument/2006/relationships/customXml" Target="../ink/ink534.xml"/><Relationship Id="rId126" Type="http://schemas.openxmlformats.org/officeDocument/2006/relationships/image" Target="../media/image539.png"/><Relationship Id="rId147" Type="http://schemas.openxmlformats.org/officeDocument/2006/relationships/customXml" Target="../ink/ink555.xml"/><Relationship Id="rId168" Type="http://schemas.openxmlformats.org/officeDocument/2006/relationships/image" Target="../media/image560.png"/><Relationship Id="rId312" Type="http://schemas.openxmlformats.org/officeDocument/2006/relationships/image" Target="../media/image630.png"/><Relationship Id="rId51" Type="http://schemas.openxmlformats.org/officeDocument/2006/relationships/customXml" Target="../ink/ink507.xml"/><Relationship Id="rId72" Type="http://schemas.openxmlformats.org/officeDocument/2006/relationships/image" Target="../media/image512.png"/><Relationship Id="rId93" Type="http://schemas.openxmlformats.org/officeDocument/2006/relationships/customXml" Target="../ink/ink528.xml"/><Relationship Id="rId189" Type="http://schemas.openxmlformats.org/officeDocument/2006/relationships/customXml" Target="../ink/ink576.xml"/><Relationship Id="rId3" Type="http://schemas.openxmlformats.org/officeDocument/2006/relationships/customXml" Target="../ink/ink483.xml"/><Relationship Id="rId214" Type="http://schemas.openxmlformats.org/officeDocument/2006/relationships/image" Target="../media/image583.png"/><Relationship Id="rId235" Type="http://schemas.openxmlformats.org/officeDocument/2006/relationships/customXml" Target="../ink/ink599.xml"/><Relationship Id="rId256" Type="http://schemas.openxmlformats.org/officeDocument/2006/relationships/image" Target="../media/image602.png"/><Relationship Id="rId277" Type="http://schemas.openxmlformats.org/officeDocument/2006/relationships/customXml" Target="../ink/ink621.xml"/><Relationship Id="rId298" Type="http://schemas.openxmlformats.org/officeDocument/2006/relationships/image" Target="../media/image623.png"/><Relationship Id="rId116" Type="http://schemas.openxmlformats.org/officeDocument/2006/relationships/image" Target="../media/image534.png"/><Relationship Id="rId137" Type="http://schemas.openxmlformats.org/officeDocument/2006/relationships/customXml" Target="../ink/ink550.xml"/><Relationship Id="rId158" Type="http://schemas.openxmlformats.org/officeDocument/2006/relationships/image" Target="../media/image555.png"/><Relationship Id="rId302" Type="http://schemas.openxmlformats.org/officeDocument/2006/relationships/image" Target="../media/image625.png"/><Relationship Id="rId323" Type="http://schemas.openxmlformats.org/officeDocument/2006/relationships/customXml" Target="../ink/ink644.xml"/><Relationship Id="rId20" Type="http://schemas.openxmlformats.org/officeDocument/2006/relationships/image" Target="../media/image486.png"/><Relationship Id="rId41" Type="http://schemas.openxmlformats.org/officeDocument/2006/relationships/customXml" Target="../ink/ink502.xml"/><Relationship Id="rId62" Type="http://schemas.openxmlformats.org/officeDocument/2006/relationships/image" Target="../media/image507.png"/><Relationship Id="rId83" Type="http://schemas.openxmlformats.org/officeDocument/2006/relationships/customXml" Target="../ink/ink523.xml"/><Relationship Id="rId179" Type="http://schemas.openxmlformats.org/officeDocument/2006/relationships/customXml" Target="../ink/ink571.xml"/><Relationship Id="rId190" Type="http://schemas.openxmlformats.org/officeDocument/2006/relationships/image" Target="../media/image571.png"/><Relationship Id="rId204" Type="http://schemas.openxmlformats.org/officeDocument/2006/relationships/image" Target="../media/image578.png"/><Relationship Id="rId225" Type="http://schemas.openxmlformats.org/officeDocument/2006/relationships/customXml" Target="../ink/ink594.xml"/><Relationship Id="rId246" Type="http://schemas.openxmlformats.org/officeDocument/2006/relationships/image" Target="../media/image598.png"/><Relationship Id="rId267" Type="http://schemas.openxmlformats.org/officeDocument/2006/relationships/customXml" Target="../ink/ink616.xml"/><Relationship Id="rId288" Type="http://schemas.openxmlformats.org/officeDocument/2006/relationships/image" Target="../media/image618.png"/><Relationship Id="rId106" Type="http://schemas.openxmlformats.org/officeDocument/2006/relationships/image" Target="../media/image529.png"/><Relationship Id="rId127" Type="http://schemas.openxmlformats.org/officeDocument/2006/relationships/customXml" Target="../ink/ink545.xml"/><Relationship Id="rId313" Type="http://schemas.openxmlformats.org/officeDocument/2006/relationships/customXml" Target="../ink/ink639.xml"/><Relationship Id="rId10" Type="http://schemas.openxmlformats.org/officeDocument/2006/relationships/image" Target="../media/image481.png"/><Relationship Id="rId31" Type="http://schemas.openxmlformats.org/officeDocument/2006/relationships/customXml" Target="../ink/ink497.xml"/><Relationship Id="rId52" Type="http://schemas.openxmlformats.org/officeDocument/2006/relationships/image" Target="../media/image502.png"/><Relationship Id="rId73" Type="http://schemas.openxmlformats.org/officeDocument/2006/relationships/customXml" Target="../ink/ink518.xml"/><Relationship Id="rId94" Type="http://schemas.openxmlformats.org/officeDocument/2006/relationships/image" Target="../media/image523.png"/><Relationship Id="rId148" Type="http://schemas.openxmlformats.org/officeDocument/2006/relationships/image" Target="../media/image550.png"/><Relationship Id="rId169" Type="http://schemas.openxmlformats.org/officeDocument/2006/relationships/customXml" Target="../ink/ink566.xml"/><Relationship Id="rId4" Type="http://schemas.openxmlformats.org/officeDocument/2006/relationships/image" Target="../media/image478.png"/><Relationship Id="rId180" Type="http://schemas.openxmlformats.org/officeDocument/2006/relationships/image" Target="../media/image566.png"/><Relationship Id="rId215" Type="http://schemas.openxmlformats.org/officeDocument/2006/relationships/customXml" Target="../ink/ink589.xml"/><Relationship Id="rId236" Type="http://schemas.openxmlformats.org/officeDocument/2006/relationships/image" Target="../media/image593.png"/><Relationship Id="rId257" Type="http://schemas.openxmlformats.org/officeDocument/2006/relationships/customXml" Target="../ink/ink611.xml"/><Relationship Id="rId278" Type="http://schemas.openxmlformats.org/officeDocument/2006/relationships/image" Target="../media/image613.png"/><Relationship Id="rId303" Type="http://schemas.openxmlformats.org/officeDocument/2006/relationships/customXml" Target="../ink/ink634.xml"/><Relationship Id="rId42" Type="http://schemas.openxmlformats.org/officeDocument/2006/relationships/image" Target="../media/image497.png"/><Relationship Id="rId84" Type="http://schemas.openxmlformats.org/officeDocument/2006/relationships/image" Target="../media/image518.png"/><Relationship Id="rId138" Type="http://schemas.openxmlformats.org/officeDocument/2006/relationships/image" Target="../media/image545.png"/><Relationship Id="rId191" Type="http://schemas.openxmlformats.org/officeDocument/2006/relationships/customXml" Target="../ink/ink577.xml"/><Relationship Id="rId205" Type="http://schemas.openxmlformats.org/officeDocument/2006/relationships/customXml" Target="../ink/ink584.xml"/><Relationship Id="rId247" Type="http://schemas.openxmlformats.org/officeDocument/2006/relationships/customXml" Target="../ink/ink605.xml"/><Relationship Id="rId107" Type="http://schemas.openxmlformats.org/officeDocument/2006/relationships/customXml" Target="../ink/ink535.xml"/><Relationship Id="rId289" Type="http://schemas.openxmlformats.org/officeDocument/2006/relationships/customXml" Target="../ink/ink627.xml"/><Relationship Id="rId11" Type="http://schemas.openxmlformats.org/officeDocument/2006/relationships/customXml" Target="../ink/ink487.xml"/><Relationship Id="rId53" Type="http://schemas.openxmlformats.org/officeDocument/2006/relationships/customXml" Target="../ink/ink508.xml"/><Relationship Id="rId149" Type="http://schemas.openxmlformats.org/officeDocument/2006/relationships/customXml" Target="../ink/ink556.xml"/><Relationship Id="rId314" Type="http://schemas.openxmlformats.org/officeDocument/2006/relationships/image" Target="../media/image631.png"/><Relationship Id="rId95" Type="http://schemas.openxmlformats.org/officeDocument/2006/relationships/customXml" Target="../ink/ink529.xml"/><Relationship Id="rId160" Type="http://schemas.openxmlformats.org/officeDocument/2006/relationships/image" Target="../media/image556.png"/><Relationship Id="rId216" Type="http://schemas.openxmlformats.org/officeDocument/2006/relationships/image" Target="../media/image584.png"/><Relationship Id="rId258" Type="http://schemas.openxmlformats.org/officeDocument/2006/relationships/image" Target="../media/image603.png"/><Relationship Id="rId22" Type="http://schemas.openxmlformats.org/officeDocument/2006/relationships/image" Target="../media/image487.png"/><Relationship Id="rId64" Type="http://schemas.openxmlformats.org/officeDocument/2006/relationships/image" Target="../media/image508.png"/><Relationship Id="rId118" Type="http://schemas.openxmlformats.org/officeDocument/2006/relationships/image" Target="../media/image535.png"/><Relationship Id="rId325" Type="http://schemas.openxmlformats.org/officeDocument/2006/relationships/customXml" Target="../ink/ink645.xml"/><Relationship Id="rId171" Type="http://schemas.openxmlformats.org/officeDocument/2006/relationships/customXml" Target="../ink/ink567.xml"/><Relationship Id="rId227" Type="http://schemas.openxmlformats.org/officeDocument/2006/relationships/customXml" Target="../ink/ink595.xml"/><Relationship Id="rId269" Type="http://schemas.openxmlformats.org/officeDocument/2006/relationships/customXml" Target="../ink/ink617.xml"/><Relationship Id="rId33" Type="http://schemas.openxmlformats.org/officeDocument/2006/relationships/customXml" Target="../ink/ink498.xml"/><Relationship Id="rId129" Type="http://schemas.openxmlformats.org/officeDocument/2006/relationships/customXml" Target="../ink/ink546.xml"/><Relationship Id="rId280" Type="http://schemas.openxmlformats.org/officeDocument/2006/relationships/image" Target="../media/image614.png"/><Relationship Id="rId75" Type="http://schemas.openxmlformats.org/officeDocument/2006/relationships/customXml" Target="../ink/ink519.xml"/><Relationship Id="rId140" Type="http://schemas.openxmlformats.org/officeDocument/2006/relationships/image" Target="../media/image546.png"/><Relationship Id="rId182" Type="http://schemas.openxmlformats.org/officeDocument/2006/relationships/image" Target="../media/image567.png"/><Relationship Id="rId6" Type="http://schemas.openxmlformats.org/officeDocument/2006/relationships/image" Target="../media/image479.png"/><Relationship Id="rId238" Type="http://schemas.openxmlformats.org/officeDocument/2006/relationships/image" Target="../media/image594.png"/><Relationship Id="rId291" Type="http://schemas.openxmlformats.org/officeDocument/2006/relationships/customXml" Target="../ink/ink628.xml"/><Relationship Id="rId305" Type="http://schemas.openxmlformats.org/officeDocument/2006/relationships/customXml" Target="../ink/ink635.xml"/><Relationship Id="rId44" Type="http://schemas.openxmlformats.org/officeDocument/2006/relationships/image" Target="../media/image498.png"/><Relationship Id="rId86" Type="http://schemas.openxmlformats.org/officeDocument/2006/relationships/image" Target="../media/image519.png"/><Relationship Id="rId151" Type="http://schemas.openxmlformats.org/officeDocument/2006/relationships/customXml" Target="../ink/ink557.xml"/><Relationship Id="rId193" Type="http://schemas.openxmlformats.org/officeDocument/2006/relationships/customXml" Target="../ink/ink578.xml"/><Relationship Id="rId207" Type="http://schemas.openxmlformats.org/officeDocument/2006/relationships/customXml" Target="../ink/ink585.xml"/><Relationship Id="rId249" Type="http://schemas.openxmlformats.org/officeDocument/2006/relationships/image" Target="../media/image599.png"/><Relationship Id="rId13" Type="http://schemas.openxmlformats.org/officeDocument/2006/relationships/customXml" Target="../ink/ink488.xml"/><Relationship Id="rId109" Type="http://schemas.openxmlformats.org/officeDocument/2006/relationships/customXml" Target="../ink/ink536.xml"/><Relationship Id="rId260" Type="http://schemas.openxmlformats.org/officeDocument/2006/relationships/image" Target="../media/image604.png"/><Relationship Id="rId316" Type="http://schemas.openxmlformats.org/officeDocument/2006/relationships/image" Target="../media/image632.png"/><Relationship Id="rId55" Type="http://schemas.openxmlformats.org/officeDocument/2006/relationships/customXml" Target="../ink/ink509.xml"/><Relationship Id="rId97" Type="http://schemas.openxmlformats.org/officeDocument/2006/relationships/customXml" Target="../ink/ink530.xml"/><Relationship Id="rId120" Type="http://schemas.openxmlformats.org/officeDocument/2006/relationships/image" Target="../media/image536.png"/></Relationships>
</file>

<file path=ppt/slides/_rels/slide22.xml.rels><?xml version="1.0" encoding="UTF-8" standalone="yes"?>
<Relationships xmlns="http://schemas.openxmlformats.org/package/2006/relationships"><Relationship Id="rId8" Type="http://schemas.openxmlformats.org/officeDocument/2006/relationships/image" Target="../media/image641.png"/><Relationship Id="rId13" Type="http://schemas.openxmlformats.org/officeDocument/2006/relationships/customXml" Target="../ink/ink652.xml"/><Relationship Id="rId18" Type="http://schemas.openxmlformats.org/officeDocument/2006/relationships/image" Target="../media/image646.png"/><Relationship Id="rId3" Type="http://schemas.openxmlformats.org/officeDocument/2006/relationships/customXml" Target="../ink/ink647.xml"/><Relationship Id="rId21" Type="http://schemas.openxmlformats.org/officeDocument/2006/relationships/customXml" Target="../ink/ink656.xml"/><Relationship Id="rId7" Type="http://schemas.openxmlformats.org/officeDocument/2006/relationships/customXml" Target="../ink/ink649.xml"/><Relationship Id="rId12" Type="http://schemas.openxmlformats.org/officeDocument/2006/relationships/image" Target="../media/image643.png"/><Relationship Id="rId17" Type="http://schemas.openxmlformats.org/officeDocument/2006/relationships/customXml" Target="../ink/ink654.xml"/><Relationship Id="rId2" Type="http://schemas.openxmlformats.org/officeDocument/2006/relationships/notesSlide" Target="../notesSlides/notesSlide18.xml"/><Relationship Id="rId16" Type="http://schemas.openxmlformats.org/officeDocument/2006/relationships/image" Target="../media/image645.png"/><Relationship Id="rId20" Type="http://schemas.openxmlformats.org/officeDocument/2006/relationships/image" Target="../media/image647.png"/><Relationship Id="rId1" Type="http://schemas.openxmlformats.org/officeDocument/2006/relationships/slideLayout" Target="../slideLayouts/slideLayout7.xml"/><Relationship Id="rId6" Type="http://schemas.openxmlformats.org/officeDocument/2006/relationships/image" Target="../media/image640.png"/><Relationship Id="rId11" Type="http://schemas.openxmlformats.org/officeDocument/2006/relationships/customXml" Target="../ink/ink651.xml"/><Relationship Id="rId5" Type="http://schemas.openxmlformats.org/officeDocument/2006/relationships/customXml" Target="../ink/ink648.xml"/><Relationship Id="rId15" Type="http://schemas.openxmlformats.org/officeDocument/2006/relationships/customXml" Target="../ink/ink653.xml"/><Relationship Id="rId10" Type="http://schemas.openxmlformats.org/officeDocument/2006/relationships/image" Target="../media/image642.png"/><Relationship Id="rId19" Type="http://schemas.openxmlformats.org/officeDocument/2006/relationships/customXml" Target="../ink/ink655.xml"/><Relationship Id="rId4" Type="http://schemas.openxmlformats.org/officeDocument/2006/relationships/image" Target="../media/image639.png"/><Relationship Id="rId9" Type="http://schemas.openxmlformats.org/officeDocument/2006/relationships/customXml" Target="../ink/ink650.xml"/><Relationship Id="rId14" Type="http://schemas.openxmlformats.org/officeDocument/2006/relationships/image" Target="../media/image644.png"/><Relationship Id="rId22" Type="http://schemas.openxmlformats.org/officeDocument/2006/relationships/image" Target="../media/image648.png"/></Relationships>
</file>

<file path=ppt/slides/_rels/slide23.xml.rels><?xml version="1.0" encoding="UTF-8" standalone="yes"?>
<Relationships xmlns="http://schemas.openxmlformats.org/package/2006/relationships"><Relationship Id="rId117" Type="http://schemas.openxmlformats.org/officeDocument/2006/relationships/customXml" Target="../ink/ink714.xml"/><Relationship Id="rId671" Type="http://schemas.openxmlformats.org/officeDocument/2006/relationships/customXml" Target="../ink/ink991.xml"/><Relationship Id="rId769" Type="http://schemas.openxmlformats.org/officeDocument/2006/relationships/image" Target="../media/image1030.png"/><Relationship Id="rId21" Type="http://schemas.openxmlformats.org/officeDocument/2006/relationships/customXml" Target="../ink/ink666.xml"/><Relationship Id="rId324" Type="http://schemas.openxmlformats.org/officeDocument/2006/relationships/image" Target="../media/image808.png"/><Relationship Id="rId531" Type="http://schemas.openxmlformats.org/officeDocument/2006/relationships/customXml" Target="../ink/ink921.xml"/><Relationship Id="rId629" Type="http://schemas.openxmlformats.org/officeDocument/2006/relationships/customXml" Target="../ink/ink970.xml"/><Relationship Id="rId170" Type="http://schemas.openxmlformats.org/officeDocument/2006/relationships/image" Target="../media/image731.png"/><Relationship Id="rId836" Type="http://schemas.openxmlformats.org/officeDocument/2006/relationships/customXml" Target="../ink/ink1074.xml"/><Relationship Id="rId268" Type="http://schemas.openxmlformats.org/officeDocument/2006/relationships/image" Target="../media/image780.png"/><Relationship Id="rId475" Type="http://schemas.openxmlformats.org/officeDocument/2006/relationships/customXml" Target="../ink/ink893.xml"/><Relationship Id="rId682" Type="http://schemas.openxmlformats.org/officeDocument/2006/relationships/image" Target="../media/image987.png"/><Relationship Id="rId32" Type="http://schemas.openxmlformats.org/officeDocument/2006/relationships/image" Target="../media/image663.png"/><Relationship Id="rId128" Type="http://schemas.openxmlformats.org/officeDocument/2006/relationships/image" Target="../media/image710.png"/><Relationship Id="rId335" Type="http://schemas.openxmlformats.org/officeDocument/2006/relationships/customXml" Target="../ink/ink823.xml"/><Relationship Id="rId542" Type="http://schemas.openxmlformats.org/officeDocument/2006/relationships/image" Target="../media/image917.png"/><Relationship Id="rId181" Type="http://schemas.openxmlformats.org/officeDocument/2006/relationships/customXml" Target="../ink/ink746.xml"/><Relationship Id="rId402" Type="http://schemas.openxmlformats.org/officeDocument/2006/relationships/image" Target="../media/image847.png"/><Relationship Id="rId847" Type="http://schemas.openxmlformats.org/officeDocument/2006/relationships/image" Target="../media/image1069.png"/><Relationship Id="rId279" Type="http://schemas.openxmlformats.org/officeDocument/2006/relationships/customXml" Target="../ink/ink795.xml"/><Relationship Id="rId486" Type="http://schemas.openxmlformats.org/officeDocument/2006/relationships/image" Target="../media/image889.png"/><Relationship Id="rId693" Type="http://schemas.openxmlformats.org/officeDocument/2006/relationships/customXml" Target="../ink/ink1002.xml"/><Relationship Id="rId707" Type="http://schemas.openxmlformats.org/officeDocument/2006/relationships/customXml" Target="../ink/ink1009.xml"/><Relationship Id="rId43" Type="http://schemas.openxmlformats.org/officeDocument/2006/relationships/customXml" Target="../ink/ink677.xml"/><Relationship Id="rId139" Type="http://schemas.openxmlformats.org/officeDocument/2006/relationships/customXml" Target="../ink/ink725.xml"/><Relationship Id="rId346" Type="http://schemas.openxmlformats.org/officeDocument/2006/relationships/image" Target="../media/image819.png"/><Relationship Id="rId553" Type="http://schemas.openxmlformats.org/officeDocument/2006/relationships/customXml" Target="../ink/ink932.xml"/><Relationship Id="rId760" Type="http://schemas.openxmlformats.org/officeDocument/2006/relationships/customXml" Target="../ink/ink1036.xml"/><Relationship Id="rId192" Type="http://schemas.openxmlformats.org/officeDocument/2006/relationships/image" Target="../media/image742.png"/><Relationship Id="rId206" Type="http://schemas.openxmlformats.org/officeDocument/2006/relationships/image" Target="../media/image749.png"/><Relationship Id="rId413" Type="http://schemas.openxmlformats.org/officeDocument/2006/relationships/customXml" Target="../ink/ink862.xml"/><Relationship Id="rId497" Type="http://schemas.openxmlformats.org/officeDocument/2006/relationships/customXml" Target="../ink/ink904.xml"/><Relationship Id="rId620" Type="http://schemas.openxmlformats.org/officeDocument/2006/relationships/image" Target="../media/image956.png"/><Relationship Id="rId718" Type="http://schemas.openxmlformats.org/officeDocument/2006/relationships/image" Target="../media/image1005.png"/><Relationship Id="rId357" Type="http://schemas.openxmlformats.org/officeDocument/2006/relationships/customXml" Target="../ink/ink834.xml"/><Relationship Id="rId54" Type="http://schemas.openxmlformats.org/officeDocument/2006/relationships/image" Target="../media/image674.png"/><Relationship Id="rId217" Type="http://schemas.openxmlformats.org/officeDocument/2006/relationships/customXml" Target="../ink/ink764.xml"/><Relationship Id="rId564" Type="http://schemas.openxmlformats.org/officeDocument/2006/relationships/image" Target="../media/image928.png"/><Relationship Id="rId771" Type="http://schemas.openxmlformats.org/officeDocument/2006/relationships/image" Target="../media/image1031.png"/><Relationship Id="rId424" Type="http://schemas.openxmlformats.org/officeDocument/2006/relationships/image" Target="../media/image858.png"/><Relationship Id="rId631" Type="http://schemas.openxmlformats.org/officeDocument/2006/relationships/customXml" Target="../ink/ink971.xml"/><Relationship Id="rId729" Type="http://schemas.openxmlformats.org/officeDocument/2006/relationships/customXml" Target="../ink/ink1020.xml"/><Relationship Id="rId270" Type="http://schemas.openxmlformats.org/officeDocument/2006/relationships/image" Target="../media/image781.png"/><Relationship Id="rId65" Type="http://schemas.openxmlformats.org/officeDocument/2006/relationships/customXml" Target="../ink/ink688.xml"/><Relationship Id="rId130" Type="http://schemas.openxmlformats.org/officeDocument/2006/relationships/image" Target="../media/image711.png"/><Relationship Id="rId368" Type="http://schemas.openxmlformats.org/officeDocument/2006/relationships/image" Target="../media/image830.png"/><Relationship Id="rId575" Type="http://schemas.openxmlformats.org/officeDocument/2006/relationships/customXml" Target="../ink/ink943.xml"/><Relationship Id="rId782" Type="http://schemas.openxmlformats.org/officeDocument/2006/relationships/customXml" Target="../ink/ink1047.xml"/><Relationship Id="rId228" Type="http://schemas.openxmlformats.org/officeDocument/2006/relationships/image" Target="../media/image760.png"/><Relationship Id="rId435" Type="http://schemas.openxmlformats.org/officeDocument/2006/relationships/customXml" Target="../ink/ink873.xml"/><Relationship Id="rId642" Type="http://schemas.openxmlformats.org/officeDocument/2006/relationships/image" Target="../media/image967.png"/><Relationship Id="rId281" Type="http://schemas.openxmlformats.org/officeDocument/2006/relationships/customXml" Target="../ink/ink796.xml"/><Relationship Id="rId502" Type="http://schemas.openxmlformats.org/officeDocument/2006/relationships/image" Target="../media/image897.png"/><Relationship Id="rId76" Type="http://schemas.openxmlformats.org/officeDocument/2006/relationships/image" Target="../media/image684.png"/><Relationship Id="rId141" Type="http://schemas.openxmlformats.org/officeDocument/2006/relationships/customXml" Target="../ink/ink726.xml"/><Relationship Id="rId379" Type="http://schemas.openxmlformats.org/officeDocument/2006/relationships/customXml" Target="../ink/ink845.xml"/><Relationship Id="rId586" Type="http://schemas.openxmlformats.org/officeDocument/2006/relationships/image" Target="../media/image939.png"/><Relationship Id="rId793" Type="http://schemas.openxmlformats.org/officeDocument/2006/relationships/image" Target="../media/image1042.png"/><Relationship Id="rId807" Type="http://schemas.openxmlformats.org/officeDocument/2006/relationships/image" Target="../media/image1049.png"/><Relationship Id="rId7" Type="http://schemas.openxmlformats.org/officeDocument/2006/relationships/customXml" Target="../ink/ink659.xml"/><Relationship Id="rId239" Type="http://schemas.openxmlformats.org/officeDocument/2006/relationships/customXml" Target="../ink/ink775.xml"/><Relationship Id="rId446" Type="http://schemas.openxmlformats.org/officeDocument/2006/relationships/image" Target="../media/image869.png"/><Relationship Id="rId653" Type="http://schemas.openxmlformats.org/officeDocument/2006/relationships/customXml" Target="../ink/ink982.xml"/><Relationship Id="rId292" Type="http://schemas.openxmlformats.org/officeDocument/2006/relationships/image" Target="../media/image792.png"/><Relationship Id="rId306" Type="http://schemas.openxmlformats.org/officeDocument/2006/relationships/image" Target="../media/image799.png"/><Relationship Id="rId87" Type="http://schemas.openxmlformats.org/officeDocument/2006/relationships/customXml" Target="../ink/ink699.xml"/><Relationship Id="rId513" Type="http://schemas.openxmlformats.org/officeDocument/2006/relationships/customXml" Target="../ink/ink912.xml"/><Relationship Id="rId597" Type="http://schemas.openxmlformats.org/officeDocument/2006/relationships/customXml" Target="../ink/ink954.xml"/><Relationship Id="rId720" Type="http://schemas.openxmlformats.org/officeDocument/2006/relationships/image" Target="../media/image1006.png"/><Relationship Id="rId818" Type="http://schemas.openxmlformats.org/officeDocument/2006/relationships/customXml" Target="../ink/ink1065.xml"/><Relationship Id="rId152" Type="http://schemas.openxmlformats.org/officeDocument/2006/relationships/image" Target="../media/image722.png"/><Relationship Id="rId457" Type="http://schemas.openxmlformats.org/officeDocument/2006/relationships/customXml" Target="../ink/ink884.xml"/><Relationship Id="rId664" Type="http://schemas.openxmlformats.org/officeDocument/2006/relationships/image" Target="../media/image978.png"/><Relationship Id="rId14" Type="http://schemas.openxmlformats.org/officeDocument/2006/relationships/image" Target="../media/image654.png"/><Relationship Id="rId317" Type="http://schemas.openxmlformats.org/officeDocument/2006/relationships/customXml" Target="../ink/ink814.xml"/><Relationship Id="rId524" Type="http://schemas.openxmlformats.org/officeDocument/2006/relationships/image" Target="../media/image908.png"/><Relationship Id="rId731" Type="http://schemas.openxmlformats.org/officeDocument/2006/relationships/customXml" Target="../ink/ink1021.xml"/><Relationship Id="rId98" Type="http://schemas.openxmlformats.org/officeDocument/2006/relationships/image" Target="../media/image695.png"/><Relationship Id="rId163" Type="http://schemas.openxmlformats.org/officeDocument/2006/relationships/customXml" Target="../ink/ink737.xml"/><Relationship Id="rId370" Type="http://schemas.openxmlformats.org/officeDocument/2006/relationships/image" Target="../media/image831.png"/><Relationship Id="rId829" Type="http://schemas.openxmlformats.org/officeDocument/2006/relationships/image" Target="../media/image1060.png"/><Relationship Id="rId230" Type="http://schemas.openxmlformats.org/officeDocument/2006/relationships/image" Target="../media/image761.png"/><Relationship Id="rId468" Type="http://schemas.openxmlformats.org/officeDocument/2006/relationships/image" Target="../media/image880.png"/><Relationship Id="rId675" Type="http://schemas.openxmlformats.org/officeDocument/2006/relationships/customXml" Target="../ink/ink993.xml"/><Relationship Id="rId25" Type="http://schemas.openxmlformats.org/officeDocument/2006/relationships/customXml" Target="../ink/ink668.xml"/><Relationship Id="rId328" Type="http://schemas.openxmlformats.org/officeDocument/2006/relationships/image" Target="../media/image810.png"/><Relationship Id="rId535" Type="http://schemas.openxmlformats.org/officeDocument/2006/relationships/customXml" Target="../ink/ink923.xml"/><Relationship Id="rId742" Type="http://schemas.openxmlformats.org/officeDocument/2006/relationships/image" Target="../media/image1017.png"/><Relationship Id="rId174" Type="http://schemas.openxmlformats.org/officeDocument/2006/relationships/image" Target="../media/image733.png"/><Relationship Id="rId381" Type="http://schemas.openxmlformats.org/officeDocument/2006/relationships/customXml" Target="../ink/ink846.xml"/><Relationship Id="rId602" Type="http://schemas.openxmlformats.org/officeDocument/2006/relationships/image" Target="../media/image947.png"/><Relationship Id="rId241" Type="http://schemas.openxmlformats.org/officeDocument/2006/relationships/customXml" Target="../ink/ink776.xml"/><Relationship Id="rId479" Type="http://schemas.openxmlformats.org/officeDocument/2006/relationships/customXml" Target="../ink/ink895.xml"/><Relationship Id="rId686" Type="http://schemas.openxmlformats.org/officeDocument/2006/relationships/image" Target="../media/image989.png"/><Relationship Id="rId36" Type="http://schemas.openxmlformats.org/officeDocument/2006/relationships/image" Target="../media/image665.png"/><Relationship Id="rId339" Type="http://schemas.openxmlformats.org/officeDocument/2006/relationships/customXml" Target="../ink/ink825.xml"/><Relationship Id="rId546" Type="http://schemas.openxmlformats.org/officeDocument/2006/relationships/image" Target="../media/image919.png"/><Relationship Id="rId753" Type="http://schemas.openxmlformats.org/officeDocument/2006/relationships/image" Target="../media/image1022.png"/><Relationship Id="rId101" Type="http://schemas.openxmlformats.org/officeDocument/2006/relationships/customXml" Target="../ink/ink706.xml"/><Relationship Id="rId185" Type="http://schemas.openxmlformats.org/officeDocument/2006/relationships/customXml" Target="../ink/ink748.xml"/><Relationship Id="rId406" Type="http://schemas.openxmlformats.org/officeDocument/2006/relationships/image" Target="../media/image849.png"/><Relationship Id="rId392" Type="http://schemas.openxmlformats.org/officeDocument/2006/relationships/image" Target="../media/image842.png"/><Relationship Id="rId613" Type="http://schemas.openxmlformats.org/officeDocument/2006/relationships/customXml" Target="../ink/ink962.xml"/><Relationship Id="rId697" Type="http://schemas.openxmlformats.org/officeDocument/2006/relationships/customXml" Target="../ink/ink1004.xml"/><Relationship Id="rId820" Type="http://schemas.openxmlformats.org/officeDocument/2006/relationships/customXml" Target="../ink/ink1066.xml"/><Relationship Id="rId252" Type="http://schemas.openxmlformats.org/officeDocument/2006/relationships/image" Target="../media/image772.png"/><Relationship Id="rId47" Type="http://schemas.openxmlformats.org/officeDocument/2006/relationships/customXml" Target="../ink/ink679.xml"/><Relationship Id="rId112" Type="http://schemas.openxmlformats.org/officeDocument/2006/relationships/image" Target="../media/image702.png"/><Relationship Id="rId557" Type="http://schemas.openxmlformats.org/officeDocument/2006/relationships/customXml" Target="../ink/ink934.xml"/><Relationship Id="rId764" Type="http://schemas.openxmlformats.org/officeDocument/2006/relationships/customXml" Target="../ink/ink1038.xml"/><Relationship Id="rId196" Type="http://schemas.openxmlformats.org/officeDocument/2006/relationships/image" Target="../media/image744.png"/><Relationship Id="rId417" Type="http://schemas.openxmlformats.org/officeDocument/2006/relationships/customXml" Target="../ink/ink864.xml"/><Relationship Id="rId624" Type="http://schemas.openxmlformats.org/officeDocument/2006/relationships/image" Target="../media/image958.png"/><Relationship Id="rId831" Type="http://schemas.openxmlformats.org/officeDocument/2006/relationships/image" Target="../media/image1061.png"/><Relationship Id="rId263" Type="http://schemas.openxmlformats.org/officeDocument/2006/relationships/customXml" Target="../ink/ink787.xml"/><Relationship Id="rId470" Type="http://schemas.openxmlformats.org/officeDocument/2006/relationships/image" Target="../media/image881.png"/><Relationship Id="rId58" Type="http://schemas.openxmlformats.org/officeDocument/2006/relationships/image" Target="../media/image675.png"/><Relationship Id="rId123" Type="http://schemas.openxmlformats.org/officeDocument/2006/relationships/customXml" Target="../ink/ink717.xml"/><Relationship Id="rId330" Type="http://schemas.openxmlformats.org/officeDocument/2006/relationships/image" Target="../media/image811.png"/><Relationship Id="rId568" Type="http://schemas.openxmlformats.org/officeDocument/2006/relationships/image" Target="../media/image930.png"/><Relationship Id="rId775" Type="http://schemas.openxmlformats.org/officeDocument/2006/relationships/image" Target="../media/image1033.png"/><Relationship Id="rId428" Type="http://schemas.openxmlformats.org/officeDocument/2006/relationships/image" Target="../media/image860.png"/><Relationship Id="rId635" Type="http://schemas.openxmlformats.org/officeDocument/2006/relationships/customXml" Target="../ink/ink973.xml"/><Relationship Id="rId842" Type="http://schemas.openxmlformats.org/officeDocument/2006/relationships/customXml" Target="../ink/ink1077.xml"/><Relationship Id="rId274" Type="http://schemas.openxmlformats.org/officeDocument/2006/relationships/image" Target="../media/image783.png"/><Relationship Id="rId481" Type="http://schemas.openxmlformats.org/officeDocument/2006/relationships/customXml" Target="../ink/ink896.xml"/><Relationship Id="rId702" Type="http://schemas.openxmlformats.org/officeDocument/2006/relationships/image" Target="../media/image997.png"/><Relationship Id="rId69" Type="http://schemas.openxmlformats.org/officeDocument/2006/relationships/customXml" Target="../ink/ink690.xml"/><Relationship Id="rId134" Type="http://schemas.openxmlformats.org/officeDocument/2006/relationships/image" Target="../media/image713.png"/><Relationship Id="rId579" Type="http://schemas.openxmlformats.org/officeDocument/2006/relationships/customXml" Target="../ink/ink945.xml"/><Relationship Id="rId786" Type="http://schemas.openxmlformats.org/officeDocument/2006/relationships/customXml" Target="../ink/ink1049.xml"/><Relationship Id="rId341" Type="http://schemas.openxmlformats.org/officeDocument/2006/relationships/customXml" Target="../ink/ink826.xml"/><Relationship Id="rId439" Type="http://schemas.openxmlformats.org/officeDocument/2006/relationships/customXml" Target="../ink/ink875.xml"/><Relationship Id="rId646" Type="http://schemas.openxmlformats.org/officeDocument/2006/relationships/image" Target="../media/image969.png"/><Relationship Id="rId201" Type="http://schemas.openxmlformats.org/officeDocument/2006/relationships/customXml" Target="../ink/ink756.xml"/><Relationship Id="rId285" Type="http://schemas.openxmlformats.org/officeDocument/2006/relationships/customXml" Target="../ink/ink798.xml"/><Relationship Id="rId506" Type="http://schemas.openxmlformats.org/officeDocument/2006/relationships/image" Target="../media/image899.png"/><Relationship Id="rId853" Type="http://schemas.openxmlformats.org/officeDocument/2006/relationships/image" Target="../media/image1072.png"/><Relationship Id="rId492" Type="http://schemas.openxmlformats.org/officeDocument/2006/relationships/image" Target="../media/image892.png"/><Relationship Id="rId713" Type="http://schemas.openxmlformats.org/officeDocument/2006/relationships/customXml" Target="../ink/ink1012.xml"/><Relationship Id="rId797" Type="http://schemas.openxmlformats.org/officeDocument/2006/relationships/image" Target="../media/image1044.png"/><Relationship Id="rId145" Type="http://schemas.openxmlformats.org/officeDocument/2006/relationships/customXml" Target="../ink/ink728.xml"/><Relationship Id="rId352" Type="http://schemas.openxmlformats.org/officeDocument/2006/relationships/image" Target="../media/image822.png"/><Relationship Id="rId212" Type="http://schemas.openxmlformats.org/officeDocument/2006/relationships/image" Target="../media/image752.png"/><Relationship Id="rId657" Type="http://schemas.openxmlformats.org/officeDocument/2006/relationships/customXml" Target="../ink/ink984.xml"/><Relationship Id="rId296" Type="http://schemas.openxmlformats.org/officeDocument/2006/relationships/image" Target="../media/image794.png"/><Relationship Id="rId517" Type="http://schemas.openxmlformats.org/officeDocument/2006/relationships/customXml" Target="../ink/ink914.xml"/><Relationship Id="rId724" Type="http://schemas.openxmlformats.org/officeDocument/2006/relationships/image" Target="../media/image1008.png"/><Relationship Id="rId60" Type="http://schemas.openxmlformats.org/officeDocument/2006/relationships/image" Target="../media/image676.png"/><Relationship Id="rId156" Type="http://schemas.openxmlformats.org/officeDocument/2006/relationships/image" Target="../media/image724.png"/><Relationship Id="rId363" Type="http://schemas.openxmlformats.org/officeDocument/2006/relationships/customXml" Target="../ink/ink837.xml"/><Relationship Id="rId570" Type="http://schemas.openxmlformats.org/officeDocument/2006/relationships/image" Target="../media/image931.png"/><Relationship Id="rId223" Type="http://schemas.openxmlformats.org/officeDocument/2006/relationships/customXml" Target="../ink/ink767.xml"/><Relationship Id="rId430" Type="http://schemas.openxmlformats.org/officeDocument/2006/relationships/image" Target="../media/image861.png"/><Relationship Id="rId668" Type="http://schemas.openxmlformats.org/officeDocument/2006/relationships/image" Target="../media/image980.png"/><Relationship Id="rId18" Type="http://schemas.openxmlformats.org/officeDocument/2006/relationships/image" Target="../media/image656.png"/><Relationship Id="rId528" Type="http://schemas.openxmlformats.org/officeDocument/2006/relationships/image" Target="../media/image910.png"/><Relationship Id="rId735" Type="http://schemas.openxmlformats.org/officeDocument/2006/relationships/customXml" Target="../ink/ink1023.xml"/><Relationship Id="rId167" Type="http://schemas.openxmlformats.org/officeDocument/2006/relationships/customXml" Target="../ink/ink739.xml"/><Relationship Id="rId374" Type="http://schemas.openxmlformats.org/officeDocument/2006/relationships/image" Target="../media/image833.png"/><Relationship Id="rId581" Type="http://schemas.openxmlformats.org/officeDocument/2006/relationships/customXml" Target="../ink/ink946.xml"/><Relationship Id="rId71" Type="http://schemas.openxmlformats.org/officeDocument/2006/relationships/customXml" Target="../ink/ink691.xml"/><Relationship Id="rId234" Type="http://schemas.openxmlformats.org/officeDocument/2006/relationships/image" Target="../media/image763.png"/><Relationship Id="rId679" Type="http://schemas.openxmlformats.org/officeDocument/2006/relationships/customXml" Target="../ink/ink995.xml"/><Relationship Id="rId802" Type="http://schemas.openxmlformats.org/officeDocument/2006/relationships/customXml" Target="../ink/ink1057.xml"/><Relationship Id="rId2" Type="http://schemas.openxmlformats.org/officeDocument/2006/relationships/notesSlide" Target="../notesSlides/notesSlide19.xml"/><Relationship Id="rId29" Type="http://schemas.openxmlformats.org/officeDocument/2006/relationships/customXml" Target="../ink/ink670.xml"/><Relationship Id="rId441" Type="http://schemas.openxmlformats.org/officeDocument/2006/relationships/customXml" Target="../ink/ink876.xml"/><Relationship Id="rId539" Type="http://schemas.openxmlformats.org/officeDocument/2006/relationships/customXml" Target="../ink/ink925.xml"/><Relationship Id="rId746" Type="http://schemas.openxmlformats.org/officeDocument/2006/relationships/image" Target="../media/image1019.png"/><Relationship Id="rId178" Type="http://schemas.openxmlformats.org/officeDocument/2006/relationships/image" Target="../media/image735.png"/><Relationship Id="rId301" Type="http://schemas.openxmlformats.org/officeDocument/2006/relationships/customXml" Target="../ink/ink806.xml"/><Relationship Id="rId82" Type="http://schemas.openxmlformats.org/officeDocument/2006/relationships/image" Target="../media/image687.png"/><Relationship Id="rId385" Type="http://schemas.openxmlformats.org/officeDocument/2006/relationships/customXml" Target="../ink/ink848.xml"/><Relationship Id="rId592" Type="http://schemas.openxmlformats.org/officeDocument/2006/relationships/image" Target="../media/image942.png"/><Relationship Id="rId606" Type="http://schemas.openxmlformats.org/officeDocument/2006/relationships/image" Target="../media/image949.png"/><Relationship Id="rId813" Type="http://schemas.openxmlformats.org/officeDocument/2006/relationships/image" Target="../media/image1052.png"/><Relationship Id="rId245" Type="http://schemas.openxmlformats.org/officeDocument/2006/relationships/customXml" Target="../ink/ink778.xml"/><Relationship Id="rId452" Type="http://schemas.openxmlformats.org/officeDocument/2006/relationships/image" Target="../media/image872.png"/><Relationship Id="rId105" Type="http://schemas.openxmlformats.org/officeDocument/2006/relationships/customXml" Target="../ink/ink708.xml"/><Relationship Id="rId312" Type="http://schemas.openxmlformats.org/officeDocument/2006/relationships/image" Target="../media/image802.png"/><Relationship Id="rId757" Type="http://schemas.openxmlformats.org/officeDocument/2006/relationships/image" Target="../media/image1024.png"/><Relationship Id="rId93" Type="http://schemas.openxmlformats.org/officeDocument/2006/relationships/customXml" Target="../ink/ink702.xml"/><Relationship Id="rId189" Type="http://schemas.openxmlformats.org/officeDocument/2006/relationships/customXml" Target="../ink/ink750.xml"/><Relationship Id="rId396" Type="http://schemas.openxmlformats.org/officeDocument/2006/relationships/image" Target="../media/image844.png"/><Relationship Id="rId617" Type="http://schemas.openxmlformats.org/officeDocument/2006/relationships/customXml" Target="../ink/ink964.xml"/><Relationship Id="rId824" Type="http://schemas.openxmlformats.org/officeDocument/2006/relationships/customXml" Target="../ink/ink1068.xml"/><Relationship Id="rId256" Type="http://schemas.openxmlformats.org/officeDocument/2006/relationships/image" Target="../media/image774.png"/><Relationship Id="rId463" Type="http://schemas.openxmlformats.org/officeDocument/2006/relationships/customXml" Target="../ink/ink887.xml"/><Relationship Id="rId670" Type="http://schemas.openxmlformats.org/officeDocument/2006/relationships/image" Target="../media/image981.png"/><Relationship Id="rId116" Type="http://schemas.openxmlformats.org/officeDocument/2006/relationships/image" Target="../media/image704.png"/><Relationship Id="rId323" Type="http://schemas.openxmlformats.org/officeDocument/2006/relationships/customXml" Target="../ink/ink817.xml"/><Relationship Id="rId530" Type="http://schemas.openxmlformats.org/officeDocument/2006/relationships/image" Target="../media/image911.png"/><Relationship Id="rId768" Type="http://schemas.openxmlformats.org/officeDocument/2006/relationships/customXml" Target="../ink/ink1040.xml"/><Relationship Id="rId20" Type="http://schemas.openxmlformats.org/officeDocument/2006/relationships/image" Target="../media/image657.png"/><Relationship Id="rId628" Type="http://schemas.openxmlformats.org/officeDocument/2006/relationships/image" Target="../media/image960.png"/><Relationship Id="rId835" Type="http://schemas.openxmlformats.org/officeDocument/2006/relationships/image" Target="../media/image1063.png"/><Relationship Id="rId267" Type="http://schemas.openxmlformats.org/officeDocument/2006/relationships/customXml" Target="../ink/ink789.xml"/><Relationship Id="rId474" Type="http://schemas.openxmlformats.org/officeDocument/2006/relationships/image" Target="../media/image883.png"/><Relationship Id="rId127" Type="http://schemas.openxmlformats.org/officeDocument/2006/relationships/customXml" Target="../ink/ink719.xml"/><Relationship Id="rId681" Type="http://schemas.openxmlformats.org/officeDocument/2006/relationships/customXml" Target="../ink/ink996.xml"/><Relationship Id="rId779" Type="http://schemas.openxmlformats.org/officeDocument/2006/relationships/image" Target="../media/image1035.png"/><Relationship Id="rId31" Type="http://schemas.openxmlformats.org/officeDocument/2006/relationships/customXml" Target="../ink/ink671.xml"/><Relationship Id="rId334" Type="http://schemas.openxmlformats.org/officeDocument/2006/relationships/image" Target="../media/image813.png"/><Relationship Id="rId541" Type="http://schemas.openxmlformats.org/officeDocument/2006/relationships/customXml" Target="../ink/ink926.xml"/><Relationship Id="rId639" Type="http://schemas.openxmlformats.org/officeDocument/2006/relationships/customXml" Target="../ink/ink975.xml"/><Relationship Id="rId180" Type="http://schemas.openxmlformats.org/officeDocument/2006/relationships/image" Target="../media/image736.png"/><Relationship Id="rId278" Type="http://schemas.openxmlformats.org/officeDocument/2006/relationships/image" Target="../media/image785.png"/><Relationship Id="rId401" Type="http://schemas.openxmlformats.org/officeDocument/2006/relationships/customXml" Target="../ink/ink856.xml"/><Relationship Id="rId846" Type="http://schemas.openxmlformats.org/officeDocument/2006/relationships/customXml" Target="../ink/ink1079.xml"/><Relationship Id="rId485" Type="http://schemas.openxmlformats.org/officeDocument/2006/relationships/customXml" Target="../ink/ink898.xml"/><Relationship Id="rId692" Type="http://schemas.openxmlformats.org/officeDocument/2006/relationships/image" Target="../media/image992.png"/><Relationship Id="rId706" Type="http://schemas.openxmlformats.org/officeDocument/2006/relationships/image" Target="../media/image999.png"/><Relationship Id="rId42" Type="http://schemas.openxmlformats.org/officeDocument/2006/relationships/image" Target="../media/image668.png"/><Relationship Id="rId138" Type="http://schemas.openxmlformats.org/officeDocument/2006/relationships/image" Target="../media/image715.png"/><Relationship Id="rId345" Type="http://schemas.openxmlformats.org/officeDocument/2006/relationships/customXml" Target="../ink/ink828.xml"/><Relationship Id="rId552" Type="http://schemas.openxmlformats.org/officeDocument/2006/relationships/image" Target="../media/image922.png"/><Relationship Id="rId191" Type="http://schemas.openxmlformats.org/officeDocument/2006/relationships/customXml" Target="../ink/ink751.xml"/><Relationship Id="rId205" Type="http://schemas.openxmlformats.org/officeDocument/2006/relationships/customXml" Target="../ink/ink758.xml"/><Relationship Id="rId412" Type="http://schemas.openxmlformats.org/officeDocument/2006/relationships/image" Target="../media/image852.png"/><Relationship Id="rId289" Type="http://schemas.openxmlformats.org/officeDocument/2006/relationships/customXml" Target="../ink/ink800.xml"/><Relationship Id="rId496" Type="http://schemas.openxmlformats.org/officeDocument/2006/relationships/image" Target="../media/image894.png"/><Relationship Id="rId717" Type="http://schemas.openxmlformats.org/officeDocument/2006/relationships/customXml" Target="../ink/ink1014.xml"/><Relationship Id="rId53" Type="http://schemas.openxmlformats.org/officeDocument/2006/relationships/customXml" Target="../ink/ink682.xml"/><Relationship Id="rId149" Type="http://schemas.openxmlformats.org/officeDocument/2006/relationships/customXml" Target="../ink/ink730.xml"/><Relationship Id="rId356" Type="http://schemas.openxmlformats.org/officeDocument/2006/relationships/image" Target="../media/image824.png"/><Relationship Id="rId563" Type="http://schemas.openxmlformats.org/officeDocument/2006/relationships/customXml" Target="../ink/ink937.xml"/><Relationship Id="rId770" Type="http://schemas.openxmlformats.org/officeDocument/2006/relationships/customXml" Target="../ink/ink1041.xml"/><Relationship Id="rId216" Type="http://schemas.openxmlformats.org/officeDocument/2006/relationships/image" Target="../media/image754.png"/><Relationship Id="rId423" Type="http://schemas.openxmlformats.org/officeDocument/2006/relationships/customXml" Target="../ink/ink867.xml"/><Relationship Id="rId630" Type="http://schemas.openxmlformats.org/officeDocument/2006/relationships/image" Target="../media/image961.png"/><Relationship Id="rId728" Type="http://schemas.openxmlformats.org/officeDocument/2006/relationships/image" Target="../media/image1010.png"/><Relationship Id="rId64" Type="http://schemas.openxmlformats.org/officeDocument/2006/relationships/image" Target="../media/image678.png"/><Relationship Id="rId367" Type="http://schemas.openxmlformats.org/officeDocument/2006/relationships/customXml" Target="../ink/ink839.xml"/><Relationship Id="rId574" Type="http://schemas.openxmlformats.org/officeDocument/2006/relationships/image" Target="../media/image933.png"/><Relationship Id="rId227" Type="http://schemas.openxmlformats.org/officeDocument/2006/relationships/customXml" Target="../ink/ink769.xml"/><Relationship Id="rId781" Type="http://schemas.openxmlformats.org/officeDocument/2006/relationships/image" Target="../media/image1036.png"/><Relationship Id="rId434" Type="http://schemas.openxmlformats.org/officeDocument/2006/relationships/image" Target="../media/image863.png"/><Relationship Id="rId641" Type="http://schemas.openxmlformats.org/officeDocument/2006/relationships/customXml" Target="../ink/ink976.xml"/><Relationship Id="rId739" Type="http://schemas.openxmlformats.org/officeDocument/2006/relationships/customXml" Target="../ink/ink1025.xml"/><Relationship Id="rId280" Type="http://schemas.openxmlformats.org/officeDocument/2006/relationships/image" Target="../media/image786.png"/><Relationship Id="rId501" Type="http://schemas.openxmlformats.org/officeDocument/2006/relationships/customXml" Target="../ink/ink906.xml"/><Relationship Id="rId75" Type="http://schemas.openxmlformats.org/officeDocument/2006/relationships/customXml" Target="../ink/ink693.xml"/><Relationship Id="rId140" Type="http://schemas.openxmlformats.org/officeDocument/2006/relationships/image" Target="../media/image716.png"/><Relationship Id="rId378" Type="http://schemas.openxmlformats.org/officeDocument/2006/relationships/image" Target="../media/image835.png"/><Relationship Id="rId585" Type="http://schemas.openxmlformats.org/officeDocument/2006/relationships/customXml" Target="../ink/ink948.xml"/><Relationship Id="rId792" Type="http://schemas.openxmlformats.org/officeDocument/2006/relationships/customXml" Target="../ink/ink1052.xml"/><Relationship Id="rId806" Type="http://schemas.openxmlformats.org/officeDocument/2006/relationships/customXml" Target="../ink/ink1059.xml"/><Relationship Id="rId6" Type="http://schemas.openxmlformats.org/officeDocument/2006/relationships/image" Target="../media/image650.png"/><Relationship Id="rId238" Type="http://schemas.openxmlformats.org/officeDocument/2006/relationships/image" Target="../media/image765.png"/><Relationship Id="rId445" Type="http://schemas.openxmlformats.org/officeDocument/2006/relationships/customXml" Target="../ink/ink878.xml"/><Relationship Id="rId652" Type="http://schemas.openxmlformats.org/officeDocument/2006/relationships/image" Target="../media/image972.png"/><Relationship Id="rId291" Type="http://schemas.openxmlformats.org/officeDocument/2006/relationships/customXml" Target="../ink/ink801.xml"/><Relationship Id="rId305" Type="http://schemas.openxmlformats.org/officeDocument/2006/relationships/customXml" Target="../ink/ink808.xml"/><Relationship Id="rId512" Type="http://schemas.openxmlformats.org/officeDocument/2006/relationships/image" Target="../media/image902.png"/><Relationship Id="rId86" Type="http://schemas.openxmlformats.org/officeDocument/2006/relationships/image" Target="../media/image689.png"/><Relationship Id="rId151" Type="http://schemas.openxmlformats.org/officeDocument/2006/relationships/customXml" Target="../ink/ink731.xml"/><Relationship Id="rId389" Type="http://schemas.openxmlformats.org/officeDocument/2006/relationships/customXml" Target="../ink/ink850.xml"/><Relationship Id="rId596" Type="http://schemas.openxmlformats.org/officeDocument/2006/relationships/image" Target="../media/image944.png"/><Relationship Id="rId817" Type="http://schemas.openxmlformats.org/officeDocument/2006/relationships/image" Target="../media/image1054.png"/><Relationship Id="rId249" Type="http://schemas.openxmlformats.org/officeDocument/2006/relationships/customXml" Target="../ink/ink780.xml"/><Relationship Id="rId456" Type="http://schemas.openxmlformats.org/officeDocument/2006/relationships/image" Target="../media/image874.png"/><Relationship Id="rId663" Type="http://schemas.openxmlformats.org/officeDocument/2006/relationships/customXml" Target="../ink/ink987.xml"/><Relationship Id="rId13" Type="http://schemas.openxmlformats.org/officeDocument/2006/relationships/customXml" Target="../ink/ink662.xml"/><Relationship Id="rId109" Type="http://schemas.openxmlformats.org/officeDocument/2006/relationships/customXml" Target="../ink/ink710.xml"/><Relationship Id="rId316" Type="http://schemas.openxmlformats.org/officeDocument/2006/relationships/image" Target="../media/image804.png"/><Relationship Id="rId523" Type="http://schemas.openxmlformats.org/officeDocument/2006/relationships/customXml" Target="../ink/ink917.xml"/><Relationship Id="rId97" Type="http://schemas.openxmlformats.org/officeDocument/2006/relationships/customXml" Target="../ink/ink704.xml"/><Relationship Id="rId730" Type="http://schemas.openxmlformats.org/officeDocument/2006/relationships/image" Target="../media/image1011.png"/><Relationship Id="rId828" Type="http://schemas.openxmlformats.org/officeDocument/2006/relationships/customXml" Target="../ink/ink1070.xml"/><Relationship Id="rId162" Type="http://schemas.openxmlformats.org/officeDocument/2006/relationships/image" Target="../media/image727.png"/><Relationship Id="rId467" Type="http://schemas.openxmlformats.org/officeDocument/2006/relationships/customXml" Target="../ink/ink889.xml"/><Relationship Id="rId674" Type="http://schemas.openxmlformats.org/officeDocument/2006/relationships/image" Target="../media/image983.png"/><Relationship Id="rId24" Type="http://schemas.openxmlformats.org/officeDocument/2006/relationships/image" Target="../media/image659.png"/><Relationship Id="rId327" Type="http://schemas.openxmlformats.org/officeDocument/2006/relationships/customXml" Target="../ink/ink819.xml"/><Relationship Id="rId534" Type="http://schemas.openxmlformats.org/officeDocument/2006/relationships/image" Target="../media/image913.png"/><Relationship Id="rId741" Type="http://schemas.openxmlformats.org/officeDocument/2006/relationships/customXml" Target="../ink/ink1026.xml"/><Relationship Id="rId839" Type="http://schemas.openxmlformats.org/officeDocument/2006/relationships/image" Target="../media/image1065.png"/><Relationship Id="rId173" Type="http://schemas.openxmlformats.org/officeDocument/2006/relationships/customXml" Target="../ink/ink742.xml"/><Relationship Id="rId380" Type="http://schemas.openxmlformats.org/officeDocument/2006/relationships/image" Target="../media/image836.png"/><Relationship Id="rId601" Type="http://schemas.openxmlformats.org/officeDocument/2006/relationships/customXml" Target="../ink/ink956.xml"/><Relationship Id="rId240" Type="http://schemas.openxmlformats.org/officeDocument/2006/relationships/image" Target="../media/image766.png"/><Relationship Id="rId478" Type="http://schemas.openxmlformats.org/officeDocument/2006/relationships/image" Target="../media/image885.png"/><Relationship Id="rId685" Type="http://schemas.openxmlformats.org/officeDocument/2006/relationships/customXml" Target="../ink/ink998.xml"/><Relationship Id="rId850" Type="http://schemas.openxmlformats.org/officeDocument/2006/relationships/customXml" Target="../ink/ink1081.xml"/><Relationship Id="rId35" Type="http://schemas.openxmlformats.org/officeDocument/2006/relationships/customXml" Target="../ink/ink673.xml"/><Relationship Id="rId77" Type="http://schemas.openxmlformats.org/officeDocument/2006/relationships/customXml" Target="../ink/ink694.xml"/><Relationship Id="rId100" Type="http://schemas.openxmlformats.org/officeDocument/2006/relationships/image" Target="../media/image696.png"/><Relationship Id="rId282" Type="http://schemas.openxmlformats.org/officeDocument/2006/relationships/image" Target="../media/image787.png"/><Relationship Id="rId338" Type="http://schemas.openxmlformats.org/officeDocument/2006/relationships/image" Target="../media/image815.png"/><Relationship Id="rId503" Type="http://schemas.openxmlformats.org/officeDocument/2006/relationships/customXml" Target="../ink/ink907.xml"/><Relationship Id="rId545" Type="http://schemas.openxmlformats.org/officeDocument/2006/relationships/customXml" Target="../ink/ink928.xml"/><Relationship Id="rId587" Type="http://schemas.openxmlformats.org/officeDocument/2006/relationships/customXml" Target="../ink/ink949.xml"/><Relationship Id="rId710" Type="http://schemas.openxmlformats.org/officeDocument/2006/relationships/image" Target="../media/image1001.png"/><Relationship Id="rId752" Type="http://schemas.openxmlformats.org/officeDocument/2006/relationships/customXml" Target="../ink/ink1032.xml"/><Relationship Id="rId808" Type="http://schemas.openxmlformats.org/officeDocument/2006/relationships/customXml" Target="../ink/ink1060.xml"/><Relationship Id="rId8" Type="http://schemas.openxmlformats.org/officeDocument/2006/relationships/image" Target="../media/image651.png"/><Relationship Id="rId142" Type="http://schemas.openxmlformats.org/officeDocument/2006/relationships/image" Target="../media/image717.png"/><Relationship Id="rId184" Type="http://schemas.openxmlformats.org/officeDocument/2006/relationships/image" Target="../media/image738.png"/><Relationship Id="rId391" Type="http://schemas.openxmlformats.org/officeDocument/2006/relationships/customXml" Target="../ink/ink851.xml"/><Relationship Id="rId405" Type="http://schemas.openxmlformats.org/officeDocument/2006/relationships/customXml" Target="../ink/ink858.xml"/><Relationship Id="rId447" Type="http://schemas.openxmlformats.org/officeDocument/2006/relationships/customXml" Target="../ink/ink879.xml"/><Relationship Id="rId612" Type="http://schemas.openxmlformats.org/officeDocument/2006/relationships/image" Target="../media/image952.png"/><Relationship Id="rId794" Type="http://schemas.openxmlformats.org/officeDocument/2006/relationships/customXml" Target="../ink/ink1053.xml"/><Relationship Id="rId251" Type="http://schemas.openxmlformats.org/officeDocument/2006/relationships/customXml" Target="../ink/ink781.xml"/><Relationship Id="rId489" Type="http://schemas.openxmlformats.org/officeDocument/2006/relationships/customXml" Target="../ink/ink900.xml"/><Relationship Id="rId654" Type="http://schemas.openxmlformats.org/officeDocument/2006/relationships/image" Target="../media/image973.png"/><Relationship Id="rId696" Type="http://schemas.openxmlformats.org/officeDocument/2006/relationships/image" Target="../media/image994.png"/><Relationship Id="rId46" Type="http://schemas.openxmlformats.org/officeDocument/2006/relationships/image" Target="../media/image670.png"/><Relationship Id="rId293" Type="http://schemas.openxmlformats.org/officeDocument/2006/relationships/customXml" Target="../ink/ink802.xml"/><Relationship Id="rId307" Type="http://schemas.openxmlformats.org/officeDocument/2006/relationships/customXml" Target="../ink/ink809.xml"/><Relationship Id="rId349" Type="http://schemas.openxmlformats.org/officeDocument/2006/relationships/customXml" Target="../ink/ink830.xml"/><Relationship Id="rId514" Type="http://schemas.openxmlformats.org/officeDocument/2006/relationships/image" Target="../media/image903.png"/><Relationship Id="rId556" Type="http://schemas.openxmlformats.org/officeDocument/2006/relationships/image" Target="../media/image924.png"/><Relationship Id="rId721" Type="http://schemas.openxmlformats.org/officeDocument/2006/relationships/customXml" Target="../ink/ink1016.xml"/><Relationship Id="rId763" Type="http://schemas.openxmlformats.org/officeDocument/2006/relationships/image" Target="../media/image1027.png"/><Relationship Id="rId88" Type="http://schemas.openxmlformats.org/officeDocument/2006/relationships/image" Target="../media/image690.png"/><Relationship Id="rId111" Type="http://schemas.openxmlformats.org/officeDocument/2006/relationships/customXml" Target="../ink/ink711.xml"/><Relationship Id="rId153" Type="http://schemas.openxmlformats.org/officeDocument/2006/relationships/customXml" Target="../ink/ink732.xml"/><Relationship Id="rId195" Type="http://schemas.openxmlformats.org/officeDocument/2006/relationships/customXml" Target="../ink/ink753.xml"/><Relationship Id="rId209" Type="http://schemas.openxmlformats.org/officeDocument/2006/relationships/customXml" Target="../ink/ink760.xml"/><Relationship Id="rId360" Type="http://schemas.openxmlformats.org/officeDocument/2006/relationships/image" Target="../media/image826.png"/><Relationship Id="rId416" Type="http://schemas.openxmlformats.org/officeDocument/2006/relationships/image" Target="../media/image854.png"/><Relationship Id="rId598" Type="http://schemas.openxmlformats.org/officeDocument/2006/relationships/image" Target="../media/image945.png"/><Relationship Id="rId819" Type="http://schemas.openxmlformats.org/officeDocument/2006/relationships/image" Target="../media/image1055.png"/><Relationship Id="rId220" Type="http://schemas.openxmlformats.org/officeDocument/2006/relationships/image" Target="../media/image756.png"/><Relationship Id="rId458" Type="http://schemas.openxmlformats.org/officeDocument/2006/relationships/image" Target="../media/image875.png"/><Relationship Id="rId623" Type="http://schemas.openxmlformats.org/officeDocument/2006/relationships/customXml" Target="../ink/ink967.xml"/><Relationship Id="rId665" Type="http://schemas.openxmlformats.org/officeDocument/2006/relationships/customXml" Target="../ink/ink988.xml"/><Relationship Id="rId830" Type="http://schemas.openxmlformats.org/officeDocument/2006/relationships/customXml" Target="../ink/ink1071.xml"/><Relationship Id="rId15" Type="http://schemas.openxmlformats.org/officeDocument/2006/relationships/customXml" Target="../ink/ink663.xml"/><Relationship Id="rId57" Type="http://schemas.openxmlformats.org/officeDocument/2006/relationships/customXml" Target="../ink/ink684.xml"/><Relationship Id="rId262" Type="http://schemas.openxmlformats.org/officeDocument/2006/relationships/image" Target="../media/image777.png"/><Relationship Id="rId318" Type="http://schemas.openxmlformats.org/officeDocument/2006/relationships/image" Target="../media/image805.png"/><Relationship Id="rId525" Type="http://schemas.openxmlformats.org/officeDocument/2006/relationships/customXml" Target="../ink/ink918.xml"/><Relationship Id="rId567" Type="http://schemas.openxmlformats.org/officeDocument/2006/relationships/customXml" Target="../ink/ink939.xml"/><Relationship Id="rId732" Type="http://schemas.openxmlformats.org/officeDocument/2006/relationships/image" Target="../media/image1012.png"/><Relationship Id="rId99" Type="http://schemas.openxmlformats.org/officeDocument/2006/relationships/customXml" Target="../ink/ink705.xml"/><Relationship Id="rId122" Type="http://schemas.openxmlformats.org/officeDocument/2006/relationships/image" Target="../media/image707.png"/><Relationship Id="rId164" Type="http://schemas.openxmlformats.org/officeDocument/2006/relationships/image" Target="../media/image728.png"/><Relationship Id="rId371" Type="http://schemas.openxmlformats.org/officeDocument/2006/relationships/customXml" Target="../ink/ink841.xml"/><Relationship Id="rId774" Type="http://schemas.openxmlformats.org/officeDocument/2006/relationships/customXml" Target="../ink/ink1043.xml"/><Relationship Id="rId427" Type="http://schemas.openxmlformats.org/officeDocument/2006/relationships/customXml" Target="../ink/ink869.xml"/><Relationship Id="rId469" Type="http://schemas.openxmlformats.org/officeDocument/2006/relationships/customXml" Target="../ink/ink890.xml"/><Relationship Id="rId634" Type="http://schemas.openxmlformats.org/officeDocument/2006/relationships/image" Target="../media/image963.png"/><Relationship Id="rId676" Type="http://schemas.openxmlformats.org/officeDocument/2006/relationships/image" Target="../media/image984.png"/><Relationship Id="rId841" Type="http://schemas.openxmlformats.org/officeDocument/2006/relationships/image" Target="../media/image1066.png"/><Relationship Id="rId26" Type="http://schemas.openxmlformats.org/officeDocument/2006/relationships/image" Target="../media/image660.png"/><Relationship Id="rId231" Type="http://schemas.openxmlformats.org/officeDocument/2006/relationships/customXml" Target="../ink/ink771.xml"/><Relationship Id="rId273" Type="http://schemas.openxmlformats.org/officeDocument/2006/relationships/customXml" Target="../ink/ink792.xml"/><Relationship Id="rId329" Type="http://schemas.openxmlformats.org/officeDocument/2006/relationships/customXml" Target="../ink/ink820.xml"/><Relationship Id="rId480" Type="http://schemas.openxmlformats.org/officeDocument/2006/relationships/image" Target="../media/image886.png"/><Relationship Id="rId536" Type="http://schemas.openxmlformats.org/officeDocument/2006/relationships/image" Target="../media/image914.png"/><Relationship Id="rId701" Type="http://schemas.openxmlformats.org/officeDocument/2006/relationships/customXml" Target="../ink/ink1006.xml"/><Relationship Id="rId68" Type="http://schemas.openxmlformats.org/officeDocument/2006/relationships/image" Target="../media/image680.png"/><Relationship Id="rId133" Type="http://schemas.openxmlformats.org/officeDocument/2006/relationships/customXml" Target="../ink/ink722.xml"/><Relationship Id="rId175" Type="http://schemas.openxmlformats.org/officeDocument/2006/relationships/customXml" Target="../ink/ink743.xml"/><Relationship Id="rId340" Type="http://schemas.openxmlformats.org/officeDocument/2006/relationships/image" Target="../media/image816.png"/><Relationship Id="rId578" Type="http://schemas.openxmlformats.org/officeDocument/2006/relationships/image" Target="../media/image935.png"/><Relationship Id="rId743" Type="http://schemas.openxmlformats.org/officeDocument/2006/relationships/customXml" Target="../ink/ink1027.xml"/><Relationship Id="rId785" Type="http://schemas.openxmlformats.org/officeDocument/2006/relationships/image" Target="../media/image1038.png"/><Relationship Id="rId200" Type="http://schemas.openxmlformats.org/officeDocument/2006/relationships/image" Target="../media/image746.png"/><Relationship Id="rId382" Type="http://schemas.openxmlformats.org/officeDocument/2006/relationships/image" Target="../media/image837.png"/><Relationship Id="rId438" Type="http://schemas.openxmlformats.org/officeDocument/2006/relationships/image" Target="../media/image865.png"/><Relationship Id="rId603" Type="http://schemas.openxmlformats.org/officeDocument/2006/relationships/customXml" Target="../ink/ink957.xml"/><Relationship Id="rId645" Type="http://schemas.openxmlformats.org/officeDocument/2006/relationships/customXml" Target="../ink/ink978.xml"/><Relationship Id="rId687" Type="http://schemas.openxmlformats.org/officeDocument/2006/relationships/customXml" Target="../ink/ink999.xml"/><Relationship Id="rId810" Type="http://schemas.openxmlformats.org/officeDocument/2006/relationships/customXml" Target="../ink/ink1061.xml"/><Relationship Id="rId852" Type="http://schemas.openxmlformats.org/officeDocument/2006/relationships/customXml" Target="../ink/ink1082.xml"/><Relationship Id="rId242" Type="http://schemas.openxmlformats.org/officeDocument/2006/relationships/image" Target="../media/image767.png"/><Relationship Id="rId284" Type="http://schemas.openxmlformats.org/officeDocument/2006/relationships/image" Target="../media/image788.png"/><Relationship Id="rId491" Type="http://schemas.openxmlformats.org/officeDocument/2006/relationships/customXml" Target="../ink/ink901.xml"/><Relationship Id="rId505" Type="http://schemas.openxmlformats.org/officeDocument/2006/relationships/customXml" Target="../ink/ink908.xml"/><Relationship Id="rId712" Type="http://schemas.openxmlformats.org/officeDocument/2006/relationships/image" Target="../media/image1002.png"/><Relationship Id="rId37" Type="http://schemas.openxmlformats.org/officeDocument/2006/relationships/customXml" Target="../ink/ink674.xml"/><Relationship Id="rId79" Type="http://schemas.openxmlformats.org/officeDocument/2006/relationships/customXml" Target="../ink/ink695.xml"/><Relationship Id="rId102" Type="http://schemas.openxmlformats.org/officeDocument/2006/relationships/image" Target="../media/image697.png"/><Relationship Id="rId144" Type="http://schemas.openxmlformats.org/officeDocument/2006/relationships/image" Target="../media/image718.png"/><Relationship Id="rId547" Type="http://schemas.openxmlformats.org/officeDocument/2006/relationships/customXml" Target="../ink/ink929.xml"/><Relationship Id="rId589" Type="http://schemas.openxmlformats.org/officeDocument/2006/relationships/customXml" Target="../ink/ink950.xml"/><Relationship Id="rId754" Type="http://schemas.openxmlformats.org/officeDocument/2006/relationships/customXml" Target="../ink/ink1033.xml"/><Relationship Id="rId796" Type="http://schemas.openxmlformats.org/officeDocument/2006/relationships/customXml" Target="../ink/ink1054.xml"/><Relationship Id="rId90" Type="http://schemas.openxmlformats.org/officeDocument/2006/relationships/image" Target="../media/image691.png"/><Relationship Id="rId186" Type="http://schemas.openxmlformats.org/officeDocument/2006/relationships/image" Target="../media/image739.png"/><Relationship Id="rId351" Type="http://schemas.openxmlformats.org/officeDocument/2006/relationships/customXml" Target="../ink/ink831.xml"/><Relationship Id="rId393" Type="http://schemas.openxmlformats.org/officeDocument/2006/relationships/customXml" Target="../ink/ink852.xml"/><Relationship Id="rId407" Type="http://schemas.openxmlformats.org/officeDocument/2006/relationships/customXml" Target="../ink/ink859.xml"/><Relationship Id="rId449" Type="http://schemas.openxmlformats.org/officeDocument/2006/relationships/customXml" Target="../ink/ink880.xml"/><Relationship Id="rId614" Type="http://schemas.openxmlformats.org/officeDocument/2006/relationships/image" Target="../media/image953.png"/><Relationship Id="rId656" Type="http://schemas.openxmlformats.org/officeDocument/2006/relationships/image" Target="../media/image974.png"/><Relationship Id="rId821" Type="http://schemas.openxmlformats.org/officeDocument/2006/relationships/image" Target="../media/image1056.png"/><Relationship Id="rId211" Type="http://schemas.openxmlformats.org/officeDocument/2006/relationships/customXml" Target="../ink/ink761.xml"/><Relationship Id="rId253" Type="http://schemas.openxmlformats.org/officeDocument/2006/relationships/customXml" Target="../ink/ink782.xml"/><Relationship Id="rId295" Type="http://schemas.openxmlformats.org/officeDocument/2006/relationships/customXml" Target="../ink/ink803.xml"/><Relationship Id="rId309" Type="http://schemas.openxmlformats.org/officeDocument/2006/relationships/customXml" Target="../ink/ink810.xml"/><Relationship Id="rId460" Type="http://schemas.openxmlformats.org/officeDocument/2006/relationships/image" Target="../media/image876.png"/><Relationship Id="rId516" Type="http://schemas.openxmlformats.org/officeDocument/2006/relationships/image" Target="../media/image904.png"/><Relationship Id="rId698" Type="http://schemas.openxmlformats.org/officeDocument/2006/relationships/image" Target="../media/image995.png"/><Relationship Id="rId48" Type="http://schemas.openxmlformats.org/officeDocument/2006/relationships/image" Target="../media/image671.png"/><Relationship Id="rId113" Type="http://schemas.openxmlformats.org/officeDocument/2006/relationships/customXml" Target="../ink/ink712.xml"/><Relationship Id="rId320" Type="http://schemas.openxmlformats.org/officeDocument/2006/relationships/image" Target="../media/image806.png"/><Relationship Id="rId558" Type="http://schemas.openxmlformats.org/officeDocument/2006/relationships/image" Target="../media/image925.png"/><Relationship Id="rId723" Type="http://schemas.openxmlformats.org/officeDocument/2006/relationships/customXml" Target="../ink/ink1017.xml"/><Relationship Id="rId765" Type="http://schemas.openxmlformats.org/officeDocument/2006/relationships/image" Target="../media/image1028.png"/><Relationship Id="rId155" Type="http://schemas.openxmlformats.org/officeDocument/2006/relationships/customXml" Target="../ink/ink733.xml"/><Relationship Id="rId197" Type="http://schemas.openxmlformats.org/officeDocument/2006/relationships/customXml" Target="../ink/ink754.xml"/><Relationship Id="rId362" Type="http://schemas.openxmlformats.org/officeDocument/2006/relationships/image" Target="../media/image827.png"/><Relationship Id="rId418" Type="http://schemas.openxmlformats.org/officeDocument/2006/relationships/image" Target="../media/image855.png"/><Relationship Id="rId625" Type="http://schemas.openxmlformats.org/officeDocument/2006/relationships/customXml" Target="../ink/ink968.xml"/><Relationship Id="rId832" Type="http://schemas.openxmlformats.org/officeDocument/2006/relationships/customXml" Target="../ink/ink1072.xml"/><Relationship Id="rId222" Type="http://schemas.openxmlformats.org/officeDocument/2006/relationships/image" Target="../media/image757.png"/><Relationship Id="rId264" Type="http://schemas.openxmlformats.org/officeDocument/2006/relationships/image" Target="../media/image778.png"/><Relationship Id="rId471" Type="http://schemas.openxmlformats.org/officeDocument/2006/relationships/customXml" Target="../ink/ink891.xml"/><Relationship Id="rId667" Type="http://schemas.openxmlformats.org/officeDocument/2006/relationships/customXml" Target="../ink/ink989.xml"/><Relationship Id="rId17" Type="http://schemas.openxmlformats.org/officeDocument/2006/relationships/customXml" Target="../ink/ink664.xml"/><Relationship Id="rId59" Type="http://schemas.openxmlformats.org/officeDocument/2006/relationships/customXml" Target="../ink/ink685.xml"/><Relationship Id="rId124" Type="http://schemas.openxmlformats.org/officeDocument/2006/relationships/image" Target="../media/image708.png"/><Relationship Id="rId527" Type="http://schemas.openxmlformats.org/officeDocument/2006/relationships/customXml" Target="../ink/ink919.xml"/><Relationship Id="rId569" Type="http://schemas.openxmlformats.org/officeDocument/2006/relationships/customXml" Target="../ink/ink940.xml"/><Relationship Id="rId734" Type="http://schemas.openxmlformats.org/officeDocument/2006/relationships/image" Target="../media/image1013.png"/><Relationship Id="rId776" Type="http://schemas.openxmlformats.org/officeDocument/2006/relationships/customXml" Target="../ink/ink1044.xml"/><Relationship Id="rId70" Type="http://schemas.openxmlformats.org/officeDocument/2006/relationships/image" Target="../media/image681.png"/><Relationship Id="rId166" Type="http://schemas.openxmlformats.org/officeDocument/2006/relationships/image" Target="../media/image729.png"/><Relationship Id="rId331" Type="http://schemas.openxmlformats.org/officeDocument/2006/relationships/customXml" Target="../ink/ink821.xml"/><Relationship Id="rId373" Type="http://schemas.openxmlformats.org/officeDocument/2006/relationships/customXml" Target="../ink/ink842.xml"/><Relationship Id="rId429" Type="http://schemas.openxmlformats.org/officeDocument/2006/relationships/customXml" Target="../ink/ink870.xml"/><Relationship Id="rId580" Type="http://schemas.openxmlformats.org/officeDocument/2006/relationships/image" Target="../media/image936.png"/><Relationship Id="rId636" Type="http://schemas.openxmlformats.org/officeDocument/2006/relationships/image" Target="../media/image964.png"/><Relationship Id="rId801" Type="http://schemas.openxmlformats.org/officeDocument/2006/relationships/image" Target="../media/image1046.png"/><Relationship Id="rId1" Type="http://schemas.openxmlformats.org/officeDocument/2006/relationships/slideLayout" Target="../slideLayouts/slideLayout7.xml"/><Relationship Id="rId233" Type="http://schemas.openxmlformats.org/officeDocument/2006/relationships/customXml" Target="../ink/ink772.xml"/><Relationship Id="rId440" Type="http://schemas.openxmlformats.org/officeDocument/2006/relationships/image" Target="../media/image866.png"/><Relationship Id="rId678" Type="http://schemas.openxmlformats.org/officeDocument/2006/relationships/image" Target="../media/image985.png"/><Relationship Id="rId843" Type="http://schemas.openxmlformats.org/officeDocument/2006/relationships/image" Target="../media/image1067.png"/><Relationship Id="rId28" Type="http://schemas.openxmlformats.org/officeDocument/2006/relationships/image" Target="../media/image661.png"/><Relationship Id="rId275" Type="http://schemas.openxmlformats.org/officeDocument/2006/relationships/customXml" Target="../ink/ink793.xml"/><Relationship Id="rId300" Type="http://schemas.openxmlformats.org/officeDocument/2006/relationships/image" Target="../media/image796.png"/><Relationship Id="rId482" Type="http://schemas.openxmlformats.org/officeDocument/2006/relationships/image" Target="../media/image887.png"/><Relationship Id="rId538" Type="http://schemas.openxmlformats.org/officeDocument/2006/relationships/image" Target="../media/image915.png"/><Relationship Id="rId703" Type="http://schemas.openxmlformats.org/officeDocument/2006/relationships/customXml" Target="../ink/ink1007.xml"/><Relationship Id="rId745" Type="http://schemas.openxmlformats.org/officeDocument/2006/relationships/customXml" Target="../ink/ink1028.xml"/><Relationship Id="rId81" Type="http://schemas.openxmlformats.org/officeDocument/2006/relationships/customXml" Target="../ink/ink696.xml"/><Relationship Id="rId135" Type="http://schemas.openxmlformats.org/officeDocument/2006/relationships/customXml" Target="../ink/ink723.xml"/><Relationship Id="rId177" Type="http://schemas.openxmlformats.org/officeDocument/2006/relationships/customXml" Target="../ink/ink744.xml"/><Relationship Id="rId342" Type="http://schemas.openxmlformats.org/officeDocument/2006/relationships/image" Target="../media/image817.png"/><Relationship Id="rId384" Type="http://schemas.openxmlformats.org/officeDocument/2006/relationships/image" Target="../media/image838.png"/><Relationship Id="rId591" Type="http://schemas.openxmlformats.org/officeDocument/2006/relationships/customXml" Target="../ink/ink951.xml"/><Relationship Id="rId605" Type="http://schemas.openxmlformats.org/officeDocument/2006/relationships/customXml" Target="../ink/ink958.xml"/><Relationship Id="rId787" Type="http://schemas.openxmlformats.org/officeDocument/2006/relationships/image" Target="../media/image1039.png"/><Relationship Id="rId812" Type="http://schemas.openxmlformats.org/officeDocument/2006/relationships/customXml" Target="../ink/ink1062.xml"/><Relationship Id="rId202" Type="http://schemas.openxmlformats.org/officeDocument/2006/relationships/image" Target="../media/image747.png"/><Relationship Id="rId244" Type="http://schemas.openxmlformats.org/officeDocument/2006/relationships/image" Target="../media/image768.png"/><Relationship Id="rId647" Type="http://schemas.openxmlformats.org/officeDocument/2006/relationships/customXml" Target="../ink/ink979.xml"/><Relationship Id="rId689" Type="http://schemas.openxmlformats.org/officeDocument/2006/relationships/customXml" Target="../ink/ink1000.xml"/><Relationship Id="rId854" Type="http://schemas.openxmlformats.org/officeDocument/2006/relationships/customXml" Target="../ink/ink1083.xml"/><Relationship Id="rId39" Type="http://schemas.openxmlformats.org/officeDocument/2006/relationships/customXml" Target="../ink/ink675.xml"/><Relationship Id="rId286" Type="http://schemas.openxmlformats.org/officeDocument/2006/relationships/image" Target="../media/image789.png"/><Relationship Id="rId451" Type="http://schemas.openxmlformats.org/officeDocument/2006/relationships/customXml" Target="../ink/ink881.xml"/><Relationship Id="rId493" Type="http://schemas.openxmlformats.org/officeDocument/2006/relationships/customXml" Target="../ink/ink902.xml"/><Relationship Id="rId507" Type="http://schemas.openxmlformats.org/officeDocument/2006/relationships/customXml" Target="../ink/ink909.xml"/><Relationship Id="rId549" Type="http://schemas.openxmlformats.org/officeDocument/2006/relationships/customXml" Target="../ink/ink930.xml"/><Relationship Id="rId714" Type="http://schemas.openxmlformats.org/officeDocument/2006/relationships/image" Target="../media/image1003.png"/><Relationship Id="rId756" Type="http://schemas.openxmlformats.org/officeDocument/2006/relationships/customXml" Target="../ink/ink1034.xml"/><Relationship Id="rId50" Type="http://schemas.openxmlformats.org/officeDocument/2006/relationships/image" Target="../media/image672.png"/><Relationship Id="rId104" Type="http://schemas.openxmlformats.org/officeDocument/2006/relationships/image" Target="../media/image698.png"/><Relationship Id="rId146" Type="http://schemas.openxmlformats.org/officeDocument/2006/relationships/image" Target="../media/image719.png"/><Relationship Id="rId188" Type="http://schemas.openxmlformats.org/officeDocument/2006/relationships/image" Target="../media/image740.png"/><Relationship Id="rId311" Type="http://schemas.openxmlformats.org/officeDocument/2006/relationships/customXml" Target="../ink/ink811.xml"/><Relationship Id="rId353" Type="http://schemas.openxmlformats.org/officeDocument/2006/relationships/customXml" Target="../ink/ink832.xml"/><Relationship Id="rId395" Type="http://schemas.openxmlformats.org/officeDocument/2006/relationships/customXml" Target="../ink/ink853.xml"/><Relationship Id="rId409" Type="http://schemas.openxmlformats.org/officeDocument/2006/relationships/customXml" Target="../ink/ink860.xml"/><Relationship Id="rId560" Type="http://schemas.openxmlformats.org/officeDocument/2006/relationships/image" Target="../media/image926.png"/><Relationship Id="rId798" Type="http://schemas.openxmlformats.org/officeDocument/2006/relationships/customXml" Target="../ink/ink1055.xml"/><Relationship Id="rId92" Type="http://schemas.openxmlformats.org/officeDocument/2006/relationships/image" Target="../media/image692.png"/><Relationship Id="rId213" Type="http://schemas.openxmlformats.org/officeDocument/2006/relationships/customXml" Target="../ink/ink762.xml"/><Relationship Id="rId420" Type="http://schemas.openxmlformats.org/officeDocument/2006/relationships/image" Target="../media/image856.png"/><Relationship Id="rId616" Type="http://schemas.openxmlformats.org/officeDocument/2006/relationships/image" Target="../media/image954.png"/><Relationship Id="rId658" Type="http://schemas.openxmlformats.org/officeDocument/2006/relationships/image" Target="../media/image975.png"/><Relationship Id="rId823" Type="http://schemas.openxmlformats.org/officeDocument/2006/relationships/image" Target="../media/image1057.png"/><Relationship Id="rId255" Type="http://schemas.openxmlformats.org/officeDocument/2006/relationships/customXml" Target="../ink/ink783.xml"/><Relationship Id="rId297" Type="http://schemas.openxmlformats.org/officeDocument/2006/relationships/customXml" Target="../ink/ink804.xml"/><Relationship Id="rId462" Type="http://schemas.openxmlformats.org/officeDocument/2006/relationships/image" Target="../media/image877.png"/><Relationship Id="rId518" Type="http://schemas.openxmlformats.org/officeDocument/2006/relationships/image" Target="../media/image905.png"/><Relationship Id="rId725" Type="http://schemas.openxmlformats.org/officeDocument/2006/relationships/customXml" Target="../ink/ink1018.xml"/><Relationship Id="rId115" Type="http://schemas.openxmlformats.org/officeDocument/2006/relationships/customXml" Target="../ink/ink713.xml"/><Relationship Id="rId157" Type="http://schemas.openxmlformats.org/officeDocument/2006/relationships/customXml" Target="../ink/ink734.xml"/><Relationship Id="rId322" Type="http://schemas.openxmlformats.org/officeDocument/2006/relationships/image" Target="../media/image807.png"/><Relationship Id="rId364" Type="http://schemas.openxmlformats.org/officeDocument/2006/relationships/image" Target="../media/image828.png"/><Relationship Id="rId767" Type="http://schemas.openxmlformats.org/officeDocument/2006/relationships/image" Target="../media/image1029.png"/><Relationship Id="rId61" Type="http://schemas.openxmlformats.org/officeDocument/2006/relationships/customXml" Target="../ink/ink686.xml"/><Relationship Id="rId199" Type="http://schemas.openxmlformats.org/officeDocument/2006/relationships/customXml" Target="../ink/ink755.xml"/><Relationship Id="rId571" Type="http://schemas.openxmlformats.org/officeDocument/2006/relationships/customXml" Target="../ink/ink941.xml"/><Relationship Id="rId627" Type="http://schemas.openxmlformats.org/officeDocument/2006/relationships/customXml" Target="../ink/ink969.xml"/><Relationship Id="rId669" Type="http://schemas.openxmlformats.org/officeDocument/2006/relationships/customXml" Target="../ink/ink990.xml"/><Relationship Id="rId834" Type="http://schemas.openxmlformats.org/officeDocument/2006/relationships/customXml" Target="../ink/ink1073.xml"/><Relationship Id="rId19" Type="http://schemas.openxmlformats.org/officeDocument/2006/relationships/customXml" Target="../ink/ink665.xml"/><Relationship Id="rId224" Type="http://schemas.openxmlformats.org/officeDocument/2006/relationships/image" Target="../media/image758.png"/><Relationship Id="rId266" Type="http://schemas.openxmlformats.org/officeDocument/2006/relationships/image" Target="../media/image779.png"/><Relationship Id="rId431" Type="http://schemas.openxmlformats.org/officeDocument/2006/relationships/customXml" Target="../ink/ink871.xml"/><Relationship Id="rId473" Type="http://schemas.openxmlformats.org/officeDocument/2006/relationships/customXml" Target="../ink/ink892.xml"/><Relationship Id="rId529" Type="http://schemas.openxmlformats.org/officeDocument/2006/relationships/customXml" Target="../ink/ink920.xml"/><Relationship Id="rId680" Type="http://schemas.openxmlformats.org/officeDocument/2006/relationships/image" Target="../media/image986.png"/><Relationship Id="rId736" Type="http://schemas.openxmlformats.org/officeDocument/2006/relationships/image" Target="../media/image1014.png"/><Relationship Id="rId30" Type="http://schemas.openxmlformats.org/officeDocument/2006/relationships/image" Target="../media/image662.png"/><Relationship Id="rId126" Type="http://schemas.openxmlformats.org/officeDocument/2006/relationships/image" Target="../media/image709.png"/><Relationship Id="rId168" Type="http://schemas.openxmlformats.org/officeDocument/2006/relationships/image" Target="../media/image730.png"/><Relationship Id="rId333" Type="http://schemas.openxmlformats.org/officeDocument/2006/relationships/customXml" Target="../ink/ink822.xml"/><Relationship Id="rId540" Type="http://schemas.openxmlformats.org/officeDocument/2006/relationships/image" Target="../media/image916.png"/><Relationship Id="rId778" Type="http://schemas.openxmlformats.org/officeDocument/2006/relationships/customXml" Target="../ink/ink1045.xml"/><Relationship Id="rId72" Type="http://schemas.openxmlformats.org/officeDocument/2006/relationships/image" Target="../media/image682.png"/><Relationship Id="rId375" Type="http://schemas.openxmlformats.org/officeDocument/2006/relationships/customXml" Target="../ink/ink843.xml"/><Relationship Id="rId582" Type="http://schemas.openxmlformats.org/officeDocument/2006/relationships/image" Target="../media/image937.png"/><Relationship Id="rId638" Type="http://schemas.openxmlformats.org/officeDocument/2006/relationships/image" Target="../media/image965.png"/><Relationship Id="rId803" Type="http://schemas.openxmlformats.org/officeDocument/2006/relationships/image" Target="../media/image1047.png"/><Relationship Id="rId845" Type="http://schemas.openxmlformats.org/officeDocument/2006/relationships/image" Target="../media/image1068.png"/><Relationship Id="rId3" Type="http://schemas.openxmlformats.org/officeDocument/2006/relationships/customXml" Target="../ink/ink657.xml"/><Relationship Id="rId235" Type="http://schemas.openxmlformats.org/officeDocument/2006/relationships/customXml" Target="../ink/ink773.xml"/><Relationship Id="rId277" Type="http://schemas.openxmlformats.org/officeDocument/2006/relationships/customXml" Target="../ink/ink794.xml"/><Relationship Id="rId400" Type="http://schemas.openxmlformats.org/officeDocument/2006/relationships/image" Target="../media/image846.png"/><Relationship Id="rId442" Type="http://schemas.openxmlformats.org/officeDocument/2006/relationships/image" Target="../media/image867.png"/><Relationship Id="rId484" Type="http://schemas.openxmlformats.org/officeDocument/2006/relationships/image" Target="../media/image888.png"/><Relationship Id="rId705" Type="http://schemas.openxmlformats.org/officeDocument/2006/relationships/customXml" Target="../ink/ink1008.xml"/><Relationship Id="rId137" Type="http://schemas.openxmlformats.org/officeDocument/2006/relationships/customXml" Target="../ink/ink724.xml"/><Relationship Id="rId302" Type="http://schemas.openxmlformats.org/officeDocument/2006/relationships/image" Target="../media/image797.png"/><Relationship Id="rId344" Type="http://schemas.openxmlformats.org/officeDocument/2006/relationships/image" Target="../media/image818.png"/><Relationship Id="rId691" Type="http://schemas.openxmlformats.org/officeDocument/2006/relationships/customXml" Target="../ink/ink1001.xml"/><Relationship Id="rId747" Type="http://schemas.openxmlformats.org/officeDocument/2006/relationships/customXml" Target="../ink/ink1029.xml"/><Relationship Id="rId789" Type="http://schemas.openxmlformats.org/officeDocument/2006/relationships/image" Target="../media/image1040.png"/><Relationship Id="rId41" Type="http://schemas.openxmlformats.org/officeDocument/2006/relationships/customXml" Target="../ink/ink676.xml"/><Relationship Id="rId83" Type="http://schemas.openxmlformats.org/officeDocument/2006/relationships/customXml" Target="../ink/ink697.xml"/><Relationship Id="rId179" Type="http://schemas.openxmlformats.org/officeDocument/2006/relationships/customXml" Target="../ink/ink745.xml"/><Relationship Id="rId386" Type="http://schemas.openxmlformats.org/officeDocument/2006/relationships/image" Target="../media/image839.png"/><Relationship Id="rId551" Type="http://schemas.openxmlformats.org/officeDocument/2006/relationships/customXml" Target="../ink/ink931.xml"/><Relationship Id="rId593" Type="http://schemas.openxmlformats.org/officeDocument/2006/relationships/customXml" Target="../ink/ink952.xml"/><Relationship Id="rId607" Type="http://schemas.openxmlformats.org/officeDocument/2006/relationships/customXml" Target="../ink/ink959.xml"/><Relationship Id="rId649" Type="http://schemas.openxmlformats.org/officeDocument/2006/relationships/customXml" Target="../ink/ink980.xml"/><Relationship Id="rId814" Type="http://schemas.openxmlformats.org/officeDocument/2006/relationships/customXml" Target="../ink/ink1063.xml"/><Relationship Id="rId190" Type="http://schemas.openxmlformats.org/officeDocument/2006/relationships/image" Target="../media/image741.png"/><Relationship Id="rId204" Type="http://schemas.openxmlformats.org/officeDocument/2006/relationships/image" Target="../media/image748.png"/><Relationship Id="rId246" Type="http://schemas.openxmlformats.org/officeDocument/2006/relationships/image" Target="../media/image769.png"/><Relationship Id="rId288" Type="http://schemas.openxmlformats.org/officeDocument/2006/relationships/image" Target="../media/image790.png"/><Relationship Id="rId411" Type="http://schemas.openxmlformats.org/officeDocument/2006/relationships/customXml" Target="../ink/ink861.xml"/><Relationship Id="rId453" Type="http://schemas.openxmlformats.org/officeDocument/2006/relationships/customXml" Target="../ink/ink882.xml"/><Relationship Id="rId509" Type="http://schemas.openxmlformats.org/officeDocument/2006/relationships/customXml" Target="../ink/ink910.xml"/><Relationship Id="rId660" Type="http://schemas.openxmlformats.org/officeDocument/2006/relationships/image" Target="../media/image976.png"/><Relationship Id="rId106" Type="http://schemas.openxmlformats.org/officeDocument/2006/relationships/image" Target="../media/image699.png"/><Relationship Id="rId313" Type="http://schemas.openxmlformats.org/officeDocument/2006/relationships/customXml" Target="../ink/ink812.xml"/><Relationship Id="rId495" Type="http://schemas.openxmlformats.org/officeDocument/2006/relationships/customXml" Target="../ink/ink903.xml"/><Relationship Id="rId716" Type="http://schemas.openxmlformats.org/officeDocument/2006/relationships/image" Target="../media/image1004.png"/><Relationship Id="rId758" Type="http://schemas.openxmlformats.org/officeDocument/2006/relationships/customXml" Target="../ink/ink1035.xml"/><Relationship Id="rId10" Type="http://schemas.openxmlformats.org/officeDocument/2006/relationships/image" Target="../media/image652.png"/><Relationship Id="rId52" Type="http://schemas.openxmlformats.org/officeDocument/2006/relationships/image" Target="../media/image673.png"/><Relationship Id="rId94" Type="http://schemas.openxmlformats.org/officeDocument/2006/relationships/image" Target="../media/image693.png"/><Relationship Id="rId148" Type="http://schemas.openxmlformats.org/officeDocument/2006/relationships/image" Target="../media/image720.png"/><Relationship Id="rId355" Type="http://schemas.openxmlformats.org/officeDocument/2006/relationships/customXml" Target="../ink/ink833.xml"/><Relationship Id="rId397" Type="http://schemas.openxmlformats.org/officeDocument/2006/relationships/customXml" Target="../ink/ink854.xml"/><Relationship Id="rId520" Type="http://schemas.openxmlformats.org/officeDocument/2006/relationships/image" Target="../media/image906.png"/><Relationship Id="rId562" Type="http://schemas.openxmlformats.org/officeDocument/2006/relationships/image" Target="../media/image927.png"/><Relationship Id="rId618" Type="http://schemas.openxmlformats.org/officeDocument/2006/relationships/image" Target="../media/image955.png"/><Relationship Id="rId825" Type="http://schemas.openxmlformats.org/officeDocument/2006/relationships/image" Target="../media/image1058.png"/><Relationship Id="rId215" Type="http://schemas.openxmlformats.org/officeDocument/2006/relationships/customXml" Target="../ink/ink763.xml"/><Relationship Id="rId257" Type="http://schemas.openxmlformats.org/officeDocument/2006/relationships/customXml" Target="../ink/ink784.xml"/><Relationship Id="rId422" Type="http://schemas.openxmlformats.org/officeDocument/2006/relationships/image" Target="../media/image857.png"/><Relationship Id="rId464" Type="http://schemas.openxmlformats.org/officeDocument/2006/relationships/image" Target="../media/image878.png"/><Relationship Id="rId299" Type="http://schemas.openxmlformats.org/officeDocument/2006/relationships/customXml" Target="../ink/ink805.xml"/><Relationship Id="rId727" Type="http://schemas.openxmlformats.org/officeDocument/2006/relationships/customXml" Target="../ink/ink1019.xml"/><Relationship Id="rId63" Type="http://schemas.openxmlformats.org/officeDocument/2006/relationships/customXml" Target="../ink/ink687.xml"/><Relationship Id="rId159" Type="http://schemas.openxmlformats.org/officeDocument/2006/relationships/customXml" Target="../ink/ink735.xml"/><Relationship Id="rId366" Type="http://schemas.openxmlformats.org/officeDocument/2006/relationships/image" Target="../media/image829.png"/><Relationship Id="rId573" Type="http://schemas.openxmlformats.org/officeDocument/2006/relationships/customXml" Target="../ink/ink942.xml"/><Relationship Id="rId780" Type="http://schemas.openxmlformats.org/officeDocument/2006/relationships/customXml" Target="../ink/ink1046.xml"/><Relationship Id="rId226" Type="http://schemas.openxmlformats.org/officeDocument/2006/relationships/image" Target="../media/image759.png"/><Relationship Id="rId433" Type="http://schemas.openxmlformats.org/officeDocument/2006/relationships/customXml" Target="../ink/ink872.xml"/><Relationship Id="rId640" Type="http://schemas.openxmlformats.org/officeDocument/2006/relationships/image" Target="../media/image966.png"/><Relationship Id="rId738" Type="http://schemas.openxmlformats.org/officeDocument/2006/relationships/image" Target="../media/image1015.png"/><Relationship Id="rId74" Type="http://schemas.openxmlformats.org/officeDocument/2006/relationships/image" Target="../media/image683.png"/><Relationship Id="rId377" Type="http://schemas.openxmlformats.org/officeDocument/2006/relationships/customXml" Target="../ink/ink844.xml"/><Relationship Id="rId500" Type="http://schemas.openxmlformats.org/officeDocument/2006/relationships/image" Target="../media/image896.png"/><Relationship Id="rId584" Type="http://schemas.openxmlformats.org/officeDocument/2006/relationships/image" Target="../media/image938.png"/><Relationship Id="rId805" Type="http://schemas.openxmlformats.org/officeDocument/2006/relationships/image" Target="../media/image1048.png"/><Relationship Id="rId5" Type="http://schemas.openxmlformats.org/officeDocument/2006/relationships/customXml" Target="../ink/ink658.xml"/><Relationship Id="rId237" Type="http://schemas.openxmlformats.org/officeDocument/2006/relationships/customXml" Target="../ink/ink774.xml"/><Relationship Id="rId791" Type="http://schemas.openxmlformats.org/officeDocument/2006/relationships/image" Target="../media/image1041.png"/><Relationship Id="rId444" Type="http://schemas.openxmlformats.org/officeDocument/2006/relationships/image" Target="../media/image868.png"/><Relationship Id="rId651" Type="http://schemas.openxmlformats.org/officeDocument/2006/relationships/customXml" Target="../ink/ink981.xml"/><Relationship Id="rId749" Type="http://schemas.openxmlformats.org/officeDocument/2006/relationships/customXml" Target="../ink/ink1030.xml"/><Relationship Id="rId290" Type="http://schemas.openxmlformats.org/officeDocument/2006/relationships/image" Target="../media/image791.png"/><Relationship Id="rId304" Type="http://schemas.openxmlformats.org/officeDocument/2006/relationships/image" Target="../media/image798.png"/><Relationship Id="rId388" Type="http://schemas.openxmlformats.org/officeDocument/2006/relationships/image" Target="../media/image840.png"/><Relationship Id="rId511" Type="http://schemas.openxmlformats.org/officeDocument/2006/relationships/customXml" Target="../ink/ink911.xml"/><Relationship Id="rId609" Type="http://schemas.openxmlformats.org/officeDocument/2006/relationships/customXml" Target="../ink/ink960.xml"/><Relationship Id="rId85" Type="http://schemas.openxmlformats.org/officeDocument/2006/relationships/customXml" Target="../ink/ink698.xml"/><Relationship Id="rId150" Type="http://schemas.openxmlformats.org/officeDocument/2006/relationships/image" Target="../media/image721.png"/><Relationship Id="rId595" Type="http://schemas.openxmlformats.org/officeDocument/2006/relationships/customXml" Target="../ink/ink953.xml"/><Relationship Id="rId816" Type="http://schemas.openxmlformats.org/officeDocument/2006/relationships/customXml" Target="../ink/ink1064.xml"/><Relationship Id="rId248" Type="http://schemas.openxmlformats.org/officeDocument/2006/relationships/image" Target="../media/image770.png"/><Relationship Id="rId455" Type="http://schemas.openxmlformats.org/officeDocument/2006/relationships/customXml" Target="../ink/ink883.xml"/><Relationship Id="rId662" Type="http://schemas.openxmlformats.org/officeDocument/2006/relationships/image" Target="../media/image977.png"/><Relationship Id="rId12" Type="http://schemas.openxmlformats.org/officeDocument/2006/relationships/image" Target="../media/image653.png"/><Relationship Id="rId108" Type="http://schemas.openxmlformats.org/officeDocument/2006/relationships/image" Target="../media/image700.png"/><Relationship Id="rId315" Type="http://schemas.openxmlformats.org/officeDocument/2006/relationships/customXml" Target="../ink/ink813.xml"/><Relationship Id="rId522" Type="http://schemas.openxmlformats.org/officeDocument/2006/relationships/image" Target="../media/image907.png"/><Relationship Id="rId96" Type="http://schemas.openxmlformats.org/officeDocument/2006/relationships/image" Target="../media/image694.png"/><Relationship Id="rId161" Type="http://schemas.openxmlformats.org/officeDocument/2006/relationships/customXml" Target="../ink/ink736.xml"/><Relationship Id="rId399" Type="http://schemas.openxmlformats.org/officeDocument/2006/relationships/customXml" Target="../ink/ink855.xml"/><Relationship Id="rId827" Type="http://schemas.openxmlformats.org/officeDocument/2006/relationships/image" Target="../media/image1059.png"/><Relationship Id="rId259" Type="http://schemas.openxmlformats.org/officeDocument/2006/relationships/customXml" Target="../ink/ink785.xml"/><Relationship Id="rId466" Type="http://schemas.openxmlformats.org/officeDocument/2006/relationships/image" Target="../media/image879.png"/><Relationship Id="rId673" Type="http://schemas.openxmlformats.org/officeDocument/2006/relationships/customXml" Target="../ink/ink992.xml"/><Relationship Id="rId23" Type="http://schemas.openxmlformats.org/officeDocument/2006/relationships/customXml" Target="../ink/ink667.xml"/><Relationship Id="rId119" Type="http://schemas.openxmlformats.org/officeDocument/2006/relationships/customXml" Target="../ink/ink715.xml"/><Relationship Id="rId326" Type="http://schemas.openxmlformats.org/officeDocument/2006/relationships/image" Target="../media/image809.png"/><Relationship Id="rId533" Type="http://schemas.openxmlformats.org/officeDocument/2006/relationships/customXml" Target="../ink/ink922.xml"/><Relationship Id="rId740" Type="http://schemas.openxmlformats.org/officeDocument/2006/relationships/image" Target="../media/image1016.png"/><Relationship Id="rId838" Type="http://schemas.openxmlformats.org/officeDocument/2006/relationships/customXml" Target="../ink/ink1075.xml"/><Relationship Id="rId172" Type="http://schemas.openxmlformats.org/officeDocument/2006/relationships/image" Target="../media/image732.png"/><Relationship Id="rId477" Type="http://schemas.openxmlformats.org/officeDocument/2006/relationships/customXml" Target="../ink/ink894.xml"/><Relationship Id="rId600" Type="http://schemas.openxmlformats.org/officeDocument/2006/relationships/image" Target="../media/image946.png"/><Relationship Id="rId684" Type="http://schemas.openxmlformats.org/officeDocument/2006/relationships/image" Target="../media/image988.png"/><Relationship Id="rId337" Type="http://schemas.openxmlformats.org/officeDocument/2006/relationships/customXml" Target="../ink/ink824.xml"/><Relationship Id="rId34" Type="http://schemas.openxmlformats.org/officeDocument/2006/relationships/image" Target="../media/image664.png"/><Relationship Id="rId544" Type="http://schemas.openxmlformats.org/officeDocument/2006/relationships/image" Target="../media/image918.png"/><Relationship Id="rId751" Type="http://schemas.openxmlformats.org/officeDocument/2006/relationships/customXml" Target="../ink/ink1031.xml"/><Relationship Id="rId849" Type="http://schemas.openxmlformats.org/officeDocument/2006/relationships/image" Target="../media/image1070.png"/><Relationship Id="rId183" Type="http://schemas.openxmlformats.org/officeDocument/2006/relationships/customXml" Target="../ink/ink747.xml"/><Relationship Id="rId390" Type="http://schemas.openxmlformats.org/officeDocument/2006/relationships/image" Target="../media/image841.png"/><Relationship Id="rId404" Type="http://schemas.openxmlformats.org/officeDocument/2006/relationships/image" Target="../media/image848.png"/><Relationship Id="rId611" Type="http://schemas.openxmlformats.org/officeDocument/2006/relationships/customXml" Target="../ink/ink961.xml"/><Relationship Id="rId250" Type="http://schemas.openxmlformats.org/officeDocument/2006/relationships/image" Target="../media/image771.png"/><Relationship Id="rId488" Type="http://schemas.openxmlformats.org/officeDocument/2006/relationships/image" Target="../media/image890.png"/><Relationship Id="rId695" Type="http://schemas.openxmlformats.org/officeDocument/2006/relationships/customXml" Target="../ink/ink1003.xml"/><Relationship Id="rId709" Type="http://schemas.openxmlformats.org/officeDocument/2006/relationships/customXml" Target="../ink/ink1010.xml"/><Relationship Id="rId45" Type="http://schemas.openxmlformats.org/officeDocument/2006/relationships/customXml" Target="../ink/ink678.xml"/><Relationship Id="rId110" Type="http://schemas.openxmlformats.org/officeDocument/2006/relationships/image" Target="../media/image701.png"/><Relationship Id="rId348" Type="http://schemas.openxmlformats.org/officeDocument/2006/relationships/image" Target="../media/image820.png"/><Relationship Id="rId555" Type="http://schemas.openxmlformats.org/officeDocument/2006/relationships/customXml" Target="../ink/ink933.xml"/><Relationship Id="rId762" Type="http://schemas.openxmlformats.org/officeDocument/2006/relationships/customXml" Target="../ink/ink1037.xml"/><Relationship Id="rId194" Type="http://schemas.openxmlformats.org/officeDocument/2006/relationships/image" Target="../media/image743.png"/><Relationship Id="rId208" Type="http://schemas.openxmlformats.org/officeDocument/2006/relationships/image" Target="../media/image750.png"/><Relationship Id="rId415" Type="http://schemas.openxmlformats.org/officeDocument/2006/relationships/customXml" Target="../ink/ink863.xml"/><Relationship Id="rId622" Type="http://schemas.openxmlformats.org/officeDocument/2006/relationships/image" Target="../media/image957.png"/><Relationship Id="rId261" Type="http://schemas.openxmlformats.org/officeDocument/2006/relationships/customXml" Target="../ink/ink786.xml"/><Relationship Id="rId499" Type="http://schemas.openxmlformats.org/officeDocument/2006/relationships/customXml" Target="../ink/ink905.xml"/><Relationship Id="rId56" Type="http://schemas.openxmlformats.org/officeDocument/2006/relationships/image" Target="../media/image122.png"/><Relationship Id="rId359" Type="http://schemas.openxmlformats.org/officeDocument/2006/relationships/customXml" Target="../ink/ink835.xml"/><Relationship Id="rId566" Type="http://schemas.openxmlformats.org/officeDocument/2006/relationships/image" Target="../media/image929.png"/><Relationship Id="rId773" Type="http://schemas.openxmlformats.org/officeDocument/2006/relationships/image" Target="../media/image1032.png"/><Relationship Id="rId121" Type="http://schemas.openxmlformats.org/officeDocument/2006/relationships/customXml" Target="../ink/ink716.xml"/><Relationship Id="rId219" Type="http://schemas.openxmlformats.org/officeDocument/2006/relationships/customXml" Target="../ink/ink765.xml"/><Relationship Id="rId426" Type="http://schemas.openxmlformats.org/officeDocument/2006/relationships/image" Target="../media/image859.png"/><Relationship Id="rId633" Type="http://schemas.openxmlformats.org/officeDocument/2006/relationships/customXml" Target="../ink/ink972.xml"/><Relationship Id="rId840" Type="http://schemas.openxmlformats.org/officeDocument/2006/relationships/customXml" Target="../ink/ink1076.xml"/><Relationship Id="rId67" Type="http://schemas.openxmlformats.org/officeDocument/2006/relationships/customXml" Target="../ink/ink689.xml"/><Relationship Id="rId272" Type="http://schemas.openxmlformats.org/officeDocument/2006/relationships/image" Target="../media/image782.png"/><Relationship Id="rId577" Type="http://schemas.openxmlformats.org/officeDocument/2006/relationships/customXml" Target="../ink/ink944.xml"/><Relationship Id="rId700" Type="http://schemas.openxmlformats.org/officeDocument/2006/relationships/image" Target="../media/image996.png"/><Relationship Id="rId132" Type="http://schemas.openxmlformats.org/officeDocument/2006/relationships/image" Target="../media/image712.png"/><Relationship Id="rId784" Type="http://schemas.openxmlformats.org/officeDocument/2006/relationships/customXml" Target="../ink/ink1048.xml"/><Relationship Id="rId437" Type="http://schemas.openxmlformats.org/officeDocument/2006/relationships/customXml" Target="../ink/ink874.xml"/><Relationship Id="rId644" Type="http://schemas.openxmlformats.org/officeDocument/2006/relationships/image" Target="../media/image968.png"/><Relationship Id="rId851" Type="http://schemas.openxmlformats.org/officeDocument/2006/relationships/image" Target="../media/image1071.png"/><Relationship Id="rId283" Type="http://schemas.openxmlformats.org/officeDocument/2006/relationships/customXml" Target="../ink/ink797.xml"/><Relationship Id="rId490" Type="http://schemas.openxmlformats.org/officeDocument/2006/relationships/image" Target="../media/image891.png"/><Relationship Id="rId504" Type="http://schemas.openxmlformats.org/officeDocument/2006/relationships/image" Target="../media/image898.png"/><Relationship Id="rId711" Type="http://schemas.openxmlformats.org/officeDocument/2006/relationships/customXml" Target="../ink/ink1011.xml"/><Relationship Id="rId78" Type="http://schemas.openxmlformats.org/officeDocument/2006/relationships/image" Target="../media/image685.png"/><Relationship Id="rId143" Type="http://schemas.openxmlformats.org/officeDocument/2006/relationships/customXml" Target="../ink/ink727.xml"/><Relationship Id="rId350" Type="http://schemas.openxmlformats.org/officeDocument/2006/relationships/image" Target="../media/image821.png"/><Relationship Id="rId588" Type="http://schemas.openxmlformats.org/officeDocument/2006/relationships/image" Target="../media/image940.png"/><Relationship Id="rId795" Type="http://schemas.openxmlformats.org/officeDocument/2006/relationships/image" Target="../media/image1043.png"/><Relationship Id="rId809" Type="http://schemas.openxmlformats.org/officeDocument/2006/relationships/image" Target="../media/image1050.png"/><Relationship Id="rId9" Type="http://schemas.openxmlformats.org/officeDocument/2006/relationships/customXml" Target="../ink/ink660.xml"/><Relationship Id="rId210" Type="http://schemas.openxmlformats.org/officeDocument/2006/relationships/image" Target="../media/image751.png"/><Relationship Id="rId448" Type="http://schemas.openxmlformats.org/officeDocument/2006/relationships/image" Target="../media/image870.png"/><Relationship Id="rId655" Type="http://schemas.openxmlformats.org/officeDocument/2006/relationships/customXml" Target="../ink/ink983.xml"/><Relationship Id="rId294" Type="http://schemas.openxmlformats.org/officeDocument/2006/relationships/image" Target="../media/image793.png"/><Relationship Id="rId308" Type="http://schemas.openxmlformats.org/officeDocument/2006/relationships/image" Target="../media/image800.png"/><Relationship Id="rId515" Type="http://schemas.openxmlformats.org/officeDocument/2006/relationships/customXml" Target="../ink/ink913.xml"/><Relationship Id="rId722" Type="http://schemas.openxmlformats.org/officeDocument/2006/relationships/image" Target="../media/image1007.png"/><Relationship Id="rId89" Type="http://schemas.openxmlformats.org/officeDocument/2006/relationships/customXml" Target="../ink/ink700.xml"/><Relationship Id="rId154" Type="http://schemas.openxmlformats.org/officeDocument/2006/relationships/image" Target="../media/image723.png"/><Relationship Id="rId361" Type="http://schemas.openxmlformats.org/officeDocument/2006/relationships/customXml" Target="../ink/ink836.xml"/><Relationship Id="rId599" Type="http://schemas.openxmlformats.org/officeDocument/2006/relationships/customXml" Target="../ink/ink955.xml"/><Relationship Id="rId459" Type="http://schemas.openxmlformats.org/officeDocument/2006/relationships/customXml" Target="../ink/ink885.xml"/><Relationship Id="rId666" Type="http://schemas.openxmlformats.org/officeDocument/2006/relationships/image" Target="../media/image979.png"/><Relationship Id="rId16" Type="http://schemas.openxmlformats.org/officeDocument/2006/relationships/image" Target="../media/image655.png"/><Relationship Id="rId221" Type="http://schemas.openxmlformats.org/officeDocument/2006/relationships/customXml" Target="../ink/ink766.xml"/><Relationship Id="rId319" Type="http://schemas.openxmlformats.org/officeDocument/2006/relationships/customXml" Target="../ink/ink815.xml"/><Relationship Id="rId526" Type="http://schemas.openxmlformats.org/officeDocument/2006/relationships/image" Target="../media/image909.png"/><Relationship Id="rId733" Type="http://schemas.openxmlformats.org/officeDocument/2006/relationships/customXml" Target="../ink/ink1022.xml"/><Relationship Id="rId165" Type="http://schemas.openxmlformats.org/officeDocument/2006/relationships/customXml" Target="../ink/ink738.xml"/><Relationship Id="rId372" Type="http://schemas.openxmlformats.org/officeDocument/2006/relationships/image" Target="../media/image832.png"/><Relationship Id="rId677" Type="http://schemas.openxmlformats.org/officeDocument/2006/relationships/customXml" Target="../ink/ink994.xml"/><Relationship Id="rId800" Type="http://schemas.openxmlformats.org/officeDocument/2006/relationships/customXml" Target="../ink/ink1056.xml"/><Relationship Id="rId232" Type="http://schemas.openxmlformats.org/officeDocument/2006/relationships/image" Target="../media/image762.png"/><Relationship Id="rId27" Type="http://schemas.openxmlformats.org/officeDocument/2006/relationships/customXml" Target="../ink/ink669.xml"/><Relationship Id="rId537" Type="http://schemas.openxmlformats.org/officeDocument/2006/relationships/customXml" Target="../ink/ink924.xml"/><Relationship Id="rId744" Type="http://schemas.openxmlformats.org/officeDocument/2006/relationships/image" Target="../media/image1018.png"/><Relationship Id="rId80" Type="http://schemas.openxmlformats.org/officeDocument/2006/relationships/image" Target="../media/image686.png"/><Relationship Id="rId176" Type="http://schemas.openxmlformats.org/officeDocument/2006/relationships/image" Target="../media/image734.png"/><Relationship Id="rId383" Type="http://schemas.openxmlformats.org/officeDocument/2006/relationships/customXml" Target="../ink/ink847.xml"/><Relationship Id="rId590" Type="http://schemas.openxmlformats.org/officeDocument/2006/relationships/image" Target="../media/image941.png"/><Relationship Id="rId604" Type="http://schemas.openxmlformats.org/officeDocument/2006/relationships/image" Target="../media/image948.png"/><Relationship Id="rId811" Type="http://schemas.openxmlformats.org/officeDocument/2006/relationships/image" Target="../media/image1051.png"/><Relationship Id="rId243" Type="http://schemas.openxmlformats.org/officeDocument/2006/relationships/customXml" Target="../ink/ink777.xml"/><Relationship Id="rId450" Type="http://schemas.openxmlformats.org/officeDocument/2006/relationships/image" Target="../media/image871.png"/><Relationship Id="rId688" Type="http://schemas.openxmlformats.org/officeDocument/2006/relationships/image" Target="../media/image990.png"/><Relationship Id="rId38" Type="http://schemas.openxmlformats.org/officeDocument/2006/relationships/image" Target="../media/image666.png"/><Relationship Id="rId103" Type="http://schemas.openxmlformats.org/officeDocument/2006/relationships/customXml" Target="../ink/ink707.xml"/><Relationship Id="rId310" Type="http://schemas.openxmlformats.org/officeDocument/2006/relationships/image" Target="../media/image801.png"/><Relationship Id="rId548" Type="http://schemas.openxmlformats.org/officeDocument/2006/relationships/image" Target="../media/image920.png"/><Relationship Id="rId755" Type="http://schemas.openxmlformats.org/officeDocument/2006/relationships/image" Target="../media/image1023.png"/><Relationship Id="rId91" Type="http://schemas.openxmlformats.org/officeDocument/2006/relationships/customXml" Target="../ink/ink701.xml"/><Relationship Id="rId187" Type="http://schemas.openxmlformats.org/officeDocument/2006/relationships/customXml" Target="../ink/ink749.xml"/><Relationship Id="rId394" Type="http://schemas.openxmlformats.org/officeDocument/2006/relationships/image" Target="../media/image843.png"/><Relationship Id="rId408" Type="http://schemas.openxmlformats.org/officeDocument/2006/relationships/image" Target="../media/image850.png"/><Relationship Id="rId615" Type="http://schemas.openxmlformats.org/officeDocument/2006/relationships/customXml" Target="../ink/ink963.xml"/><Relationship Id="rId822" Type="http://schemas.openxmlformats.org/officeDocument/2006/relationships/customXml" Target="../ink/ink1067.xml"/><Relationship Id="rId254" Type="http://schemas.openxmlformats.org/officeDocument/2006/relationships/image" Target="../media/image773.png"/><Relationship Id="rId699" Type="http://schemas.openxmlformats.org/officeDocument/2006/relationships/customXml" Target="../ink/ink1005.xml"/><Relationship Id="rId49" Type="http://schemas.openxmlformats.org/officeDocument/2006/relationships/customXml" Target="../ink/ink680.xml"/><Relationship Id="rId114" Type="http://schemas.openxmlformats.org/officeDocument/2006/relationships/image" Target="../media/image703.png"/><Relationship Id="rId461" Type="http://schemas.openxmlformats.org/officeDocument/2006/relationships/customXml" Target="../ink/ink886.xml"/><Relationship Id="rId559" Type="http://schemas.openxmlformats.org/officeDocument/2006/relationships/customXml" Target="../ink/ink935.xml"/><Relationship Id="rId766" Type="http://schemas.openxmlformats.org/officeDocument/2006/relationships/customXml" Target="../ink/ink1039.xml"/><Relationship Id="rId198" Type="http://schemas.openxmlformats.org/officeDocument/2006/relationships/image" Target="../media/image745.png"/><Relationship Id="rId321" Type="http://schemas.openxmlformats.org/officeDocument/2006/relationships/customXml" Target="../ink/ink816.xml"/><Relationship Id="rId419" Type="http://schemas.openxmlformats.org/officeDocument/2006/relationships/customXml" Target="../ink/ink865.xml"/><Relationship Id="rId626" Type="http://schemas.openxmlformats.org/officeDocument/2006/relationships/image" Target="../media/image959.png"/><Relationship Id="rId833" Type="http://schemas.openxmlformats.org/officeDocument/2006/relationships/image" Target="../media/image1062.png"/><Relationship Id="rId265" Type="http://schemas.openxmlformats.org/officeDocument/2006/relationships/customXml" Target="../ink/ink788.xml"/><Relationship Id="rId472" Type="http://schemas.openxmlformats.org/officeDocument/2006/relationships/image" Target="../media/image882.png"/><Relationship Id="rId125" Type="http://schemas.openxmlformats.org/officeDocument/2006/relationships/customXml" Target="../ink/ink718.xml"/><Relationship Id="rId332" Type="http://schemas.openxmlformats.org/officeDocument/2006/relationships/image" Target="../media/image812.png"/><Relationship Id="rId777" Type="http://schemas.openxmlformats.org/officeDocument/2006/relationships/image" Target="../media/image1034.png"/><Relationship Id="rId637" Type="http://schemas.openxmlformats.org/officeDocument/2006/relationships/customXml" Target="../ink/ink974.xml"/><Relationship Id="rId844" Type="http://schemas.openxmlformats.org/officeDocument/2006/relationships/customXml" Target="../ink/ink1078.xml"/><Relationship Id="rId276" Type="http://schemas.openxmlformats.org/officeDocument/2006/relationships/image" Target="../media/image784.png"/><Relationship Id="rId483" Type="http://schemas.openxmlformats.org/officeDocument/2006/relationships/customXml" Target="../ink/ink897.xml"/><Relationship Id="rId690" Type="http://schemas.openxmlformats.org/officeDocument/2006/relationships/image" Target="../media/image991.png"/><Relationship Id="rId704" Type="http://schemas.openxmlformats.org/officeDocument/2006/relationships/image" Target="../media/image998.png"/><Relationship Id="rId40" Type="http://schemas.openxmlformats.org/officeDocument/2006/relationships/image" Target="../media/image667.png"/><Relationship Id="rId136" Type="http://schemas.openxmlformats.org/officeDocument/2006/relationships/image" Target="../media/image714.png"/><Relationship Id="rId343" Type="http://schemas.openxmlformats.org/officeDocument/2006/relationships/customXml" Target="../ink/ink827.xml"/><Relationship Id="rId550" Type="http://schemas.openxmlformats.org/officeDocument/2006/relationships/image" Target="../media/image921.png"/><Relationship Id="rId788" Type="http://schemas.openxmlformats.org/officeDocument/2006/relationships/customXml" Target="../ink/ink1050.xml"/><Relationship Id="rId203" Type="http://schemas.openxmlformats.org/officeDocument/2006/relationships/customXml" Target="../ink/ink757.xml"/><Relationship Id="rId648" Type="http://schemas.openxmlformats.org/officeDocument/2006/relationships/image" Target="../media/image970.png"/><Relationship Id="rId855" Type="http://schemas.openxmlformats.org/officeDocument/2006/relationships/image" Target="../media/image1073.png"/><Relationship Id="rId287" Type="http://schemas.openxmlformats.org/officeDocument/2006/relationships/customXml" Target="../ink/ink799.xml"/><Relationship Id="rId410" Type="http://schemas.openxmlformats.org/officeDocument/2006/relationships/image" Target="../media/image851.png"/><Relationship Id="rId494" Type="http://schemas.openxmlformats.org/officeDocument/2006/relationships/image" Target="../media/image893.png"/><Relationship Id="rId508" Type="http://schemas.openxmlformats.org/officeDocument/2006/relationships/image" Target="../media/image900.png"/><Relationship Id="rId715" Type="http://schemas.openxmlformats.org/officeDocument/2006/relationships/customXml" Target="../ink/ink1013.xml"/><Relationship Id="rId147" Type="http://schemas.openxmlformats.org/officeDocument/2006/relationships/customXml" Target="../ink/ink729.xml"/><Relationship Id="rId354" Type="http://schemas.openxmlformats.org/officeDocument/2006/relationships/image" Target="../media/image823.png"/><Relationship Id="rId799" Type="http://schemas.openxmlformats.org/officeDocument/2006/relationships/image" Target="../media/image1045.png"/><Relationship Id="rId51" Type="http://schemas.openxmlformats.org/officeDocument/2006/relationships/customXml" Target="../ink/ink681.xml"/><Relationship Id="rId561" Type="http://schemas.openxmlformats.org/officeDocument/2006/relationships/customXml" Target="../ink/ink936.xml"/><Relationship Id="rId659" Type="http://schemas.openxmlformats.org/officeDocument/2006/relationships/customXml" Target="../ink/ink985.xml"/><Relationship Id="rId214" Type="http://schemas.openxmlformats.org/officeDocument/2006/relationships/image" Target="../media/image753.png"/><Relationship Id="rId298" Type="http://schemas.openxmlformats.org/officeDocument/2006/relationships/image" Target="../media/image795.png"/><Relationship Id="rId421" Type="http://schemas.openxmlformats.org/officeDocument/2006/relationships/customXml" Target="../ink/ink866.xml"/><Relationship Id="rId519" Type="http://schemas.openxmlformats.org/officeDocument/2006/relationships/customXml" Target="../ink/ink915.xml"/><Relationship Id="rId158" Type="http://schemas.openxmlformats.org/officeDocument/2006/relationships/image" Target="../media/image725.png"/><Relationship Id="rId726" Type="http://schemas.openxmlformats.org/officeDocument/2006/relationships/image" Target="../media/image1009.png"/><Relationship Id="rId62" Type="http://schemas.openxmlformats.org/officeDocument/2006/relationships/image" Target="../media/image677.png"/><Relationship Id="rId365" Type="http://schemas.openxmlformats.org/officeDocument/2006/relationships/customXml" Target="../ink/ink838.xml"/><Relationship Id="rId572" Type="http://schemas.openxmlformats.org/officeDocument/2006/relationships/image" Target="../media/image932.png"/><Relationship Id="rId225" Type="http://schemas.openxmlformats.org/officeDocument/2006/relationships/customXml" Target="../ink/ink768.xml"/><Relationship Id="rId432" Type="http://schemas.openxmlformats.org/officeDocument/2006/relationships/image" Target="../media/image862.png"/><Relationship Id="rId737" Type="http://schemas.openxmlformats.org/officeDocument/2006/relationships/customXml" Target="../ink/ink1024.xml"/><Relationship Id="rId73" Type="http://schemas.openxmlformats.org/officeDocument/2006/relationships/customXml" Target="../ink/ink692.xml"/><Relationship Id="rId169" Type="http://schemas.openxmlformats.org/officeDocument/2006/relationships/customXml" Target="../ink/ink740.xml"/><Relationship Id="rId376" Type="http://schemas.openxmlformats.org/officeDocument/2006/relationships/image" Target="../media/image834.png"/><Relationship Id="rId583" Type="http://schemas.openxmlformats.org/officeDocument/2006/relationships/customXml" Target="../ink/ink947.xml"/><Relationship Id="rId790" Type="http://schemas.openxmlformats.org/officeDocument/2006/relationships/customXml" Target="../ink/ink1051.xml"/><Relationship Id="rId804" Type="http://schemas.openxmlformats.org/officeDocument/2006/relationships/customXml" Target="../ink/ink1058.xml"/><Relationship Id="rId4" Type="http://schemas.openxmlformats.org/officeDocument/2006/relationships/image" Target="../media/image649.png"/><Relationship Id="rId236" Type="http://schemas.openxmlformats.org/officeDocument/2006/relationships/image" Target="../media/image764.png"/><Relationship Id="rId443" Type="http://schemas.openxmlformats.org/officeDocument/2006/relationships/customXml" Target="../ink/ink877.xml"/><Relationship Id="rId650" Type="http://schemas.openxmlformats.org/officeDocument/2006/relationships/image" Target="../media/image971.png"/><Relationship Id="rId303" Type="http://schemas.openxmlformats.org/officeDocument/2006/relationships/customXml" Target="../ink/ink807.xml"/><Relationship Id="rId748" Type="http://schemas.openxmlformats.org/officeDocument/2006/relationships/image" Target="../media/image1020.png"/><Relationship Id="rId84" Type="http://schemas.openxmlformats.org/officeDocument/2006/relationships/image" Target="../media/image688.png"/><Relationship Id="rId387" Type="http://schemas.openxmlformats.org/officeDocument/2006/relationships/customXml" Target="../ink/ink849.xml"/><Relationship Id="rId510" Type="http://schemas.openxmlformats.org/officeDocument/2006/relationships/image" Target="../media/image901.png"/><Relationship Id="rId594" Type="http://schemas.openxmlformats.org/officeDocument/2006/relationships/image" Target="../media/image943.png"/><Relationship Id="rId608" Type="http://schemas.openxmlformats.org/officeDocument/2006/relationships/image" Target="../media/image950.png"/><Relationship Id="rId815" Type="http://schemas.openxmlformats.org/officeDocument/2006/relationships/image" Target="../media/image1053.png"/><Relationship Id="rId247" Type="http://schemas.openxmlformats.org/officeDocument/2006/relationships/customXml" Target="../ink/ink779.xml"/><Relationship Id="rId107" Type="http://schemas.openxmlformats.org/officeDocument/2006/relationships/customXml" Target="../ink/ink709.xml"/><Relationship Id="rId454" Type="http://schemas.openxmlformats.org/officeDocument/2006/relationships/image" Target="../media/image873.png"/><Relationship Id="rId661" Type="http://schemas.openxmlformats.org/officeDocument/2006/relationships/customXml" Target="../ink/ink986.xml"/><Relationship Id="rId759" Type="http://schemas.openxmlformats.org/officeDocument/2006/relationships/image" Target="../media/image1025.png"/><Relationship Id="rId11" Type="http://schemas.openxmlformats.org/officeDocument/2006/relationships/customXml" Target="../ink/ink661.xml"/><Relationship Id="rId314" Type="http://schemas.openxmlformats.org/officeDocument/2006/relationships/image" Target="../media/image803.png"/><Relationship Id="rId398" Type="http://schemas.openxmlformats.org/officeDocument/2006/relationships/image" Target="../media/image845.png"/><Relationship Id="rId521" Type="http://schemas.openxmlformats.org/officeDocument/2006/relationships/customXml" Target="../ink/ink916.xml"/><Relationship Id="rId619" Type="http://schemas.openxmlformats.org/officeDocument/2006/relationships/customXml" Target="../ink/ink965.xml"/><Relationship Id="rId95" Type="http://schemas.openxmlformats.org/officeDocument/2006/relationships/customXml" Target="../ink/ink703.xml"/><Relationship Id="rId160" Type="http://schemas.openxmlformats.org/officeDocument/2006/relationships/image" Target="../media/image726.png"/><Relationship Id="rId826" Type="http://schemas.openxmlformats.org/officeDocument/2006/relationships/customXml" Target="../ink/ink1069.xml"/><Relationship Id="rId258" Type="http://schemas.openxmlformats.org/officeDocument/2006/relationships/image" Target="../media/image775.png"/><Relationship Id="rId465" Type="http://schemas.openxmlformats.org/officeDocument/2006/relationships/customXml" Target="../ink/ink888.xml"/><Relationship Id="rId672" Type="http://schemas.openxmlformats.org/officeDocument/2006/relationships/image" Target="../media/image982.png"/><Relationship Id="rId22" Type="http://schemas.openxmlformats.org/officeDocument/2006/relationships/image" Target="../media/image658.png"/><Relationship Id="rId118" Type="http://schemas.openxmlformats.org/officeDocument/2006/relationships/image" Target="../media/image705.png"/><Relationship Id="rId325" Type="http://schemas.openxmlformats.org/officeDocument/2006/relationships/customXml" Target="../ink/ink818.xml"/><Relationship Id="rId532" Type="http://schemas.openxmlformats.org/officeDocument/2006/relationships/image" Target="../media/image912.png"/><Relationship Id="rId171" Type="http://schemas.openxmlformats.org/officeDocument/2006/relationships/customXml" Target="../ink/ink741.xml"/><Relationship Id="rId837" Type="http://schemas.openxmlformats.org/officeDocument/2006/relationships/image" Target="../media/image1064.png"/><Relationship Id="rId269" Type="http://schemas.openxmlformats.org/officeDocument/2006/relationships/customXml" Target="../ink/ink790.xml"/><Relationship Id="rId476" Type="http://schemas.openxmlformats.org/officeDocument/2006/relationships/image" Target="../media/image884.png"/><Relationship Id="rId683" Type="http://schemas.openxmlformats.org/officeDocument/2006/relationships/customXml" Target="../ink/ink997.xml"/><Relationship Id="rId33" Type="http://schemas.openxmlformats.org/officeDocument/2006/relationships/customXml" Target="../ink/ink672.xml"/><Relationship Id="rId129" Type="http://schemas.openxmlformats.org/officeDocument/2006/relationships/customXml" Target="../ink/ink720.xml"/><Relationship Id="rId336" Type="http://schemas.openxmlformats.org/officeDocument/2006/relationships/image" Target="../media/image814.png"/><Relationship Id="rId543" Type="http://schemas.openxmlformats.org/officeDocument/2006/relationships/customXml" Target="../ink/ink927.xml"/><Relationship Id="rId182" Type="http://schemas.openxmlformats.org/officeDocument/2006/relationships/image" Target="../media/image737.png"/><Relationship Id="rId403" Type="http://schemas.openxmlformats.org/officeDocument/2006/relationships/customXml" Target="../ink/ink857.xml"/><Relationship Id="rId750" Type="http://schemas.openxmlformats.org/officeDocument/2006/relationships/image" Target="../media/image1021.png"/><Relationship Id="rId848" Type="http://schemas.openxmlformats.org/officeDocument/2006/relationships/customXml" Target="../ink/ink1080.xml"/><Relationship Id="rId487" Type="http://schemas.openxmlformats.org/officeDocument/2006/relationships/customXml" Target="../ink/ink899.xml"/><Relationship Id="rId610" Type="http://schemas.openxmlformats.org/officeDocument/2006/relationships/image" Target="../media/image951.png"/><Relationship Id="rId694" Type="http://schemas.openxmlformats.org/officeDocument/2006/relationships/image" Target="../media/image993.png"/><Relationship Id="rId708" Type="http://schemas.openxmlformats.org/officeDocument/2006/relationships/image" Target="../media/image1000.png"/><Relationship Id="rId347" Type="http://schemas.openxmlformats.org/officeDocument/2006/relationships/customXml" Target="../ink/ink829.xml"/><Relationship Id="rId44" Type="http://schemas.openxmlformats.org/officeDocument/2006/relationships/image" Target="../media/image669.png"/><Relationship Id="rId554" Type="http://schemas.openxmlformats.org/officeDocument/2006/relationships/image" Target="../media/image923.png"/><Relationship Id="rId761" Type="http://schemas.openxmlformats.org/officeDocument/2006/relationships/image" Target="../media/image1026.png"/><Relationship Id="rId193" Type="http://schemas.openxmlformats.org/officeDocument/2006/relationships/customXml" Target="../ink/ink752.xml"/><Relationship Id="rId207" Type="http://schemas.openxmlformats.org/officeDocument/2006/relationships/customXml" Target="../ink/ink759.xml"/><Relationship Id="rId414" Type="http://schemas.openxmlformats.org/officeDocument/2006/relationships/image" Target="../media/image853.png"/><Relationship Id="rId498" Type="http://schemas.openxmlformats.org/officeDocument/2006/relationships/image" Target="../media/image895.png"/><Relationship Id="rId621" Type="http://schemas.openxmlformats.org/officeDocument/2006/relationships/customXml" Target="../ink/ink966.xml"/><Relationship Id="rId260" Type="http://schemas.openxmlformats.org/officeDocument/2006/relationships/image" Target="../media/image776.png"/><Relationship Id="rId719" Type="http://schemas.openxmlformats.org/officeDocument/2006/relationships/customXml" Target="../ink/ink1015.xml"/><Relationship Id="rId55" Type="http://schemas.openxmlformats.org/officeDocument/2006/relationships/customXml" Target="../ink/ink683.xml"/><Relationship Id="rId120" Type="http://schemas.openxmlformats.org/officeDocument/2006/relationships/image" Target="../media/image706.png"/><Relationship Id="rId358" Type="http://schemas.openxmlformats.org/officeDocument/2006/relationships/image" Target="../media/image825.png"/><Relationship Id="rId565" Type="http://schemas.openxmlformats.org/officeDocument/2006/relationships/customXml" Target="../ink/ink938.xml"/><Relationship Id="rId772" Type="http://schemas.openxmlformats.org/officeDocument/2006/relationships/customXml" Target="../ink/ink1042.xml"/><Relationship Id="rId218" Type="http://schemas.openxmlformats.org/officeDocument/2006/relationships/image" Target="../media/image755.png"/><Relationship Id="rId425" Type="http://schemas.openxmlformats.org/officeDocument/2006/relationships/customXml" Target="../ink/ink868.xml"/><Relationship Id="rId632" Type="http://schemas.openxmlformats.org/officeDocument/2006/relationships/image" Target="../media/image962.png"/><Relationship Id="rId271" Type="http://schemas.openxmlformats.org/officeDocument/2006/relationships/customXml" Target="../ink/ink791.xml"/><Relationship Id="rId66" Type="http://schemas.openxmlformats.org/officeDocument/2006/relationships/image" Target="../media/image679.png"/><Relationship Id="rId131" Type="http://schemas.openxmlformats.org/officeDocument/2006/relationships/customXml" Target="../ink/ink721.xml"/><Relationship Id="rId369" Type="http://schemas.openxmlformats.org/officeDocument/2006/relationships/customXml" Target="../ink/ink840.xml"/><Relationship Id="rId576" Type="http://schemas.openxmlformats.org/officeDocument/2006/relationships/image" Target="../media/image934.png"/><Relationship Id="rId783" Type="http://schemas.openxmlformats.org/officeDocument/2006/relationships/image" Target="../media/image1037.png"/><Relationship Id="rId229" Type="http://schemas.openxmlformats.org/officeDocument/2006/relationships/customXml" Target="../ink/ink770.xml"/><Relationship Id="rId436" Type="http://schemas.openxmlformats.org/officeDocument/2006/relationships/image" Target="../media/image864.png"/><Relationship Id="rId643" Type="http://schemas.openxmlformats.org/officeDocument/2006/relationships/customXml" Target="../ink/ink977.xml"/></Relationships>
</file>

<file path=ppt/slides/_rels/slide24.xml.rels><?xml version="1.0" encoding="UTF-8" standalone="yes"?>
<Relationships xmlns="http://schemas.openxmlformats.org/package/2006/relationships"><Relationship Id="rId8" Type="http://schemas.openxmlformats.org/officeDocument/2006/relationships/image" Target="../media/image1076.png"/><Relationship Id="rId13" Type="http://schemas.openxmlformats.org/officeDocument/2006/relationships/customXml" Target="../ink/ink1089.xml"/><Relationship Id="rId18" Type="http://schemas.openxmlformats.org/officeDocument/2006/relationships/image" Target="../media/image1081.png"/><Relationship Id="rId3" Type="http://schemas.openxmlformats.org/officeDocument/2006/relationships/customXml" Target="../ink/ink1084.xml"/><Relationship Id="rId7" Type="http://schemas.openxmlformats.org/officeDocument/2006/relationships/customXml" Target="../ink/ink1086.xml"/><Relationship Id="rId12" Type="http://schemas.openxmlformats.org/officeDocument/2006/relationships/image" Target="../media/image1078.png"/><Relationship Id="rId17" Type="http://schemas.openxmlformats.org/officeDocument/2006/relationships/customXml" Target="../ink/ink1091.xml"/><Relationship Id="rId2" Type="http://schemas.openxmlformats.org/officeDocument/2006/relationships/notesSlide" Target="../notesSlides/notesSlide20.xml"/><Relationship Id="rId16" Type="http://schemas.openxmlformats.org/officeDocument/2006/relationships/image" Target="../media/image1080.png"/><Relationship Id="rId20" Type="http://schemas.openxmlformats.org/officeDocument/2006/relationships/image" Target="../media/image1082.png"/><Relationship Id="rId1" Type="http://schemas.openxmlformats.org/officeDocument/2006/relationships/slideLayout" Target="../slideLayouts/slideLayout7.xml"/><Relationship Id="rId6" Type="http://schemas.openxmlformats.org/officeDocument/2006/relationships/image" Target="../media/image1075.png"/><Relationship Id="rId11" Type="http://schemas.openxmlformats.org/officeDocument/2006/relationships/customXml" Target="../ink/ink1088.xml"/><Relationship Id="rId5" Type="http://schemas.openxmlformats.org/officeDocument/2006/relationships/customXml" Target="../ink/ink1085.xml"/><Relationship Id="rId15" Type="http://schemas.openxmlformats.org/officeDocument/2006/relationships/customXml" Target="../ink/ink1090.xml"/><Relationship Id="rId10" Type="http://schemas.openxmlformats.org/officeDocument/2006/relationships/image" Target="../media/image1077.png"/><Relationship Id="rId19" Type="http://schemas.openxmlformats.org/officeDocument/2006/relationships/customXml" Target="../ink/ink1092.xml"/><Relationship Id="rId4" Type="http://schemas.openxmlformats.org/officeDocument/2006/relationships/image" Target="../media/image1074.png"/><Relationship Id="rId9" Type="http://schemas.openxmlformats.org/officeDocument/2006/relationships/customXml" Target="../ink/ink1087.xml"/><Relationship Id="rId14" Type="http://schemas.openxmlformats.org/officeDocument/2006/relationships/image" Target="../media/image1079.png"/></Relationships>
</file>

<file path=ppt/slides/_rels/slide25.xml.rels><?xml version="1.0" encoding="UTF-8" standalone="yes"?>
<Relationships xmlns="http://schemas.openxmlformats.org/package/2006/relationships"><Relationship Id="rId8" Type="http://schemas.openxmlformats.org/officeDocument/2006/relationships/image" Target="../media/image1085.png"/><Relationship Id="rId13" Type="http://schemas.openxmlformats.org/officeDocument/2006/relationships/customXml" Target="../ink/ink1098.xml"/><Relationship Id="rId3" Type="http://schemas.openxmlformats.org/officeDocument/2006/relationships/customXml" Target="../ink/ink1093.xml"/><Relationship Id="rId7" Type="http://schemas.openxmlformats.org/officeDocument/2006/relationships/customXml" Target="../ink/ink1095.xml"/><Relationship Id="rId12" Type="http://schemas.openxmlformats.org/officeDocument/2006/relationships/image" Target="../media/image1087.png"/><Relationship Id="rId2" Type="http://schemas.openxmlformats.org/officeDocument/2006/relationships/notesSlide" Target="../notesSlides/notesSlide21.xml"/><Relationship Id="rId16" Type="http://schemas.openxmlformats.org/officeDocument/2006/relationships/image" Target="../media/image1089.png"/><Relationship Id="rId1" Type="http://schemas.openxmlformats.org/officeDocument/2006/relationships/slideLayout" Target="../slideLayouts/slideLayout7.xml"/><Relationship Id="rId6" Type="http://schemas.openxmlformats.org/officeDocument/2006/relationships/image" Target="../media/image1084.png"/><Relationship Id="rId11" Type="http://schemas.openxmlformats.org/officeDocument/2006/relationships/customXml" Target="../ink/ink1097.xml"/><Relationship Id="rId5" Type="http://schemas.openxmlformats.org/officeDocument/2006/relationships/customXml" Target="../ink/ink1094.xml"/><Relationship Id="rId15" Type="http://schemas.openxmlformats.org/officeDocument/2006/relationships/customXml" Target="../ink/ink1099.xml"/><Relationship Id="rId10" Type="http://schemas.openxmlformats.org/officeDocument/2006/relationships/image" Target="../media/image1086.png"/><Relationship Id="rId4" Type="http://schemas.openxmlformats.org/officeDocument/2006/relationships/image" Target="../media/image1083.png"/><Relationship Id="rId9" Type="http://schemas.openxmlformats.org/officeDocument/2006/relationships/customXml" Target="../ink/ink1096.xml"/><Relationship Id="rId14" Type="http://schemas.openxmlformats.org/officeDocument/2006/relationships/image" Target="../media/image1088.png"/></Relationships>
</file>

<file path=ppt/slides/_rels/slide26.xml.rels><?xml version="1.0" encoding="UTF-8" standalone="yes"?>
<Relationships xmlns="http://schemas.openxmlformats.org/package/2006/relationships"><Relationship Id="rId8" Type="http://schemas.openxmlformats.org/officeDocument/2006/relationships/image" Target="../media/image1092.png"/><Relationship Id="rId13" Type="http://schemas.openxmlformats.org/officeDocument/2006/relationships/image" Target="../media/image1094.png"/><Relationship Id="rId18" Type="http://schemas.openxmlformats.org/officeDocument/2006/relationships/customXml" Target="../ink/ink1108.xml"/><Relationship Id="rId3" Type="http://schemas.openxmlformats.org/officeDocument/2006/relationships/customXml" Target="../ink/ink1100.xml"/><Relationship Id="rId7" Type="http://schemas.openxmlformats.org/officeDocument/2006/relationships/customXml" Target="../ink/ink1102.xml"/><Relationship Id="rId12" Type="http://schemas.openxmlformats.org/officeDocument/2006/relationships/customXml" Target="../ink/ink1105.xml"/><Relationship Id="rId17" Type="http://schemas.openxmlformats.org/officeDocument/2006/relationships/image" Target="../media/image1096.png"/><Relationship Id="rId2" Type="http://schemas.openxmlformats.org/officeDocument/2006/relationships/notesSlide" Target="../notesSlides/notesSlide22.xml"/><Relationship Id="rId16" Type="http://schemas.openxmlformats.org/officeDocument/2006/relationships/customXml" Target="../ink/ink1107.xml"/><Relationship Id="rId1" Type="http://schemas.openxmlformats.org/officeDocument/2006/relationships/slideLayout" Target="../slideLayouts/slideLayout7.xml"/><Relationship Id="rId6" Type="http://schemas.openxmlformats.org/officeDocument/2006/relationships/image" Target="../media/image1091.png"/><Relationship Id="rId11" Type="http://schemas.openxmlformats.org/officeDocument/2006/relationships/customXml" Target="../ink/ink1104.xml"/><Relationship Id="rId5" Type="http://schemas.openxmlformats.org/officeDocument/2006/relationships/customXml" Target="../ink/ink1101.xml"/><Relationship Id="rId15" Type="http://schemas.openxmlformats.org/officeDocument/2006/relationships/image" Target="../media/image1095.png"/><Relationship Id="rId10" Type="http://schemas.openxmlformats.org/officeDocument/2006/relationships/image" Target="../media/image1093.png"/><Relationship Id="rId19" Type="http://schemas.openxmlformats.org/officeDocument/2006/relationships/image" Target="../media/image1097.png"/><Relationship Id="rId4" Type="http://schemas.openxmlformats.org/officeDocument/2006/relationships/image" Target="../media/image1090.png"/><Relationship Id="rId9" Type="http://schemas.openxmlformats.org/officeDocument/2006/relationships/customXml" Target="../ink/ink1103.xml"/><Relationship Id="rId14" Type="http://schemas.openxmlformats.org/officeDocument/2006/relationships/customXml" Target="../ink/ink1106.xml"/></Relationships>
</file>

<file path=ppt/slides/_rels/slide27.xml.rels><?xml version="1.0" encoding="UTF-8" standalone="yes"?>
<Relationships xmlns="http://schemas.openxmlformats.org/package/2006/relationships"><Relationship Id="rId117" Type="http://schemas.openxmlformats.org/officeDocument/2006/relationships/customXml" Target="../ink/ink1166.xml"/><Relationship Id="rId21" Type="http://schemas.openxmlformats.org/officeDocument/2006/relationships/customXml" Target="../ink/ink1118.xml"/><Relationship Id="rId42" Type="http://schemas.openxmlformats.org/officeDocument/2006/relationships/image" Target="../media/image1117.png"/><Relationship Id="rId63" Type="http://schemas.openxmlformats.org/officeDocument/2006/relationships/customXml" Target="../ink/ink1139.xml"/><Relationship Id="rId84" Type="http://schemas.openxmlformats.org/officeDocument/2006/relationships/image" Target="../media/image1138.png"/><Relationship Id="rId138" Type="http://schemas.openxmlformats.org/officeDocument/2006/relationships/image" Target="../media/image1165.png"/><Relationship Id="rId107" Type="http://schemas.openxmlformats.org/officeDocument/2006/relationships/customXml" Target="../ink/ink1161.xml"/><Relationship Id="rId11" Type="http://schemas.openxmlformats.org/officeDocument/2006/relationships/customXml" Target="../ink/ink1113.xml"/><Relationship Id="rId32" Type="http://schemas.openxmlformats.org/officeDocument/2006/relationships/image" Target="../media/image1112.png"/><Relationship Id="rId53" Type="http://schemas.openxmlformats.org/officeDocument/2006/relationships/customXml" Target="../ink/ink1134.xml"/><Relationship Id="rId74" Type="http://schemas.openxmlformats.org/officeDocument/2006/relationships/image" Target="../media/image1133.png"/><Relationship Id="rId128" Type="http://schemas.openxmlformats.org/officeDocument/2006/relationships/image" Target="../media/image1160.png"/><Relationship Id="rId5" Type="http://schemas.openxmlformats.org/officeDocument/2006/relationships/customXml" Target="../ink/ink1110.xml"/><Relationship Id="rId90" Type="http://schemas.openxmlformats.org/officeDocument/2006/relationships/image" Target="../media/image1141.png"/><Relationship Id="rId95" Type="http://schemas.openxmlformats.org/officeDocument/2006/relationships/customXml" Target="../ink/ink1155.xml"/><Relationship Id="rId22" Type="http://schemas.openxmlformats.org/officeDocument/2006/relationships/image" Target="../media/image1107.png"/><Relationship Id="rId27" Type="http://schemas.openxmlformats.org/officeDocument/2006/relationships/customXml" Target="../ink/ink1121.xml"/><Relationship Id="rId43" Type="http://schemas.openxmlformats.org/officeDocument/2006/relationships/customXml" Target="../ink/ink1129.xml"/><Relationship Id="rId48" Type="http://schemas.openxmlformats.org/officeDocument/2006/relationships/image" Target="../media/image1120.png"/><Relationship Id="rId64" Type="http://schemas.openxmlformats.org/officeDocument/2006/relationships/image" Target="../media/image1128.png"/><Relationship Id="rId69" Type="http://schemas.openxmlformats.org/officeDocument/2006/relationships/customXml" Target="../ink/ink1142.xml"/><Relationship Id="rId113" Type="http://schemas.openxmlformats.org/officeDocument/2006/relationships/customXml" Target="../ink/ink1164.xml"/><Relationship Id="rId118" Type="http://schemas.openxmlformats.org/officeDocument/2006/relationships/image" Target="../media/image1155.png"/><Relationship Id="rId134" Type="http://schemas.openxmlformats.org/officeDocument/2006/relationships/image" Target="../media/image1163.png"/><Relationship Id="rId139" Type="http://schemas.openxmlformats.org/officeDocument/2006/relationships/customXml" Target="../ink/ink1177.xml"/><Relationship Id="rId80" Type="http://schemas.openxmlformats.org/officeDocument/2006/relationships/image" Target="../media/image1136.png"/><Relationship Id="rId85" Type="http://schemas.openxmlformats.org/officeDocument/2006/relationships/customXml" Target="../ink/ink1150.xml"/><Relationship Id="rId12" Type="http://schemas.openxmlformats.org/officeDocument/2006/relationships/image" Target="../media/image1102.png"/><Relationship Id="rId17" Type="http://schemas.openxmlformats.org/officeDocument/2006/relationships/customXml" Target="../ink/ink1116.xml"/><Relationship Id="rId33" Type="http://schemas.openxmlformats.org/officeDocument/2006/relationships/customXml" Target="../ink/ink1124.xml"/><Relationship Id="rId38" Type="http://schemas.openxmlformats.org/officeDocument/2006/relationships/image" Target="../media/image1115.png"/><Relationship Id="rId59" Type="http://schemas.openxmlformats.org/officeDocument/2006/relationships/customXml" Target="../ink/ink1137.xml"/><Relationship Id="rId103" Type="http://schemas.openxmlformats.org/officeDocument/2006/relationships/customXml" Target="../ink/ink1159.xml"/><Relationship Id="rId108" Type="http://schemas.openxmlformats.org/officeDocument/2006/relationships/image" Target="../media/image1150.png"/><Relationship Id="rId124" Type="http://schemas.openxmlformats.org/officeDocument/2006/relationships/image" Target="../media/image1158.png"/><Relationship Id="rId129" Type="http://schemas.openxmlformats.org/officeDocument/2006/relationships/customXml" Target="../ink/ink1172.xml"/><Relationship Id="rId54" Type="http://schemas.openxmlformats.org/officeDocument/2006/relationships/image" Target="../media/image1123.png"/><Relationship Id="rId70" Type="http://schemas.openxmlformats.org/officeDocument/2006/relationships/image" Target="../media/image1131.png"/><Relationship Id="rId75" Type="http://schemas.openxmlformats.org/officeDocument/2006/relationships/customXml" Target="../ink/ink1145.xml"/><Relationship Id="rId91" Type="http://schemas.openxmlformats.org/officeDocument/2006/relationships/customXml" Target="../ink/ink1153.xml"/><Relationship Id="rId96" Type="http://schemas.openxmlformats.org/officeDocument/2006/relationships/image" Target="../media/image1144.png"/><Relationship Id="rId140" Type="http://schemas.openxmlformats.org/officeDocument/2006/relationships/image" Target="../media/image1166.png"/><Relationship Id="rId145" Type="http://schemas.openxmlformats.org/officeDocument/2006/relationships/customXml" Target="../ink/ink1180.xml"/><Relationship Id="rId1" Type="http://schemas.openxmlformats.org/officeDocument/2006/relationships/slideLayout" Target="../slideLayouts/slideLayout7.xml"/><Relationship Id="rId6" Type="http://schemas.openxmlformats.org/officeDocument/2006/relationships/image" Target="../media/image1099.png"/><Relationship Id="rId23" Type="http://schemas.openxmlformats.org/officeDocument/2006/relationships/customXml" Target="../ink/ink1119.xml"/><Relationship Id="rId28" Type="http://schemas.openxmlformats.org/officeDocument/2006/relationships/image" Target="../media/image1110.png"/><Relationship Id="rId49" Type="http://schemas.openxmlformats.org/officeDocument/2006/relationships/customXml" Target="../ink/ink1132.xml"/><Relationship Id="rId114" Type="http://schemas.openxmlformats.org/officeDocument/2006/relationships/image" Target="../media/image1153.png"/><Relationship Id="rId119" Type="http://schemas.openxmlformats.org/officeDocument/2006/relationships/customXml" Target="../ink/ink1167.xml"/><Relationship Id="rId44" Type="http://schemas.openxmlformats.org/officeDocument/2006/relationships/image" Target="../media/image1118.png"/><Relationship Id="rId60" Type="http://schemas.openxmlformats.org/officeDocument/2006/relationships/image" Target="../media/image1126.png"/><Relationship Id="rId65" Type="http://schemas.openxmlformats.org/officeDocument/2006/relationships/customXml" Target="../ink/ink1140.xml"/><Relationship Id="rId81" Type="http://schemas.openxmlformats.org/officeDocument/2006/relationships/customXml" Target="../ink/ink1148.xml"/><Relationship Id="rId86" Type="http://schemas.openxmlformats.org/officeDocument/2006/relationships/image" Target="../media/image1139.png"/><Relationship Id="rId130" Type="http://schemas.openxmlformats.org/officeDocument/2006/relationships/image" Target="../media/image1161.png"/><Relationship Id="rId135" Type="http://schemas.openxmlformats.org/officeDocument/2006/relationships/customXml" Target="../ink/ink1175.xml"/><Relationship Id="rId13" Type="http://schemas.openxmlformats.org/officeDocument/2006/relationships/customXml" Target="../ink/ink1114.xml"/><Relationship Id="rId18" Type="http://schemas.openxmlformats.org/officeDocument/2006/relationships/image" Target="../media/image1105.png"/><Relationship Id="rId39" Type="http://schemas.openxmlformats.org/officeDocument/2006/relationships/customXml" Target="../ink/ink1127.xml"/><Relationship Id="rId109" Type="http://schemas.openxmlformats.org/officeDocument/2006/relationships/customXml" Target="../ink/ink1162.xml"/><Relationship Id="rId34" Type="http://schemas.openxmlformats.org/officeDocument/2006/relationships/image" Target="../media/image1113.png"/><Relationship Id="rId50" Type="http://schemas.openxmlformats.org/officeDocument/2006/relationships/image" Target="../media/image1121.png"/><Relationship Id="rId55" Type="http://schemas.openxmlformats.org/officeDocument/2006/relationships/customXml" Target="../ink/ink1135.xml"/><Relationship Id="rId76" Type="http://schemas.openxmlformats.org/officeDocument/2006/relationships/image" Target="../media/image1134.png"/><Relationship Id="rId97" Type="http://schemas.openxmlformats.org/officeDocument/2006/relationships/customXml" Target="../ink/ink1156.xml"/><Relationship Id="rId104" Type="http://schemas.openxmlformats.org/officeDocument/2006/relationships/image" Target="../media/image1148.png"/><Relationship Id="rId120" Type="http://schemas.openxmlformats.org/officeDocument/2006/relationships/image" Target="../media/image1156.png"/><Relationship Id="rId125" Type="http://schemas.openxmlformats.org/officeDocument/2006/relationships/customXml" Target="../ink/ink1170.xml"/><Relationship Id="rId141" Type="http://schemas.openxmlformats.org/officeDocument/2006/relationships/customXml" Target="../ink/ink1178.xml"/><Relationship Id="rId146" Type="http://schemas.openxmlformats.org/officeDocument/2006/relationships/image" Target="../media/image1169.png"/><Relationship Id="rId7" Type="http://schemas.openxmlformats.org/officeDocument/2006/relationships/customXml" Target="../ink/ink1111.xml"/><Relationship Id="rId71" Type="http://schemas.openxmlformats.org/officeDocument/2006/relationships/customXml" Target="../ink/ink1143.xml"/><Relationship Id="rId92" Type="http://schemas.openxmlformats.org/officeDocument/2006/relationships/image" Target="../media/image1142.png"/><Relationship Id="rId2" Type="http://schemas.openxmlformats.org/officeDocument/2006/relationships/notesSlide" Target="../notesSlides/notesSlide23.xml"/><Relationship Id="rId29" Type="http://schemas.openxmlformats.org/officeDocument/2006/relationships/customXml" Target="../ink/ink1122.xml"/><Relationship Id="rId24" Type="http://schemas.openxmlformats.org/officeDocument/2006/relationships/image" Target="../media/image1108.png"/><Relationship Id="rId40" Type="http://schemas.openxmlformats.org/officeDocument/2006/relationships/image" Target="../media/image1116.png"/><Relationship Id="rId45" Type="http://schemas.openxmlformats.org/officeDocument/2006/relationships/customXml" Target="../ink/ink1130.xml"/><Relationship Id="rId66" Type="http://schemas.openxmlformats.org/officeDocument/2006/relationships/image" Target="../media/image1129.png"/><Relationship Id="rId87" Type="http://schemas.openxmlformats.org/officeDocument/2006/relationships/customXml" Target="../ink/ink1151.xml"/><Relationship Id="rId110" Type="http://schemas.openxmlformats.org/officeDocument/2006/relationships/image" Target="../media/image1151.png"/><Relationship Id="rId115" Type="http://schemas.openxmlformats.org/officeDocument/2006/relationships/customXml" Target="../ink/ink1165.xml"/><Relationship Id="rId131" Type="http://schemas.openxmlformats.org/officeDocument/2006/relationships/customXml" Target="../ink/ink1173.xml"/><Relationship Id="rId136" Type="http://schemas.openxmlformats.org/officeDocument/2006/relationships/image" Target="../media/image1164.png"/><Relationship Id="rId61" Type="http://schemas.openxmlformats.org/officeDocument/2006/relationships/customXml" Target="../ink/ink1138.xml"/><Relationship Id="rId82" Type="http://schemas.openxmlformats.org/officeDocument/2006/relationships/image" Target="../media/image1137.png"/><Relationship Id="rId19" Type="http://schemas.openxmlformats.org/officeDocument/2006/relationships/customXml" Target="../ink/ink1117.xml"/><Relationship Id="rId14" Type="http://schemas.openxmlformats.org/officeDocument/2006/relationships/image" Target="../media/image1103.png"/><Relationship Id="rId30" Type="http://schemas.openxmlformats.org/officeDocument/2006/relationships/image" Target="../media/image1111.png"/><Relationship Id="rId35" Type="http://schemas.openxmlformats.org/officeDocument/2006/relationships/customXml" Target="../ink/ink1125.xml"/><Relationship Id="rId56" Type="http://schemas.openxmlformats.org/officeDocument/2006/relationships/image" Target="../media/image1124.png"/><Relationship Id="rId77" Type="http://schemas.openxmlformats.org/officeDocument/2006/relationships/customXml" Target="../ink/ink1146.xml"/><Relationship Id="rId100" Type="http://schemas.openxmlformats.org/officeDocument/2006/relationships/image" Target="../media/image1146.png"/><Relationship Id="rId105" Type="http://schemas.openxmlformats.org/officeDocument/2006/relationships/customXml" Target="../ink/ink1160.xml"/><Relationship Id="rId126" Type="http://schemas.openxmlformats.org/officeDocument/2006/relationships/image" Target="../media/image1159.png"/><Relationship Id="rId147" Type="http://schemas.openxmlformats.org/officeDocument/2006/relationships/customXml" Target="../ink/ink1181.xml"/><Relationship Id="rId8" Type="http://schemas.openxmlformats.org/officeDocument/2006/relationships/image" Target="../media/image1100.png"/><Relationship Id="rId51" Type="http://schemas.openxmlformats.org/officeDocument/2006/relationships/customXml" Target="../ink/ink1133.xml"/><Relationship Id="rId72" Type="http://schemas.openxmlformats.org/officeDocument/2006/relationships/image" Target="../media/image1132.png"/><Relationship Id="rId93" Type="http://schemas.openxmlformats.org/officeDocument/2006/relationships/customXml" Target="../ink/ink1154.xml"/><Relationship Id="rId98" Type="http://schemas.openxmlformats.org/officeDocument/2006/relationships/image" Target="../media/image1145.png"/><Relationship Id="rId121" Type="http://schemas.openxmlformats.org/officeDocument/2006/relationships/customXml" Target="../ink/ink1168.xml"/><Relationship Id="rId142" Type="http://schemas.openxmlformats.org/officeDocument/2006/relationships/image" Target="../media/image1167.png"/><Relationship Id="rId3" Type="http://schemas.openxmlformats.org/officeDocument/2006/relationships/customXml" Target="../ink/ink1109.xml"/><Relationship Id="rId25" Type="http://schemas.openxmlformats.org/officeDocument/2006/relationships/customXml" Target="../ink/ink1120.xml"/><Relationship Id="rId46" Type="http://schemas.openxmlformats.org/officeDocument/2006/relationships/image" Target="../media/image1119.png"/><Relationship Id="rId67" Type="http://schemas.openxmlformats.org/officeDocument/2006/relationships/customXml" Target="../ink/ink1141.xml"/><Relationship Id="rId116" Type="http://schemas.openxmlformats.org/officeDocument/2006/relationships/image" Target="../media/image1154.png"/><Relationship Id="rId137" Type="http://schemas.openxmlformats.org/officeDocument/2006/relationships/customXml" Target="../ink/ink1176.xml"/><Relationship Id="rId20" Type="http://schemas.openxmlformats.org/officeDocument/2006/relationships/image" Target="../media/image1106.png"/><Relationship Id="rId41" Type="http://schemas.openxmlformats.org/officeDocument/2006/relationships/customXml" Target="../ink/ink1128.xml"/><Relationship Id="rId62" Type="http://schemas.openxmlformats.org/officeDocument/2006/relationships/image" Target="../media/image1127.png"/><Relationship Id="rId83" Type="http://schemas.openxmlformats.org/officeDocument/2006/relationships/customXml" Target="../ink/ink1149.xml"/><Relationship Id="rId88" Type="http://schemas.openxmlformats.org/officeDocument/2006/relationships/image" Target="../media/image1140.png"/><Relationship Id="rId111" Type="http://schemas.openxmlformats.org/officeDocument/2006/relationships/customXml" Target="../ink/ink1163.xml"/><Relationship Id="rId132" Type="http://schemas.openxmlformats.org/officeDocument/2006/relationships/image" Target="../media/image1162.png"/><Relationship Id="rId15" Type="http://schemas.openxmlformats.org/officeDocument/2006/relationships/customXml" Target="../ink/ink1115.xml"/><Relationship Id="rId36" Type="http://schemas.openxmlformats.org/officeDocument/2006/relationships/image" Target="../media/image1114.png"/><Relationship Id="rId57" Type="http://schemas.openxmlformats.org/officeDocument/2006/relationships/customXml" Target="../ink/ink1136.xml"/><Relationship Id="rId106" Type="http://schemas.openxmlformats.org/officeDocument/2006/relationships/image" Target="../media/image1149.png"/><Relationship Id="rId127" Type="http://schemas.openxmlformats.org/officeDocument/2006/relationships/customXml" Target="../ink/ink1171.xml"/><Relationship Id="rId10" Type="http://schemas.openxmlformats.org/officeDocument/2006/relationships/image" Target="../media/image1101.png"/><Relationship Id="rId31" Type="http://schemas.openxmlformats.org/officeDocument/2006/relationships/customXml" Target="../ink/ink1123.xml"/><Relationship Id="rId52" Type="http://schemas.openxmlformats.org/officeDocument/2006/relationships/image" Target="../media/image1122.png"/><Relationship Id="rId73" Type="http://schemas.openxmlformats.org/officeDocument/2006/relationships/customXml" Target="../ink/ink1144.xml"/><Relationship Id="rId78" Type="http://schemas.openxmlformats.org/officeDocument/2006/relationships/image" Target="../media/image1135.png"/><Relationship Id="rId94" Type="http://schemas.openxmlformats.org/officeDocument/2006/relationships/image" Target="../media/image1143.png"/><Relationship Id="rId99" Type="http://schemas.openxmlformats.org/officeDocument/2006/relationships/customXml" Target="../ink/ink1157.xml"/><Relationship Id="rId101" Type="http://schemas.openxmlformats.org/officeDocument/2006/relationships/customXml" Target="../ink/ink1158.xml"/><Relationship Id="rId122" Type="http://schemas.openxmlformats.org/officeDocument/2006/relationships/image" Target="../media/image1157.png"/><Relationship Id="rId143" Type="http://schemas.openxmlformats.org/officeDocument/2006/relationships/customXml" Target="../ink/ink1179.xml"/><Relationship Id="rId148" Type="http://schemas.openxmlformats.org/officeDocument/2006/relationships/image" Target="../media/image1170.png"/><Relationship Id="rId4" Type="http://schemas.openxmlformats.org/officeDocument/2006/relationships/image" Target="../media/image1098.png"/><Relationship Id="rId9" Type="http://schemas.openxmlformats.org/officeDocument/2006/relationships/customXml" Target="../ink/ink1112.xml"/><Relationship Id="rId26" Type="http://schemas.openxmlformats.org/officeDocument/2006/relationships/image" Target="../media/image1109.png"/><Relationship Id="rId47" Type="http://schemas.openxmlformats.org/officeDocument/2006/relationships/customXml" Target="../ink/ink1131.xml"/><Relationship Id="rId68" Type="http://schemas.openxmlformats.org/officeDocument/2006/relationships/image" Target="../media/image1130.png"/><Relationship Id="rId89" Type="http://schemas.openxmlformats.org/officeDocument/2006/relationships/customXml" Target="../ink/ink1152.xml"/><Relationship Id="rId112" Type="http://schemas.openxmlformats.org/officeDocument/2006/relationships/image" Target="../media/image1152.png"/><Relationship Id="rId133" Type="http://schemas.openxmlformats.org/officeDocument/2006/relationships/customXml" Target="../ink/ink1174.xml"/><Relationship Id="rId16" Type="http://schemas.openxmlformats.org/officeDocument/2006/relationships/image" Target="../media/image1104.png"/><Relationship Id="rId37" Type="http://schemas.openxmlformats.org/officeDocument/2006/relationships/customXml" Target="../ink/ink1126.xml"/><Relationship Id="rId58" Type="http://schemas.openxmlformats.org/officeDocument/2006/relationships/image" Target="../media/image1125.png"/><Relationship Id="rId79" Type="http://schemas.openxmlformats.org/officeDocument/2006/relationships/customXml" Target="../ink/ink1147.xml"/><Relationship Id="rId102" Type="http://schemas.openxmlformats.org/officeDocument/2006/relationships/image" Target="../media/image1147.png"/><Relationship Id="rId123" Type="http://schemas.openxmlformats.org/officeDocument/2006/relationships/customXml" Target="../ink/ink1169.xml"/><Relationship Id="rId144" Type="http://schemas.openxmlformats.org/officeDocument/2006/relationships/image" Target="../media/image1168.png"/></Relationships>
</file>

<file path=ppt/slides/_rels/slide28.xml.rels><?xml version="1.0" encoding="UTF-8" standalone="yes"?>
<Relationships xmlns="http://schemas.openxmlformats.org/package/2006/relationships"><Relationship Id="rId117" Type="http://schemas.openxmlformats.org/officeDocument/2006/relationships/image" Target="../media/image1226.png"/><Relationship Id="rId299" Type="http://schemas.openxmlformats.org/officeDocument/2006/relationships/image" Target="../media/image1316.png"/><Relationship Id="rId21" Type="http://schemas.openxmlformats.org/officeDocument/2006/relationships/image" Target="../media/image1178.png"/><Relationship Id="rId63" Type="http://schemas.openxmlformats.org/officeDocument/2006/relationships/image" Target="../media/image1199.png"/><Relationship Id="rId159" Type="http://schemas.openxmlformats.org/officeDocument/2006/relationships/image" Target="../media/image1247.png"/><Relationship Id="rId324" Type="http://schemas.openxmlformats.org/officeDocument/2006/relationships/customXml" Target="../ink/ink1344.xml"/><Relationship Id="rId366" Type="http://schemas.openxmlformats.org/officeDocument/2006/relationships/customXml" Target="../ink/ink1365.xml"/><Relationship Id="rId170" Type="http://schemas.openxmlformats.org/officeDocument/2006/relationships/customXml" Target="../ink/ink1266.xml"/><Relationship Id="rId226" Type="http://schemas.openxmlformats.org/officeDocument/2006/relationships/customXml" Target="../ink/ink1294.xml"/><Relationship Id="rId433" Type="http://schemas.openxmlformats.org/officeDocument/2006/relationships/image" Target="../media/image1382.png"/><Relationship Id="rId268" Type="http://schemas.openxmlformats.org/officeDocument/2006/relationships/customXml" Target="../ink/ink1316.xml"/><Relationship Id="rId32" Type="http://schemas.openxmlformats.org/officeDocument/2006/relationships/customXml" Target="../ink/ink1197.xml"/><Relationship Id="rId74" Type="http://schemas.openxmlformats.org/officeDocument/2006/relationships/customXml" Target="../ink/ink1218.xml"/><Relationship Id="rId128" Type="http://schemas.openxmlformats.org/officeDocument/2006/relationships/customXml" Target="../ink/ink1245.xml"/><Relationship Id="rId335" Type="http://schemas.openxmlformats.org/officeDocument/2006/relationships/image" Target="../media/image1334.png"/><Relationship Id="rId377" Type="http://schemas.openxmlformats.org/officeDocument/2006/relationships/customXml" Target="../ink/ink1371.xml"/><Relationship Id="rId5" Type="http://schemas.openxmlformats.org/officeDocument/2006/relationships/customXml" Target="../ink/ink1183.xml"/><Relationship Id="rId181" Type="http://schemas.openxmlformats.org/officeDocument/2006/relationships/image" Target="../media/image1258.png"/><Relationship Id="rId237" Type="http://schemas.openxmlformats.org/officeDocument/2006/relationships/image" Target="../media/image1286.png"/><Relationship Id="rId402" Type="http://schemas.openxmlformats.org/officeDocument/2006/relationships/image" Target="../media/image1367.png"/><Relationship Id="rId279" Type="http://schemas.openxmlformats.org/officeDocument/2006/relationships/image" Target="../media/image1306.png"/><Relationship Id="rId444" Type="http://schemas.openxmlformats.org/officeDocument/2006/relationships/customXml" Target="../ink/ink1405.xml"/><Relationship Id="rId43" Type="http://schemas.openxmlformats.org/officeDocument/2006/relationships/image" Target="../media/image1189.png"/><Relationship Id="rId139" Type="http://schemas.openxmlformats.org/officeDocument/2006/relationships/image" Target="../media/image1237.png"/><Relationship Id="rId290" Type="http://schemas.openxmlformats.org/officeDocument/2006/relationships/customXml" Target="../ink/ink1327.xml"/><Relationship Id="rId304" Type="http://schemas.openxmlformats.org/officeDocument/2006/relationships/customXml" Target="../ink/ink1334.xml"/><Relationship Id="rId346" Type="http://schemas.openxmlformats.org/officeDocument/2006/relationships/customXml" Target="../ink/ink1355.xml"/><Relationship Id="rId388" Type="http://schemas.openxmlformats.org/officeDocument/2006/relationships/image" Target="../media/image1360.png"/><Relationship Id="rId85" Type="http://schemas.openxmlformats.org/officeDocument/2006/relationships/image" Target="../media/image1210.png"/><Relationship Id="rId150" Type="http://schemas.openxmlformats.org/officeDocument/2006/relationships/customXml" Target="../ink/ink1256.xml"/><Relationship Id="rId192" Type="http://schemas.openxmlformats.org/officeDocument/2006/relationships/customXml" Target="../ink/ink1277.xml"/><Relationship Id="rId206" Type="http://schemas.openxmlformats.org/officeDocument/2006/relationships/customXml" Target="../ink/ink1284.xml"/><Relationship Id="rId413" Type="http://schemas.openxmlformats.org/officeDocument/2006/relationships/customXml" Target="../ink/ink1389.xml"/><Relationship Id="rId248" Type="http://schemas.openxmlformats.org/officeDocument/2006/relationships/customXml" Target="../ink/ink1305.xml"/><Relationship Id="rId455" Type="http://schemas.openxmlformats.org/officeDocument/2006/relationships/image" Target="../media/image1393.png"/><Relationship Id="rId12" Type="http://schemas.openxmlformats.org/officeDocument/2006/relationships/image" Target="../media/image1092.png"/><Relationship Id="rId108" Type="http://schemas.openxmlformats.org/officeDocument/2006/relationships/customXml" Target="../ink/ink1235.xml"/><Relationship Id="rId315" Type="http://schemas.openxmlformats.org/officeDocument/2006/relationships/image" Target="../media/image1324.png"/><Relationship Id="rId357" Type="http://schemas.openxmlformats.org/officeDocument/2006/relationships/image" Target="../media/image1345.png"/><Relationship Id="rId54" Type="http://schemas.openxmlformats.org/officeDocument/2006/relationships/customXml" Target="../ink/ink1208.xml"/><Relationship Id="rId96" Type="http://schemas.openxmlformats.org/officeDocument/2006/relationships/customXml" Target="../ink/ink1229.xml"/><Relationship Id="rId161" Type="http://schemas.openxmlformats.org/officeDocument/2006/relationships/image" Target="../media/image1248.png"/><Relationship Id="rId217" Type="http://schemas.openxmlformats.org/officeDocument/2006/relationships/image" Target="../media/image1276.png"/><Relationship Id="rId399" Type="http://schemas.openxmlformats.org/officeDocument/2006/relationships/customXml" Target="../ink/ink1382.xml"/><Relationship Id="rId259" Type="http://schemas.openxmlformats.org/officeDocument/2006/relationships/image" Target="../media/image1296.png"/><Relationship Id="rId424" Type="http://schemas.openxmlformats.org/officeDocument/2006/relationships/customXml" Target="../ink/ink1395.xml"/><Relationship Id="rId23" Type="http://schemas.openxmlformats.org/officeDocument/2006/relationships/image" Target="../media/image1179.png"/><Relationship Id="rId119" Type="http://schemas.openxmlformats.org/officeDocument/2006/relationships/image" Target="../media/image1227.png"/><Relationship Id="rId270" Type="http://schemas.openxmlformats.org/officeDocument/2006/relationships/customXml" Target="../ink/ink1317.xml"/><Relationship Id="rId326" Type="http://schemas.openxmlformats.org/officeDocument/2006/relationships/customXml" Target="../ink/ink1345.xml"/><Relationship Id="rId65" Type="http://schemas.openxmlformats.org/officeDocument/2006/relationships/image" Target="../media/image1200.png"/><Relationship Id="rId130" Type="http://schemas.openxmlformats.org/officeDocument/2006/relationships/customXml" Target="../ink/ink1246.xml"/><Relationship Id="rId368" Type="http://schemas.openxmlformats.org/officeDocument/2006/relationships/customXml" Target="../ink/ink1366.xml"/><Relationship Id="rId172" Type="http://schemas.openxmlformats.org/officeDocument/2006/relationships/customXml" Target="../ink/ink1267.xml"/><Relationship Id="rId228" Type="http://schemas.openxmlformats.org/officeDocument/2006/relationships/customXml" Target="../ink/ink1295.xml"/><Relationship Id="rId435" Type="http://schemas.openxmlformats.org/officeDocument/2006/relationships/image" Target="../media/image1383.png"/><Relationship Id="rId281" Type="http://schemas.openxmlformats.org/officeDocument/2006/relationships/image" Target="../media/image1307.png"/><Relationship Id="rId337" Type="http://schemas.openxmlformats.org/officeDocument/2006/relationships/image" Target="../media/image1335.png"/><Relationship Id="rId34" Type="http://schemas.openxmlformats.org/officeDocument/2006/relationships/customXml" Target="../ink/ink1198.xml"/><Relationship Id="rId76" Type="http://schemas.openxmlformats.org/officeDocument/2006/relationships/customXml" Target="../ink/ink1219.xml"/><Relationship Id="rId141" Type="http://schemas.openxmlformats.org/officeDocument/2006/relationships/image" Target="../media/image1238.png"/><Relationship Id="rId379" Type="http://schemas.openxmlformats.org/officeDocument/2006/relationships/customXml" Target="../ink/ink1372.xml"/><Relationship Id="rId7" Type="http://schemas.openxmlformats.org/officeDocument/2006/relationships/customXml" Target="../ink/ink1184.xml"/><Relationship Id="rId183" Type="http://schemas.openxmlformats.org/officeDocument/2006/relationships/image" Target="../media/image1259.png"/><Relationship Id="rId239" Type="http://schemas.openxmlformats.org/officeDocument/2006/relationships/image" Target="../media/image1287.png"/><Relationship Id="rId390" Type="http://schemas.openxmlformats.org/officeDocument/2006/relationships/image" Target="../media/image1361.png"/><Relationship Id="rId404" Type="http://schemas.openxmlformats.org/officeDocument/2006/relationships/image" Target="../media/image1368.png"/><Relationship Id="rId446" Type="http://schemas.openxmlformats.org/officeDocument/2006/relationships/customXml" Target="../ink/ink1406.xml"/><Relationship Id="rId250" Type="http://schemas.openxmlformats.org/officeDocument/2006/relationships/customXml" Target="../ink/ink1306.xml"/><Relationship Id="rId292" Type="http://schemas.openxmlformats.org/officeDocument/2006/relationships/customXml" Target="../ink/ink1328.xml"/><Relationship Id="rId306" Type="http://schemas.openxmlformats.org/officeDocument/2006/relationships/customXml" Target="../ink/ink1335.xml"/><Relationship Id="rId45" Type="http://schemas.openxmlformats.org/officeDocument/2006/relationships/image" Target="../media/image1190.png"/><Relationship Id="rId87" Type="http://schemas.openxmlformats.org/officeDocument/2006/relationships/image" Target="../media/image1211.png"/><Relationship Id="rId110" Type="http://schemas.openxmlformats.org/officeDocument/2006/relationships/customXml" Target="../ink/ink1236.xml"/><Relationship Id="rId348" Type="http://schemas.openxmlformats.org/officeDocument/2006/relationships/customXml" Target="../ink/ink1356.xml"/><Relationship Id="rId152" Type="http://schemas.openxmlformats.org/officeDocument/2006/relationships/customXml" Target="../ink/ink1257.xml"/><Relationship Id="rId194" Type="http://schemas.openxmlformats.org/officeDocument/2006/relationships/customXml" Target="../ink/ink1278.xml"/><Relationship Id="rId208" Type="http://schemas.openxmlformats.org/officeDocument/2006/relationships/customXml" Target="../ink/ink1285.xml"/><Relationship Id="rId415" Type="http://schemas.openxmlformats.org/officeDocument/2006/relationships/customXml" Target="../ink/ink1390.xml"/><Relationship Id="rId457" Type="http://schemas.openxmlformats.org/officeDocument/2006/relationships/image" Target="../media/image1394.png"/><Relationship Id="rId261" Type="http://schemas.openxmlformats.org/officeDocument/2006/relationships/image" Target="../media/image1297.png"/><Relationship Id="rId14" Type="http://schemas.openxmlformats.org/officeDocument/2006/relationships/image" Target="../media/image1175.png"/><Relationship Id="rId56" Type="http://schemas.openxmlformats.org/officeDocument/2006/relationships/customXml" Target="../ink/ink1209.xml"/><Relationship Id="rId317" Type="http://schemas.openxmlformats.org/officeDocument/2006/relationships/image" Target="../media/image1325.png"/><Relationship Id="rId359" Type="http://schemas.openxmlformats.org/officeDocument/2006/relationships/image" Target="../media/image1346.png"/><Relationship Id="rId98" Type="http://schemas.openxmlformats.org/officeDocument/2006/relationships/customXml" Target="../ink/ink1230.xml"/><Relationship Id="rId121" Type="http://schemas.openxmlformats.org/officeDocument/2006/relationships/image" Target="../media/image1228.png"/><Relationship Id="rId163" Type="http://schemas.openxmlformats.org/officeDocument/2006/relationships/image" Target="../media/image1249.png"/><Relationship Id="rId219" Type="http://schemas.openxmlformats.org/officeDocument/2006/relationships/image" Target="../media/image1277.png"/><Relationship Id="rId370" Type="http://schemas.openxmlformats.org/officeDocument/2006/relationships/customXml" Target="../ink/ink1367.xml"/><Relationship Id="rId426" Type="http://schemas.openxmlformats.org/officeDocument/2006/relationships/customXml" Target="../ink/ink1396.xml"/><Relationship Id="rId230" Type="http://schemas.openxmlformats.org/officeDocument/2006/relationships/customXml" Target="../ink/ink1296.xml"/><Relationship Id="rId25" Type="http://schemas.openxmlformats.org/officeDocument/2006/relationships/image" Target="../media/image1180.png"/><Relationship Id="rId67" Type="http://schemas.openxmlformats.org/officeDocument/2006/relationships/image" Target="../media/image1201.png"/><Relationship Id="rId272" Type="http://schemas.openxmlformats.org/officeDocument/2006/relationships/customXml" Target="../ink/ink1318.xml"/><Relationship Id="rId328" Type="http://schemas.openxmlformats.org/officeDocument/2006/relationships/customXml" Target="../ink/ink1346.xml"/><Relationship Id="rId132" Type="http://schemas.openxmlformats.org/officeDocument/2006/relationships/customXml" Target="../ink/ink1247.xml"/><Relationship Id="rId174" Type="http://schemas.openxmlformats.org/officeDocument/2006/relationships/customXml" Target="../ink/ink1268.xml"/><Relationship Id="rId381" Type="http://schemas.openxmlformats.org/officeDocument/2006/relationships/customXml" Target="../ink/ink1373.xml"/><Relationship Id="rId241" Type="http://schemas.openxmlformats.org/officeDocument/2006/relationships/image" Target="../media/image1288.png"/><Relationship Id="rId437" Type="http://schemas.openxmlformats.org/officeDocument/2006/relationships/image" Target="../media/image1384.png"/><Relationship Id="rId36" Type="http://schemas.openxmlformats.org/officeDocument/2006/relationships/customXml" Target="../ink/ink1199.xml"/><Relationship Id="rId283" Type="http://schemas.openxmlformats.org/officeDocument/2006/relationships/image" Target="../media/image1308.png"/><Relationship Id="rId339" Type="http://schemas.openxmlformats.org/officeDocument/2006/relationships/image" Target="../media/image1336.png"/><Relationship Id="rId78" Type="http://schemas.openxmlformats.org/officeDocument/2006/relationships/customXml" Target="../ink/ink1220.xml"/><Relationship Id="rId101" Type="http://schemas.openxmlformats.org/officeDocument/2006/relationships/image" Target="../media/image1218.png"/><Relationship Id="rId143" Type="http://schemas.openxmlformats.org/officeDocument/2006/relationships/image" Target="../media/image1239.png"/><Relationship Id="rId185" Type="http://schemas.openxmlformats.org/officeDocument/2006/relationships/image" Target="../media/image1260.png"/><Relationship Id="rId350" Type="http://schemas.openxmlformats.org/officeDocument/2006/relationships/customXml" Target="../ink/ink1357.xml"/><Relationship Id="rId406" Type="http://schemas.openxmlformats.org/officeDocument/2006/relationships/image" Target="../media/image1369.png"/><Relationship Id="rId9" Type="http://schemas.openxmlformats.org/officeDocument/2006/relationships/customXml" Target="../ink/ink1185.xml"/><Relationship Id="rId210" Type="http://schemas.openxmlformats.org/officeDocument/2006/relationships/customXml" Target="../ink/ink1286.xml"/><Relationship Id="rId392" Type="http://schemas.openxmlformats.org/officeDocument/2006/relationships/image" Target="../media/image1362.png"/><Relationship Id="rId448" Type="http://schemas.openxmlformats.org/officeDocument/2006/relationships/customXml" Target="../ink/ink1407.xml"/><Relationship Id="rId252" Type="http://schemas.openxmlformats.org/officeDocument/2006/relationships/image" Target="../media/image1293.png"/><Relationship Id="rId294" Type="http://schemas.openxmlformats.org/officeDocument/2006/relationships/customXml" Target="../ink/ink1329.xml"/><Relationship Id="rId308" Type="http://schemas.openxmlformats.org/officeDocument/2006/relationships/customXml" Target="../ink/ink1336.xml"/><Relationship Id="rId47" Type="http://schemas.openxmlformats.org/officeDocument/2006/relationships/image" Target="../media/image1191.png"/><Relationship Id="rId89" Type="http://schemas.openxmlformats.org/officeDocument/2006/relationships/image" Target="../media/image1212.png"/><Relationship Id="rId112" Type="http://schemas.openxmlformats.org/officeDocument/2006/relationships/customXml" Target="../ink/ink1237.xml"/><Relationship Id="rId154" Type="http://schemas.openxmlformats.org/officeDocument/2006/relationships/customXml" Target="../ink/ink1258.xml"/><Relationship Id="rId361" Type="http://schemas.openxmlformats.org/officeDocument/2006/relationships/image" Target="../media/image1347.png"/><Relationship Id="rId196" Type="http://schemas.openxmlformats.org/officeDocument/2006/relationships/customXml" Target="../ink/ink1279.xml"/><Relationship Id="rId417" Type="http://schemas.openxmlformats.org/officeDocument/2006/relationships/image" Target="../media/image1374.png"/><Relationship Id="rId459" Type="http://schemas.openxmlformats.org/officeDocument/2006/relationships/image" Target="../media/image1395.png"/><Relationship Id="rId16" Type="http://schemas.openxmlformats.org/officeDocument/2006/relationships/image" Target="../media/image1176.png"/><Relationship Id="rId221" Type="http://schemas.openxmlformats.org/officeDocument/2006/relationships/image" Target="../media/image1278.png"/><Relationship Id="rId263" Type="http://schemas.openxmlformats.org/officeDocument/2006/relationships/image" Target="../media/image1298.png"/><Relationship Id="rId319" Type="http://schemas.openxmlformats.org/officeDocument/2006/relationships/image" Target="../media/image1326.png"/><Relationship Id="rId58" Type="http://schemas.openxmlformats.org/officeDocument/2006/relationships/customXml" Target="../ink/ink1210.xml"/><Relationship Id="rId123" Type="http://schemas.openxmlformats.org/officeDocument/2006/relationships/image" Target="../media/image1229.png"/><Relationship Id="rId330" Type="http://schemas.openxmlformats.org/officeDocument/2006/relationships/customXml" Target="../ink/ink1347.xml"/><Relationship Id="rId165" Type="http://schemas.openxmlformats.org/officeDocument/2006/relationships/image" Target="../media/image1250.png"/><Relationship Id="rId372" Type="http://schemas.openxmlformats.org/officeDocument/2006/relationships/image" Target="../media/image1352.png"/><Relationship Id="rId428" Type="http://schemas.openxmlformats.org/officeDocument/2006/relationships/customXml" Target="../ink/ink1397.xml"/><Relationship Id="rId232" Type="http://schemas.openxmlformats.org/officeDocument/2006/relationships/customXml" Target="../ink/ink1297.xml"/><Relationship Id="rId274" Type="http://schemas.openxmlformats.org/officeDocument/2006/relationships/customXml" Target="../ink/ink1319.xml"/><Relationship Id="rId27" Type="http://schemas.openxmlformats.org/officeDocument/2006/relationships/image" Target="../media/image1181.png"/><Relationship Id="rId69" Type="http://schemas.openxmlformats.org/officeDocument/2006/relationships/image" Target="../media/image1202.png"/><Relationship Id="rId134" Type="http://schemas.openxmlformats.org/officeDocument/2006/relationships/customXml" Target="../ink/ink1248.xml"/><Relationship Id="rId80" Type="http://schemas.openxmlformats.org/officeDocument/2006/relationships/customXml" Target="../ink/ink1221.xml"/><Relationship Id="rId176" Type="http://schemas.openxmlformats.org/officeDocument/2006/relationships/customXml" Target="../ink/ink1269.xml"/><Relationship Id="rId341" Type="http://schemas.openxmlformats.org/officeDocument/2006/relationships/image" Target="../media/image1337.png"/><Relationship Id="rId383" Type="http://schemas.openxmlformats.org/officeDocument/2006/relationships/customXml" Target="../ink/ink1374.xml"/><Relationship Id="rId439" Type="http://schemas.openxmlformats.org/officeDocument/2006/relationships/image" Target="../media/image1385.png"/><Relationship Id="rId201" Type="http://schemas.openxmlformats.org/officeDocument/2006/relationships/image" Target="../media/image1268.png"/><Relationship Id="rId243" Type="http://schemas.openxmlformats.org/officeDocument/2006/relationships/image" Target="../media/image1289.png"/><Relationship Id="rId285" Type="http://schemas.openxmlformats.org/officeDocument/2006/relationships/image" Target="../media/image1309.png"/><Relationship Id="rId450" Type="http://schemas.openxmlformats.org/officeDocument/2006/relationships/customXml" Target="../ink/ink1408.xml"/><Relationship Id="rId38" Type="http://schemas.openxmlformats.org/officeDocument/2006/relationships/customXml" Target="../ink/ink1200.xml"/><Relationship Id="rId103" Type="http://schemas.openxmlformats.org/officeDocument/2006/relationships/image" Target="../media/image1219.png"/><Relationship Id="rId310" Type="http://schemas.openxmlformats.org/officeDocument/2006/relationships/customXml" Target="../ink/ink1337.xml"/><Relationship Id="rId91" Type="http://schemas.openxmlformats.org/officeDocument/2006/relationships/image" Target="../media/image1213.png"/><Relationship Id="rId145" Type="http://schemas.openxmlformats.org/officeDocument/2006/relationships/image" Target="../media/image1240.png"/><Relationship Id="rId187" Type="http://schemas.openxmlformats.org/officeDocument/2006/relationships/image" Target="../media/image1261.png"/><Relationship Id="rId352" Type="http://schemas.openxmlformats.org/officeDocument/2006/relationships/customXml" Target="../ink/ink1358.xml"/><Relationship Id="rId394" Type="http://schemas.openxmlformats.org/officeDocument/2006/relationships/image" Target="../media/image1363.png"/><Relationship Id="rId408" Type="http://schemas.openxmlformats.org/officeDocument/2006/relationships/image" Target="../media/image1370.png"/><Relationship Id="rId212" Type="http://schemas.openxmlformats.org/officeDocument/2006/relationships/customXml" Target="../ink/ink1287.xml"/><Relationship Id="rId254" Type="http://schemas.openxmlformats.org/officeDocument/2006/relationships/image" Target="../media/image1294.png"/><Relationship Id="rId49" Type="http://schemas.openxmlformats.org/officeDocument/2006/relationships/image" Target="../media/image1192.png"/><Relationship Id="rId114" Type="http://schemas.openxmlformats.org/officeDocument/2006/relationships/customXml" Target="../ink/ink1238.xml"/><Relationship Id="rId296" Type="http://schemas.openxmlformats.org/officeDocument/2006/relationships/customXml" Target="../ink/ink1330.xml"/><Relationship Id="rId461" Type="http://schemas.openxmlformats.org/officeDocument/2006/relationships/image" Target="../media/image1396.png"/><Relationship Id="rId60" Type="http://schemas.openxmlformats.org/officeDocument/2006/relationships/customXml" Target="../ink/ink1211.xml"/><Relationship Id="rId156" Type="http://schemas.openxmlformats.org/officeDocument/2006/relationships/customXml" Target="../ink/ink1259.xml"/><Relationship Id="rId198" Type="http://schemas.openxmlformats.org/officeDocument/2006/relationships/customXml" Target="../ink/ink1280.xml"/><Relationship Id="rId321" Type="http://schemas.openxmlformats.org/officeDocument/2006/relationships/image" Target="../media/image1327.png"/><Relationship Id="rId363" Type="http://schemas.openxmlformats.org/officeDocument/2006/relationships/image" Target="../media/image1348.png"/><Relationship Id="rId419" Type="http://schemas.openxmlformats.org/officeDocument/2006/relationships/image" Target="../media/image1375.png"/><Relationship Id="rId223" Type="http://schemas.openxmlformats.org/officeDocument/2006/relationships/image" Target="../media/image1279.png"/><Relationship Id="rId430" Type="http://schemas.openxmlformats.org/officeDocument/2006/relationships/customXml" Target="../ink/ink1398.xml"/><Relationship Id="rId18" Type="http://schemas.openxmlformats.org/officeDocument/2006/relationships/image" Target="../media/image1177.png"/><Relationship Id="rId265" Type="http://schemas.openxmlformats.org/officeDocument/2006/relationships/image" Target="../media/image1299.png"/><Relationship Id="rId125" Type="http://schemas.openxmlformats.org/officeDocument/2006/relationships/image" Target="../media/image1230.png"/><Relationship Id="rId167" Type="http://schemas.openxmlformats.org/officeDocument/2006/relationships/image" Target="../media/image1251.png"/><Relationship Id="rId332" Type="http://schemas.openxmlformats.org/officeDocument/2006/relationships/customXml" Target="../ink/ink1348.xml"/><Relationship Id="rId374" Type="http://schemas.openxmlformats.org/officeDocument/2006/relationships/image" Target="../media/image1353.png"/><Relationship Id="rId71" Type="http://schemas.openxmlformats.org/officeDocument/2006/relationships/image" Target="../media/image1203.png"/><Relationship Id="rId234" Type="http://schemas.openxmlformats.org/officeDocument/2006/relationships/customXml" Target="../ink/ink1298.xml"/><Relationship Id="rId2" Type="http://schemas.openxmlformats.org/officeDocument/2006/relationships/notesSlide" Target="../notesSlides/notesSlide24.xml"/><Relationship Id="rId29" Type="http://schemas.openxmlformats.org/officeDocument/2006/relationships/image" Target="../media/image1182.png"/><Relationship Id="rId276" Type="http://schemas.openxmlformats.org/officeDocument/2006/relationships/customXml" Target="../ink/ink1320.xml"/><Relationship Id="rId441" Type="http://schemas.openxmlformats.org/officeDocument/2006/relationships/image" Target="../media/image1386.png"/><Relationship Id="rId40" Type="http://schemas.openxmlformats.org/officeDocument/2006/relationships/customXml" Target="../ink/ink1201.xml"/><Relationship Id="rId115" Type="http://schemas.openxmlformats.org/officeDocument/2006/relationships/image" Target="../media/image1225.png"/><Relationship Id="rId136" Type="http://schemas.openxmlformats.org/officeDocument/2006/relationships/customXml" Target="../ink/ink1249.xml"/><Relationship Id="rId157" Type="http://schemas.openxmlformats.org/officeDocument/2006/relationships/image" Target="../media/image1246.png"/><Relationship Id="rId178" Type="http://schemas.openxmlformats.org/officeDocument/2006/relationships/customXml" Target="../ink/ink1270.xml"/><Relationship Id="rId301" Type="http://schemas.openxmlformats.org/officeDocument/2006/relationships/image" Target="../media/image1317.png"/><Relationship Id="rId322" Type="http://schemas.openxmlformats.org/officeDocument/2006/relationships/customXml" Target="../ink/ink1343.xml"/><Relationship Id="rId343" Type="http://schemas.openxmlformats.org/officeDocument/2006/relationships/image" Target="../media/image1338.png"/><Relationship Id="rId364" Type="http://schemas.openxmlformats.org/officeDocument/2006/relationships/customXml" Target="../ink/ink1364.xml"/><Relationship Id="rId61" Type="http://schemas.openxmlformats.org/officeDocument/2006/relationships/image" Target="../media/image1198.png"/><Relationship Id="rId82" Type="http://schemas.openxmlformats.org/officeDocument/2006/relationships/customXml" Target="../ink/ink1222.xml"/><Relationship Id="rId199" Type="http://schemas.openxmlformats.org/officeDocument/2006/relationships/image" Target="../media/image1267.png"/><Relationship Id="rId203" Type="http://schemas.openxmlformats.org/officeDocument/2006/relationships/image" Target="../media/image1269.png"/><Relationship Id="rId385" Type="http://schemas.openxmlformats.org/officeDocument/2006/relationships/customXml" Target="../ink/ink1375.xml"/><Relationship Id="rId19" Type="http://schemas.openxmlformats.org/officeDocument/2006/relationships/customXml" Target="../ink/ink1190.xml"/><Relationship Id="rId224" Type="http://schemas.openxmlformats.org/officeDocument/2006/relationships/customXml" Target="../ink/ink1293.xml"/><Relationship Id="rId245" Type="http://schemas.openxmlformats.org/officeDocument/2006/relationships/image" Target="../media/image1290.png"/><Relationship Id="rId266" Type="http://schemas.openxmlformats.org/officeDocument/2006/relationships/customXml" Target="../ink/ink1315.xml"/><Relationship Id="rId287" Type="http://schemas.openxmlformats.org/officeDocument/2006/relationships/image" Target="../media/image1310.png"/><Relationship Id="rId410" Type="http://schemas.openxmlformats.org/officeDocument/2006/relationships/image" Target="../media/image1371.png"/><Relationship Id="rId431" Type="http://schemas.openxmlformats.org/officeDocument/2006/relationships/image" Target="../media/image1381.png"/><Relationship Id="rId452" Type="http://schemas.openxmlformats.org/officeDocument/2006/relationships/customXml" Target="../ink/ink1409.xml"/><Relationship Id="rId30" Type="http://schemas.openxmlformats.org/officeDocument/2006/relationships/customXml" Target="../ink/ink1196.xml"/><Relationship Id="rId105" Type="http://schemas.openxmlformats.org/officeDocument/2006/relationships/image" Target="../media/image1220.png"/><Relationship Id="rId126" Type="http://schemas.openxmlformats.org/officeDocument/2006/relationships/customXml" Target="../ink/ink1244.xml"/><Relationship Id="rId147" Type="http://schemas.openxmlformats.org/officeDocument/2006/relationships/image" Target="../media/image1241.png"/><Relationship Id="rId168" Type="http://schemas.openxmlformats.org/officeDocument/2006/relationships/customXml" Target="../ink/ink1265.xml"/><Relationship Id="rId312" Type="http://schemas.openxmlformats.org/officeDocument/2006/relationships/customXml" Target="../ink/ink1338.xml"/><Relationship Id="rId333" Type="http://schemas.openxmlformats.org/officeDocument/2006/relationships/image" Target="../media/image1333.png"/><Relationship Id="rId354" Type="http://schemas.openxmlformats.org/officeDocument/2006/relationships/customXml" Target="../ink/ink1359.xml"/><Relationship Id="rId51" Type="http://schemas.openxmlformats.org/officeDocument/2006/relationships/image" Target="../media/image1193.png"/><Relationship Id="rId72" Type="http://schemas.openxmlformats.org/officeDocument/2006/relationships/customXml" Target="../ink/ink1217.xml"/><Relationship Id="rId93" Type="http://schemas.openxmlformats.org/officeDocument/2006/relationships/image" Target="../media/image1214.png"/><Relationship Id="rId189" Type="http://schemas.openxmlformats.org/officeDocument/2006/relationships/image" Target="../media/image1262.png"/><Relationship Id="rId375" Type="http://schemas.openxmlformats.org/officeDocument/2006/relationships/customXml" Target="../ink/ink1370.xml"/><Relationship Id="rId396" Type="http://schemas.openxmlformats.org/officeDocument/2006/relationships/image" Target="../media/image1364.png"/><Relationship Id="rId3" Type="http://schemas.openxmlformats.org/officeDocument/2006/relationships/customXml" Target="../ink/ink1182.xml"/><Relationship Id="rId214" Type="http://schemas.openxmlformats.org/officeDocument/2006/relationships/customXml" Target="../ink/ink1288.xml"/><Relationship Id="rId235" Type="http://schemas.openxmlformats.org/officeDocument/2006/relationships/image" Target="../media/image1285.png"/><Relationship Id="rId256" Type="http://schemas.openxmlformats.org/officeDocument/2006/relationships/image" Target="../media/image1295.png"/><Relationship Id="rId277" Type="http://schemas.openxmlformats.org/officeDocument/2006/relationships/image" Target="../media/image1305.png"/><Relationship Id="rId298" Type="http://schemas.openxmlformats.org/officeDocument/2006/relationships/customXml" Target="../ink/ink1331.xml"/><Relationship Id="rId400" Type="http://schemas.openxmlformats.org/officeDocument/2006/relationships/image" Target="../media/image1366.png"/><Relationship Id="rId421" Type="http://schemas.openxmlformats.org/officeDocument/2006/relationships/image" Target="../media/image1376.png"/><Relationship Id="rId442" Type="http://schemas.openxmlformats.org/officeDocument/2006/relationships/customXml" Target="../ink/ink1404.xml"/><Relationship Id="rId463" Type="http://schemas.openxmlformats.org/officeDocument/2006/relationships/image" Target="../media/image1397.png"/><Relationship Id="rId116" Type="http://schemas.openxmlformats.org/officeDocument/2006/relationships/customXml" Target="../ink/ink1239.xml"/><Relationship Id="rId137" Type="http://schemas.openxmlformats.org/officeDocument/2006/relationships/image" Target="../media/image1236.png"/><Relationship Id="rId158" Type="http://schemas.openxmlformats.org/officeDocument/2006/relationships/customXml" Target="../ink/ink1260.xml"/><Relationship Id="rId302" Type="http://schemas.openxmlformats.org/officeDocument/2006/relationships/customXml" Target="../ink/ink1333.xml"/><Relationship Id="rId323" Type="http://schemas.openxmlformats.org/officeDocument/2006/relationships/image" Target="../media/image1328.png"/><Relationship Id="rId344" Type="http://schemas.openxmlformats.org/officeDocument/2006/relationships/customXml" Target="../ink/ink1354.xml"/><Relationship Id="rId20" Type="http://schemas.openxmlformats.org/officeDocument/2006/relationships/customXml" Target="../ink/ink1191.xml"/><Relationship Id="rId41" Type="http://schemas.openxmlformats.org/officeDocument/2006/relationships/image" Target="../media/image1188.png"/><Relationship Id="rId62" Type="http://schemas.openxmlformats.org/officeDocument/2006/relationships/customXml" Target="../ink/ink1212.xml"/><Relationship Id="rId83" Type="http://schemas.openxmlformats.org/officeDocument/2006/relationships/image" Target="../media/image1209.png"/><Relationship Id="rId179" Type="http://schemas.openxmlformats.org/officeDocument/2006/relationships/image" Target="../media/image1257.png"/><Relationship Id="rId365" Type="http://schemas.openxmlformats.org/officeDocument/2006/relationships/image" Target="../media/image1349.png"/><Relationship Id="rId386" Type="http://schemas.openxmlformats.org/officeDocument/2006/relationships/image" Target="../media/image1359.png"/><Relationship Id="rId190" Type="http://schemas.openxmlformats.org/officeDocument/2006/relationships/customXml" Target="../ink/ink1276.xml"/><Relationship Id="rId204" Type="http://schemas.openxmlformats.org/officeDocument/2006/relationships/customXml" Target="../ink/ink1283.xml"/><Relationship Id="rId225" Type="http://schemas.openxmlformats.org/officeDocument/2006/relationships/image" Target="../media/image1280.png"/><Relationship Id="rId246" Type="http://schemas.openxmlformats.org/officeDocument/2006/relationships/customXml" Target="../ink/ink1304.xml"/><Relationship Id="rId267" Type="http://schemas.openxmlformats.org/officeDocument/2006/relationships/image" Target="../media/image1300.png"/><Relationship Id="rId288" Type="http://schemas.openxmlformats.org/officeDocument/2006/relationships/customXml" Target="../ink/ink1326.xml"/><Relationship Id="rId411" Type="http://schemas.openxmlformats.org/officeDocument/2006/relationships/customXml" Target="../ink/ink1388.xml"/><Relationship Id="rId432" Type="http://schemas.openxmlformats.org/officeDocument/2006/relationships/customXml" Target="../ink/ink1399.xml"/><Relationship Id="rId453" Type="http://schemas.openxmlformats.org/officeDocument/2006/relationships/image" Target="../media/image1392.png"/><Relationship Id="rId106" Type="http://schemas.openxmlformats.org/officeDocument/2006/relationships/customXml" Target="../ink/ink1234.xml"/><Relationship Id="rId127" Type="http://schemas.openxmlformats.org/officeDocument/2006/relationships/image" Target="../media/image1231.png"/><Relationship Id="rId313" Type="http://schemas.openxmlformats.org/officeDocument/2006/relationships/image" Target="../media/image1323.png"/><Relationship Id="rId10" Type="http://schemas.openxmlformats.org/officeDocument/2006/relationships/image" Target="../media/image1174.png"/><Relationship Id="rId31" Type="http://schemas.openxmlformats.org/officeDocument/2006/relationships/image" Target="../media/image1183.png"/><Relationship Id="rId52" Type="http://schemas.openxmlformats.org/officeDocument/2006/relationships/customXml" Target="../ink/ink1207.xml"/><Relationship Id="rId73" Type="http://schemas.openxmlformats.org/officeDocument/2006/relationships/image" Target="../media/image1204.png"/><Relationship Id="rId94" Type="http://schemas.openxmlformats.org/officeDocument/2006/relationships/customXml" Target="../ink/ink1228.xml"/><Relationship Id="rId148" Type="http://schemas.openxmlformats.org/officeDocument/2006/relationships/customXml" Target="../ink/ink1255.xml"/><Relationship Id="rId169" Type="http://schemas.openxmlformats.org/officeDocument/2006/relationships/image" Target="../media/image1252.png"/><Relationship Id="rId334" Type="http://schemas.openxmlformats.org/officeDocument/2006/relationships/customXml" Target="../ink/ink1349.xml"/><Relationship Id="rId355" Type="http://schemas.openxmlformats.org/officeDocument/2006/relationships/image" Target="../media/image1344.png"/><Relationship Id="rId376" Type="http://schemas.openxmlformats.org/officeDocument/2006/relationships/image" Target="../media/image1354.png"/><Relationship Id="rId397" Type="http://schemas.openxmlformats.org/officeDocument/2006/relationships/customXml" Target="../ink/ink1381.xml"/><Relationship Id="rId4" Type="http://schemas.openxmlformats.org/officeDocument/2006/relationships/image" Target="../media/image1171.png"/><Relationship Id="rId180" Type="http://schemas.openxmlformats.org/officeDocument/2006/relationships/customXml" Target="../ink/ink1271.xml"/><Relationship Id="rId215" Type="http://schemas.openxmlformats.org/officeDocument/2006/relationships/image" Target="../media/image1275.png"/><Relationship Id="rId236" Type="http://schemas.openxmlformats.org/officeDocument/2006/relationships/customXml" Target="../ink/ink1299.xml"/><Relationship Id="rId257" Type="http://schemas.openxmlformats.org/officeDocument/2006/relationships/customXml" Target="../ink/ink1310.xml"/><Relationship Id="rId278" Type="http://schemas.openxmlformats.org/officeDocument/2006/relationships/customXml" Target="../ink/ink1321.xml"/><Relationship Id="rId401" Type="http://schemas.openxmlformats.org/officeDocument/2006/relationships/customXml" Target="../ink/ink1383.xml"/><Relationship Id="rId422" Type="http://schemas.openxmlformats.org/officeDocument/2006/relationships/customXml" Target="../ink/ink1394.xml"/><Relationship Id="rId443" Type="http://schemas.openxmlformats.org/officeDocument/2006/relationships/image" Target="../media/image1387.png"/><Relationship Id="rId303" Type="http://schemas.openxmlformats.org/officeDocument/2006/relationships/image" Target="../media/image1318.png"/><Relationship Id="rId42" Type="http://schemas.openxmlformats.org/officeDocument/2006/relationships/customXml" Target="../ink/ink1202.xml"/><Relationship Id="rId84" Type="http://schemas.openxmlformats.org/officeDocument/2006/relationships/customXml" Target="../ink/ink1223.xml"/><Relationship Id="rId138" Type="http://schemas.openxmlformats.org/officeDocument/2006/relationships/customXml" Target="../ink/ink1250.xml"/><Relationship Id="rId345" Type="http://schemas.openxmlformats.org/officeDocument/2006/relationships/image" Target="../media/image1339.png"/><Relationship Id="rId387" Type="http://schemas.openxmlformats.org/officeDocument/2006/relationships/customXml" Target="../ink/ink1376.xml"/><Relationship Id="rId191" Type="http://schemas.openxmlformats.org/officeDocument/2006/relationships/image" Target="../media/image1263.png"/><Relationship Id="rId205" Type="http://schemas.openxmlformats.org/officeDocument/2006/relationships/image" Target="../media/image1270.png"/><Relationship Id="rId247" Type="http://schemas.openxmlformats.org/officeDocument/2006/relationships/image" Target="../media/image1291.png"/><Relationship Id="rId412" Type="http://schemas.openxmlformats.org/officeDocument/2006/relationships/image" Target="../media/image1372.png"/><Relationship Id="rId107" Type="http://schemas.openxmlformats.org/officeDocument/2006/relationships/image" Target="../media/image1221.png"/><Relationship Id="rId289" Type="http://schemas.openxmlformats.org/officeDocument/2006/relationships/image" Target="../media/image1311.png"/><Relationship Id="rId454" Type="http://schemas.openxmlformats.org/officeDocument/2006/relationships/customXml" Target="../ink/ink1410.xml"/><Relationship Id="rId11" Type="http://schemas.openxmlformats.org/officeDocument/2006/relationships/customXml" Target="../ink/ink1186.xml"/><Relationship Id="rId53" Type="http://schemas.openxmlformats.org/officeDocument/2006/relationships/image" Target="../media/image1194.png"/><Relationship Id="rId149" Type="http://schemas.openxmlformats.org/officeDocument/2006/relationships/image" Target="../media/image1242.png"/><Relationship Id="rId314" Type="http://schemas.openxmlformats.org/officeDocument/2006/relationships/customXml" Target="../ink/ink1339.xml"/><Relationship Id="rId356" Type="http://schemas.openxmlformats.org/officeDocument/2006/relationships/customXml" Target="../ink/ink1360.xml"/><Relationship Id="rId398" Type="http://schemas.openxmlformats.org/officeDocument/2006/relationships/image" Target="../media/image1365.png"/><Relationship Id="rId95" Type="http://schemas.openxmlformats.org/officeDocument/2006/relationships/image" Target="../media/image1215.png"/><Relationship Id="rId160" Type="http://schemas.openxmlformats.org/officeDocument/2006/relationships/customXml" Target="../ink/ink1261.xml"/><Relationship Id="rId216" Type="http://schemas.openxmlformats.org/officeDocument/2006/relationships/customXml" Target="../ink/ink1289.xml"/><Relationship Id="rId423" Type="http://schemas.openxmlformats.org/officeDocument/2006/relationships/image" Target="../media/image1377.png"/><Relationship Id="rId258" Type="http://schemas.openxmlformats.org/officeDocument/2006/relationships/customXml" Target="../ink/ink1311.xml"/><Relationship Id="rId22" Type="http://schemas.openxmlformats.org/officeDocument/2006/relationships/customXml" Target="../ink/ink1192.xml"/><Relationship Id="rId64" Type="http://schemas.openxmlformats.org/officeDocument/2006/relationships/customXml" Target="../ink/ink1213.xml"/><Relationship Id="rId118" Type="http://schemas.openxmlformats.org/officeDocument/2006/relationships/customXml" Target="../ink/ink1240.xml"/><Relationship Id="rId325" Type="http://schemas.openxmlformats.org/officeDocument/2006/relationships/image" Target="../media/image1329.png"/><Relationship Id="rId367" Type="http://schemas.openxmlformats.org/officeDocument/2006/relationships/image" Target="../media/image1350.png"/><Relationship Id="rId171" Type="http://schemas.openxmlformats.org/officeDocument/2006/relationships/image" Target="../media/image1253.png"/><Relationship Id="rId227" Type="http://schemas.openxmlformats.org/officeDocument/2006/relationships/image" Target="../media/image1281.png"/><Relationship Id="rId269" Type="http://schemas.openxmlformats.org/officeDocument/2006/relationships/image" Target="../media/image1301.png"/><Relationship Id="rId434" Type="http://schemas.openxmlformats.org/officeDocument/2006/relationships/customXml" Target="../ink/ink1400.xml"/><Relationship Id="rId33" Type="http://schemas.openxmlformats.org/officeDocument/2006/relationships/image" Target="../media/image1184.png"/><Relationship Id="rId129" Type="http://schemas.openxmlformats.org/officeDocument/2006/relationships/image" Target="../media/image1232.png"/><Relationship Id="rId280" Type="http://schemas.openxmlformats.org/officeDocument/2006/relationships/customXml" Target="../ink/ink1322.xml"/><Relationship Id="rId336" Type="http://schemas.openxmlformats.org/officeDocument/2006/relationships/customXml" Target="../ink/ink1350.xml"/><Relationship Id="rId75" Type="http://schemas.openxmlformats.org/officeDocument/2006/relationships/image" Target="../media/image1205.png"/><Relationship Id="rId140" Type="http://schemas.openxmlformats.org/officeDocument/2006/relationships/customXml" Target="../ink/ink1251.xml"/><Relationship Id="rId182" Type="http://schemas.openxmlformats.org/officeDocument/2006/relationships/customXml" Target="../ink/ink1272.xml"/><Relationship Id="rId378" Type="http://schemas.openxmlformats.org/officeDocument/2006/relationships/image" Target="../media/image1355.png"/><Relationship Id="rId403" Type="http://schemas.openxmlformats.org/officeDocument/2006/relationships/customXml" Target="../ink/ink1384.xml"/><Relationship Id="rId6" Type="http://schemas.openxmlformats.org/officeDocument/2006/relationships/image" Target="../media/image1172.png"/><Relationship Id="rId238" Type="http://schemas.openxmlformats.org/officeDocument/2006/relationships/customXml" Target="../ink/ink1300.xml"/><Relationship Id="rId445" Type="http://schemas.openxmlformats.org/officeDocument/2006/relationships/image" Target="../media/image1388.png"/><Relationship Id="rId291" Type="http://schemas.openxmlformats.org/officeDocument/2006/relationships/image" Target="../media/image1312.png"/><Relationship Id="rId305" Type="http://schemas.openxmlformats.org/officeDocument/2006/relationships/image" Target="../media/image1319.png"/><Relationship Id="rId347" Type="http://schemas.openxmlformats.org/officeDocument/2006/relationships/image" Target="../media/image1340.png"/><Relationship Id="rId44" Type="http://schemas.openxmlformats.org/officeDocument/2006/relationships/customXml" Target="../ink/ink1203.xml"/><Relationship Id="rId86" Type="http://schemas.openxmlformats.org/officeDocument/2006/relationships/customXml" Target="../ink/ink1224.xml"/><Relationship Id="rId151" Type="http://schemas.openxmlformats.org/officeDocument/2006/relationships/image" Target="../media/image1243.png"/><Relationship Id="rId389" Type="http://schemas.openxmlformats.org/officeDocument/2006/relationships/customXml" Target="../ink/ink1377.xml"/><Relationship Id="rId193" Type="http://schemas.openxmlformats.org/officeDocument/2006/relationships/image" Target="../media/image1264.png"/><Relationship Id="rId207" Type="http://schemas.openxmlformats.org/officeDocument/2006/relationships/image" Target="../media/image1271.png"/><Relationship Id="rId249" Type="http://schemas.openxmlformats.org/officeDocument/2006/relationships/image" Target="../media/image1292.png"/><Relationship Id="rId414" Type="http://schemas.openxmlformats.org/officeDocument/2006/relationships/image" Target="../media/image1373.png"/><Relationship Id="rId456" Type="http://schemas.openxmlformats.org/officeDocument/2006/relationships/customXml" Target="../ink/ink1411.xml"/><Relationship Id="rId13" Type="http://schemas.openxmlformats.org/officeDocument/2006/relationships/customXml" Target="../ink/ink1187.xml"/><Relationship Id="rId109" Type="http://schemas.openxmlformats.org/officeDocument/2006/relationships/image" Target="../media/image1222.png"/><Relationship Id="rId260" Type="http://schemas.openxmlformats.org/officeDocument/2006/relationships/customXml" Target="../ink/ink1312.xml"/><Relationship Id="rId316" Type="http://schemas.openxmlformats.org/officeDocument/2006/relationships/customXml" Target="../ink/ink1340.xml"/><Relationship Id="rId55" Type="http://schemas.openxmlformats.org/officeDocument/2006/relationships/image" Target="../media/image1195.png"/><Relationship Id="rId97" Type="http://schemas.openxmlformats.org/officeDocument/2006/relationships/image" Target="../media/image1216.png"/><Relationship Id="rId120" Type="http://schemas.openxmlformats.org/officeDocument/2006/relationships/customXml" Target="../ink/ink1241.xml"/><Relationship Id="rId358" Type="http://schemas.openxmlformats.org/officeDocument/2006/relationships/customXml" Target="../ink/ink1361.xml"/><Relationship Id="rId162" Type="http://schemas.openxmlformats.org/officeDocument/2006/relationships/customXml" Target="../ink/ink1262.xml"/><Relationship Id="rId218" Type="http://schemas.openxmlformats.org/officeDocument/2006/relationships/customXml" Target="../ink/ink1290.xml"/><Relationship Id="rId425" Type="http://schemas.openxmlformats.org/officeDocument/2006/relationships/image" Target="../media/image1378.png"/><Relationship Id="rId271" Type="http://schemas.openxmlformats.org/officeDocument/2006/relationships/image" Target="../media/image1302.png"/><Relationship Id="rId24" Type="http://schemas.openxmlformats.org/officeDocument/2006/relationships/customXml" Target="../ink/ink1193.xml"/><Relationship Id="rId66" Type="http://schemas.openxmlformats.org/officeDocument/2006/relationships/customXml" Target="../ink/ink1214.xml"/><Relationship Id="rId131" Type="http://schemas.openxmlformats.org/officeDocument/2006/relationships/image" Target="../media/image1233.png"/><Relationship Id="rId327" Type="http://schemas.openxmlformats.org/officeDocument/2006/relationships/image" Target="../media/image1330.png"/><Relationship Id="rId369" Type="http://schemas.openxmlformats.org/officeDocument/2006/relationships/image" Target="../media/image1351.png"/><Relationship Id="rId173" Type="http://schemas.openxmlformats.org/officeDocument/2006/relationships/image" Target="../media/image1254.png"/><Relationship Id="rId229" Type="http://schemas.openxmlformats.org/officeDocument/2006/relationships/image" Target="../media/image1282.png"/><Relationship Id="rId380" Type="http://schemas.openxmlformats.org/officeDocument/2006/relationships/image" Target="../media/image1356.png"/><Relationship Id="rId436" Type="http://schemas.openxmlformats.org/officeDocument/2006/relationships/customXml" Target="../ink/ink1401.xml"/><Relationship Id="rId240" Type="http://schemas.openxmlformats.org/officeDocument/2006/relationships/customXml" Target="../ink/ink1301.xml"/><Relationship Id="rId35" Type="http://schemas.openxmlformats.org/officeDocument/2006/relationships/image" Target="../media/image1185.png"/><Relationship Id="rId77" Type="http://schemas.openxmlformats.org/officeDocument/2006/relationships/image" Target="../media/image1206.png"/><Relationship Id="rId100" Type="http://schemas.openxmlformats.org/officeDocument/2006/relationships/customXml" Target="../ink/ink1231.xml"/><Relationship Id="rId282" Type="http://schemas.openxmlformats.org/officeDocument/2006/relationships/customXml" Target="../ink/ink1323.xml"/><Relationship Id="rId338" Type="http://schemas.openxmlformats.org/officeDocument/2006/relationships/customXml" Target="../ink/ink1351.xml"/><Relationship Id="rId8" Type="http://schemas.openxmlformats.org/officeDocument/2006/relationships/image" Target="../media/image1173.png"/><Relationship Id="rId142" Type="http://schemas.openxmlformats.org/officeDocument/2006/relationships/customXml" Target="../ink/ink1252.xml"/><Relationship Id="rId184" Type="http://schemas.openxmlformats.org/officeDocument/2006/relationships/customXml" Target="../ink/ink1273.xml"/><Relationship Id="rId391" Type="http://schemas.openxmlformats.org/officeDocument/2006/relationships/customXml" Target="../ink/ink1378.xml"/><Relationship Id="rId405" Type="http://schemas.openxmlformats.org/officeDocument/2006/relationships/customXml" Target="../ink/ink1385.xml"/><Relationship Id="rId447" Type="http://schemas.openxmlformats.org/officeDocument/2006/relationships/image" Target="../media/image1389.png"/><Relationship Id="rId251" Type="http://schemas.openxmlformats.org/officeDocument/2006/relationships/customXml" Target="../ink/ink1307.xml"/><Relationship Id="rId46" Type="http://schemas.openxmlformats.org/officeDocument/2006/relationships/customXml" Target="../ink/ink1204.xml"/><Relationship Id="rId293" Type="http://schemas.openxmlformats.org/officeDocument/2006/relationships/image" Target="../media/image1313.png"/><Relationship Id="rId307" Type="http://schemas.openxmlformats.org/officeDocument/2006/relationships/image" Target="../media/image1320.png"/><Relationship Id="rId349" Type="http://schemas.openxmlformats.org/officeDocument/2006/relationships/image" Target="../media/image1341.png"/><Relationship Id="rId88" Type="http://schemas.openxmlformats.org/officeDocument/2006/relationships/customXml" Target="../ink/ink1225.xml"/><Relationship Id="rId111" Type="http://schemas.openxmlformats.org/officeDocument/2006/relationships/image" Target="../media/image1223.png"/><Relationship Id="rId153" Type="http://schemas.openxmlformats.org/officeDocument/2006/relationships/image" Target="../media/image1244.png"/><Relationship Id="rId195" Type="http://schemas.openxmlformats.org/officeDocument/2006/relationships/image" Target="../media/image1265.png"/><Relationship Id="rId209" Type="http://schemas.openxmlformats.org/officeDocument/2006/relationships/image" Target="../media/image1272.png"/><Relationship Id="rId360" Type="http://schemas.openxmlformats.org/officeDocument/2006/relationships/customXml" Target="../ink/ink1362.xml"/><Relationship Id="rId416" Type="http://schemas.openxmlformats.org/officeDocument/2006/relationships/customXml" Target="../ink/ink1391.xml"/><Relationship Id="rId220" Type="http://schemas.openxmlformats.org/officeDocument/2006/relationships/customXml" Target="../ink/ink1291.xml"/><Relationship Id="rId458" Type="http://schemas.openxmlformats.org/officeDocument/2006/relationships/customXml" Target="../ink/ink1412.xml"/><Relationship Id="rId15" Type="http://schemas.openxmlformats.org/officeDocument/2006/relationships/customXml" Target="../ink/ink1188.xml"/><Relationship Id="rId57" Type="http://schemas.openxmlformats.org/officeDocument/2006/relationships/image" Target="../media/image1196.png"/><Relationship Id="rId262" Type="http://schemas.openxmlformats.org/officeDocument/2006/relationships/customXml" Target="../ink/ink1313.xml"/><Relationship Id="rId318" Type="http://schemas.openxmlformats.org/officeDocument/2006/relationships/customXml" Target="../ink/ink1341.xml"/><Relationship Id="rId99" Type="http://schemas.openxmlformats.org/officeDocument/2006/relationships/image" Target="../media/image1217.png"/><Relationship Id="rId122" Type="http://schemas.openxmlformats.org/officeDocument/2006/relationships/customXml" Target="../ink/ink1242.xml"/><Relationship Id="rId164" Type="http://schemas.openxmlformats.org/officeDocument/2006/relationships/customXml" Target="../ink/ink1263.xml"/><Relationship Id="rId371" Type="http://schemas.openxmlformats.org/officeDocument/2006/relationships/customXml" Target="../ink/ink1368.xml"/><Relationship Id="rId427" Type="http://schemas.openxmlformats.org/officeDocument/2006/relationships/image" Target="../media/image1379.png"/><Relationship Id="rId26" Type="http://schemas.openxmlformats.org/officeDocument/2006/relationships/customXml" Target="../ink/ink1194.xml"/><Relationship Id="rId231" Type="http://schemas.openxmlformats.org/officeDocument/2006/relationships/image" Target="../media/image1283.png"/><Relationship Id="rId273" Type="http://schemas.openxmlformats.org/officeDocument/2006/relationships/image" Target="../media/image1303.png"/><Relationship Id="rId329" Type="http://schemas.openxmlformats.org/officeDocument/2006/relationships/image" Target="../media/image1331.png"/><Relationship Id="rId68" Type="http://schemas.openxmlformats.org/officeDocument/2006/relationships/customXml" Target="../ink/ink1215.xml"/><Relationship Id="rId133" Type="http://schemas.openxmlformats.org/officeDocument/2006/relationships/image" Target="../media/image1234.png"/><Relationship Id="rId175" Type="http://schemas.openxmlformats.org/officeDocument/2006/relationships/image" Target="../media/image1255.png"/><Relationship Id="rId340" Type="http://schemas.openxmlformats.org/officeDocument/2006/relationships/customXml" Target="../ink/ink1352.xml"/><Relationship Id="rId200" Type="http://schemas.openxmlformats.org/officeDocument/2006/relationships/customXml" Target="../ink/ink1281.xml"/><Relationship Id="rId382" Type="http://schemas.openxmlformats.org/officeDocument/2006/relationships/image" Target="../media/image1357.png"/><Relationship Id="rId438" Type="http://schemas.openxmlformats.org/officeDocument/2006/relationships/customXml" Target="../ink/ink1402.xml"/><Relationship Id="rId242" Type="http://schemas.openxmlformats.org/officeDocument/2006/relationships/customXml" Target="../ink/ink1302.xml"/><Relationship Id="rId284" Type="http://schemas.openxmlformats.org/officeDocument/2006/relationships/customXml" Target="../ink/ink1324.xml"/><Relationship Id="rId37" Type="http://schemas.openxmlformats.org/officeDocument/2006/relationships/image" Target="../media/image1186.png"/><Relationship Id="rId79" Type="http://schemas.openxmlformats.org/officeDocument/2006/relationships/image" Target="../media/image1207.png"/><Relationship Id="rId102" Type="http://schemas.openxmlformats.org/officeDocument/2006/relationships/customXml" Target="../ink/ink1232.xml"/><Relationship Id="rId144" Type="http://schemas.openxmlformats.org/officeDocument/2006/relationships/customXml" Target="../ink/ink1253.xml"/><Relationship Id="rId90" Type="http://schemas.openxmlformats.org/officeDocument/2006/relationships/customXml" Target="../ink/ink1226.xml"/><Relationship Id="rId186" Type="http://schemas.openxmlformats.org/officeDocument/2006/relationships/customXml" Target="../ink/ink1274.xml"/><Relationship Id="rId351" Type="http://schemas.openxmlformats.org/officeDocument/2006/relationships/image" Target="../media/image1342.png"/><Relationship Id="rId393" Type="http://schemas.openxmlformats.org/officeDocument/2006/relationships/customXml" Target="../ink/ink1379.xml"/><Relationship Id="rId407" Type="http://schemas.openxmlformats.org/officeDocument/2006/relationships/customXml" Target="../ink/ink1386.xml"/><Relationship Id="rId449" Type="http://schemas.openxmlformats.org/officeDocument/2006/relationships/image" Target="../media/image1390.png"/><Relationship Id="rId211" Type="http://schemas.openxmlformats.org/officeDocument/2006/relationships/image" Target="../media/image1273.png"/><Relationship Id="rId253" Type="http://schemas.openxmlformats.org/officeDocument/2006/relationships/customXml" Target="../ink/ink1308.xml"/><Relationship Id="rId295" Type="http://schemas.openxmlformats.org/officeDocument/2006/relationships/image" Target="../media/image1314.png"/><Relationship Id="rId309" Type="http://schemas.openxmlformats.org/officeDocument/2006/relationships/image" Target="../media/image1321.png"/><Relationship Id="rId460" Type="http://schemas.openxmlformats.org/officeDocument/2006/relationships/customXml" Target="../ink/ink1413.xml"/><Relationship Id="rId48" Type="http://schemas.openxmlformats.org/officeDocument/2006/relationships/customXml" Target="../ink/ink1205.xml"/><Relationship Id="rId113" Type="http://schemas.openxmlformats.org/officeDocument/2006/relationships/image" Target="../media/image1224.png"/><Relationship Id="rId320" Type="http://schemas.openxmlformats.org/officeDocument/2006/relationships/customXml" Target="../ink/ink1342.xml"/><Relationship Id="rId155" Type="http://schemas.openxmlformats.org/officeDocument/2006/relationships/image" Target="../media/image1245.png"/><Relationship Id="rId197" Type="http://schemas.openxmlformats.org/officeDocument/2006/relationships/image" Target="../media/image1266.png"/><Relationship Id="rId362" Type="http://schemas.openxmlformats.org/officeDocument/2006/relationships/customXml" Target="../ink/ink1363.xml"/><Relationship Id="rId418" Type="http://schemas.openxmlformats.org/officeDocument/2006/relationships/customXml" Target="../ink/ink1392.xml"/><Relationship Id="rId222" Type="http://schemas.openxmlformats.org/officeDocument/2006/relationships/customXml" Target="../ink/ink1292.xml"/><Relationship Id="rId264" Type="http://schemas.openxmlformats.org/officeDocument/2006/relationships/customXml" Target="../ink/ink1314.xml"/><Relationship Id="rId17" Type="http://schemas.openxmlformats.org/officeDocument/2006/relationships/customXml" Target="../ink/ink1189.xml"/><Relationship Id="rId59" Type="http://schemas.openxmlformats.org/officeDocument/2006/relationships/image" Target="../media/image1197.png"/><Relationship Id="rId124" Type="http://schemas.openxmlformats.org/officeDocument/2006/relationships/customXml" Target="../ink/ink1243.xml"/><Relationship Id="rId70" Type="http://schemas.openxmlformats.org/officeDocument/2006/relationships/customXml" Target="../ink/ink1216.xml"/><Relationship Id="rId166" Type="http://schemas.openxmlformats.org/officeDocument/2006/relationships/customXml" Target="../ink/ink1264.xml"/><Relationship Id="rId331" Type="http://schemas.openxmlformats.org/officeDocument/2006/relationships/image" Target="../media/image1332.png"/><Relationship Id="rId373" Type="http://schemas.openxmlformats.org/officeDocument/2006/relationships/customXml" Target="../ink/ink1369.xml"/><Relationship Id="rId429" Type="http://schemas.openxmlformats.org/officeDocument/2006/relationships/image" Target="../media/image1380.png"/><Relationship Id="rId1" Type="http://schemas.openxmlformats.org/officeDocument/2006/relationships/slideLayout" Target="../slideLayouts/slideLayout7.xml"/><Relationship Id="rId233" Type="http://schemas.openxmlformats.org/officeDocument/2006/relationships/image" Target="../media/image1284.png"/><Relationship Id="rId440" Type="http://schemas.openxmlformats.org/officeDocument/2006/relationships/customXml" Target="../ink/ink1403.xml"/><Relationship Id="rId28" Type="http://schemas.openxmlformats.org/officeDocument/2006/relationships/customXml" Target="../ink/ink1195.xml"/><Relationship Id="rId275" Type="http://schemas.openxmlformats.org/officeDocument/2006/relationships/image" Target="../media/image1304.png"/><Relationship Id="rId300" Type="http://schemas.openxmlformats.org/officeDocument/2006/relationships/customXml" Target="../ink/ink1332.xml"/><Relationship Id="rId81" Type="http://schemas.openxmlformats.org/officeDocument/2006/relationships/image" Target="../media/image1208.png"/><Relationship Id="rId135" Type="http://schemas.openxmlformats.org/officeDocument/2006/relationships/image" Target="../media/image1235.png"/><Relationship Id="rId177" Type="http://schemas.openxmlformats.org/officeDocument/2006/relationships/image" Target="../media/image1256.png"/><Relationship Id="rId342" Type="http://schemas.openxmlformats.org/officeDocument/2006/relationships/customXml" Target="../ink/ink1353.xml"/><Relationship Id="rId384" Type="http://schemas.openxmlformats.org/officeDocument/2006/relationships/image" Target="../media/image1358.png"/><Relationship Id="rId202" Type="http://schemas.openxmlformats.org/officeDocument/2006/relationships/customXml" Target="../ink/ink1282.xml"/><Relationship Id="rId244" Type="http://schemas.openxmlformats.org/officeDocument/2006/relationships/customXml" Target="../ink/ink1303.xml"/><Relationship Id="rId39" Type="http://schemas.openxmlformats.org/officeDocument/2006/relationships/image" Target="../media/image1187.png"/><Relationship Id="rId286" Type="http://schemas.openxmlformats.org/officeDocument/2006/relationships/customXml" Target="../ink/ink1325.xml"/><Relationship Id="rId451" Type="http://schemas.openxmlformats.org/officeDocument/2006/relationships/image" Target="../media/image1391.png"/><Relationship Id="rId50" Type="http://schemas.openxmlformats.org/officeDocument/2006/relationships/customXml" Target="../ink/ink1206.xml"/><Relationship Id="rId104" Type="http://schemas.openxmlformats.org/officeDocument/2006/relationships/customXml" Target="../ink/ink1233.xml"/><Relationship Id="rId146" Type="http://schemas.openxmlformats.org/officeDocument/2006/relationships/customXml" Target="../ink/ink1254.xml"/><Relationship Id="rId188" Type="http://schemas.openxmlformats.org/officeDocument/2006/relationships/customXml" Target="../ink/ink1275.xml"/><Relationship Id="rId311" Type="http://schemas.openxmlformats.org/officeDocument/2006/relationships/image" Target="../media/image1322.png"/><Relationship Id="rId353" Type="http://schemas.openxmlformats.org/officeDocument/2006/relationships/image" Target="../media/image1343.png"/><Relationship Id="rId395" Type="http://schemas.openxmlformats.org/officeDocument/2006/relationships/customXml" Target="../ink/ink1380.xml"/><Relationship Id="rId409" Type="http://schemas.openxmlformats.org/officeDocument/2006/relationships/customXml" Target="../ink/ink1387.xml"/><Relationship Id="rId92" Type="http://schemas.openxmlformats.org/officeDocument/2006/relationships/customXml" Target="../ink/ink1227.xml"/><Relationship Id="rId213" Type="http://schemas.openxmlformats.org/officeDocument/2006/relationships/image" Target="../media/image1274.png"/><Relationship Id="rId420" Type="http://schemas.openxmlformats.org/officeDocument/2006/relationships/customXml" Target="../ink/ink1393.xml"/><Relationship Id="rId255" Type="http://schemas.openxmlformats.org/officeDocument/2006/relationships/customXml" Target="../ink/ink1309.xml"/><Relationship Id="rId297" Type="http://schemas.openxmlformats.org/officeDocument/2006/relationships/image" Target="../media/image1315.png"/><Relationship Id="rId462" Type="http://schemas.openxmlformats.org/officeDocument/2006/relationships/customXml" Target="../ink/ink1414.xml"/></Relationships>
</file>

<file path=ppt/slides/_rels/slide29.xml.rels><?xml version="1.0" encoding="UTF-8" standalone="yes"?>
<Relationships xmlns="http://schemas.openxmlformats.org/package/2006/relationships"><Relationship Id="rId117" Type="http://schemas.openxmlformats.org/officeDocument/2006/relationships/customXml" Target="../ink/ink1472.xml"/><Relationship Id="rId299" Type="http://schemas.openxmlformats.org/officeDocument/2006/relationships/image" Target="../media/image1543.png"/><Relationship Id="rId21" Type="http://schemas.openxmlformats.org/officeDocument/2006/relationships/customXml" Target="../ink/ink1424.xml"/><Relationship Id="rId63" Type="http://schemas.openxmlformats.org/officeDocument/2006/relationships/customXml" Target="../ink/ink1445.xml"/><Relationship Id="rId159" Type="http://schemas.openxmlformats.org/officeDocument/2006/relationships/customXml" Target="../ink/ink1493.xml"/><Relationship Id="rId324" Type="http://schemas.openxmlformats.org/officeDocument/2006/relationships/customXml" Target="../ink/ink1577.xml"/><Relationship Id="rId170" Type="http://schemas.openxmlformats.org/officeDocument/2006/relationships/image" Target="../media/image1480.png"/><Relationship Id="rId226" Type="http://schemas.openxmlformats.org/officeDocument/2006/relationships/customXml" Target="../ink/ink1527.xml"/><Relationship Id="rId268" Type="http://schemas.openxmlformats.org/officeDocument/2006/relationships/customXml" Target="../ink/ink1548.xml"/><Relationship Id="rId32" Type="http://schemas.openxmlformats.org/officeDocument/2006/relationships/image" Target="../media/image1412.png"/><Relationship Id="rId74" Type="http://schemas.openxmlformats.org/officeDocument/2006/relationships/image" Target="../media/image1433.png"/><Relationship Id="rId128" Type="http://schemas.openxmlformats.org/officeDocument/2006/relationships/image" Target="../media/image1460.png"/><Relationship Id="rId335" Type="http://schemas.openxmlformats.org/officeDocument/2006/relationships/image" Target="../media/image1561.png"/><Relationship Id="rId5" Type="http://schemas.openxmlformats.org/officeDocument/2006/relationships/customXml" Target="../ink/ink1416.xml"/><Relationship Id="rId181" Type="http://schemas.openxmlformats.org/officeDocument/2006/relationships/customXml" Target="../ink/ink1504.xml"/><Relationship Id="rId237" Type="http://schemas.openxmlformats.org/officeDocument/2006/relationships/image" Target="../media/image1513.png"/><Relationship Id="rId279" Type="http://schemas.openxmlformats.org/officeDocument/2006/relationships/customXml" Target="../ink/ink1554.xml"/><Relationship Id="rId43" Type="http://schemas.openxmlformats.org/officeDocument/2006/relationships/customXml" Target="../ink/ink1435.xml"/><Relationship Id="rId139" Type="http://schemas.openxmlformats.org/officeDocument/2006/relationships/customXml" Target="../ink/ink1483.xml"/><Relationship Id="rId290" Type="http://schemas.openxmlformats.org/officeDocument/2006/relationships/customXml" Target="../ink/ink1560.xml"/><Relationship Id="rId304" Type="http://schemas.openxmlformats.org/officeDocument/2006/relationships/customXml" Target="../ink/ink1567.xml"/><Relationship Id="rId346" Type="http://schemas.openxmlformats.org/officeDocument/2006/relationships/customXml" Target="../ink/ink1588.xml"/><Relationship Id="rId85" Type="http://schemas.openxmlformats.org/officeDocument/2006/relationships/customXml" Target="../ink/ink1456.xml"/><Relationship Id="rId150" Type="http://schemas.openxmlformats.org/officeDocument/2006/relationships/image" Target="../media/image1470.png"/><Relationship Id="rId192" Type="http://schemas.openxmlformats.org/officeDocument/2006/relationships/image" Target="../media/image1491.png"/><Relationship Id="rId206" Type="http://schemas.openxmlformats.org/officeDocument/2006/relationships/image" Target="../media/image1498.png"/><Relationship Id="rId248" Type="http://schemas.openxmlformats.org/officeDocument/2006/relationships/customXml" Target="../ink/ink1538.xml"/><Relationship Id="rId12" Type="http://schemas.openxmlformats.org/officeDocument/2006/relationships/image" Target="../media/image1402.png"/><Relationship Id="rId108" Type="http://schemas.openxmlformats.org/officeDocument/2006/relationships/image" Target="../media/image1450.png"/><Relationship Id="rId315" Type="http://schemas.openxmlformats.org/officeDocument/2006/relationships/image" Target="../media/image1551.png"/><Relationship Id="rId357" Type="http://schemas.openxmlformats.org/officeDocument/2006/relationships/image" Target="../media/image1572.png"/><Relationship Id="rId54" Type="http://schemas.openxmlformats.org/officeDocument/2006/relationships/image" Target="../media/image1423.png"/><Relationship Id="rId96" Type="http://schemas.openxmlformats.org/officeDocument/2006/relationships/image" Target="../media/image1444.png"/><Relationship Id="rId161" Type="http://schemas.openxmlformats.org/officeDocument/2006/relationships/customXml" Target="../ink/ink1494.xml"/><Relationship Id="rId217" Type="http://schemas.openxmlformats.org/officeDocument/2006/relationships/customXml" Target="../ink/ink1522.xml"/><Relationship Id="rId259" Type="http://schemas.openxmlformats.org/officeDocument/2006/relationships/image" Target="../media/image1524.png"/><Relationship Id="rId23" Type="http://schemas.openxmlformats.org/officeDocument/2006/relationships/customXml" Target="../ink/ink1425.xml"/><Relationship Id="rId119" Type="http://schemas.openxmlformats.org/officeDocument/2006/relationships/customXml" Target="../ink/ink1473.xml"/><Relationship Id="rId270" Type="http://schemas.openxmlformats.org/officeDocument/2006/relationships/customXml" Target="../ink/ink1549.xml"/><Relationship Id="rId326" Type="http://schemas.openxmlformats.org/officeDocument/2006/relationships/customXml" Target="../ink/ink1578.xml"/><Relationship Id="rId65" Type="http://schemas.openxmlformats.org/officeDocument/2006/relationships/customXml" Target="../ink/ink1446.xml"/><Relationship Id="rId130" Type="http://schemas.openxmlformats.org/officeDocument/2006/relationships/image" Target="../media/image1461.png"/><Relationship Id="rId172" Type="http://schemas.openxmlformats.org/officeDocument/2006/relationships/image" Target="../media/image1481.png"/><Relationship Id="rId228" Type="http://schemas.openxmlformats.org/officeDocument/2006/relationships/customXml" Target="../ink/ink1528.xml"/><Relationship Id="rId281" Type="http://schemas.openxmlformats.org/officeDocument/2006/relationships/image" Target="../media/image1534.png"/><Relationship Id="rId337" Type="http://schemas.openxmlformats.org/officeDocument/2006/relationships/image" Target="../media/image1562.png"/><Relationship Id="rId34" Type="http://schemas.openxmlformats.org/officeDocument/2006/relationships/image" Target="../media/image1413.png"/><Relationship Id="rId76" Type="http://schemas.openxmlformats.org/officeDocument/2006/relationships/image" Target="../media/image1434.png"/><Relationship Id="rId141" Type="http://schemas.openxmlformats.org/officeDocument/2006/relationships/customXml" Target="../ink/ink1484.xml"/><Relationship Id="rId7" Type="http://schemas.openxmlformats.org/officeDocument/2006/relationships/customXml" Target="../ink/ink1417.xml"/><Relationship Id="rId183" Type="http://schemas.openxmlformats.org/officeDocument/2006/relationships/customXml" Target="../ink/ink1505.xml"/><Relationship Id="rId239" Type="http://schemas.openxmlformats.org/officeDocument/2006/relationships/image" Target="../media/image1514.png"/><Relationship Id="rId250" Type="http://schemas.openxmlformats.org/officeDocument/2006/relationships/customXml" Target="../ink/ink1539.xml"/><Relationship Id="rId292" Type="http://schemas.openxmlformats.org/officeDocument/2006/relationships/customXml" Target="../ink/ink1561.xml"/><Relationship Id="rId306" Type="http://schemas.openxmlformats.org/officeDocument/2006/relationships/customXml" Target="../ink/ink1568.xml"/><Relationship Id="rId45" Type="http://schemas.openxmlformats.org/officeDocument/2006/relationships/customXml" Target="../ink/ink1436.xml"/><Relationship Id="rId87" Type="http://schemas.openxmlformats.org/officeDocument/2006/relationships/customXml" Target="../ink/ink1457.xml"/><Relationship Id="rId110" Type="http://schemas.openxmlformats.org/officeDocument/2006/relationships/image" Target="../media/image1451.png"/><Relationship Id="rId348" Type="http://schemas.openxmlformats.org/officeDocument/2006/relationships/customXml" Target="../ink/ink1589.xml"/><Relationship Id="rId152" Type="http://schemas.openxmlformats.org/officeDocument/2006/relationships/image" Target="../media/image1471.png"/><Relationship Id="rId194" Type="http://schemas.openxmlformats.org/officeDocument/2006/relationships/image" Target="../media/image1492.png"/><Relationship Id="rId208" Type="http://schemas.openxmlformats.org/officeDocument/2006/relationships/image" Target="../media/image1499.png"/><Relationship Id="rId261" Type="http://schemas.openxmlformats.org/officeDocument/2006/relationships/image" Target="../media/image1525.png"/><Relationship Id="rId14" Type="http://schemas.openxmlformats.org/officeDocument/2006/relationships/image" Target="../media/image1403.png"/><Relationship Id="rId56" Type="http://schemas.openxmlformats.org/officeDocument/2006/relationships/image" Target="../media/image1424.png"/><Relationship Id="rId317" Type="http://schemas.openxmlformats.org/officeDocument/2006/relationships/image" Target="../media/image1552.png"/><Relationship Id="rId359" Type="http://schemas.openxmlformats.org/officeDocument/2006/relationships/image" Target="../media/image1573.png"/><Relationship Id="rId98" Type="http://schemas.openxmlformats.org/officeDocument/2006/relationships/image" Target="../media/image1445.png"/><Relationship Id="rId121" Type="http://schemas.openxmlformats.org/officeDocument/2006/relationships/customXml" Target="../ink/ink1474.xml"/><Relationship Id="rId163" Type="http://schemas.openxmlformats.org/officeDocument/2006/relationships/customXml" Target="../ink/ink1495.xml"/><Relationship Id="rId219" Type="http://schemas.openxmlformats.org/officeDocument/2006/relationships/customXml" Target="../ink/ink1523.xml"/><Relationship Id="rId230" Type="http://schemas.openxmlformats.org/officeDocument/2006/relationships/customXml" Target="../ink/ink1529.xml"/><Relationship Id="rId25" Type="http://schemas.openxmlformats.org/officeDocument/2006/relationships/customXml" Target="../ink/ink1426.xml"/><Relationship Id="rId67" Type="http://schemas.openxmlformats.org/officeDocument/2006/relationships/customXml" Target="../ink/ink1447.xml"/><Relationship Id="rId272" Type="http://schemas.openxmlformats.org/officeDocument/2006/relationships/customXml" Target="../ink/ink1550.xml"/><Relationship Id="rId328" Type="http://schemas.openxmlformats.org/officeDocument/2006/relationships/customXml" Target="../ink/ink1579.xml"/><Relationship Id="rId132" Type="http://schemas.openxmlformats.org/officeDocument/2006/relationships/image" Target="../media/image1462.png"/><Relationship Id="rId174" Type="http://schemas.openxmlformats.org/officeDocument/2006/relationships/image" Target="../media/image1482.png"/><Relationship Id="rId220" Type="http://schemas.openxmlformats.org/officeDocument/2006/relationships/image" Target="../media/image1505.png"/><Relationship Id="rId241" Type="http://schemas.openxmlformats.org/officeDocument/2006/relationships/image" Target="../media/image1515.png"/><Relationship Id="rId15" Type="http://schemas.openxmlformats.org/officeDocument/2006/relationships/customXml" Target="../ink/ink1421.xml"/><Relationship Id="rId36" Type="http://schemas.openxmlformats.org/officeDocument/2006/relationships/image" Target="../media/image1414.png"/><Relationship Id="rId57" Type="http://schemas.openxmlformats.org/officeDocument/2006/relationships/customXml" Target="../ink/ink1442.xml"/><Relationship Id="rId262" Type="http://schemas.openxmlformats.org/officeDocument/2006/relationships/customXml" Target="../ink/ink1545.xml"/><Relationship Id="rId283" Type="http://schemas.openxmlformats.org/officeDocument/2006/relationships/image" Target="../media/image1535.png"/><Relationship Id="rId318" Type="http://schemas.openxmlformats.org/officeDocument/2006/relationships/customXml" Target="../ink/ink1574.xml"/><Relationship Id="rId339" Type="http://schemas.openxmlformats.org/officeDocument/2006/relationships/image" Target="../media/image1563.png"/><Relationship Id="rId78" Type="http://schemas.openxmlformats.org/officeDocument/2006/relationships/image" Target="../media/image1435.png"/><Relationship Id="rId99" Type="http://schemas.openxmlformats.org/officeDocument/2006/relationships/customXml" Target="../ink/ink1463.xml"/><Relationship Id="rId101" Type="http://schemas.openxmlformats.org/officeDocument/2006/relationships/customXml" Target="../ink/ink1464.xml"/><Relationship Id="rId122" Type="http://schemas.openxmlformats.org/officeDocument/2006/relationships/image" Target="../media/image1457.png"/><Relationship Id="rId143" Type="http://schemas.openxmlformats.org/officeDocument/2006/relationships/customXml" Target="../ink/ink1485.xml"/><Relationship Id="rId164" Type="http://schemas.openxmlformats.org/officeDocument/2006/relationships/image" Target="../media/image1477.png"/><Relationship Id="rId185" Type="http://schemas.openxmlformats.org/officeDocument/2006/relationships/customXml" Target="../ink/ink1506.xml"/><Relationship Id="rId350" Type="http://schemas.openxmlformats.org/officeDocument/2006/relationships/customXml" Target="../ink/ink1590.xml"/><Relationship Id="rId9" Type="http://schemas.openxmlformats.org/officeDocument/2006/relationships/customXml" Target="../ink/ink1418.xml"/><Relationship Id="rId210" Type="http://schemas.openxmlformats.org/officeDocument/2006/relationships/image" Target="../media/image1500.png"/><Relationship Id="rId26" Type="http://schemas.openxmlformats.org/officeDocument/2006/relationships/image" Target="../media/image1409.png"/><Relationship Id="rId231" Type="http://schemas.openxmlformats.org/officeDocument/2006/relationships/image" Target="../media/image1510.png"/><Relationship Id="rId252" Type="http://schemas.openxmlformats.org/officeDocument/2006/relationships/customXml" Target="../ink/ink1540.xml"/><Relationship Id="rId273" Type="http://schemas.openxmlformats.org/officeDocument/2006/relationships/image" Target="../media/image1531.png"/><Relationship Id="rId294" Type="http://schemas.openxmlformats.org/officeDocument/2006/relationships/customXml" Target="../ink/ink1562.xml"/><Relationship Id="rId308" Type="http://schemas.openxmlformats.org/officeDocument/2006/relationships/customXml" Target="../ink/ink1569.xml"/><Relationship Id="rId329" Type="http://schemas.openxmlformats.org/officeDocument/2006/relationships/image" Target="../media/image1558.png"/><Relationship Id="rId47" Type="http://schemas.openxmlformats.org/officeDocument/2006/relationships/customXml" Target="../ink/ink1437.xml"/><Relationship Id="rId68" Type="http://schemas.openxmlformats.org/officeDocument/2006/relationships/image" Target="../media/image1430.png"/><Relationship Id="rId89" Type="http://schemas.openxmlformats.org/officeDocument/2006/relationships/customXml" Target="../ink/ink1458.xml"/><Relationship Id="rId112" Type="http://schemas.openxmlformats.org/officeDocument/2006/relationships/image" Target="../media/image1452.png"/><Relationship Id="rId133" Type="http://schemas.openxmlformats.org/officeDocument/2006/relationships/customXml" Target="../ink/ink1480.xml"/><Relationship Id="rId154" Type="http://schemas.openxmlformats.org/officeDocument/2006/relationships/image" Target="../media/image1472.png"/><Relationship Id="rId175" Type="http://schemas.openxmlformats.org/officeDocument/2006/relationships/customXml" Target="../ink/ink1501.xml"/><Relationship Id="rId340" Type="http://schemas.openxmlformats.org/officeDocument/2006/relationships/customXml" Target="../ink/ink1585.xml"/><Relationship Id="rId361" Type="http://schemas.openxmlformats.org/officeDocument/2006/relationships/image" Target="../media/image1574.png"/><Relationship Id="rId196" Type="http://schemas.openxmlformats.org/officeDocument/2006/relationships/image" Target="../media/image1493.png"/><Relationship Id="rId200" Type="http://schemas.openxmlformats.org/officeDocument/2006/relationships/image" Target="../media/image1495.png"/><Relationship Id="rId16" Type="http://schemas.openxmlformats.org/officeDocument/2006/relationships/image" Target="../media/image1404.png"/><Relationship Id="rId221" Type="http://schemas.openxmlformats.org/officeDocument/2006/relationships/customXml" Target="../ink/ink1524.xml"/><Relationship Id="rId242" Type="http://schemas.openxmlformats.org/officeDocument/2006/relationships/customXml" Target="../ink/ink1535.xml"/><Relationship Id="rId263" Type="http://schemas.openxmlformats.org/officeDocument/2006/relationships/image" Target="../media/image1526.png"/><Relationship Id="rId284" Type="http://schemas.openxmlformats.org/officeDocument/2006/relationships/customXml" Target="../ink/ink1557.xml"/><Relationship Id="rId319" Type="http://schemas.openxmlformats.org/officeDocument/2006/relationships/image" Target="../media/image1553.png"/><Relationship Id="rId37" Type="http://schemas.openxmlformats.org/officeDocument/2006/relationships/customXml" Target="../ink/ink1432.xml"/><Relationship Id="rId58" Type="http://schemas.openxmlformats.org/officeDocument/2006/relationships/image" Target="../media/image1425.png"/><Relationship Id="rId79" Type="http://schemas.openxmlformats.org/officeDocument/2006/relationships/customXml" Target="../ink/ink1453.xml"/><Relationship Id="rId102" Type="http://schemas.openxmlformats.org/officeDocument/2006/relationships/image" Target="../media/image1447.png"/><Relationship Id="rId123" Type="http://schemas.openxmlformats.org/officeDocument/2006/relationships/customXml" Target="../ink/ink1475.xml"/><Relationship Id="rId144" Type="http://schemas.openxmlformats.org/officeDocument/2006/relationships/image" Target="../media/image1467.png"/><Relationship Id="rId330" Type="http://schemas.openxmlformats.org/officeDocument/2006/relationships/customXml" Target="../ink/ink1580.xml"/><Relationship Id="rId90" Type="http://schemas.openxmlformats.org/officeDocument/2006/relationships/image" Target="../media/image1441.png"/><Relationship Id="rId165" Type="http://schemas.openxmlformats.org/officeDocument/2006/relationships/customXml" Target="../ink/ink1496.xml"/><Relationship Id="rId186" Type="http://schemas.openxmlformats.org/officeDocument/2006/relationships/image" Target="../media/image1488.png"/><Relationship Id="rId351" Type="http://schemas.openxmlformats.org/officeDocument/2006/relationships/image" Target="../media/image1569.png"/><Relationship Id="rId211" Type="http://schemas.openxmlformats.org/officeDocument/2006/relationships/customXml" Target="../ink/ink1519.xml"/><Relationship Id="rId232" Type="http://schemas.openxmlformats.org/officeDocument/2006/relationships/customXml" Target="../ink/ink1530.xml"/><Relationship Id="rId253" Type="http://schemas.openxmlformats.org/officeDocument/2006/relationships/image" Target="../media/image1521.png"/><Relationship Id="rId274" Type="http://schemas.openxmlformats.org/officeDocument/2006/relationships/customXml" Target="../ink/ink1551.xml"/><Relationship Id="rId295" Type="http://schemas.openxmlformats.org/officeDocument/2006/relationships/image" Target="../media/image1541.png"/><Relationship Id="rId309" Type="http://schemas.openxmlformats.org/officeDocument/2006/relationships/image" Target="../media/image1548.png"/><Relationship Id="rId27" Type="http://schemas.openxmlformats.org/officeDocument/2006/relationships/customXml" Target="../ink/ink1427.xml"/><Relationship Id="rId48" Type="http://schemas.openxmlformats.org/officeDocument/2006/relationships/image" Target="../media/image1420.png"/><Relationship Id="rId69" Type="http://schemas.openxmlformats.org/officeDocument/2006/relationships/customXml" Target="../ink/ink1448.xml"/><Relationship Id="rId113" Type="http://schemas.openxmlformats.org/officeDocument/2006/relationships/customXml" Target="../ink/ink1470.xml"/><Relationship Id="rId134" Type="http://schemas.openxmlformats.org/officeDocument/2006/relationships/image" Target="../media/image1463.png"/><Relationship Id="rId320" Type="http://schemas.openxmlformats.org/officeDocument/2006/relationships/customXml" Target="../ink/ink1575.xml"/><Relationship Id="rId80" Type="http://schemas.openxmlformats.org/officeDocument/2006/relationships/image" Target="../media/image1436.png"/><Relationship Id="rId155" Type="http://schemas.openxmlformats.org/officeDocument/2006/relationships/customXml" Target="../ink/ink1491.xml"/><Relationship Id="rId176" Type="http://schemas.openxmlformats.org/officeDocument/2006/relationships/image" Target="../media/image1483.png"/><Relationship Id="rId197" Type="http://schemas.openxmlformats.org/officeDocument/2006/relationships/customXml" Target="../ink/ink1512.xml"/><Relationship Id="rId341" Type="http://schemas.openxmlformats.org/officeDocument/2006/relationships/image" Target="../media/image1564.png"/><Relationship Id="rId362" Type="http://schemas.openxmlformats.org/officeDocument/2006/relationships/customXml" Target="../ink/ink1596.xml"/><Relationship Id="rId201" Type="http://schemas.openxmlformats.org/officeDocument/2006/relationships/customXml" Target="../ink/ink1514.xml"/><Relationship Id="rId222" Type="http://schemas.openxmlformats.org/officeDocument/2006/relationships/image" Target="../media/image1506.png"/><Relationship Id="rId243" Type="http://schemas.openxmlformats.org/officeDocument/2006/relationships/image" Target="../media/image1516.png"/><Relationship Id="rId264" Type="http://schemas.openxmlformats.org/officeDocument/2006/relationships/customXml" Target="../ink/ink1546.xml"/><Relationship Id="rId285" Type="http://schemas.openxmlformats.org/officeDocument/2006/relationships/image" Target="../media/image1536.png"/><Relationship Id="rId17" Type="http://schemas.openxmlformats.org/officeDocument/2006/relationships/customXml" Target="../ink/ink1422.xml"/><Relationship Id="rId38" Type="http://schemas.openxmlformats.org/officeDocument/2006/relationships/image" Target="../media/image1415.png"/><Relationship Id="rId59" Type="http://schemas.openxmlformats.org/officeDocument/2006/relationships/customXml" Target="../ink/ink1443.xml"/><Relationship Id="rId103" Type="http://schemas.openxmlformats.org/officeDocument/2006/relationships/customXml" Target="../ink/ink1465.xml"/><Relationship Id="rId124" Type="http://schemas.openxmlformats.org/officeDocument/2006/relationships/image" Target="../media/image1458.png"/><Relationship Id="rId310" Type="http://schemas.openxmlformats.org/officeDocument/2006/relationships/customXml" Target="../ink/ink1570.xml"/><Relationship Id="rId70" Type="http://schemas.openxmlformats.org/officeDocument/2006/relationships/image" Target="../media/image1431.png"/><Relationship Id="rId91" Type="http://schemas.openxmlformats.org/officeDocument/2006/relationships/customXml" Target="../ink/ink1459.xml"/><Relationship Id="rId145" Type="http://schemas.openxmlformats.org/officeDocument/2006/relationships/customXml" Target="../ink/ink1486.xml"/><Relationship Id="rId166" Type="http://schemas.openxmlformats.org/officeDocument/2006/relationships/image" Target="../media/image1478.png"/><Relationship Id="rId187" Type="http://schemas.openxmlformats.org/officeDocument/2006/relationships/customXml" Target="../ink/ink1507.xml"/><Relationship Id="rId331" Type="http://schemas.openxmlformats.org/officeDocument/2006/relationships/image" Target="../media/image1559.png"/><Relationship Id="rId352" Type="http://schemas.openxmlformats.org/officeDocument/2006/relationships/customXml" Target="../ink/ink1591.xml"/><Relationship Id="rId1" Type="http://schemas.openxmlformats.org/officeDocument/2006/relationships/slideLayout" Target="../slideLayouts/slideLayout7.xml"/><Relationship Id="rId212" Type="http://schemas.openxmlformats.org/officeDocument/2006/relationships/image" Target="../media/image1501.png"/><Relationship Id="rId233" Type="http://schemas.openxmlformats.org/officeDocument/2006/relationships/image" Target="../media/image1511.png"/><Relationship Id="rId254" Type="http://schemas.openxmlformats.org/officeDocument/2006/relationships/customXml" Target="../ink/ink1541.xml"/><Relationship Id="rId28" Type="http://schemas.openxmlformats.org/officeDocument/2006/relationships/image" Target="../media/image1410.png"/><Relationship Id="rId49" Type="http://schemas.openxmlformats.org/officeDocument/2006/relationships/customXml" Target="../ink/ink1438.xml"/><Relationship Id="rId114" Type="http://schemas.openxmlformats.org/officeDocument/2006/relationships/image" Target="../media/image1453.png"/><Relationship Id="rId275" Type="http://schemas.openxmlformats.org/officeDocument/2006/relationships/image" Target="../media/image1532.png"/><Relationship Id="rId296" Type="http://schemas.openxmlformats.org/officeDocument/2006/relationships/customXml" Target="../ink/ink1563.xml"/><Relationship Id="rId300" Type="http://schemas.openxmlformats.org/officeDocument/2006/relationships/customXml" Target="../ink/ink1565.xml"/><Relationship Id="rId60" Type="http://schemas.openxmlformats.org/officeDocument/2006/relationships/image" Target="../media/image1426.png"/><Relationship Id="rId81" Type="http://schemas.openxmlformats.org/officeDocument/2006/relationships/customXml" Target="../ink/ink1454.xml"/><Relationship Id="rId135" Type="http://schemas.openxmlformats.org/officeDocument/2006/relationships/customXml" Target="../ink/ink1481.xml"/><Relationship Id="rId156" Type="http://schemas.openxmlformats.org/officeDocument/2006/relationships/image" Target="../media/image1473.png"/><Relationship Id="rId177" Type="http://schemas.openxmlformats.org/officeDocument/2006/relationships/customXml" Target="../ink/ink1502.xml"/><Relationship Id="rId198" Type="http://schemas.openxmlformats.org/officeDocument/2006/relationships/image" Target="../media/image1494.png"/><Relationship Id="rId321" Type="http://schemas.openxmlformats.org/officeDocument/2006/relationships/image" Target="../media/image1554.png"/><Relationship Id="rId342" Type="http://schemas.openxmlformats.org/officeDocument/2006/relationships/customXml" Target="../ink/ink1586.xml"/><Relationship Id="rId363" Type="http://schemas.openxmlformats.org/officeDocument/2006/relationships/image" Target="../media/image1575.png"/><Relationship Id="rId202" Type="http://schemas.openxmlformats.org/officeDocument/2006/relationships/image" Target="../media/image1496.png"/><Relationship Id="rId223" Type="http://schemas.openxmlformats.org/officeDocument/2006/relationships/customXml" Target="../ink/ink1525.xml"/><Relationship Id="rId244" Type="http://schemas.openxmlformats.org/officeDocument/2006/relationships/customXml" Target="../ink/ink1536.xml"/><Relationship Id="rId18" Type="http://schemas.openxmlformats.org/officeDocument/2006/relationships/image" Target="../media/image1405.png"/><Relationship Id="rId39" Type="http://schemas.openxmlformats.org/officeDocument/2006/relationships/customXml" Target="../ink/ink1433.xml"/><Relationship Id="rId265" Type="http://schemas.openxmlformats.org/officeDocument/2006/relationships/image" Target="../media/image1527.png"/><Relationship Id="rId286" Type="http://schemas.openxmlformats.org/officeDocument/2006/relationships/customXml" Target="../ink/ink1558.xml"/><Relationship Id="rId50" Type="http://schemas.openxmlformats.org/officeDocument/2006/relationships/image" Target="../media/image1421.png"/><Relationship Id="rId104" Type="http://schemas.openxmlformats.org/officeDocument/2006/relationships/image" Target="../media/image1448.png"/><Relationship Id="rId125" Type="http://schemas.openxmlformats.org/officeDocument/2006/relationships/customXml" Target="../ink/ink1476.xml"/><Relationship Id="rId146" Type="http://schemas.openxmlformats.org/officeDocument/2006/relationships/image" Target="../media/image1468.png"/><Relationship Id="rId167" Type="http://schemas.openxmlformats.org/officeDocument/2006/relationships/customXml" Target="../ink/ink1497.xml"/><Relationship Id="rId188" Type="http://schemas.openxmlformats.org/officeDocument/2006/relationships/image" Target="../media/image1489.png"/><Relationship Id="rId311" Type="http://schemas.openxmlformats.org/officeDocument/2006/relationships/image" Target="../media/image1549.png"/><Relationship Id="rId332" Type="http://schemas.openxmlformats.org/officeDocument/2006/relationships/customXml" Target="../ink/ink1581.xml"/><Relationship Id="rId353" Type="http://schemas.openxmlformats.org/officeDocument/2006/relationships/image" Target="../media/image1570.png"/><Relationship Id="rId71" Type="http://schemas.openxmlformats.org/officeDocument/2006/relationships/customXml" Target="../ink/ink1449.xml"/><Relationship Id="rId92" Type="http://schemas.openxmlformats.org/officeDocument/2006/relationships/image" Target="../media/image1442.png"/><Relationship Id="rId213" Type="http://schemas.openxmlformats.org/officeDocument/2006/relationships/customXml" Target="../ink/ink1520.xml"/><Relationship Id="rId234" Type="http://schemas.openxmlformats.org/officeDocument/2006/relationships/customXml" Target="../ink/ink1531.xml"/><Relationship Id="rId2" Type="http://schemas.openxmlformats.org/officeDocument/2006/relationships/notesSlide" Target="../notesSlides/notesSlide25.xml"/><Relationship Id="rId29" Type="http://schemas.openxmlformats.org/officeDocument/2006/relationships/customXml" Target="../ink/ink1428.xml"/><Relationship Id="rId255" Type="http://schemas.openxmlformats.org/officeDocument/2006/relationships/image" Target="../media/image1522.png"/><Relationship Id="rId276" Type="http://schemas.openxmlformats.org/officeDocument/2006/relationships/customXml" Target="../ink/ink1552.xml"/><Relationship Id="rId297" Type="http://schemas.openxmlformats.org/officeDocument/2006/relationships/image" Target="../media/image1542.png"/><Relationship Id="rId40" Type="http://schemas.openxmlformats.org/officeDocument/2006/relationships/image" Target="../media/image1416.png"/><Relationship Id="rId115" Type="http://schemas.openxmlformats.org/officeDocument/2006/relationships/customXml" Target="../ink/ink1471.xml"/><Relationship Id="rId136" Type="http://schemas.openxmlformats.org/officeDocument/2006/relationships/image" Target="../media/image1464.png"/><Relationship Id="rId157" Type="http://schemas.openxmlformats.org/officeDocument/2006/relationships/customXml" Target="../ink/ink1492.xml"/><Relationship Id="rId178" Type="http://schemas.openxmlformats.org/officeDocument/2006/relationships/image" Target="../media/image1484.png"/><Relationship Id="rId301" Type="http://schemas.openxmlformats.org/officeDocument/2006/relationships/image" Target="../media/image1544.png"/><Relationship Id="rId322" Type="http://schemas.openxmlformats.org/officeDocument/2006/relationships/customXml" Target="../ink/ink1576.xml"/><Relationship Id="rId343" Type="http://schemas.openxmlformats.org/officeDocument/2006/relationships/image" Target="../media/image1565.png"/><Relationship Id="rId364" Type="http://schemas.openxmlformats.org/officeDocument/2006/relationships/customXml" Target="../ink/ink1597.xml"/><Relationship Id="rId61" Type="http://schemas.openxmlformats.org/officeDocument/2006/relationships/customXml" Target="../ink/ink1444.xml"/><Relationship Id="rId82" Type="http://schemas.openxmlformats.org/officeDocument/2006/relationships/image" Target="../media/image1437.png"/><Relationship Id="rId199" Type="http://schemas.openxmlformats.org/officeDocument/2006/relationships/customXml" Target="../ink/ink1513.xml"/><Relationship Id="rId203" Type="http://schemas.openxmlformats.org/officeDocument/2006/relationships/customXml" Target="../ink/ink1515.xml"/><Relationship Id="rId19" Type="http://schemas.openxmlformats.org/officeDocument/2006/relationships/customXml" Target="../ink/ink1423.xml"/><Relationship Id="rId224" Type="http://schemas.openxmlformats.org/officeDocument/2006/relationships/image" Target="../media/image1507.png"/><Relationship Id="rId245" Type="http://schemas.openxmlformats.org/officeDocument/2006/relationships/image" Target="../media/image1517.png"/><Relationship Id="rId266" Type="http://schemas.openxmlformats.org/officeDocument/2006/relationships/customXml" Target="../ink/ink1547.xml"/><Relationship Id="rId287" Type="http://schemas.openxmlformats.org/officeDocument/2006/relationships/image" Target="../media/image1537.png"/><Relationship Id="rId30" Type="http://schemas.openxmlformats.org/officeDocument/2006/relationships/image" Target="../media/image1411.png"/><Relationship Id="rId105" Type="http://schemas.openxmlformats.org/officeDocument/2006/relationships/customXml" Target="../ink/ink1466.xml"/><Relationship Id="rId126" Type="http://schemas.openxmlformats.org/officeDocument/2006/relationships/image" Target="../media/image1459.png"/><Relationship Id="rId147" Type="http://schemas.openxmlformats.org/officeDocument/2006/relationships/customXml" Target="../ink/ink1487.xml"/><Relationship Id="rId168" Type="http://schemas.openxmlformats.org/officeDocument/2006/relationships/image" Target="../media/image1479.png"/><Relationship Id="rId312" Type="http://schemas.openxmlformats.org/officeDocument/2006/relationships/customXml" Target="../ink/ink1571.xml"/><Relationship Id="rId333" Type="http://schemas.openxmlformats.org/officeDocument/2006/relationships/image" Target="../media/image1560.png"/><Relationship Id="rId354" Type="http://schemas.openxmlformats.org/officeDocument/2006/relationships/customXml" Target="../ink/ink1592.xml"/><Relationship Id="rId51" Type="http://schemas.openxmlformats.org/officeDocument/2006/relationships/customXml" Target="../ink/ink1439.xml"/><Relationship Id="rId72" Type="http://schemas.openxmlformats.org/officeDocument/2006/relationships/image" Target="../media/image1432.png"/><Relationship Id="rId93" Type="http://schemas.openxmlformats.org/officeDocument/2006/relationships/customXml" Target="../ink/ink1460.xml"/><Relationship Id="rId189" Type="http://schemas.openxmlformats.org/officeDocument/2006/relationships/customXml" Target="../ink/ink1508.xml"/><Relationship Id="rId3" Type="http://schemas.openxmlformats.org/officeDocument/2006/relationships/customXml" Target="../ink/ink1415.xml"/><Relationship Id="rId214" Type="http://schemas.openxmlformats.org/officeDocument/2006/relationships/image" Target="../media/image1502.png"/><Relationship Id="rId235" Type="http://schemas.openxmlformats.org/officeDocument/2006/relationships/image" Target="../media/image1512.png"/><Relationship Id="rId256" Type="http://schemas.openxmlformats.org/officeDocument/2006/relationships/customXml" Target="../ink/ink1542.xml"/><Relationship Id="rId277" Type="http://schemas.openxmlformats.org/officeDocument/2006/relationships/customXml" Target="../ink/ink1553.xml"/><Relationship Id="rId298" Type="http://schemas.openxmlformats.org/officeDocument/2006/relationships/customXml" Target="../ink/ink1564.xml"/><Relationship Id="rId116" Type="http://schemas.openxmlformats.org/officeDocument/2006/relationships/image" Target="../media/image1454.png"/><Relationship Id="rId137" Type="http://schemas.openxmlformats.org/officeDocument/2006/relationships/customXml" Target="../ink/ink1482.xml"/><Relationship Id="rId158" Type="http://schemas.openxmlformats.org/officeDocument/2006/relationships/image" Target="../media/image1474.png"/><Relationship Id="rId302" Type="http://schemas.openxmlformats.org/officeDocument/2006/relationships/customXml" Target="../ink/ink1566.xml"/><Relationship Id="rId323" Type="http://schemas.openxmlformats.org/officeDocument/2006/relationships/image" Target="../media/image1555.png"/><Relationship Id="rId344" Type="http://schemas.openxmlformats.org/officeDocument/2006/relationships/customXml" Target="../ink/ink1587.xml"/><Relationship Id="rId20" Type="http://schemas.openxmlformats.org/officeDocument/2006/relationships/image" Target="../media/image1406.png"/><Relationship Id="rId41" Type="http://schemas.openxmlformats.org/officeDocument/2006/relationships/customXml" Target="../ink/ink1434.xml"/><Relationship Id="rId62" Type="http://schemas.openxmlformats.org/officeDocument/2006/relationships/image" Target="../media/image1427.png"/><Relationship Id="rId83" Type="http://schemas.openxmlformats.org/officeDocument/2006/relationships/customXml" Target="../ink/ink1455.xml"/><Relationship Id="rId179" Type="http://schemas.openxmlformats.org/officeDocument/2006/relationships/customXml" Target="../ink/ink1503.xml"/><Relationship Id="rId365" Type="http://schemas.openxmlformats.org/officeDocument/2006/relationships/image" Target="../media/image1576.png"/><Relationship Id="rId190" Type="http://schemas.openxmlformats.org/officeDocument/2006/relationships/image" Target="../media/image1490.png"/><Relationship Id="rId204" Type="http://schemas.openxmlformats.org/officeDocument/2006/relationships/image" Target="../media/image1497.png"/><Relationship Id="rId225" Type="http://schemas.openxmlformats.org/officeDocument/2006/relationships/customXml" Target="../ink/ink1526.xml"/><Relationship Id="rId246" Type="http://schemas.openxmlformats.org/officeDocument/2006/relationships/customXml" Target="../ink/ink1537.xml"/><Relationship Id="rId267" Type="http://schemas.openxmlformats.org/officeDocument/2006/relationships/image" Target="../media/image1528.png"/><Relationship Id="rId288" Type="http://schemas.openxmlformats.org/officeDocument/2006/relationships/customXml" Target="../ink/ink1559.xml"/><Relationship Id="rId106" Type="http://schemas.openxmlformats.org/officeDocument/2006/relationships/image" Target="../media/image1449.png"/><Relationship Id="rId127" Type="http://schemas.openxmlformats.org/officeDocument/2006/relationships/customXml" Target="../ink/ink1477.xml"/><Relationship Id="rId313" Type="http://schemas.openxmlformats.org/officeDocument/2006/relationships/image" Target="../media/image1550.png"/><Relationship Id="rId10" Type="http://schemas.openxmlformats.org/officeDocument/2006/relationships/image" Target="../media/image1401.png"/><Relationship Id="rId31" Type="http://schemas.openxmlformats.org/officeDocument/2006/relationships/customXml" Target="../ink/ink1429.xml"/><Relationship Id="rId52" Type="http://schemas.openxmlformats.org/officeDocument/2006/relationships/image" Target="../media/image1422.png"/><Relationship Id="rId73" Type="http://schemas.openxmlformats.org/officeDocument/2006/relationships/customXml" Target="../ink/ink1450.xml"/><Relationship Id="rId94" Type="http://schemas.openxmlformats.org/officeDocument/2006/relationships/image" Target="../media/image1443.png"/><Relationship Id="rId148" Type="http://schemas.openxmlformats.org/officeDocument/2006/relationships/image" Target="../media/image1469.png"/><Relationship Id="rId169" Type="http://schemas.openxmlformats.org/officeDocument/2006/relationships/customXml" Target="../ink/ink1498.xml"/><Relationship Id="rId334" Type="http://schemas.openxmlformats.org/officeDocument/2006/relationships/customXml" Target="../ink/ink1582.xml"/><Relationship Id="rId355" Type="http://schemas.openxmlformats.org/officeDocument/2006/relationships/image" Target="../media/image1571.png"/><Relationship Id="rId4" Type="http://schemas.openxmlformats.org/officeDocument/2006/relationships/image" Target="../media/image1398.png"/><Relationship Id="rId180" Type="http://schemas.openxmlformats.org/officeDocument/2006/relationships/image" Target="../media/image1485.png"/><Relationship Id="rId215" Type="http://schemas.openxmlformats.org/officeDocument/2006/relationships/customXml" Target="../ink/ink1521.xml"/><Relationship Id="rId236" Type="http://schemas.openxmlformats.org/officeDocument/2006/relationships/customXml" Target="../ink/ink1532.xml"/><Relationship Id="rId257" Type="http://schemas.openxmlformats.org/officeDocument/2006/relationships/image" Target="../media/image1523.png"/><Relationship Id="rId278" Type="http://schemas.openxmlformats.org/officeDocument/2006/relationships/image" Target="../media/image1533.png"/><Relationship Id="rId303" Type="http://schemas.openxmlformats.org/officeDocument/2006/relationships/image" Target="../media/image1545.png"/><Relationship Id="rId42" Type="http://schemas.openxmlformats.org/officeDocument/2006/relationships/image" Target="../media/image1417.png"/><Relationship Id="rId84" Type="http://schemas.openxmlformats.org/officeDocument/2006/relationships/image" Target="../media/image1438.png"/><Relationship Id="rId138" Type="http://schemas.openxmlformats.org/officeDocument/2006/relationships/image" Target="../media/image1465.png"/><Relationship Id="rId345" Type="http://schemas.openxmlformats.org/officeDocument/2006/relationships/image" Target="../media/image1566.png"/><Relationship Id="rId191" Type="http://schemas.openxmlformats.org/officeDocument/2006/relationships/customXml" Target="../ink/ink1509.xml"/><Relationship Id="rId205" Type="http://schemas.openxmlformats.org/officeDocument/2006/relationships/customXml" Target="../ink/ink1516.xml"/><Relationship Id="rId247" Type="http://schemas.openxmlformats.org/officeDocument/2006/relationships/image" Target="../media/image1518.png"/><Relationship Id="rId107" Type="http://schemas.openxmlformats.org/officeDocument/2006/relationships/customXml" Target="../ink/ink1467.xml"/><Relationship Id="rId289" Type="http://schemas.openxmlformats.org/officeDocument/2006/relationships/image" Target="../media/image1538.png"/><Relationship Id="rId11" Type="http://schemas.openxmlformats.org/officeDocument/2006/relationships/customXml" Target="../ink/ink1419.xml"/><Relationship Id="rId53" Type="http://schemas.openxmlformats.org/officeDocument/2006/relationships/customXml" Target="../ink/ink1440.xml"/><Relationship Id="rId149" Type="http://schemas.openxmlformats.org/officeDocument/2006/relationships/customXml" Target="../ink/ink1488.xml"/><Relationship Id="rId314" Type="http://schemas.openxmlformats.org/officeDocument/2006/relationships/customXml" Target="../ink/ink1572.xml"/><Relationship Id="rId356" Type="http://schemas.openxmlformats.org/officeDocument/2006/relationships/customXml" Target="../ink/ink1593.xml"/><Relationship Id="rId95" Type="http://schemas.openxmlformats.org/officeDocument/2006/relationships/customXml" Target="../ink/ink1461.xml"/><Relationship Id="rId160" Type="http://schemas.openxmlformats.org/officeDocument/2006/relationships/image" Target="../media/image1475.png"/><Relationship Id="rId216" Type="http://schemas.openxmlformats.org/officeDocument/2006/relationships/image" Target="../media/image1503.png"/><Relationship Id="rId258" Type="http://schemas.openxmlformats.org/officeDocument/2006/relationships/customXml" Target="../ink/ink1543.xml"/><Relationship Id="rId22" Type="http://schemas.openxmlformats.org/officeDocument/2006/relationships/image" Target="../media/image1407.png"/><Relationship Id="rId64" Type="http://schemas.openxmlformats.org/officeDocument/2006/relationships/image" Target="../media/image1428.png"/><Relationship Id="rId118" Type="http://schemas.openxmlformats.org/officeDocument/2006/relationships/image" Target="../media/image1455.png"/><Relationship Id="rId325" Type="http://schemas.openxmlformats.org/officeDocument/2006/relationships/image" Target="../media/image1556.png"/><Relationship Id="rId171" Type="http://schemas.openxmlformats.org/officeDocument/2006/relationships/customXml" Target="../ink/ink1499.xml"/><Relationship Id="rId227" Type="http://schemas.openxmlformats.org/officeDocument/2006/relationships/image" Target="../media/image1508.png"/><Relationship Id="rId269" Type="http://schemas.openxmlformats.org/officeDocument/2006/relationships/image" Target="../media/image1529.png"/><Relationship Id="rId33" Type="http://schemas.openxmlformats.org/officeDocument/2006/relationships/customXml" Target="../ink/ink1430.xml"/><Relationship Id="rId129" Type="http://schemas.openxmlformats.org/officeDocument/2006/relationships/customXml" Target="../ink/ink1478.xml"/><Relationship Id="rId280" Type="http://schemas.openxmlformats.org/officeDocument/2006/relationships/customXml" Target="../ink/ink1555.xml"/><Relationship Id="rId336" Type="http://schemas.openxmlformats.org/officeDocument/2006/relationships/customXml" Target="../ink/ink1583.xml"/><Relationship Id="rId75" Type="http://schemas.openxmlformats.org/officeDocument/2006/relationships/customXml" Target="../ink/ink1451.xml"/><Relationship Id="rId140" Type="http://schemas.openxmlformats.org/officeDocument/2006/relationships/image" Target="../media/image1466.png"/><Relationship Id="rId182" Type="http://schemas.openxmlformats.org/officeDocument/2006/relationships/image" Target="../media/image1486.png"/><Relationship Id="rId6" Type="http://schemas.openxmlformats.org/officeDocument/2006/relationships/image" Target="../media/image1399.png"/><Relationship Id="rId238" Type="http://schemas.openxmlformats.org/officeDocument/2006/relationships/customXml" Target="../ink/ink1533.xml"/><Relationship Id="rId291" Type="http://schemas.openxmlformats.org/officeDocument/2006/relationships/image" Target="../media/image1539.png"/><Relationship Id="rId305" Type="http://schemas.openxmlformats.org/officeDocument/2006/relationships/image" Target="../media/image1546.png"/><Relationship Id="rId347" Type="http://schemas.openxmlformats.org/officeDocument/2006/relationships/image" Target="../media/image1567.png"/><Relationship Id="rId44" Type="http://schemas.openxmlformats.org/officeDocument/2006/relationships/image" Target="../media/image1418.png"/><Relationship Id="rId86" Type="http://schemas.openxmlformats.org/officeDocument/2006/relationships/image" Target="../media/image1439.png"/><Relationship Id="rId151" Type="http://schemas.openxmlformats.org/officeDocument/2006/relationships/customXml" Target="../ink/ink1489.xml"/><Relationship Id="rId193" Type="http://schemas.openxmlformats.org/officeDocument/2006/relationships/customXml" Target="../ink/ink1510.xml"/><Relationship Id="rId207" Type="http://schemas.openxmlformats.org/officeDocument/2006/relationships/customXml" Target="../ink/ink1517.xml"/><Relationship Id="rId249" Type="http://schemas.openxmlformats.org/officeDocument/2006/relationships/image" Target="../media/image1519.png"/><Relationship Id="rId13" Type="http://schemas.openxmlformats.org/officeDocument/2006/relationships/customXml" Target="../ink/ink1420.xml"/><Relationship Id="rId109" Type="http://schemas.openxmlformats.org/officeDocument/2006/relationships/customXml" Target="../ink/ink1468.xml"/><Relationship Id="rId260" Type="http://schemas.openxmlformats.org/officeDocument/2006/relationships/customXml" Target="../ink/ink1544.xml"/><Relationship Id="rId316" Type="http://schemas.openxmlformats.org/officeDocument/2006/relationships/customXml" Target="../ink/ink1573.xml"/><Relationship Id="rId55" Type="http://schemas.openxmlformats.org/officeDocument/2006/relationships/customXml" Target="../ink/ink1441.xml"/><Relationship Id="rId97" Type="http://schemas.openxmlformats.org/officeDocument/2006/relationships/customXml" Target="../ink/ink1462.xml"/><Relationship Id="rId120" Type="http://schemas.openxmlformats.org/officeDocument/2006/relationships/image" Target="../media/image1456.png"/><Relationship Id="rId358" Type="http://schemas.openxmlformats.org/officeDocument/2006/relationships/customXml" Target="../ink/ink1594.xml"/><Relationship Id="rId162" Type="http://schemas.openxmlformats.org/officeDocument/2006/relationships/image" Target="../media/image1476.png"/><Relationship Id="rId218" Type="http://schemas.openxmlformats.org/officeDocument/2006/relationships/image" Target="../media/image1504.png"/><Relationship Id="rId271" Type="http://schemas.openxmlformats.org/officeDocument/2006/relationships/image" Target="../media/image1530.png"/><Relationship Id="rId24" Type="http://schemas.openxmlformats.org/officeDocument/2006/relationships/image" Target="../media/image1408.png"/><Relationship Id="rId66" Type="http://schemas.openxmlformats.org/officeDocument/2006/relationships/image" Target="../media/image1429.png"/><Relationship Id="rId131" Type="http://schemas.openxmlformats.org/officeDocument/2006/relationships/customXml" Target="../ink/ink1479.xml"/><Relationship Id="rId327" Type="http://schemas.openxmlformats.org/officeDocument/2006/relationships/image" Target="../media/image1557.png"/><Relationship Id="rId173" Type="http://schemas.openxmlformats.org/officeDocument/2006/relationships/customXml" Target="../ink/ink1500.xml"/><Relationship Id="rId229" Type="http://schemas.openxmlformats.org/officeDocument/2006/relationships/image" Target="../media/image1509.png"/><Relationship Id="rId240" Type="http://schemas.openxmlformats.org/officeDocument/2006/relationships/customXml" Target="../ink/ink1534.xml"/><Relationship Id="rId35" Type="http://schemas.openxmlformats.org/officeDocument/2006/relationships/customXml" Target="../ink/ink1431.xml"/><Relationship Id="rId77" Type="http://schemas.openxmlformats.org/officeDocument/2006/relationships/customXml" Target="../ink/ink1452.xml"/><Relationship Id="rId100" Type="http://schemas.openxmlformats.org/officeDocument/2006/relationships/image" Target="../media/image1446.png"/><Relationship Id="rId282" Type="http://schemas.openxmlformats.org/officeDocument/2006/relationships/customXml" Target="../ink/ink1556.xml"/><Relationship Id="rId338" Type="http://schemas.openxmlformats.org/officeDocument/2006/relationships/customXml" Target="../ink/ink1584.xml"/><Relationship Id="rId8" Type="http://schemas.openxmlformats.org/officeDocument/2006/relationships/image" Target="../media/image1400.png"/><Relationship Id="rId142" Type="http://schemas.openxmlformats.org/officeDocument/2006/relationships/image" Target="../media/image1092.png"/><Relationship Id="rId184" Type="http://schemas.openxmlformats.org/officeDocument/2006/relationships/image" Target="../media/image1487.png"/><Relationship Id="rId251" Type="http://schemas.openxmlformats.org/officeDocument/2006/relationships/image" Target="../media/image1520.png"/><Relationship Id="rId46" Type="http://schemas.openxmlformats.org/officeDocument/2006/relationships/image" Target="../media/image1419.png"/><Relationship Id="rId293" Type="http://schemas.openxmlformats.org/officeDocument/2006/relationships/image" Target="../media/image1540.png"/><Relationship Id="rId307" Type="http://schemas.openxmlformats.org/officeDocument/2006/relationships/image" Target="../media/image1547.png"/><Relationship Id="rId349" Type="http://schemas.openxmlformats.org/officeDocument/2006/relationships/image" Target="../media/image1568.png"/><Relationship Id="rId88" Type="http://schemas.openxmlformats.org/officeDocument/2006/relationships/image" Target="../media/image1440.png"/><Relationship Id="rId111" Type="http://schemas.openxmlformats.org/officeDocument/2006/relationships/customXml" Target="../ink/ink1469.xml"/><Relationship Id="rId153" Type="http://schemas.openxmlformats.org/officeDocument/2006/relationships/customXml" Target="../ink/ink1490.xml"/><Relationship Id="rId195" Type="http://schemas.openxmlformats.org/officeDocument/2006/relationships/customXml" Target="../ink/ink1511.xml"/><Relationship Id="rId209" Type="http://schemas.openxmlformats.org/officeDocument/2006/relationships/customXml" Target="../ink/ink1518.xml"/><Relationship Id="rId360" Type="http://schemas.openxmlformats.org/officeDocument/2006/relationships/customXml" Target="../ink/ink1595.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17" Type="http://schemas.openxmlformats.org/officeDocument/2006/relationships/customXml" Target="../ink/ink1655.xml"/><Relationship Id="rId299" Type="http://schemas.openxmlformats.org/officeDocument/2006/relationships/customXml" Target="../ink/ink1747.xml"/><Relationship Id="rId21" Type="http://schemas.openxmlformats.org/officeDocument/2006/relationships/image" Target="../media/image1586.png"/><Relationship Id="rId63" Type="http://schemas.openxmlformats.org/officeDocument/2006/relationships/customXml" Target="../ink/ink1628.xml"/><Relationship Id="rId159" Type="http://schemas.openxmlformats.org/officeDocument/2006/relationships/customXml" Target="../ink/ink1676.xml"/><Relationship Id="rId324" Type="http://schemas.openxmlformats.org/officeDocument/2006/relationships/image" Target="../media/image1735.png"/><Relationship Id="rId170" Type="http://schemas.openxmlformats.org/officeDocument/2006/relationships/image" Target="../media/image1659.png"/><Relationship Id="rId226" Type="http://schemas.openxmlformats.org/officeDocument/2006/relationships/image" Target="../media/image1687.png"/><Relationship Id="rId268" Type="http://schemas.openxmlformats.org/officeDocument/2006/relationships/customXml" Target="../ink/ink1731.xml"/><Relationship Id="rId32" Type="http://schemas.openxmlformats.org/officeDocument/2006/relationships/customXml" Target="../ink/ink1612.xml"/><Relationship Id="rId74" Type="http://schemas.openxmlformats.org/officeDocument/2006/relationships/image" Target="../media/image1611.png"/><Relationship Id="rId128" Type="http://schemas.openxmlformats.org/officeDocument/2006/relationships/image" Target="../media/image1638.png"/><Relationship Id="rId335" Type="http://schemas.openxmlformats.org/officeDocument/2006/relationships/customXml" Target="../ink/ink1765.xml"/><Relationship Id="rId5" Type="http://schemas.openxmlformats.org/officeDocument/2006/relationships/image" Target="../media/image1578.png"/><Relationship Id="rId181" Type="http://schemas.openxmlformats.org/officeDocument/2006/relationships/customXml" Target="../ink/ink1687.xml"/><Relationship Id="rId237" Type="http://schemas.openxmlformats.org/officeDocument/2006/relationships/customXml" Target="../ink/ink1715.xml"/><Relationship Id="rId279" Type="http://schemas.openxmlformats.org/officeDocument/2006/relationships/customXml" Target="../ink/ink1737.xml"/><Relationship Id="rId43" Type="http://schemas.openxmlformats.org/officeDocument/2006/relationships/image" Target="../media/image1597.png"/><Relationship Id="rId139" Type="http://schemas.openxmlformats.org/officeDocument/2006/relationships/customXml" Target="../ink/ink1666.xml"/><Relationship Id="rId290" Type="http://schemas.openxmlformats.org/officeDocument/2006/relationships/image" Target="../media/image1718.png"/><Relationship Id="rId304" Type="http://schemas.openxmlformats.org/officeDocument/2006/relationships/image" Target="../media/image1725.png"/><Relationship Id="rId346" Type="http://schemas.openxmlformats.org/officeDocument/2006/relationships/image" Target="../media/image1746.png"/><Relationship Id="rId85" Type="http://schemas.openxmlformats.org/officeDocument/2006/relationships/customXml" Target="../ink/ink1639.xml"/><Relationship Id="rId150" Type="http://schemas.openxmlformats.org/officeDocument/2006/relationships/image" Target="../media/image1649.png"/><Relationship Id="rId192" Type="http://schemas.openxmlformats.org/officeDocument/2006/relationships/image" Target="../media/image1670.png"/><Relationship Id="rId206" Type="http://schemas.openxmlformats.org/officeDocument/2006/relationships/image" Target="../media/image1677.png"/><Relationship Id="rId248" Type="http://schemas.openxmlformats.org/officeDocument/2006/relationships/customXml" Target="../ink/ink1721.xml"/><Relationship Id="rId12" Type="http://schemas.openxmlformats.org/officeDocument/2006/relationships/customXml" Target="../ink/ink1602.xml"/><Relationship Id="rId108" Type="http://schemas.openxmlformats.org/officeDocument/2006/relationships/image" Target="../media/image1628.png"/><Relationship Id="rId315" Type="http://schemas.openxmlformats.org/officeDocument/2006/relationships/customXml" Target="../ink/ink1755.xml"/><Relationship Id="rId54" Type="http://schemas.openxmlformats.org/officeDocument/2006/relationships/customXml" Target="../ink/ink1623.xml"/><Relationship Id="rId96" Type="http://schemas.openxmlformats.org/officeDocument/2006/relationships/image" Target="../media/image1622.png"/><Relationship Id="rId161" Type="http://schemas.openxmlformats.org/officeDocument/2006/relationships/customXml" Target="../ink/ink1677.xml"/><Relationship Id="rId217" Type="http://schemas.openxmlformats.org/officeDocument/2006/relationships/customXml" Target="../ink/ink1705.xml"/><Relationship Id="rId259" Type="http://schemas.openxmlformats.org/officeDocument/2006/relationships/image" Target="../media/image1703.png"/><Relationship Id="rId23" Type="http://schemas.openxmlformats.org/officeDocument/2006/relationships/image" Target="../media/image1587.png"/><Relationship Id="rId119" Type="http://schemas.openxmlformats.org/officeDocument/2006/relationships/customXml" Target="../ink/ink1656.xml"/><Relationship Id="rId270" Type="http://schemas.openxmlformats.org/officeDocument/2006/relationships/customXml" Target="../ink/ink1732.xml"/><Relationship Id="rId326" Type="http://schemas.openxmlformats.org/officeDocument/2006/relationships/image" Target="../media/image1736.png"/><Relationship Id="rId65" Type="http://schemas.openxmlformats.org/officeDocument/2006/relationships/customXml" Target="../ink/ink1629.xml"/><Relationship Id="rId130" Type="http://schemas.openxmlformats.org/officeDocument/2006/relationships/image" Target="../media/image1639.png"/><Relationship Id="rId172" Type="http://schemas.openxmlformats.org/officeDocument/2006/relationships/image" Target="../media/image1660.png"/><Relationship Id="rId228" Type="http://schemas.openxmlformats.org/officeDocument/2006/relationships/image" Target="../media/image1688.png"/><Relationship Id="rId281" Type="http://schemas.openxmlformats.org/officeDocument/2006/relationships/customXml" Target="../ink/ink1738.xml"/><Relationship Id="rId337" Type="http://schemas.openxmlformats.org/officeDocument/2006/relationships/customXml" Target="../ink/ink1766.xml"/><Relationship Id="rId34" Type="http://schemas.openxmlformats.org/officeDocument/2006/relationships/customXml" Target="../ink/ink1613.xml"/><Relationship Id="rId76" Type="http://schemas.openxmlformats.org/officeDocument/2006/relationships/image" Target="../media/image1612.png"/><Relationship Id="rId141" Type="http://schemas.openxmlformats.org/officeDocument/2006/relationships/customXml" Target="../ink/ink1667.xml"/><Relationship Id="rId7" Type="http://schemas.openxmlformats.org/officeDocument/2006/relationships/image" Target="../media/image1579.png"/><Relationship Id="rId183" Type="http://schemas.openxmlformats.org/officeDocument/2006/relationships/customXml" Target="../ink/ink1688.xml"/><Relationship Id="rId239" Type="http://schemas.openxmlformats.org/officeDocument/2006/relationships/customXml" Target="../ink/ink1716.xml"/><Relationship Id="rId250" Type="http://schemas.openxmlformats.org/officeDocument/2006/relationships/customXml" Target="../ink/ink1722.xml"/><Relationship Id="rId292" Type="http://schemas.openxmlformats.org/officeDocument/2006/relationships/image" Target="../media/image1719.png"/><Relationship Id="rId306" Type="http://schemas.openxmlformats.org/officeDocument/2006/relationships/image" Target="../media/image1726.png"/><Relationship Id="rId45" Type="http://schemas.openxmlformats.org/officeDocument/2006/relationships/image" Target="../media/image1092.png"/><Relationship Id="rId87" Type="http://schemas.openxmlformats.org/officeDocument/2006/relationships/customXml" Target="../ink/ink1640.xml"/><Relationship Id="rId110" Type="http://schemas.openxmlformats.org/officeDocument/2006/relationships/image" Target="../media/image1629.png"/><Relationship Id="rId152" Type="http://schemas.openxmlformats.org/officeDocument/2006/relationships/image" Target="../media/image1650.png"/><Relationship Id="rId194" Type="http://schemas.openxmlformats.org/officeDocument/2006/relationships/image" Target="../media/image1671.png"/><Relationship Id="rId208" Type="http://schemas.openxmlformats.org/officeDocument/2006/relationships/image" Target="../media/image1678.png"/><Relationship Id="rId261" Type="http://schemas.openxmlformats.org/officeDocument/2006/relationships/image" Target="../media/image1704.png"/><Relationship Id="rId14" Type="http://schemas.openxmlformats.org/officeDocument/2006/relationships/customXml" Target="../ink/ink1603.xml"/><Relationship Id="rId35" Type="http://schemas.openxmlformats.org/officeDocument/2006/relationships/image" Target="../media/image1593.png"/><Relationship Id="rId56" Type="http://schemas.openxmlformats.org/officeDocument/2006/relationships/customXml" Target="../ink/ink1624.xml"/><Relationship Id="rId77" Type="http://schemas.openxmlformats.org/officeDocument/2006/relationships/customXml" Target="../ink/ink1635.xml"/><Relationship Id="rId100" Type="http://schemas.openxmlformats.org/officeDocument/2006/relationships/image" Target="../media/image1624.png"/><Relationship Id="rId282" Type="http://schemas.openxmlformats.org/officeDocument/2006/relationships/image" Target="../media/image1714.png"/><Relationship Id="rId317" Type="http://schemas.openxmlformats.org/officeDocument/2006/relationships/customXml" Target="../ink/ink1756.xml"/><Relationship Id="rId338" Type="http://schemas.openxmlformats.org/officeDocument/2006/relationships/image" Target="../media/image1742.png"/><Relationship Id="rId8" Type="http://schemas.openxmlformats.org/officeDocument/2006/relationships/customXml" Target="../ink/ink1600.xml"/><Relationship Id="rId98" Type="http://schemas.openxmlformats.org/officeDocument/2006/relationships/image" Target="../media/image1623.png"/><Relationship Id="rId121" Type="http://schemas.openxmlformats.org/officeDocument/2006/relationships/customXml" Target="../ink/ink1657.xml"/><Relationship Id="rId142" Type="http://schemas.openxmlformats.org/officeDocument/2006/relationships/image" Target="../media/image1645.png"/><Relationship Id="rId163" Type="http://schemas.openxmlformats.org/officeDocument/2006/relationships/customXml" Target="../ink/ink1678.xml"/><Relationship Id="rId184" Type="http://schemas.openxmlformats.org/officeDocument/2006/relationships/image" Target="../media/image1666.png"/><Relationship Id="rId219" Type="http://schemas.openxmlformats.org/officeDocument/2006/relationships/customXml" Target="../ink/ink1706.xml"/><Relationship Id="rId230" Type="http://schemas.openxmlformats.org/officeDocument/2006/relationships/image" Target="../media/image1689.png"/><Relationship Id="rId251" Type="http://schemas.openxmlformats.org/officeDocument/2006/relationships/image" Target="../media/image1699.png"/><Relationship Id="rId25" Type="http://schemas.openxmlformats.org/officeDocument/2006/relationships/image" Target="../media/image1588.png"/><Relationship Id="rId46" Type="http://schemas.openxmlformats.org/officeDocument/2006/relationships/customXml" Target="../ink/ink1619.xml"/><Relationship Id="rId67" Type="http://schemas.openxmlformats.org/officeDocument/2006/relationships/customXml" Target="../ink/ink1630.xml"/><Relationship Id="rId272" Type="http://schemas.openxmlformats.org/officeDocument/2006/relationships/customXml" Target="../ink/ink1733.xml"/><Relationship Id="rId293" Type="http://schemas.openxmlformats.org/officeDocument/2006/relationships/customXml" Target="../ink/ink1744.xml"/><Relationship Id="rId307" Type="http://schemas.openxmlformats.org/officeDocument/2006/relationships/customXml" Target="../ink/ink1751.xml"/><Relationship Id="rId328" Type="http://schemas.openxmlformats.org/officeDocument/2006/relationships/image" Target="../media/image1737.png"/><Relationship Id="rId88" Type="http://schemas.openxmlformats.org/officeDocument/2006/relationships/image" Target="../media/image1618.png"/><Relationship Id="rId111" Type="http://schemas.openxmlformats.org/officeDocument/2006/relationships/customXml" Target="../ink/ink1652.xml"/><Relationship Id="rId132" Type="http://schemas.openxmlformats.org/officeDocument/2006/relationships/image" Target="../media/image1640.png"/><Relationship Id="rId153" Type="http://schemas.openxmlformats.org/officeDocument/2006/relationships/customXml" Target="../ink/ink1673.xml"/><Relationship Id="rId174" Type="http://schemas.openxmlformats.org/officeDocument/2006/relationships/image" Target="../media/image1661.png"/><Relationship Id="rId195" Type="http://schemas.openxmlformats.org/officeDocument/2006/relationships/customXml" Target="../ink/ink1694.xml"/><Relationship Id="rId209" Type="http://schemas.openxmlformats.org/officeDocument/2006/relationships/customXml" Target="../ink/ink1701.xml"/><Relationship Id="rId220" Type="http://schemas.openxmlformats.org/officeDocument/2006/relationships/image" Target="../media/image1684.png"/><Relationship Id="rId241" Type="http://schemas.openxmlformats.org/officeDocument/2006/relationships/customXml" Target="../ink/ink1717.xml"/><Relationship Id="rId15" Type="http://schemas.openxmlformats.org/officeDocument/2006/relationships/image" Target="../media/image1583.png"/><Relationship Id="rId36" Type="http://schemas.openxmlformats.org/officeDocument/2006/relationships/customXml" Target="../ink/ink1614.xml"/><Relationship Id="rId57" Type="http://schemas.openxmlformats.org/officeDocument/2006/relationships/image" Target="../media/image1603.png"/><Relationship Id="rId262" Type="http://schemas.openxmlformats.org/officeDocument/2006/relationships/customXml" Target="../ink/ink1728.xml"/><Relationship Id="rId283" Type="http://schemas.openxmlformats.org/officeDocument/2006/relationships/customXml" Target="../ink/ink1739.xml"/><Relationship Id="rId318" Type="http://schemas.openxmlformats.org/officeDocument/2006/relationships/image" Target="../media/image1732.png"/><Relationship Id="rId339" Type="http://schemas.openxmlformats.org/officeDocument/2006/relationships/customXml" Target="../ink/ink1767.xml"/><Relationship Id="rId78" Type="http://schemas.openxmlformats.org/officeDocument/2006/relationships/image" Target="../media/image1613.png"/><Relationship Id="rId99" Type="http://schemas.openxmlformats.org/officeDocument/2006/relationships/customXml" Target="../ink/ink1646.xml"/><Relationship Id="rId101" Type="http://schemas.openxmlformats.org/officeDocument/2006/relationships/customXml" Target="../ink/ink1647.xml"/><Relationship Id="rId122" Type="http://schemas.openxmlformats.org/officeDocument/2006/relationships/image" Target="../media/image1635.png"/><Relationship Id="rId143" Type="http://schemas.openxmlformats.org/officeDocument/2006/relationships/customXml" Target="../ink/ink1668.xml"/><Relationship Id="rId164" Type="http://schemas.openxmlformats.org/officeDocument/2006/relationships/image" Target="../media/image1656.png"/><Relationship Id="rId185" Type="http://schemas.openxmlformats.org/officeDocument/2006/relationships/customXml" Target="../ink/ink1689.xml"/><Relationship Id="rId9" Type="http://schemas.openxmlformats.org/officeDocument/2006/relationships/image" Target="../media/image1580.png"/><Relationship Id="rId210" Type="http://schemas.openxmlformats.org/officeDocument/2006/relationships/image" Target="../media/image1679.png"/><Relationship Id="rId26" Type="http://schemas.openxmlformats.org/officeDocument/2006/relationships/customXml" Target="../ink/ink1609.xml"/><Relationship Id="rId231" Type="http://schemas.openxmlformats.org/officeDocument/2006/relationships/customXml" Target="../ink/ink1712.xml"/><Relationship Id="rId252" Type="http://schemas.openxmlformats.org/officeDocument/2006/relationships/customXml" Target="../ink/ink1723.xml"/><Relationship Id="rId273" Type="http://schemas.openxmlformats.org/officeDocument/2006/relationships/customXml" Target="../ink/ink1734.xml"/><Relationship Id="rId294" Type="http://schemas.openxmlformats.org/officeDocument/2006/relationships/image" Target="../media/image1720.png"/><Relationship Id="rId308" Type="http://schemas.openxmlformats.org/officeDocument/2006/relationships/image" Target="../media/image1727.png"/><Relationship Id="rId329" Type="http://schemas.openxmlformats.org/officeDocument/2006/relationships/customXml" Target="../ink/ink1762.xml"/><Relationship Id="rId47" Type="http://schemas.openxmlformats.org/officeDocument/2006/relationships/image" Target="../media/image1598.png"/><Relationship Id="rId68" Type="http://schemas.openxmlformats.org/officeDocument/2006/relationships/image" Target="../media/image1608.png"/><Relationship Id="rId89" Type="http://schemas.openxmlformats.org/officeDocument/2006/relationships/customXml" Target="../ink/ink1641.xml"/><Relationship Id="rId112" Type="http://schemas.openxmlformats.org/officeDocument/2006/relationships/image" Target="../media/image1630.png"/><Relationship Id="rId133" Type="http://schemas.openxmlformats.org/officeDocument/2006/relationships/customXml" Target="../ink/ink1663.xml"/><Relationship Id="rId154" Type="http://schemas.openxmlformats.org/officeDocument/2006/relationships/image" Target="../media/image1651.png"/><Relationship Id="rId175" Type="http://schemas.openxmlformats.org/officeDocument/2006/relationships/customXml" Target="../ink/ink1684.xml"/><Relationship Id="rId340" Type="http://schemas.openxmlformats.org/officeDocument/2006/relationships/image" Target="../media/image1743.png"/><Relationship Id="rId196" Type="http://schemas.openxmlformats.org/officeDocument/2006/relationships/image" Target="../media/image1672.png"/><Relationship Id="rId200" Type="http://schemas.openxmlformats.org/officeDocument/2006/relationships/image" Target="../media/image1674.png"/><Relationship Id="rId16" Type="http://schemas.openxmlformats.org/officeDocument/2006/relationships/customXml" Target="../ink/ink1604.xml"/><Relationship Id="rId221" Type="http://schemas.openxmlformats.org/officeDocument/2006/relationships/customXml" Target="../ink/ink1707.xml"/><Relationship Id="rId242" Type="http://schemas.openxmlformats.org/officeDocument/2006/relationships/customXml" Target="../ink/ink1718.xml"/><Relationship Id="rId263" Type="http://schemas.openxmlformats.org/officeDocument/2006/relationships/image" Target="../media/image1705.png"/><Relationship Id="rId284" Type="http://schemas.openxmlformats.org/officeDocument/2006/relationships/image" Target="../media/image1715.png"/><Relationship Id="rId319" Type="http://schemas.openxmlformats.org/officeDocument/2006/relationships/customXml" Target="../ink/ink1757.xml"/><Relationship Id="rId37" Type="http://schemas.openxmlformats.org/officeDocument/2006/relationships/image" Target="../media/image1594.png"/><Relationship Id="rId58" Type="http://schemas.openxmlformats.org/officeDocument/2006/relationships/customXml" Target="../ink/ink1625.xml"/><Relationship Id="rId79" Type="http://schemas.openxmlformats.org/officeDocument/2006/relationships/customXml" Target="../ink/ink1636.xml"/><Relationship Id="rId102" Type="http://schemas.openxmlformats.org/officeDocument/2006/relationships/image" Target="../media/image1625.png"/><Relationship Id="rId123" Type="http://schemas.openxmlformats.org/officeDocument/2006/relationships/customXml" Target="../ink/ink1658.xml"/><Relationship Id="rId144" Type="http://schemas.openxmlformats.org/officeDocument/2006/relationships/image" Target="../media/image1646.png"/><Relationship Id="rId330" Type="http://schemas.openxmlformats.org/officeDocument/2006/relationships/image" Target="../media/image1738.png"/><Relationship Id="rId90" Type="http://schemas.openxmlformats.org/officeDocument/2006/relationships/image" Target="../media/image1619.png"/><Relationship Id="rId165" Type="http://schemas.openxmlformats.org/officeDocument/2006/relationships/customXml" Target="../ink/ink1679.xml"/><Relationship Id="rId186" Type="http://schemas.openxmlformats.org/officeDocument/2006/relationships/image" Target="../media/image1667.png"/><Relationship Id="rId211" Type="http://schemas.openxmlformats.org/officeDocument/2006/relationships/customXml" Target="../ink/ink1702.xml"/><Relationship Id="rId232" Type="http://schemas.openxmlformats.org/officeDocument/2006/relationships/image" Target="../media/image1690.png"/><Relationship Id="rId253" Type="http://schemas.openxmlformats.org/officeDocument/2006/relationships/image" Target="../media/image1700.png"/><Relationship Id="rId274" Type="http://schemas.openxmlformats.org/officeDocument/2006/relationships/image" Target="../media/image1710.png"/><Relationship Id="rId295" Type="http://schemas.openxmlformats.org/officeDocument/2006/relationships/customXml" Target="../ink/ink1745.xml"/><Relationship Id="rId309" Type="http://schemas.openxmlformats.org/officeDocument/2006/relationships/customXml" Target="../ink/ink1752.xml"/><Relationship Id="rId27" Type="http://schemas.openxmlformats.org/officeDocument/2006/relationships/image" Target="../media/image1589.png"/><Relationship Id="rId48" Type="http://schemas.openxmlformats.org/officeDocument/2006/relationships/customXml" Target="../ink/ink1620.xml"/><Relationship Id="rId69" Type="http://schemas.openxmlformats.org/officeDocument/2006/relationships/customXml" Target="../ink/ink1631.xml"/><Relationship Id="rId113" Type="http://schemas.openxmlformats.org/officeDocument/2006/relationships/customXml" Target="../ink/ink1653.xml"/><Relationship Id="rId134" Type="http://schemas.openxmlformats.org/officeDocument/2006/relationships/image" Target="../media/image1641.png"/><Relationship Id="rId320" Type="http://schemas.openxmlformats.org/officeDocument/2006/relationships/image" Target="../media/image1733.png"/><Relationship Id="rId80" Type="http://schemas.openxmlformats.org/officeDocument/2006/relationships/image" Target="../media/image1614.png"/><Relationship Id="rId155" Type="http://schemas.openxmlformats.org/officeDocument/2006/relationships/customXml" Target="../ink/ink1674.xml"/><Relationship Id="rId176" Type="http://schemas.openxmlformats.org/officeDocument/2006/relationships/image" Target="../media/image1662.png"/><Relationship Id="rId197" Type="http://schemas.openxmlformats.org/officeDocument/2006/relationships/customXml" Target="../ink/ink1695.xml"/><Relationship Id="rId341" Type="http://schemas.openxmlformats.org/officeDocument/2006/relationships/customXml" Target="../ink/ink1768.xml"/><Relationship Id="rId201" Type="http://schemas.openxmlformats.org/officeDocument/2006/relationships/customXml" Target="../ink/ink1697.xml"/><Relationship Id="rId222" Type="http://schemas.openxmlformats.org/officeDocument/2006/relationships/image" Target="../media/image1685.png"/><Relationship Id="rId243" Type="http://schemas.openxmlformats.org/officeDocument/2006/relationships/image" Target="../media/image1695.png"/><Relationship Id="rId264" Type="http://schemas.openxmlformats.org/officeDocument/2006/relationships/customXml" Target="../ink/ink1729.xml"/><Relationship Id="rId285" Type="http://schemas.openxmlformats.org/officeDocument/2006/relationships/customXml" Target="../ink/ink1740.xml"/><Relationship Id="rId17" Type="http://schemas.openxmlformats.org/officeDocument/2006/relationships/image" Target="../media/image1584.png"/><Relationship Id="rId38" Type="http://schemas.openxmlformats.org/officeDocument/2006/relationships/customXml" Target="../ink/ink1615.xml"/><Relationship Id="rId59" Type="http://schemas.openxmlformats.org/officeDocument/2006/relationships/image" Target="../media/image1604.png"/><Relationship Id="rId103" Type="http://schemas.openxmlformats.org/officeDocument/2006/relationships/customXml" Target="../ink/ink1648.xml"/><Relationship Id="rId124" Type="http://schemas.openxmlformats.org/officeDocument/2006/relationships/image" Target="../media/image1636.png"/><Relationship Id="rId310" Type="http://schemas.openxmlformats.org/officeDocument/2006/relationships/image" Target="../media/image1728.png"/><Relationship Id="rId70" Type="http://schemas.openxmlformats.org/officeDocument/2006/relationships/image" Target="../media/image1609.png"/><Relationship Id="rId91" Type="http://schemas.openxmlformats.org/officeDocument/2006/relationships/customXml" Target="../ink/ink1642.xml"/><Relationship Id="rId145" Type="http://schemas.openxmlformats.org/officeDocument/2006/relationships/customXml" Target="../ink/ink1669.xml"/><Relationship Id="rId166" Type="http://schemas.openxmlformats.org/officeDocument/2006/relationships/image" Target="../media/image1657.png"/><Relationship Id="rId187" Type="http://schemas.openxmlformats.org/officeDocument/2006/relationships/customXml" Target="../ink/ink1690.xml"/><Relationship Id="rId331" Type="http://schemas.openxmlformats.org/officeDocument/2006/relationships/customXml" Target="../ink/ink1763.xml"/><Relationship Id="rId1" Type="http://schemas.openxmlformats.org/officeDocument/2006/relationships/slideLayout" Target="../slideLayouts/slideLayout7.xml"/><Relationship Id="rId212" Type="http://schemas.openxmlformats.org/officeDocument/2006/relationships/image" Target="../media/image1680.png"/><Relationship Id="rId233" Type="http://schemas.openxmlformats.org/officeDocument/2006/relationships/customXml" Target="../ink/ink1713.xml"/><Relationship Id="rId254" Type="http://schemas.openxmlformats.org/officeDocument/2006/relationships/customXml" Target="../ink/ink1724.xml"/><Relationship Id="rId28" Type="http://schemas.openxmlformats.org/officeDocument/2006/relationships/customXml" Target="../ink/ink1610.xml"/><Relationship Id="rId49" Type="http://schemas.openxmlformats.org/officeDocument/2006/relationships/image" Target="../media/image1599.png"/><Relationship Id="rId114" Type="http://schemas.openxmlformats.org/officeDocument/2006/relationships/image" Target="../media/image1631.png"/><Relationship Id="rId275" Type="http://schemas.openxmlformats.org/officeDocument/2006/relationships/customXml" Target="../ink/ink1735.xml"/><Relationship Id="rId296" Type="http://schemas.openxmlformats.org/officeDocument/2006/relationships/image" Target="../media/image1721.png"/><Relationship Id="rId300" Type="http://schemas.openxmlformats.org/officeDocument/2006/relationships/image" Target="../media/image1723.png"/><Relationship Id="rId60" Type="http://schemas.openxmlformats.org/officeDocument/2006/relationships/customXml" Target="../ink/ink1626.xml"/><Relationship Id="rId81" Type="http://schemas.openxmlformats.org/officeDocument/2006/relationships/customXml" Target="../ink/ink1637.xml"/><Relationship Id="rId135" Type="http://schemas.openxmlformats.org/officeDocument/2006/relationships/customXml" Target="../ink/ink1664.xml"/><Relationship Id="rId156" Type="http://schemas.openxmlformats.org/officeDocument/2006/relationships/image" Target="../media/image1652.png"/><Relationship Id="rId177" Type="http://schemas.openxmlformats.org/officeDocument/2006/relationships/customXml" Target="../ink/ink1685.xml"/><Relationship Id="rId198" Type="http://schemas.openxmlformats.org/officeDocument/2006/relationships/image" Target="../media/image1673.png"/><Relationship Id="rId321" Type="http://schemas.openxmlformats.org/officeDocument/2006/relationships/customXml" Target="../ink/ink1758.xml"/><Relationship Id="rId342" Type="http://schemas.openxmlformats.org/officeDocument/2006/relationships/image" Target="../media/image1744.png"/><Relationship Id="rId202" Type="http://schemas.openxmlformats.org/officeDocument/2006/relationships/image" Target="../media/image1675.png"/><Relationship Id="rId223" Type="http://schemas.openxmlformats.org/officeDocument/2006/relationships/customXml" Target="../ink/ink1708.xml"/><Relationship Id="rId244" Type="http://schemas.openxmlformats.org/officeDocument/2006/relationships/customXml" Target="../ink/ink1719.xml"/><Relationship Id="rId18" Type="http://schemas.openxmlformats.org/officeDocument/2006/relationships/customXml" Target="../ink/ink1605.xml"/><Relationship Id="rId39" Type="http://schemas.openxmlformats.org/officeDocument/2006/relationships/image" Target="../media/image1595.png"/><Relationship Id="rId265" Type="http://schemas.openxmlformats.org/officeDocument/2006/relationships/image" Target="../media/image1706.png"/><Relationship Id="rId286" Type="http://schemas.openxmlformats.org/officeDocument/2006/relationships/image" Target="../media/image1716.png"/><Relationship Id="rId50" Type="http://schemas.openxmlformats.org/officeDocument/2006/relationships/customXml" Target="../ink/ink1621.xml"/><Relationship Id="rId104" Type="http://schemas.openxmlformats.org/officeDocument/2006/relationships/image" Target="../media/image1626.png"/><Relationship Id="rId125" Type="http://schemas.openxmlformats.org/officeDocument/2006/relationships/customXml" Target="../ink/ink1659.xml"/><Relationship Id="rId146" Type="http://schemas.openxmlformats.org/officeDocument/2006/relationships/image" Target="../media/image1647.png"/><Relationship Id="rId167" Type="http://schemas.openxmlformats.org/officeDocument/2006/relationships/customXml" Target="../ink/ink1680.xml"/><Relationship Id="rId188" Type="http://schemas.openxmlformats.org/officeDocument/2006/relationships/image" Target="../media/image1668.png"/><Relationship Id="rId311" Type="http://schemas.openxmlformats.org/officeDocument/2006/relationships/customXml" Target="../ink/ink1753.xml"/><Relationship Id="rId332" Type="http://schemas.openxmlformats.org/officeDocument/2006/relationships/image" Target="../media/image1739.png"/><Relationship Id="rId71" Type="http://schemas.openxmlformats.org/officeDocument/2006/relationships/customXml" Target="../ink/ink1632.xml"/><Relationship Id="rId92" Type="http://schemas.openxmlformats.org/officeDocument/2006/relationships/image" Target="../media/image1620.png"/><Relationship Id="rId213" Type="http://schemas.openxmlformats.org/officeDocument/2006/relationships/customXml" Target="../ink/ink1703.xml"/><Relationship Id="rId234" Type="http://schemas.openxmlformats.org/officeDocument/2006/relationships/image" Target="../media/image1691.png"/><Relationship Id="rId2" Type="http://schemas.openxmlformats.org/officeDocument/2006/relationships/notesSlide" Target="../notesSlides/notesSlide26.xml"/><Relationship Id="rId29" Type="http://schemas.openxmlformats.org/officeDocument/2006/relationships/image" Target="../media/image1590.png"/><Relationship Id="rId255" Type="http://schemas.openxmlformats.org/officeDocument/2006/relationships/image" Target="../media/image1701.png"/><Relationship Id="rId276" Type="http://schemas.openxmlformats.org/officeDocument/2006/relationships/image" Target="../media/image1711.png"/><Relationship Id="rId297" Type="http://schemas.openxmlformats.org/officeDocument/2006/relationships/customXml" Target="../ink/ink1746.xml"/><Relationship Id="rId40" Type="http://schemas.openxmlformats.org/officeDocument/2006/relationships/customXml" Target="../ink/ink1616.xml"/><Relationship Id="rId115" Type="http://schemas.openxmlformats.org/officeDocument/2006/relationships/customXml" Target="../ink/ink1654.xml"/><Relationship Id="rId136" Type="http://schemas.openxmlformats.org/officeDocument/2006/relationships/image" Target="../media/image1642.png"/><Relationship Id="rId157" Type="http://schemas.openxmlformats.org/officeDocument/2006/relationships/customXml" Target="../ink/ink1675.xml"/><Relationship Id="rId178" Type="http://schemas.openxmlformats.org/officeDocument/2006/relationships/image" Target="../media/image1663.png"/><Relationship Id="rId301" Type="http://schemas.openxmlformats.org/officeDocument/2006/relationships/customXml" Target="../ink/ink1748.xml"/><Relationship Id="rId322" Type="http://schemas.openxmlformats.org/officeDocument/2006/relationships/image" Target="../media/image1734.png"/><Relationship Id="rId343" Type="http://schemas.openxmlformats.org/officeDocument/2006/relationships/customXml" Target="../ink/ink1769.xml"/><Relationship Id="rId61" Type="http://schemas.openxmlformats.org/officeDocument/2006/relationships/image" Target="../media/image1605.png"/><Relationship Id="rId82" Type="http://schemas.openxmlformats.org/officeDocument/2006/relationships/image" Target="../media/image1615.png"/><Relationship Id="rId199" Type="http://schemas.openxmlformats.org/officeDocument/2006/relationships/customXml" Target="../ink/ink1696.xml"/><Relationship Id="rId203" Type="http://schemas.openxmlformats.org/officeDocument/2006/relationships/customXml" Target="../ink/ink1698.xml"/><Relationship Id="rId19" Type="http://schemas.openxmlformats.org/officeDocument/2006/relationships/image" Target="../media/image1585.png"/><Relationship Id="rId224" Type="http://schemas.openxmlformats.org/officeDocument/2006/relationships/image" Target="../media/image1686.png"/><Relationship Id="rId245" Type="http://schemas.openxmlformats.org/officeDocument/2006/relationships/image" Target="../media/image1696.png"/><Relationship Id="rId266" Type="http://schemas.openxmlformats.org/officeDocument/2006/relationships/customXml" Target="../ink/ink1730.xml"/><Relationship Id="rId287" Type="http://schemas.openxmlformats.org/officeDocument/2006/relationships/customXml" Target="../ink/ink1741.xml"/><Relationship Id="rId30" Type="http://schemas.openxmlformats.org/officeDocument/2006/relationships/customXml" Target="../ink/ink1611.xml"/><Relationship Id="rId105" Type="http://schemas.openxmlformats.org/officeDocument/2006/relationships/customXml" Target="../ink/ink1649.xml"/><Relationship Id="rId126" Type="http://schemas.openxmlformats.org/officeDocument/2006/relationships/image" Target="../media/image1637.png"/><Relationship Id="rId147" Type="http://schemas.openxmlformats.org/officeDocument/2006/relationships/customXml" Target="../ink/ink1670.xml"/><Relationship Id="rId168" Type="http://schemas.openxmlformats.org/officeDocument/2006/relationships/image" Target="../media/image1658.png"/><Relationship Id="rId312" Type="http://schemas.openxmlformats.org/officeDocument/2006/relationships/image" Target="../media/image1729.png"/><Relationship Id="rId333" Type="http://schemas.openxmlformats.org/officeDocument/2006/relationships/customXml" Target="../ink/ink1764.xml"/><Relationship Id="rId51" Type="http://schemas.openxmlformats.org/officeDocument/2006/relationships/image" Target="../media/image1600.png"/><Relationship Id="rId72" Type="http://schemas.openxmlformats.org/officeDocument/2006/relationships/image" Target="../media/image1610.png"/><Relationship Id="rId93" Type="http://schemas.openxmlformats.org/officeDocument/2006/relationships/customXml" Target="../ink/ink1643.xml"/><Relationship Id="rId189" Type="http://schemas.openxmlformats.org/officeDocument/2006/relationships/customXml" Target="../ink/ink1691.xml"/><Relationship Id="rId3" Type="http://schemas.openxmlformats.org/officeDocument/2006/relationships/image" Target="../media/image1577.emf"/><Relationship Id="rId214" Type="http://schemas.openxmlformats.org/officeDocument/2006/relationships/image" Target="../media/image1681.png"/><Relationship Id="rId235" Type="http://schemas.openxmlformats.org/officeDocument/2006/relationships/customXml" Target="../ink/ink1714.xml"/><Relationship Id="rId256" Type="http://schemas.openxmlformats.org/officeDocument/2006/relationships/customXml" Target="../ink/ink1725.xml"/><Relationship Id="rId277" Type="http://schemas.openxmlformats.org/officeDocument/2006/relationships/customXml" Target="../ink/ink1736.xml"/><Relationship Id="rId298" Type="http://schemas.openxmlformats.org/officeDocument/2006/relationships/image" Target="../media/image1722.png"/><Relationship Id="rId116" Type="http://schemas.openxmlformats.org/officeDocument/2006/relationships/image" Target="../media/image1632.png"/><Relationship Id="rId137" Type="http://schemas.openxmlformats.org/officeDocument/2006/relationships/customXml" Target="../ink/ink1665.xml"/><Relationship Id="rId158" Type="http://schemas.openxmlformats.org/officeDocument/2006/relationships/image" Target="../media/image1653.png"/><Relationship Id="rId302" Type="http://schemas.openxmlformats.org/officeDocument/2006/relationships/image" Target="../media/image1724.png"/><Relationship Id="rId323" Type="http://schemas.openxmlformats.org/officeDocument/2006/relationships/customXml" Target="../ink/ink1759.xml"/><Relationship Id="rId344" Type="http://schemas.openxmlformats.org/officeDocument/2006/relationships/image" Target="../media/image1745.png"/><Relationship Id="rId20" Type="http://schemas.openxmlformats.org/officeDocument/2006/relationships/customXml" Target="../ink/ink1606.xml"/><Relationship Id="rId41" Type="http://schemas.openxmlformats.org/officeDocument/2006/relationships/image" Target="../media/image1596.png"/><Relationship Id="rId62" Type="http://schemas.openxmlformats.org/officeDocument/2006/relationships/customXml" Target="../ink/ink1627.xml"/><Relationship Id="rId83" Type="http://schemas.openxmlformats.org/officeDocument/2006/relationships/customXml" Target="../ink/ink1638.xml"/><Relationship Id="rId179" Type="http://schemas.openxmlformats.org/officeDocument/2006/relationships/customXml" Target="../ink/ink1686.xml"/><Relationship Id="rId190" Type="http://schemas.openxmlformats.org/officeDocument/2006/relationships/image" Target="../media/image1669.png"/><Relationship Id="rId204" Type="http://schemas.openxmlformats.org/officeDocument/2006/relationships/image" Target="../media/image1676.png"/><Relationship Id="rId225" Type="http://schemas.openxmlformats.org/officeDocument/2006/relationships/customXml" Target="../ink/ink1709.xml"/><Relationship Id="rId246" Type="http://schemas.openxmlformats.org/officeDocument/2006/relationships/customXml" Target="../ink/ink1720.xml"/><Relationship Id="rId267" Type="http://schemas.openxmlformats.org/officeDocument/2006/relationships/image" Target="../media/image1707.png"/><Relationship Id="rId288" Type="http://schemas.openxmlformats.org/officeDocument/2006/relationships/image" Target="../media/image1717.png"/><Relationship Id="rId106" Type="http://schemas.openxmlformats.org/officeDocument/2006/relationships/image" Target="../media/image1627.png"/><Relationship Id="rId127" Type="http://schemas.openxmlformats.org/officeDocument/2006/relationships/customXml" Target="../ink/ink1660.xml"/><Relationship Id="rId313" Type="http://schemas.openxmlformats.org/officeDocument/2006/relationships/customXml" Target="../ink/ink1754.xml"/><Relationship Id="rId10" Type="http://schemas.openxmlformats.org/officeDocument/2006/relationships/customXml" Target="../ink/ink1601.xml"/><Relationship Id="rId31" Type="http://schemas.openxmlformats.org/officeDocument/2006/relationships/image" Target="../media/image1591.png"/><Relationship Id="rId52" Type="http://schemas.openxmlformats.org/officeDocument/2006/relationships/customXml" Target="../ink/ink1622.xml"/><Relationship Id="rId73" Type="http://schemas.openxmlformats.org/officeDocument/2006/relationships/customXml" Target="../ink/ink1633.xml"/><Relationship Id="rId94" Type="http://schemas.openxmlformats.org/officeDocument/2006/relationships/image" Target="../media/image1621.png"/><Relationship Id="rId148" Type="http://schemas.openxmlformats.org/officeDocument/2006/relationships/image" Target="../media/image1648.png"/><Relationship Id="rId169" Type="http://schemas.openxmlformats.org/officeDocument/2006/relationships/customXml" Target="../ink/ink1681.xml"/><Relationship Id="rId334" Type="http://schemas.openxmlformats.org/officeDocument/2006/relationships/image" Target="../media/image1740.png"/><Relationship Id="rId4" Type="http://schemas.openxmlformats.org/officeDocument/2006/relationships/customXml" Target="../ink/ink1598.xml"/><Relationship Id="rId180" Type="http://schemas.openxmlformats.org/officeDocument/2006/relationships/image" Target="../media/image1664.png"/><Relationship Id="rId215" Type="http://schemas.openxmlformats.org/officeDocument/2006/relationships/customXml" Target="../ink/ink1704.xml"/><Relationship Id="rId236" Type="http://schemas.openxmlformats.org/officeDocument/2006/relationships/image" Target="../media/image1692.png"/><Relationship Id="rId257" Type="http://schemas.openxmlformats.org/officeDocument/2006/relationships/image" Target="../media/image1702.png"/><Relationship Id="rId278" Type="http://schemas.openxmlformats.org/officeDocument/2006/relationships/image" Target="../media/image1712.png"/><Relationship Id="rId303" Type="http://schemas.openxmlformats.org/officeDocument/2006/relationships/customXml" Target="../ink/ink1749.xml"/><Relationship Id="rId42" Type="http://schemas.openxmlformats.org/officeDocument/2006/relationships/customXml" Target="../ink/ink1617.xml"/><Relationship Id="rId84" Type="http://schemas.openxmlformats.org/officeDocument/2006/relationships/image" Target="../media/image1616.png"/><Relationship Id="rId138" Type="http://schemas.openxmlformats.org/officeDocument/2006/relationships/image" Target="../media/image1643.png"/><Relationship Id="rId345" Type="http://schemas.openxmlformats.org/officeDocument/2006/relationships/customXml" Target="../ink/ink1770.xml"/><Relationship Id="rId191" Type="http://schemas.openxmlformats.org/officeDocument/2006/relationships/customXml" Target="../ink/ink1692.xml"/><Relationship Id="rId205" Type="http://schemas.openxmlformats.org/officeDocument/2006/relationships/customXml" Target="../ink/ink1699.xml"/><Relationship Id="rId247" Type="http://schemas.openxmlformats.org/officeDocument/2006/relationships/image" Target="../media/image1697.png"/><Relationship Id="rId107" Type="http://schemas.openxmlformats.org/officeDocument/2006/relationships/customXml" Target="../ink/ink1650.xml"/><Relationship Id="rId289" Type="http://schemas.openxmlformats.org/officeDocument/2006/relationships/customXml" Target="../ink/ink1742.xml"/><Relationship Id="rId11" Type="http://schemas.openxmlformats.org/officeDocument/2006/relationships/image" Target="../media/image1581.png"/><Relationship Id="rId53" Type="http://schemas.openxmlformats.org/officeDocument/2006/relationships/image" Target="../media/image1601.png"/><Relationship Id="rId149" Type="http://schemas.openxmlformats.org/officeDocument/2006/relationships/customXml" Target="../ink/ink1671.xml"/><Relationship Id="rId314" Type="http://schemas.openxmlformats.org/officeDocument/2006/relationships/image" Target="../media/image1730.png"/><Relationship Id="rId95" Type="http://schemas.openxmlformats.org/officeDocument/2006/relationships/customXml" Target="../ink/ink1644.xml"/><Relationship Id="rId160" Type="http://schemas.openxmlformats.org/officeDocument/2006/relationships/image" Target="../media/image1654.png"/><Relationship Id="rId216" Type="http://schemas.openxmlformats.org/officeDocument/2006/relationships/image" Target="../media/image1682.png"/><Relationship Id="rId258" Type="http://schemas.openxmlformats.org/officeDocument/2006/relationships/customXml" Target="../ink/ink1726.xml"/><Relationship Id="rId22" Type="http://schemas.openxmlformats.org/officeDocument/2006/relationships/customXml" Target="../ink/ink1607.xml"/><Relationship Id="rId64" Type="http://schemas.openxmlformats.org/officeDocument/2006/relationships/image" Target="../media/image1606.png"/><Relationship Id="rId118" Type="http://schemas.openxmlformats.org/officeDocument/2006/relationships/image" Target="../media/image1633.png"/><Relationship Id="rId325" Type="http://schemas.openxmlformats.org/officeDocument/2006/relationships/customXml" Target="../ink/ink1760.xml"/><Relationship Id="rId171" Type="http://schemas.openxmlformats.org/officeDocument/2006/relationships/customXml" Target="../ink/ink1682.xml"/><Relationship Id="rId227" Type="http://schemas.openxmlformats.org/officeDocument/2006/relationships/customXml" Target="../ink/ink1710.xml"/><Relationship Id="rId269" Type="http://schemas.openxmlformats.org/officeDocument/2006/relationships/image" Target="../media/image1708.png"/><Relationship Id="rId33" Type="http://schemas.openxmlformats.org/officeDocument/2006/relationships/image" Target="../media/image1592.png"/><Relationship Id="rId129" Type="http://schemas.openxmlformats.org/officeDocument/2006/relationships/customXml" Target="../ink/ink1661.xml"/><Relationship Id="rId280" Type="http://schemas.openxmlformats.org/officeDocument/2006/relationships/image" Target="../media/image1713.png"/><Relationship Id="rId336" Type="http://schemas.openxmlformats.org/officeDocument/2006/relationships/image" Target="../media/image1741.png"/><Relationship Id="rId75" Type="http://schemas.openxmlformats.org/officeDocument/2006/relationships/customXml" Target="../ink/ink1634.xml"/><Relationship Id="rId140" Type="http://schemas.openxmlformats.org/officeDocument/2006/relationships/image" Target="../media/image1644.png"/><Relationship Id="rId182" Type="http://schemas.openxmlformats.org/officeDocument/2006/relationships/image" Target="../media/image1665.png"/><Relationship Id="rId6" Type="http://schemas.openxmlformats.org/officeDocument/2006/relationships/customXml" Target="../ink/ink1599.xml"/><Relationship Id="rId238" Type="http://schemas.openxmlformats.org/officeDocument/2006/relationships/image" Target="../media/image1693.png"/><Relationship Id="rId291" Type="http://schemas.openxmlformats.org/officeDocument/2006/relationships/customXml" Target="../ink/ink1743.xml"/><Relationship Id="rId305" Type="http://schemas.openxmlformats.org/officeDocument/2006/relationships/customXml" Target="../ink/ink1750.xml"/><Relationship Id="rId44" Type="http://schemas.openxmlformats.org/officeDocument/2006/relationships/customXml" Target="../ink/ink1618.xml"/><Relationship Id="rId86" Type="http://schemas.openxmlformats.org/officeDocument/2006/relationships/image" Target="../media/image1617.png"/><Relationship Id="rId151" Type="http://schemas.openxmlformats.org/officeDocument/2006/relationships/customXml" Target="../ink/ink1672.xml"/><Relationship Id="rId193" Type="http://schemas.openxmlformats.org/officeDocument/2006/relationships/customXml" Target="../ink/ink1693.xml"/><Relationship Id="rId207" Type="http://schemas.openxmlformats.org/officeDocument/2006/relationships/customXml" Target="../ink/ink1700.xml"/><Relationship Id="rId249" Type="http://schemas.openxmlformats.org/officeDocument/2006/relationships/image" Target="../media/image1698.png"/><Relationship Id="rId13" Type="http://schemas.openxmlformats.org/officeDocument/2006/relationships/image" Target="../media/image1582.png"/><Relationship Id="rId109" Type="http://schemas.openxmlformats.org/officeDocument/2006/relationships/customXml" Target="../ink/ink1651.xml"/><Relationship Id="rId260" Type="http://schemas.openxmlformats.org/officeDocument/2006/relationships/customXml" Target="../ink/ink1727.xml"/><Relationship Id="rId316" Type="http://schemas.openxmlformats.org/officeDocument/2006/relationships/image" Target="../media/image1731.png"/><Relationship Id="rId55" Type="http://schemas.openxmlformats.org/officeDocument/2006/relationships/image" Target="../media/image1602.png"/><Relationship Id="rId97" Type="http://schemas.openxmlformats.org/officeDocument/2006/relationships/customXml" Target="../ink/ink1645.xml"/><Relationship Id="rId120" Type="http://schemas.openxmlformats.org/officeDocument/2006/relationships/image" Target="../media/image1634.png"/><Relationship Id="rId162" Type="http://schemas.openxmlformats.org/officeDocument/2006/relationships/image" Target="../media/image1655.png"/><Relationship Id="rId218" Type="http://schemas.openxmlformats.org/officeDocument/2006/relationships/image" Target="../media/image1683.png"/><Relationship Id="rId271" Type="http://schemas.openxmlformats.org/officeDocument/2006/relationships/image" Target="../media/image1709.png"/><Relationship Id="rId24" Type="http://schemas.openxmlformats.org/officeDocument/2006/relationships/customXml" Target="../ink/ink1608.xml"/><Relationship Id="rId66" Type="http://schemas.openxmlformats.org/officeDocument/2006/relationships/image" Target="../media/image1607.png"/><Relationship Id="rId131" Type="http://schemas.openxmlformats.org/officeDocument/2006/relationships/customXml" Target="../ink/ink1662.xml"/><Relationship Id="rId327" Type="http://schemas.openxmlformats.org/officeDocument/2006/relationships/customXml" Target="../ink/ink1761.xml"/><Relationship Id="rId173" Type="http://schemas.openxmlformats.org/officeDocument/2006/relationships/customXml" Target="../ink/ink1683.xml"/><Relationship Id="rId229" Type="http://schemas.openxmlformats.org/officeDocument/2006/relationships/customXml" Target="../ink/ink1711.xml"/><Relationship Id="rId240" Type="http://schemas.openxmlformats.org/officeDocument/2006/relationships/image" Target="../media/image1694.png"/></Relationships>
</file>

<file path=ppt/slides/_rels/slide31.xml.rels><?xml version="1.0" encoding="UTF-8" standalone="yes"?>
<Relationships xmlns="http://schemas.openxmlformats.org/package/2006/relationships"><Relationship Id="rId117" Type="http://schemas.openxmlformats.org/officeDocument/2006/relationships/customXml" Target="../ink/ink1827.xml"/><Relationship Id="rId21" Type="http://schemas.openxmlformats.org/officeDocument/2006/relationships/customXml" Target="../ink/ink1779.xml"/><Relationship Id="rId42" Type="http://schemas.openxmlformats.org/officeDocument/2006/relationships/image" Target="../media/image1766.png"/><Relationship Id="rId63" Type="http://schemas.openxmlformats.org/officeDocument/2006/relationships/customXml" Target="../ink/ink1800.xml"/><Relationship Id="rId84" Type="http://schemas.openxmlformats.org/officeDocument/2006/relationships/image" Target="../media/image1786.png"/><Relationship Id="rId138" Type="http://schemas.openxmlformats.org/officeDocument/2006/relationships/image" Target="../media/image1813.png"/><Relationship Id="rId159" Type="http://schemas.openxmlformats.org/officeDocument/2006/relationships/customXml" Target="../ink/ink1848.xml"/><Relationship Id="rId107" Type="http://schemas.openxmlformats.org/officeDocument/2006/relationships/customXml" Target="../ink/ink1822.xml"/><Relationship Id="rId11" Type="http://schemas.openxmlformats.org/officeDocument/2006/relationships/customXml" Target="../ink/ink1774.xml"/><Relationship Id="rId32" Type="http://schemas.openxmlformats.org/officeDocument/2006/relationships/image" Target="../media/image1282.png"/><Relationship Id="rId53" Type="http://schemas.openxmlformats.org/officeDocument/2006/relationships/customXml" Target="../ink/ink1795.xml"/><Relationship Id="rId74" Type="http://schemas.openxmlformats.org/officeDocument/2006/relationships/image" Target="../media/image1782.png"/><Relationship Id="rId128" Type="http://schemas.openxmlformats.org/officeDocument/2006/relationships/image" Target="../media/image1808.png"/><Relationship Id="rId149" Type="http://schemas.openxmlformats.org/officeDocument/2006/relationships/customXml" Target="../ink/ink1843.xml"/><Relationship Id="rId5" Type="http://schemas.openxmlformats.org/officeDocument/2006/relationships/customXml" Target="../ink/ink1771.xml"/><Relationship Id="rId95" Type="http://schemas.openxmlformats.org/officeDocument/2006/relationships/customXml" Target="../ink/ink1816.xml"/><Relationship Id="rId160" Type="http://schemas.openxmlformats.org/officeDocument/2006/relationships/image" Target="../media/image1824.png"/><Relationship Id="rId22" Type="http://schemas.openxmlformats.org/officeDocument/2006/relationships/image" Target="../media/image1757.png"/><Relationship Id="rId43" Type="http://schemas.openxmlformats.org/officeDocument/2006/relationships/customXml" Target="../ink/ink1790.xml"/><Relationship Id="rId64" Type="http://schemas.openxmlformats.org/officeDocument/2006/relationships/image" Target="../media/image1777.png"/><Relationship Id="rId118" Type="http://schemas.openxmlformats.org/officeDocument/2006/relationships/image" Target="../media/image1803.png"/><Relationship Id="rId139" Type="http://schemas.openxmlformats.org/officeDocument/2006/relationships/customXml" Target="../ink/ink1838.xml"/><Relationship Id="rId85" Type="http://schemas.openxmlformats.org/officeDocument/2006/relationships/customXml" Target="../ink/ink1811.xml"/><Relationship Id="rId150" Type="http://schemas.openxmlformats.org/officeDocument/2006/relationships/image" Target="../media/image1819.png"/><Relationship Id="rId12" Type="http://schemas.openxmlformats.org/officeDocument/2006/relationships/image" Target="../media/image1752.png"/><Relationship Id="rId17" Type="http://schemas.openxmlformats.org/officeDocument/2006/relationships/customXml" Target="../ink/ink1777.xml"/><Relationship Id="rId33" Type="http://schemas.openxmlformats.org/officeDocument/2006/relationships/customXml" Target="../ink/ink1785.xml"/><Relationship Id="rId38" Type="http://schemas.openxmlformats.org/officeDocument/2006/relationships/image" Target="../media/image1764.png"/><Relationship Id="rId59" Type="http://schemas.openxmlformats.org/officeDocument/2006/relationships/customXml" Target="../ink/ink1798.xml"/><Relationship Id="rId103" Type="http://schemas.openxmlformats.org/officeDocument/2006/relationships/customXml" Target="../ink/ink1820.xml"/><Relationship Id="rId108" Type="http://schemas.openxmlformats.org/officeDocument/2006/relationships/image" Target="../media/image1798.png"/><Relationship Id="rId124" Type="http://schemas.openxmlformats.org/officeDocument/2006/relationships/image" Target="../media/image1806.png"/><Relationship Id="rId129" Type="http://schemas.openxmlformats.org/officeDocument/2006/relationships/customXml" Target="../ink/ink1833.xml"/><Relationship Id="rId54" Type="http://schemas.openxmlformats.org/officeDocument/2006/relationships/image" Target="../media/image1772.png"/><Relationship Id="rId70" Type="http://schemas.openxmlformats.org/officeDocument/2006/relationships/image" Target="../media/image1780.png"/><Relationship Id="rId75" Type="http://schemas.openxmlformats.org/officeDocument/2006/relationships/customXml" Target="../ink/ink1806.xml"/><Relationship Id="rId91" Type="http://schemas.openxmlformats.org/officeDocument/2006/relationships/customXml" Target="../ink/ink1814.xml"/><Relationship Id="rId96" Type="http://schemas.openxmlformats.org/officeDocument/2006/relationships/image" Target="../media/image1792.png"/><Relationship Id="rId140" Type="http://schemas.openxmlformats.org/officeDocument/2006/relationships/image" Target="../media/image1814.png"/><Relationship Id="rId145" Type="http://schemas.openxmlformats.org/officeDocument/2006/relationships/customXml" Target="../ink/ink1841.xml"/><Relationship Id="rId161" Type="http://schemas.openxmlformats.org/officeDocument/2006/relationships/customXml" Target="../ink/ink1849.xml"/><Relationship Id="rId166" Type="http://schemas.openxmlformats.org/officeDocument/2006/relationships/image" Target="../media/image1827.png"/><Relationship Id="rId1" Type="http://schemas.openxmlformats.org/officeDocument/2006/relationships/slideLayout" Target="../slideLayouts/slideLayout7.xml"/><Relationship Id="rId6" Type="http://schemas.openxmlformats.org/officeDocument/2006/relationships/image" Target="../media/image1749.png"/><Relationship Id="rId23" Type="http://schemas.openxmlformats.org/officeDocument/2006/relationships/customXml" Target="../ink/ink1780.xml"/><Relationship Id="rId28" Type="http://schemas.openxmlformats.org/officeDocument/2006/relationships/image" Target="../media/image1760.png"/><Relationship Id="rId49" Type="http://schemas.openxmlformats.org/officeDocument/2006/relationships/customXml" Target="../ink/ink1793.xml"/><Relationship Id="rId114" Type="http://schemas.openxmlformats.org/officeDocument/2006/relationships/image" Target="../media/image1801.png"/><Relationship Id="rId119" Type="http://schemas.openxmlformats.org/officeDocument/2006/relationships/customXml" Target="../ink/ink1828.xml"/><Relationship Id="rId44" Type="http://schemas.openxmlformats.org/officeDocument/2006/relationships/image" Target="../media/image1767.png"/><Relationship Id="rId60" Type="http://schemas.openxmlformats.org/officeDocument/2006/relationships/image" Target="../media/image1775.png"/><Relationship Id="rId65" Type="http://schemas.openxmlformats.org/officeDocument/2006/relationships/customXml" Target="../ink/ink1801.xml"/><Relationship Id="rId81" Type="http://schemas.openxmlformats.org/officeDocument/2006/relationships/customXml" Target="../ink/ink1809.xml"/><Relationship Id="rId86" Type="http://schemas.openxmlformats.org/officeDocument/2006/relationships/image" Target="../media/image1787.png"/><Relationship Id="rId130" Type="http://schemas.openxmlformats.org/officeDocument/2006/relationships/image" Target="../media/image1809.png"/><Relationship Id="rId135" Type="http://schemas.openxmlformats.org/officeDocument/2006/relationships/customXml" Target="../ink/ink1836.xml"/><Relationship Id="rId151" Type="http://schemas.openxmlformats.org/officeDocument/2006/relationships/customXml" Target="../ink/ink1844.xml"/><Relationship Id="rId156" Type="http://schemas.openxmlformats.org/officeDocument/2006/relationships/image" Target="../media/image1822.png"/><Relationship Id="rId13" Type="http://schemas.openxmlformats.org/officeDocument/2006/relationships/customXml" Target="../ink/ink1775.xml"/><Relationship Id="rId18" Type="http://schemas.openxmlformats.org/officeDocument/2006/relationships/image" Target="../media/image1755.png"/><Relationship Id="rId39" Type="http://schemas.openxmlformats.org/officeDocument/2006/relationships/customXml" Target="../ink/ink1788.xml"/><Relationship Id="rId109" Type="http://schemas.openxmlformats.org/officeDocument/2006/relationships/customXml" Target="../ink/ink1823.xml"/><Relationship Id="rId34" Type="http://schemas.openxmlformats.org/officeDocument/2006/relationships/image" Target="../media/image1762.png"/><Relationship Id="rId50" Type="http://schemas.openxmlformats.org/officeDocument/2006/relationships/image" Target="../media/image1770.png"/><Relationship Id="rId55" Type="http://schemas.openxmlformats.org/officeDocument/2006/relationships/customXml" Target="../ink/ink1796.xml"/><Relationship Id="rId76" Type="http://schemas.openxmlformats.org/officeDocument/2006/relationships/image" Target="../media/image1783.png"/><Relationship Id="rId97" Type="http://schemas.openxmlformats.org/officeDocument/2006/relationships/customXml" Target="../ink/ink1817.xml"/><Relationship Id="rId104" Type="http://schemas.openxmlformats.org/officeDocument/2006/relationships/image" Target="../media/image1796.png"/><Relationship Id="rId120" Type="http://schemas.openxmlformats.org/officeDocument/2006/relationships/image" Target="../media/image1804.png"/><Relationship Id="rId125" Type="http://schemas.openxmlformats.org/officeDocument/2006/relationships/customXml" Target="../ink/ink1831.xml"/><Relationship Id="rId141" Type="http://schemas.openxmlformats.org/officeDocument/2006/relationships/customXml" Target="../ink/ink1839.xml"/><Relationship Id="rId146" Type="http://schemas.openxmlformats.org/officeDocument/2006/relationships/image" Target="../media/image1817.png"/><Relationship Id="rId167" Type="http://schemas.openxmlformats.org/officeDocument/2006/relationships/customXml" Target="../ink/ink1852.xml"/><Relationship Id="rId7" Type="http://schemas.openxmlformats.org/officeDocument/2006/relationships/customXml" Target="../ink/ink1772.xml"/><Relationship Id="rId71" Type="http://schemas.openxmlformats.org/officeDocument/2006/relationships/customXml" Target="../ink/ink1804.xml"/><Relationship Id="rId92" Type="http://schemas.openxmlformats.org/officeDocument/2006/relationships/image" Target="../media/image1790.png"/><Relationship Id="rId162" Type="http://schemas.openxmlformats.org/officeDocument/2006/relationships/image" Target="../media/image1825.png"/><Relationship Id="rId2" Type="http://schemas.openxmlformats.org/officeDocument/2006/relationships/notesSlide" Target="../notesSlides/notesSlide27.xml"/><Relationship Id="rId29" Type="http://schemas.openxmlformats.org/officeDocument/2006/relationships/customXml" Target="../ink/ink1783.xml"/><Relationship Id="rId24" Type="http://schemas.openxmlformats.org/officeDocument/2006/relationships/image" Target="../media/image1758.png"/><Relationship Id="rId40" Type="http://schemas.openxmlformats.org/officeDocument/2006/relationships/image" Target="../media/image1765.png"/><Relationship Id="rId45" Type="http://schemas.openxmlformats.org/officeDocument/2006/relationships/customXml" Target="../ink/ink1791.xml"/><Relationship Id="rId66" Type="http://schemas.openxmlformats.org/officeDocument/2006/relationships/image" Target="../media/image1778.png"/><Relationship Id="rId87" Type="http://schemas.openxmlformats.org/officeDocument/2006/relationships/customXml" Target="../ink/ink1812.xml"/><Relationship Id="rId110" Type="http://schemas.openxmlformats.org/officeDocument/2006/relationships/image" Target="../media/image1799.png"/><Relationship Id="rId115" Type="http://schemas.openxmlformats.org/officeDocument/2006/relationships/customXml" Target="../ink/ink1826.xml"/><Relationship Id="rId131" Type="http://schemas.openxmlformats.org/officeDocument/2006/relationships/customXml" Target="../ink/ink1834.xml"/><Relationship Id="rId136" Type="http://schemas.openxmlformats.org/officeDocument/2006/relationships/image" Target="../media/image1812.png"/><Relationship Id="rId157" Type="http://schemas.openxmlformats.org/officeDocument/2006/relationships/customXml" Target="../ink/ink1847.xml"/><Relationship Id="rId61" Type="http://schemas.openxmlformats.org/officeDocument/2006/relationships/customXml" Target="../ink/ink1799.xml"/><Relationship Id="rId82" Type="http://schemas.openxmlformats.org/officeDocument/2006/relationships/image" Target="../media/image1092.png"/><Relationship Id="rId152" Type="http://schemas.openxmlformats.org/officeDocument/2006/relationships/image" Target="../media/image1820.png"/><Relationship Id="rId19" Type="http://schemas.openxmlformats.org/officeDocument/2006/relationships/customXml" Target="../ink/ink1778.xml"/><Relationship Id="rId14" Type="http://schemas.openxmlformats.org/officeDocument/2006/relationships/image" Target="../media/image1753.png"/><Relationship Id="rId30" Type="http://schemas.openxmlformats.org/officeDocument/2006/relationships/image" Target="../media/image1761.png"/><Relationship Id="rId35" Type="http://schemas.openxmlformats.org/officeDocument/2006/relationships/customXml" Target="../ink/ink1786.xml"/><Relationship Id="rId56" Type="http://schemas.openxmlformats.org/officeDocument/2006/relationships/image" Target="../media/image1773.png"/><Relationship Id="rId77" Type="http://schemas.openxmlformats.org/officeDocument/2006/relationships/customXml" Target="../ink/ink1807.xml"/><Relationship Id="rId100" Type="http://schemas.openxmlformats.org/officeDocument/2006/relationships/image" Target="../media/image1794.png"/><Relationship Id="rId105" Type="http://schemas.openxmlformats.org/officeDocument/2006/relationships/customXml" Target="../ink/ink1821.xml"/><Relationship Id="rId126" Type="http://schemas.openxmlformats.org/officeDocument/2006/relationships/image" Target="../media/image1807.png"/><Relationship Id="rId147" Type="http://schemas.openxmlformats.org/officeDocument/2006/relationships/customXml" Target="../ink/ink1842.xml"/><Relationship Id="rId168" Type="http://schemas.openxmlformats.org/officeDocument/2006/relationships/image" Target="../media/image1828.png"/><Relationship Id="rId8" Type="http://schemas.openxmlformats.org/officeDocument/2006/relationships/image" Target="../media/image1750.png"/><Relationship Id="rId51" Type="http://schemas.openxmlformats.org/officeDocument/2006/relationships/customXml" Target="../ink/ink1794.xml"/><Relationship Id="rId72" Type="http://schemas.openxmlformats.org/officeDocument/2006/relationships/image" Target="../media/image1781.png"/><Relationship Id="rId93" Type="http://schemas.openxmlformats.org/officeDocument/2006/relationships/customXml" Target="../ink/ink1815.xml"/><Relationship Id="rId98" Type="http://schemas.openxmlformats.org/officeDocument/2006/relationships/image" Target="../media/image1793.png"/><Relationship Id="rId121" Type="http://schemas.openxmlformats.org/officeDocument/2006/relationships/customXml" Target="../ink/ink1829.xml"/><Relationship Id="rId142" Type="http://schemas.openxmlformats.org/officeDocument/2006/relationships/image" Target="../media/image1815.png"/><Relationship Id="rId163" Type="http://schemas.openxmlformats.org/officeDocument/2006/relationships/customXml" Target="../ink/ink1850.xml"/><Relationship Id="rId3" Type="http://schemas.openxmlformats.org/officeDocument/2006/relationships/image" Target="../media/image1747.png"/><Relationship Id="rId25" Type="http://schemas.openxmlformats.org/officeDocument/2006/relationships/customXml" Target="../ink/ink1781.xml"/><Relationship Id="rId46" Type="http://schemas.openxmlformats.org/officeDocument/2006/relationships/image" Target="../media/image1768.png"/><Relationship Id="rId67" Type="http://schemas.openxmlformats.org/officeDocument/2006/relationships/customXml" Target="../ink/ink1802.xml"/><Relationship Id="rId116" Type="http://schemas.openxmlformats.org/officeDocument/2006/relationships/image" Target="../media/image1802.png"/><Relationship Id="rId137" Type="http://schemas.openxmlformats.org/officeDocument/2006/relationships/customXml" Target="../ink/ink1837.xml"/><Relationship Id="rId158" Type="http://schemas.openxmlformats.org/officeDocument/2006/relationships/image" Target="../media/image1823.png"/><Relationship Id="rId20" Type="http://schemas.openxmlformats.org/officeDocument/2006/relationships/image" Target="../media/image1756.png"/><Relationship Id="rId41" Type="http://schemas.openxmlformats.org/officeDocument/2006/relationships/customXml" Target="../ink/ink1789.xml"/><Relationship Id="rId62" Type="http://schemas.openxmlformats.org/officeDocument/2006/relationships/image" Target="../media/image1776.png"/><Relationship Id="rId83" Type="http://schemas.openxmlformats.org/officeDocument/2006/relationships/customXml" Target="../ink/ink1810.xml"/><Relationship Id="rId88" Type="http://schemas.openxmlformats.org/officeDocument/2006/relationships/image" Target="../media/image1788.png"/><Relationship Id="rId111" Type="http://schemas.openxmlformats.org/officeDocument/2006/relationships/customXml" Target="../ink/ink1824.xml"/><Relationship Id="rId132" Type="http://schemas.openxmlformats.org/officeDocument/2006/relationships/image" Target="../media/image1810.png"/><Relationship Id="rId153" Type="http://schemas.openxmlformats.org/officeDocument/2006/relationships/customXml" Target="../ink/ink1845.xml"/><Relationship Id="rId15" Type="http://schemas.openxmlformats.org/officeDocument/2006/relationships/customXml" Target="../ink/ink1776.xml"/><Relationship Id="rId36" Type="http://schemas.openxmlformats.org/officeDocument/2006/relationships/image" Target="../media/image1763.png"/><Relationship Id="rId57" Type="http://schemas.openxmlformats.org/officeDocument/2006/relationships/customXml" Target="../ink/ink1797.xml"/><Relationship Id="rId106" Type="http://schemas.openxmlformats.org/officeDocument/2006/relationships/image" Target="../media/image1797.png"/><Relationship Id="rId127" Type="http://schemas.openxmlformats.org/officeDocument/2006/relationships/customXml" Target="../ink/ink1832.xml"/><Relationship Id="rId10" Type="http://schemas.openxmlformats.org/officeDocument/2006/relationships/image" Target="../media/image1751.png"/><Relationship Id="rId31" Type="http://schemas.openxmlformats.org/officeDocument/2006/relationships/customXml" Target="../ink/ink1784.xml"/><Relationship Id="rId52" Type="http://schemas.openxmlformats.org/officeDocument/2006/relationships/image" Target="../media/image1771.png"/><Relationship Id="rId73" Type="http://schemas.openxmlformats.org/officeDocument/2006/relationships/customXml" Target="../ink/ink1805.xml"/><Relationship Id="rId78" Type="http://schemas.openxmlformats.org/officeDocument/2006/relationships/image" Target="../media/image1784.png"/><Relationship Id="rId94" Type="http://schemas.openxmlformats.org/officeDocument/2006/relationships/image" Target="../media/image1791.png"/><Relationship Id="rId99" Type="http://schemas.openxmlformats.org/officeDocument/2006/relationships/customXml" Target="../ink/ink1818.xml"/><Relationship Id="rId101" Type="http://schemas.openxmlformats.org/officeDocument/2006/relationships/customXml" Target="../ink/ink1819.xml"/><Relationship Id="rId122" Type="http://schemas.openxmlformats.org/officeDocument/2006/relationships/image" Target="../media/image1805.png"/><Relationship Id="rId143" Type="http://schemas.openxmlformats.org/officeDocument/2006/relationships/customXml" Target="../ink/ink1840.xml"/><Relationship Id="rId148" Type="http://schemas.openxmlformats.org/officeDocument/2006/relationships/image" Target="../media/image1818.png"/><Relationship Id="rId164" Type="http://schemas.openxmlformats.org/officeDocument/2006/relationships/image" Target="../media/image1826.png"/><Relationship Id="rId4" Type="http://schemas.openxmlformats.org/officeDocument/2006/relationships/image" Target="../media/image1748.png"/><Relationship Id="rId9" Type="http://schemas.openxmlformats.org/officeDocument/2006/relationships/customXml" Target="../ink/ink1773.xml"/><Relationship Id="rId26" Type="http://schemas.openxmlformats.org/officeDocument/2006/relationships/image" Target="../media/image1759.png"/><Relationship Id="rId47" Type="http://schemas.openxmlformats.org/officeDocument/2006/relationships/customXml" Target="../ink/ink1792.xml"/><Relationship Id="rId68" Type="http://schemas.openxmlformats.org/officeDocument/2006/relationships/image" Target="../media/image1779.png"/><Relationship Id="rId89" Type="http://schemas.openxmlformats.org/officeDocument/2006/relationships/customXml" Target="../ink/ink1813.xml"/><Relationship Id="rId112" Type="http://schemas.openxmlformats.org/officeDocument/2006/relationships/image" Target="../media/image1800.png"/><Relationship Id="rId133" Type="http://schemas.openxmlformats.org/officeDocument/2006/relationships/customXml" Target="../ink/ink1835.xml"/><Relationship Id="rId154" Type="http://schemas.openxmlformats.org/officeDocument/2006/relationships/image" Target="../media/image1821.png"/><Relationship Id="rId16" Type="http://schemas.openxmlformats.org/officeDocument/2006/relationships/image" Target="../media/image1754.png"/><Relationship Id="rId37" Type="http://schemas.openxmlformats.org/officeDocument/2006/relationships/customXml" Target="../ink/ink1787.xml"/><Relationship Id="rId58" Type="http://schemas.openxmlformats.org/officeDocument/2006/relationships/image" Target="../media/image1774.png"/><Relationship Id="rId79" Type="http://schemas.openxmlformats.org/officeDocument/2006/relationships/customXml" Target="../ink/ink1808.xml"/><Relationship Id="rId102" Type="http://schemas.openxmlformats.org/officeDocument/2006/relationships/image" Target="../media/image1795.png"/><Relationship Id="rId123" Type="http://schemas.openxmlformats.org/officeDocument/2006/relationships/customXml" Target="../ink/ink1830.xml"/><Relationship Id="rId144" Type="http://schemas.openxmlformats.org/officeDocument/2006/relationships/image" Target="../media/image1816.png"/><Relationship Id="rId90" Type="http://schemas.openxmlformats.org/officeDocument/2006/relationships/image" Target="../media/image1789.png"/><Relationship Id="rId165" Type="http://schemas.openxmlformats.org/officeDocument/2006/relationships/customXml" Target="../ink/ink1851.xml"/><Relationship Id="rId27" Type="http://schemas.openxmlformats.org/officeDocument/2006/relationships/customXml" Target="../ink/ink1782.xml"/><Relationship Id="rId48" Type="http://schemas.openxmlformats.org/officeDocument/2006/relationships/image" Target="../media/image1769.png"/><Relationship Id="rId69" Type="http://schemas.openxmlformats.org/officeDocument/2006/relationships/customXml" Target="../ink/ink1803.xml"/><Relationship Id="rId113" Type="http://schemas.openxmlformats.org/officeDocument/2006/relationships/customXml" Target="../ink/ink1825.xml"/><Relationship Id="rId134" Type="http://schemas.openxmlformats.org/officeDocument/2006/relationships/image" Target="../media/image1811.png"/><Relationship Id="rId80" Type="http://schemas.openxmlformats.org/officeDocument/2006/relationships/image" Target="../media/image1785.png"/><Relationship Id="rId155" Type="http://schemas.openxmlformats.org/officeDocument/2006/relationships/customXml" Target="../ink/ink1846.xml"/></Relationships>
</file>

<file path=ppt/slides/_rels/slide32.xml.rels><?xml version="1.0" encoding="UTF-8" standalone="yes"?>
<Relationships xmlns="http://schemas.openxmlformats.org/package/2006/relationships"><Relationship Id="rId117" Type="http://schemas.openxmlformats.org/officeDocument/2006/relationships/customXml" Target="../ink/ink1909.xml"/><Relationship Id="rId299" Type="http://schemas.openxmlformats.org/officeDocument/2006/relationships/image" Target="../media/image1976.png"/><Relationship Id="rId21" Type="http://schemas.openxmlformats.org/officeDocument/2006/relationships/customXml" Target="../ink/ink1861.xml"/><Relationship Id="rId63" Type="http://schemas.openxmlformats.org/officeDocument/2006/relationships/customXml" Target="../ink/ink1882.xml"/><Relationship Id="rId159" Type="http://schemas.openxmlformats.org/officeDocument/2006/relationships/customXml" Target="../ink/ink1930.xml"/><Relationship Id="rId170" Type="http://schemas.openxmlformats.org/officeDocument/2006/relationships/image" Target="../media/image1913.png"/><Relationship Id="rId226" Type="http://schemas.openxmlformats.org/officeDocument/2006/relationships/image" Target="../media/image1940.png"/><Relationship Id="rId268" Type="http://schemas.openxmlformats.org/officeDocument/2006/relationships/customXml" Target="../ink/ink1985.xml"/><Relationship Id="rId32" Type="http://schemas.openxmlformats.org/officeDocument/2006/relationships/image" Target="../media/image1844.png"/><Relationship Id="rId74" Type="http://schemas.openxmlformats.org/officeDocument/2006/relationships/image" Target="../media/image1865.png"/><Relationship Id="rId128" Type="http://schemas.openxmlformats.org/officeDocument/2006/relationships/image" Target="../media/image1892.png"/><Relationship Id="rId5" Type="http://schemas.openxmlformats.org/officeDocument/2006/relationships/customXml" Target="../ink/ink1853.xml"/><Relationship Id="rId181" Type="http://schemas.openxmlformats.org/officeDocument/2006/relationships/customXml" Target="../ink/ink1941.xml"/><Relationship Id="rId237" Type="http://schemas.openxmlformats.org/officeDocument/2006/relationships/customXml" Target="../ink/ink1969.xml"/><Relationship Id="rId279" Type="http://schemas.openxmlformats.org/officeDocument/2006/relationships/image" Target="../media/image1966.png"/><Relationship Id="rId43" Type="http://schemas.openxmlformats.org/officeDocument/2006/relationships/customXml" Target="../ink/ink1872.xml"/><Relationship Id="rId139" Type="http://schemas.openxmlformats.org/officeDocument/2006/relationships/customXml" Target="../ink/ink1920.xml"/><Relationship Id="rId290" Type="http://schemas.openxmlformats.org/officeDocument/2006/relationships/customXml" Target="../ink/ink1996.xml"/><Relationship Id="rId304" Type="http://schemas.openxmlformats.org/officeDocument/2006/relationships/customXml" Target="../ink/ink2003.xml"/><Relationship Id="rId85" Type="http://schemas.openxmlformats.org/officeDocument/2006/relationships/customXml" Target="../ink/ink1893.xml"/><Relationship Id="rId150" Type="http://schemas.openxmlformats.org/officeDocument/2006/relationships/image" Target="../media/image1903.png"/><Relationship Id="rId192" Type="http://schemas.openxmlformats.org/officeDocument/2006/relationships/image" Target="../media/image1924.png"/><Relationship Id="rId206" Type="http://schemas.openxmlformats.org/officeDocument/2006/relationships/image" Target="../media/image1931.png"/><Relationship Id="rId248" Type="http://schemas.openxmlformats.org/officeDocument/2006/relationships/image" Target="../media/image1951.png"/><Relationship Id="rId12" Type="http://schemas.openxmlformats.org/officeDocument/2006/relationships/image" Target="../media/image1834.png"/><Relationship Id="rId108" Type="http://schemas.openxmlformats.org/officeDocument/2006/relationships/image" Target="../media/image1882.png"/><Relationship Id="rId315" Type="http://schemas.openxmlformats.org/officeDocument/2006/relationships/image" Target="../media/image1984.png"/><Relationship Id="rId54" Type="http://schemas.openxmlformats.org/officeDocument/2006/relationships/image" Target="../media/image1855.png"/><Relationship Id="rId96" Type="http://schemas.openxmlformats.org/officeDocument/2006/relationships/image" Target="../media/image1876.png"/><Relationship Id="rId161" Type="http://schemas.openxmlformats.org/officeDocument/2006/relationships/customXml" Target="../ink/ink1931.xml"/><Relationship Id="rId217" Type="http://schemas.openxmlformats.org/officeDocument/2006/relationships/customXml" Target="../ink/ink1959.xml"/><Relationship Id="rId259" Type="http://schemas.openxmlformats.org/officeDocument/2006/relationships/image" Target="../media/image1956.png"/><Relationship Id="rId23" Type="http://schemas.openxmlformats.org/officeDocument/2006/relationships/customXml" Target="../ink/ink1862.xml"/><Relationship Id="rId119" Type="http://schemas.openxmlformats.org/officeDocument/2006/relationships/customXml" Target="../ink/ink1910.xml"/><Relationship Id="rId270" Type="http://schemas.openxmlformats.org/officeDocument/2006/relationships/customXml" Target="../ink/ink1986.xml"/><Relationship Id="rId65" Type="http://schemas.openxmlformats.org/officeDocument/2006/relationships/customXml" Target="../ink/ink1883.xml"/><Relationship Id="rId130" Type="http://schemas.openxmlformats.org/officeDocument/2006/relationships/image" Target="../media/image1893.png"/><Relationship Id="rId172" Type="http://schemas.openxmlformats.org/officeDocument/2006/relationships/image" Target="../media/image1914.png"/><Relationship Id="rId228" Type="http://schemas.openxmlformats.org/officeDocument/2006/relationships/image" Target="../media/image1941.png"/><Relationship Id="rId13" Type="http://schemas.openxmlformats.org/officeDocument/2006/relationships/customXml" Target="../ink/ink1857.xml"/><Relationship Id="rId109" Type="http://schemas.openxmlformats.org/officeDocument/2006/relationships/customXml" Target="../ink/ink1905.xml"/><Relationship Id="rId260" Type="http://schemas.openxmlformats.org/officeDocument/2006/relationships/customXml" Target="../ink/ink1981.xml"/><Relationship Id="rId281" Type="http://schemas.openxmlformats.org/officeDocument/2006/relationships/image" Target="../media/image1967.png"/><Relationship Id="rId316" Type="http://schemas.openxmlformats.org/officeDocument/2006/relationships/customXml" Target="../ink/ink2009.xml"/><Relationship Id="rId34" Type="http://schemas.openxmlformats.org/officeDocument/2006/relationships/image" Target="../media/image1845.png"/><Relationship Id="rId55" Type="http://schemas.openxmlformats.org/officeDocument/2006/relationships/customXml" Target="../ink/ink1878.xml"/><Relationship Id="rId76" Type="http://schemas.openxmlformats.org/officeDocument/2006/relationships/image" Target="../media/image1866.png"/><Relationship Id="rId97" Type="http://schemas.openxmlformats.org/officeDocument/2006/relationships/customXml" Target="../ink/ink1899.xml"/><Relationship Id="rId120" Type="http://schemas.openxmlformats.org/officeDocument/2006/relationships/image" Target="../media/image1888.png"/><Relationship Id="rId141" Type="http://schemas.openxmlformats.org/officeDocument/2006/relationships/customXml" Target="../ink/ink1921.xml"/><Relationship Id="rId7" Type="http://schemas.openxmlformats.org/officeDocument/2006/relationships/customXml" Target="../ink/ink1854.xml"/><Relationship Id="rId162" Type="http://schemas.openxmlformats.org/officeDocument/2006/relationships/image" Target="../media/image1909.png"/><Relationship Id="rId183" Type="http://schemas.openxmlformats.org/officeDocument/2006/relationships/customXml" Target="../ink/ink1942.xml"/><Relationship Id="rId218" Type="http://schemas.openxmlformats.org/officeDocument/2006/relationships/image" Target="../media/image1936.png"/><Relationship Id="rId239" Type="http://schemas.openxmlformats.org/officeDocument/2006/relationships/customXml" Target="../ink/ink1970.xml"/><Relationship Id="rId250" Type="http://schemas.openxmlformats.org/officeDocument/2006/relationships/image" Target="../media/image1952.png"/><Relationship Id="rId271" Type="http://schemas.openxmlformats.org/officeDocument/2006/relationships/image" Target="../media/image1962.png"/><Relationship Id="rId292" Type="http://schemas.openxmlformats.org/officeDocument/2006/relationships/customXml" Target="../ink/ink1997.xml"/><Relationship Id="rId306" Type="http://schemas.openxmlformats.org/officeDocument/2006/relationships/customXml" Target="../ink/ink2004.xml"/><Relationship Id="rId24" Type="http://schemas.openxmlformats.org/officeDocument/2006/relationships/image" Target="../media/image1840.png"/><Relationship Id="rId45" Type="http://schemas.openxmlformats.org/officeDocument/2006/relationships/customXml" Target="../ink/ink1873.xml"/><Relationship Id="rId66" Type="http://schemas.openxmlformats.org/officeDocument/2006/relationships/image" Target="../media/image1861.png"/><Relationship Id="rId87" Type="http://schemas.openxmlformats.org/officeDocument/2006/relationships/customXml" Target="../ink/ink1894.xml"/><Relationship Id="rId110" Type="http://schemas.openxmlformats.org/officeDocument/2006/relationships/image" Target="../media/image1883.png"/><Relationship Id="rId131" Type="http://schemas.openxmlformats.org/officeDocument/2006/relationships/customXml" Target="../ink/ink1916.xml"/><Relationship Id="rId152" Type="http://schemas.openxmlformats.org/officeDocument/2006/relationships/image" Target="../media/image1904.png"/><Relationship Id="rId173" Type="http://schemas.openxmlformats.org/officeDocument/2006/relationships/customXml" Target="../ink/ink1937.xml"/><Relationship Id="rId194" Type="http://schemas.openxmlformats.org/officeDocument/2006/relationships/image" Target="../media/image1925.png"/><Relationship Id="rId208" Type="http://schemas.openxmlformats.org/officeDocument/2006/relationships/image" Target="../media/image1932.png"/><Relationship Id="rId229" Type="http://schemas.openxmlformats.org/officeDocument/2006/relationships/customXml" Target="../ink/ink1965.xml"/><Relationship Id="rId240" Type="http://schemas.openxmlformats.org/officeDocument/2006/relationships/image" Target="../media/image1947.png"/><Relationship Id="rId261" Type="http://schemas.openxmlformats.org/officeDocument/2006/relationships/image" Target="../media/image1957.png"/><Relationship Id="rId14" Type="http://schemas.openxmlformats.org/officeDocument/2006/relationships/image" Target="../media/image1835.png"/><Relationship Id="rId35" Type="http://schemas.openxmlformats.org/officeDocument/2006/relationships/customXml" Target="../ink/ink1868.xml"/><Relationship Id="rId56" Type="http://schemas.openxmlformats.org/officeDocument/2006/relationships/image" Target="../media/image1856.png"/><Relationship Id="rId77" Type="http://schemas.openxmlformats.org/officeDocument/2006/relationships/customXml" Target="../ink/ink1889.xml"/><Relationship Id="rId100" Type="http://schemas.openxmlformats.org/officeDocument/2006/relationships/image" Target="../media/image1878.png"/><Relationship Id="rId282" Type="http://schemas.openxmlformats.org/officeDocument/2006/relationships/customXml" Target="../ink/ink1992.xml"/><Relationship Id="rId317" Type="http://schemas.openxmlformats.org/officeDocument/2006/relationships/image" Target="../media/image1985.png"/><Relationship Id="rId8" Type="http://schemas.openxmlformats.org/officeDocument/2006/relationships/image" Target="../media/image1832.png"/><Relationship Id="rId98" Type="http://schemas.openxmlformats.org/officeDocument/2006/relationships/image" Target="../media/image1877.png"/><Relationship Id="rId121" Type="http://schemas.openxmlformats.org/officeDocument/2006/relationships/customXml" Target="../ink/ink1911.xml"/><Relationship Id="rId142" Type="http://schemas.openxmlformats.org/officeDocument/2006/relationships/image" Target="../media/image1899.png"/><Relationship Id="rId163" Type="http://schemas.openxmlformats.org/officeDocument/2006/relationships/customXml" Target="../ink/ink1932.xml"/><Relationship Id="rId184" Type="http://schemas.openxmlformats.org/officeDocument/2006/relationships/image" Target="../media/image1920.png"/><Relationship Id="rId219" Type="http://schemas.openxmlformats.org/officeDocument/2006/relationships/customXml" Target="../ink/ink1960.xml"/><Relationship Id="rId230" Type="http://schemas.openxmlformats.org/officeDocument/2006/relationships/image" Target="../media/image1942.png"/><Relationship Id="rId251" Type="http://schemas.openxmlformats.org/officeDocument/2006/relationships/customXml" Target="../ink/ink1976.xml"/><Relationship Id="rId25" Type="http://schemas.openxmlformats.org/officeDocument/2006/relationships/customXml" Target="../ink/ink1863.xml"/><Relationship Id="rId46" Type="http://schemas.openxmlformats.org/officeDocument/2006/relationships/image" Target="../media/image1851.png"/><Relationship Id="rId67" Type="http://schemas.openxmlformats.org/officeDocument/2006/relationships/customXml" Target="../ink/ink1884.xml"/><Relationship Id="rId272" Type="http://schemas.openxmlformats.org/officeDocument/2006/relationships/customXml" Target="../ink/ink1987.xml"/><Relationship Id="rId293" Type="http://schemas.openxmlformats.org/officeDocument/2006/relationships/image" Target="../media/image1973.png"/><Relationship Id="rId307" Type="http://schemas.openxmlformats.org/officeDocument/2006/relationships/image" Target="../media/image1980.png"/><Relationship Id="rId88" Type="http://schemas.openxmlformats.org/officeDocument/2006/relationships/image" Target="../media/image1872.png"/><Relationship Id="rId111" Type="http://schemas.openxmlformats.org/officeDocument/2006/relationships/customXml" Target="../ink/ink1906.xml"/><Relationship Id="rId132" Type="http://schemas.openxmlformats.org/officeDocument/2006/relationships/image" Target="../media/image1894.png"/><Relationship Id="rId153" Type="http://schemas.openxmlformats.org/officeDocument/2006/relationships/customXml" Target="../ink/ink1927.xml"/><Relationship Id="rId174" Type="http://schemas.openxmlformats.org/officeDocument/2006/relationships/image" Target="../media/image1915.png"/><Relationship Id="rId195" Type="http://schemas.openxmlformats.org/officeDocument/2006/relationships/customXml" Target="../ink/ink1948.xml"/><Relationship Id="rId209" Type="http://schemas.openxmlformats.org/officeDocument/2006/relationships/customXml" Target="../ink/ink1955.xml"/><Relationship Id="rId220" Type="http://schemas.openxmlformats.org/officeDocument/2006/relationships/image" Target="../media/image1937.png"/><Relationship Id="rId241" Type="http://schemas.openxmlformats.org/officeDocument/2006/relationships/customXml" Target="../ink/ink1971.xml"/><Relationship Id="rId15" Type="http://schemas.openxmlformats.org/officeDocument/2006/relationships/customXml" Target="../ink/ink1858.xml"/><Relationship Id="rId36" Type="http://schemas.openxmlformats.org/officeDocument/2006/relationships/image" Target="../media/image1846.png"/><Relationship Id="rId57" Type="http://schemas.openxmlformats.org/officeDocument/2006/relationships/customXml" Target="../ink/ink1879.xml"/><Relationship Id="rId262" Type="http://schemas.openxmlformats.org/officeDocument/2006/relationships/customXml" Target="../ink/ink1982.xml"/><Relationship Id="rId283" Type="http://schemas.openxmlformats.org/officeDocument/2006/relationships/image" Target="../media/image1968.png"/><Relationship Id="rId318" Type="http://schemas.openxmlformats.org/officeDocument/2006/relationships/customXml" Target="../ink/ink2010.xml"/><Relationship Id="rId78" Type="http://schemas.openxmlformats.org/officeDocument/2006/relationships/image" Target="../media/image1867.png"/><Relationship Id="rId99" Type="http://schemas.openxmlformats.org/officeDocument/2006/relationships/customXml" Target="../ink/ink1900.xml"/><Relationship Id="rId101" Type="http://schemas.openxmlformats.org/officeDocument/2006/relationships/customXml" Target="../ink/ink1901.xml"/><Relationship Id="rId122" Type="http://schemas.openxmlformats.org/officeDocument/2006/relationships/image" Target="../media/image1889.png"/><Relationship Id="rId143" Type="http://schemas.openxmlformats.org/officeDocument/2006/relationships/customXml" Target="../ink/ink1922.xml"/><Relationship Id="rId164" Type="http://schemas.openxmlformats.org/officeDocument/2006/relationships/image" Target="../media/image1910.png"/><Relationship Id="rId185" Type="http://schemas.openxmlformats.org/officeDocument/2006/relationships/customXml" Target="../ink/ink1943.xml"/><Relationship Id="rId9" Type="http://schemas.openxmlformats.org/officeDocument/2006/relationships/customXml" Target="../ink/ink1855.xml"/><Relationship Id="rId210" Type="http://schemas.openxmlformats.org/officeDocument/2006/relationships/image" Target="../media/image1933.png"/><Relationship Id="rId26" Type="http://schemas.openxmlformats.org/officeDocument/2006/relationships/image" Target="../media/image1841.png"/><Relationship Id="rId231" Type="http://schemas.openxmlformats.org/officeDocument/2006/relationships/customXml" Target="../ink/ink1966.xml"/><Relationship Id="rId252" Type="http://schemas.openxmlformats.org/officeDocument/2006/relationships/image" Target="../media/image1953.png"/><Relationship Id="rId273" Type="http://schemas.openxmlformats.org/officeDocument/2006/relationships/image" Target="../media/image1963.png"/><Relationship Id="rId294" Type="http://schemas.openxmlformats.org/officeDocument/2006/relationships/customXml" Target="../ink/ink1998.xml"/><Relationship Id="rId308" Type="http://schemas.openxmlformats.org/officeDocument/2006/relationships/customXml" Target="../ink/ink2005.xml"/><Relationship Id="rId47" Type="http://schemas.openxmlformats.org/officeDocument/2006/relationships/customXml" Target="../ink/ink1874.xml"/><Relationship Id="rId68" Type="http://schemas.openxmlformats.org/officeDocument/2006/relationships/image" Target="../media/image1862.png"/><Relationship Id="rId89" Type="http://schemas.openxmlformats.org/officeDocument/2006/relationships/customXml" Target="../ink/ink1895.xml"/><Relationship Id="rId112" Type="http://schemas.openxmlformats.org/officeDocument/2006/relationships/image" Target="../media/image1884.png"/><Relationship Id="rId133" Type="http://schemas.openxmlformats.org/officeDocument/2006/relationships/customXml" Target="../ink/ink1917.xml"/><Relationship Id="rId154" Type="http://schemas.openxmlformats.org/officeDocument/2006/relationships/image" Target="../media/image1905.png"/><Relationship Id="rId175" Type="http://schemas.openxmlformats.org/officeDocument/2006/relationships/customXml" Target="../ink/ink1938.xml"/><Relationship Id="rId196" Type="http://schemas.openxmlformats.org/officeDocument/2006/relationships/image" Target="../media/image1926.png"/><Relationship Id="rId200" Type="http://schemas.openxmlformats.org/officeDocument/2006/relationships/image" Target="../media/image1928.png"/><Relationship Id="rId16" Type="http://schemas.openxmlformats.org/officeDocument/2006/relationships/image" Target="../media/image1836.png"/><Relationship Id="rId221" Type="http://schemas.openxmlformats.org/officeDocument/2006/relationships/customXml" Target="../ink/ink1961.xml"/><Relationship Id="rId242" Type="http://schemas.openxmlformats.org/officeDocument/2006/relationships/image" Target="../media/image1948.png"/><Relationship Id="rId263" Type="http://schemas.openxmlformats.org/officeDocument/2006/relationships/image" Target="../media/image1958.png"/><Relationship Id="rId284" Type="http://schemas.openxmlformats.org/officeDocument/2006/relationships/customXml" Target="../ink/ink1993.xml"/><Relationship Id="rId37" Type="http://schemas.openxmlformats.org/officeDocument/2006/relationships/customXml" Target="../ink/ink1869.xml"/><Relationship Id="rId58" Type="http://schemas.openxmlformats.org/officeDocument/2006/relationships/image" Target="../media/image1857.png"/><Relationship Id="rId79" Type="http://schemas.openxmlformats.org/officeDocument/2006/relationships/customXml" Target="../ink/ink1890.xml"/><Relationship Id="rId102" Type="http://schemas.openxmlformats.org/officeDocument/2006/relationships/image" Target="../media/image1879.png"/><Relationship Id="rId123" Type="http://schemas.openxmlformats.org/officeDocument/2006/relationships/customXml" Target="../ink/ink1912.xml"/><Relationship Id="rId144" Type="http://schemas.openxmlformats.org/officeDocument/2006/relationships/image" Target="../media/image1900.png"/><Relationship Id="rId90" Type="http://schemas.openxmlformats.org/officeDocument/2006/relationships/image" Target="../media/image1873.png"/><Relationship Id="rId165" Type="http://schemas.openxmlformats.org/officeDocument/2006/relationships/customXml" Target="../ink/ink1933.xml"/><Relationship Id="rId186" Type="http://schemas.openxmlformats.org/officeDocument/2006/relationships/image" Target="../media/image1921.png"/><Relationship Id="rId211" Type="http://schemas.openxmlformats.org/officeDocument/2006/relationships/customXml" Target="../ink/ink1956.xml"/><Relationship Id="rId232" Type="http://schemas.openxmlformats.org/officeDocument/2006/relationships/image" Target="../media/image1943.png"/><Relationship Id="rId253" Type="http://schemas.openxmlformats.org/officeDocument/2006/relationships/customXml" Target="../ink/ink1977.xml"/><Relationship Id="rId274" Type="http://schemas.openxmlformats.org/officeDocument/2006/relationships/customXml" Target="../ink/ink1988.xml"/><Relationship Id="rId295" Type="http://schemas.openxmlformats.org/officeDocument/2006/relationships/image" Target="../media/image1974.png"/><Relationship Id="rId309" Type="http://schemas.openxmlformats.org/officeDocument/2006/relationships/image" Target="../media/image1981.png"/><Relationship Id="rId27" Type="http://schemas.openxmlformats.org/officeDocument/2006/relationships/customXml" Target="../ink/ink1864.xml"/><Relationship Id="rId48" Type="http://schemas.openxmlformats.org/officeDocument/2006/relationships/image" Target="../media/image1852.png"/><Relationship Id="rId69" Type="http://schemas.openxmlformats.org/officeDocument/2006/relationships/customXml" Target="../ink/ink1885.xml"/><Relationship Id="rId113" Type="http://schemas.openxmlformats.org/officeDocument/2006/relationships/customXml" Target="../ink/ink1907.xml"/><Relationship Id="rId134" Type="http://schemas.openxmlformats.org/officeDocument/2006/relationships/image" Target="../media/image1895.png"/><Relationship Id="rId80" Type="http://schemas.openxmlformats.org/officeDocument/2006/relationships/image" Target="../media/image1868.png"/><Relationship Id="rId155" Type="http://schemas.openxmlformats.org/officeDocument/2006/relationships/customXml" Target="../ink/ink1928.xml"/><Relationship Id="rId176" Type="http://schemas.openxmlformats.org/officeDocument/2006/relationships/image" Target="../media/image1916.png"/><Relationship Id="rId197" Type="http://schemas.openxmlformats.org/officeDocument/2006/relationships/customXml" Target="../ink/ink1949.xml"/><Relationship Id="rId201" Type="http://schemas.openxmlformats.org/officeDocument/2006/relationships/customXml" Target="../ink/ink1951.xml"/><Relationship Id="rId222" Type="http://schemas.openxmlformats.org/officeDocument/2006/relationships/image" Target="../media/image1938.png"/><Relationship Id="rId243" Type="http://schemas.openxmlformats.org/officeDocument/2006/relationships/customXml" Target="../ink/ink1972.xml"/><Relationship Id="rId264" Type="http://schemas.openxmlformats.org/officeDocument/2006/relationships/customXml" Target="../ink/ink1983.xml"/><Relationship Id="rId285" Type="http://schemas.openxmlformats.org/officeDocument/2006/relationships/image" Target="../media/image1969.png"/><Relationship Id="rId17" Type="http://schemas.openxmlformats.org/officeDocument/2006/relationships/customXml" Target="../ink/ink1859.xml"/><Relationship Id="rId38" Type="http://schemas.openxmlformats.org/officeDocument/2006/relationships/image" Target="../media/image1847.png"/><Relationship Id="rId59" Type="http://schemas.openxmlformats.org/officeDocument/2006/relationships/customXml" Target="../ink/ink1880.xml"/><Relationship Id="rId103" Type="http://schemas.openxmlformats.org/officeDocument/2006/relationships/customXml" Target="../ink/ink1902.xml"/><Relationship Id="rId124" Type="http://schemas.openxmlformats.org/officeDocument/2006/relationships/image" Target="../media/image1890.png"/><Relationship Id="rId310" Type="http://schemas.openxmlformats.org/officeDocument/2006/relationships/customXml" Target="../ink/ink2006.xml"/><Relationship Id="rId70" Type="http://schemas.openxmlformats.org/officeDocument/2006/relationships/image" Target="../media/image1863.png"/><Relationship Id="rId91" Type="http://schemas.openxmlformats.org/officeDocument/2006/relationships/customXml" Target="../ink/ink1896.xml"/><Relationship Id="rId145" Type="http://schemas.openxmlformats.org/officeDocument/2006/relationships/customXml" Target="../ink/ink1923.xml"/><Relationship Id="rId166" Type="http://schemas.openxmlformats.org/officeDocument/2006/relationships/image" Target="../media/image1911.png"/><Relationship Id="rId187" Type="http://schemas.openxmlformats.org/officeDocument/2006/relationships/customXml" Target="../ink/ink1944.xml"/><Relationship Id="rId1" Type="http://schemas.openxmlformats.org/officeDocument/2006/relationships/slideLayout" Target="../slideLayouts/slideLayout7.xml"/><Relationship Id="rId212" Type="http://schemas.openxmlformats.org/officeDocument/2006/relationships/image" Target="../media/image1934.png"/><Relationship Id="rId233" Type="http://schemas.openxmlformats.org/officeDocument/2006/relationships/customXml" Target="../ink/ink1967.xml"/><Relationship Id="rId254" Type="http://schemas.openxmlformats.org/officeDocument/2006/relationships/image" Target="../media/image1954.png"/><Relationship Id="rId28" Type="http://schemas.openxmlformats.org/officeDocument/2006/relationships/image" Target="../media/image1842.png"/><Relationship Id="rId49" Type="http://schemas.openxmlformats.org/officeDocument/2006/relationships/customXml" Target="../ink/ink1875.xml"/><Relationship Id="rId114" Type="http://schemas.openxmlformats.org/officeDocument/2006/relationships/image" Target="../media/image1885.png"/><Relationship Id="rId275" Type="http://schemas.openxmlformats.org/officeDocument/2006/relationships/image" Target="../media/image1964.png"/><Relationship Id="rId296" Type="http://schemas.openxmlformats.org/officeDocument/2006/relationships/customXml" Target="../ink/ink1999.xml"/><Relationship Id="rId300" Type="http://schemas.openxmlformats.org/officeDocument/2006/relationships/customXml" Target="../ink/ink2001.xml"/><Relationship Id="rId60" Type="http://schemas.openxmlformats.org/officeDocument/2006/relationships/image" Target="../media/image1858.png"/><Relationship Id="rId81" Type="http://schemas.openxmlformats.org/officeDocument/2006/relationships/customXml" Target="../ink/ink1891.xml"/><Relationship Id="rId135" Type="http://schemas.openxmlformats.org/officeDocument/2006/relationships/customXml" Target="../ink/ink1918.xml"/><Relationship Id="rId156" Type="http://schemas.openxmlformats.org/officeDocument/2006/relationships/image" Target="../media/image1906.png"/><Relationship Id="rId177" Type="http://schemas.openxmlformats.org/officeDocument/2006/relationships/customXml" Target="../ink/ink1939.xml"/><Relationship Id="rId198" Type="http://schemas.openxmlformats.org/officeDocument/2006/relationships/image" Target="../media/image1927.png"/><Relationship Id="rId202" Type="http://schemas.openxmlformats.org/officeDocument/2006/relationships/image" Target="../media/image1929.png"/><Relationship Id="rId223" Type="http://schemas.openxmlformats.org/officeDocument/2006/relationships/customXml" Target="../ink/ink1962.xml"/><Relationship Id="rId244" Type="http://schemas.openxmlformats.org/officeDocument/2006/relationships/image" Target="../media/image1949.png"/><Relationship Id="rId18" Type="http://schemas.openxmlformats.org/officeDocument/2006/relationships/image" Target="../media/image1837.png"/><Relationship Id="rId39" Type="http://schemas.openxmlformats.org/officeDocument/2006/relationships/customXml" Target="../ink/ink1870.xml"/><Relationship Id="rId265" Type="http://schemas.openxmlformats.org/officeDocument/2006/relationships/image" Target="../media/image1959.png"/><Relationship Id="rId286" Type="http://schemas.openxmlformats.org/officeDocument/2006/relationships/customXml" Target="../ink/ink1994.xml"/><Relationship Id="rId50" Type="http://schemas.openxmlformats.org/officeDocument/2006/relationships/image" Target="../media/image1853.png"/><Relationship Id="rId104" Type="http://schemas.openxmlformats.org/officeDocument/2006/relationships/image" Target="../media/image1880.png"/><Relationship Id="rId125" Type="http://schemas.openxmlformats.org/officeDocument/2006/relationships/customXml" Target="../ink/ink1913.xml"/><Relationship Id="rId146" Type="http://schemas.openxmlformats.org/officeDocument/2006/relationships/image" Target="../media/image1901.png"/><Relationship Id="rId167" Type="http://schemas.openxmlformats.org/officeDocument/2006/relationships/customXml" Target="../ink/ink1934.xml"/><Relationship Id="rId188" Type="http://schemas.openxmlformats.org/officeDocument/2006/relationships/image" Target="../media/image1922.png"/><Relationship Id="rId311" Type="http://schemas.openxmlformats.org/officeDocument/2006/relationships/image" Target="../media/image1982.png"/><Relationship Id="rId71" Type="http://schemas.openxmlformats.org/officeDocument/2006/relationships/customXml" Target="../ink/ink1886.xml"/><Relationship Id="rId92" Type="http://schemas.openxmlformats.org/officeDocument/2006/relationships/image" Target="../media/image1874.png"/><Relationship Id="rId213" Type="http://schemas.openxmlformats.org/officeDocument/2006/relationships/customXml" Target="../ink/ink1957.xml"/><Relationship Id="rId234" Type="http://schemas.openxmlformats.org/officeDocument/2006/relationships/image" Target="../media/image1944.png"/><Relationship Id="rId2" Type="http://schemas.openxmlformats.org/officeDocument/2006/relationships/notesSlide" Target="../notesSlides/notesSlide28.xml"/><Relationship Id="rId29" Type="http://schemas.openxmlformats.org/officeDocument/2006/relationships/customXml" Target="../ink/ink1865.xml"/><Relationship Id="rId255" Type="http://schemas.openxmlformats.org/officeDocument/2006/relationships/customXml" Target="../ink/ink1978.xml"/><Relationship Id="rId276" Type="http://schemas.openxmlformats.org/officeDocument/2006/relationships/customXml" Target="../ink/ink1989.xml"/><Relationship Id="rId297" Type="http://schemas.openxmlformats.org/officeDocument/2006/relationships/image" Target="../media/image1975.png"/><Relationship Id="rId40" Type="http://schemas.openxmlformats.org/officeDocument/2006/relationships/image" Target="../media/image1848.png"/><Relationship Id="rId115" Type="http://schemas.openxmlformats.org/officeDocument/2006/relationships/customXml" Target="../ink/ink1908.xml"/><Relationship Id="rId136" Type="http://schemas.openxmlformats.org/officeDocument/2006/relationships/image" Target="../media/image1896.png"/><Relationship Id="rId157" Type="http://schemas.openxmlformats.org/officeDocument/2006/relationships/customXml" Target="../ink/ink1929.xml"/><Relationship Id="rId178" Type="http://schemas.openxmlformats.org/officeDocument/2006/relationships/image" Target="../media/image1917.png"/><Relationship Id="rId301" Type="http://schemas.openxmlformats.org/officeDocument/2006/relationships/image" Target="../media/image1977.png"/><Relationship Id="rId61" Type="http://schemas.openxmlformats.org/officeDocument/2006/relationships/customXml" Target="../ink/ink1881.xml"/><Relationship Id="rId82" Type="http://schemas.openxmlformats.org/officeDocument/2006/relationships/image" Target="../media/image1869.png"/><Relationship Id="rId199" Type="http://schemas.openxmlformats.org/officeDocument/2006/relationships/customXml" Target="../ink/ink1950.xml"/><Relationship Id="rId203" Type="http://schemas.openxmlformats.org/officeDocument/2006/relationships/customXml" Target="../ink/ink1952.xml"/><Relationship Id="rId19" Type="http://schemas.openxmlformats.org/officeDocument/2006/relationships/customXml" Target="../ink/ink1860.xml"/><Relationship Id="rId224" Type="http://schemas.openxmlformats.org/officeDocument/2006/relationships/image" Target="../media/image1939.png"/><Relationship Id="rId245" Type="http://schemas.openxmlformats.org/officeDocument/2006/relationships/customXml" Target="../ink/ink1973.xml"/><Relationship Id="rId266" Type="http://schemas.openxmlformats.org/officeDocument/2006/relationships/customXml" Target="../ink/ink1984.xml"/><Relationship Id="rId287" Type="http://schemas.openxmlformats.org/officeDocument/2006/relationships/image" Target="../media/image1970.png"/><Relationship Id="rId30" Type="http://schemas.openxmlformats.org/officeDocument/2006/relationships/image" Target="../media/image1843.png"/><Relationship Id="rId105" Type="http://schemas.openxmlformats.org/officeDocument/2006/relationships/customXml" Target="../ink/ink1903.xml"/><Relationship Id="rId126" Type="http://schemas.openxmlformats.org/officeDocument/2006/relationships/image" Target="../media/image1891.png"/><Relationship Id="rId147" Type="http://schemas.openxmlformats.org/officeDocument/2006/relationships/customXml" Target="../ink/ink1924.xml"/><Relationship Id="rId168" Type="http://schemas.openxmlformats.org/officeDocument/2006/relationships/image" Target="../media/image1912.png"/><Relationship Id="rId312" Type="http://schemas.openxmlformats.org/officeDocument/2006/relationships/customXml" Target="../ink/ink2007.xml"/><Relationship Id="rId51" Type="http://schemas.openxmlformats.org/officeDocument/2006/relationships/customXml" Target="../ink/ink1876.xml"/><Relationship Id="rId72" Type="http://schemas.openxmlformats.org/officeDocument/2006/relationships/image" Target="../media/image1864.png"/><Relationship Id="rId93" Type="http://schemas.openxmlformats.org/officeDocument/2006/relationships/customXml" Target="../ink/ink1897.xml"/><Relationship Id="rId189" Type="http://schemas.openxmlformats.org/officeDocument/2006/relationships/customXml" Target="../ink/ink1945.xml"/><Relationship Id="rId3" Type="http://schemas.openxmlformats.org/officeDocument/2006/relationships/image" Target="../media/image1829.emf"/><Relationship Id="rId214" Type="http://schemas.openxmlformats.org/officeDocument/2006/relationships/image" Target="../media/image1935.png"/><Relationship Id="rId235" Type="http://schemas.openxmlformats.org/officeDocument/2006/relationships/customXml" Target="../ink/ink1968.xml"/><Relationship Id="rId256" Type="http://schemas.openxmlformats.org/officeDocument/2006/relationships/image" Target="../media/image1955.png"/><Relationship Id="rId277" Type="http://schemas.openxmlformats.org/officeDocument/2006/relationships/image" Target="../media/image1965.png"/><Relationship Id="rId298" Type="http://schemas.openxmlformats.org/officeDocument/2006/relationships/customXml" Target="../ink/ink2000.xml"/><Relationship Id="rId116" Type="http://schemas.openxmlformats.org/officeDocument/2006/relationships/image" Target="../media/image1886.png"/><Relationship Id="rId137" Type="http://schemas.openxmlformats.org/officeDocument/2006/relationships/customXml" Target="../ink/ink1919.xml"/><Relationship Id="rId158" Type="http://schemas.openxmlformats.org/officeDocument/2006/relationships/image" Target="../media/image1907.png"/><Relationship Id="rId302" Type="http://schemas.openxmlformats.org/officeDocument/2006/relationships/customXml" Target="../ink/ink2002.xml"/><Relationship Id="rId20" Type="http://schemas.openxmlformats.org/officeDocument/2006/relationships/image" Target="../media/image1838.png"/><Relationship Id="rId41" Type="http://schemas.openxmlformats.org/officeDocument/2006/relationships/customXml" Target="../ink/ink1871.xml"/><Relationship Id="rId62" Type="http://schemas.openxmlformats.org/officeDocument/2006/relationships/image" Target="../media/image1859.png"/><Relationship Id="rId83" Type="http://schemas.openxmlformats.org/officeDocument/2006/relationships/customXml" Target="../ink/ink1892.xml"/><Relationship Id="rId179" Type="http://schemas.openxmlformats.org/officeDocument/2006/relationships/customXml" Target="../ink/ink1940.xml"/><Relationship Id="rId190" Type="http://schemas.openxmlformats.org/officeDocument/2006/relationships/image" Target="../media/image1923.png"/><Relationship Id="rId204" Type="http://schemas.openxmlformats.org/officeDocument/2006/relationships/image" Target="../media/image1930.png"/><Relationship Id="rId225" Type="http://schemas.openxmlformats.org/officeDocument/2006/relationships/customXml" Target="../ink/ink1963.xml"/><Relationship Id="rId246" Type="http://schemas.openxmlformats.org/officeDocument/2006/relationships/image" Target="../media/image1950.png"/><Relationship Id="rId267" Type="http://schemas.openxmlformats.org/officeDocument/2006/relationships/image" Target="../media/image1960.png"/><Relationship Id="rId288" Type="http://schemas.openxmlformats.org/officeDocument/2006/relationships/customXml" Target="../ink/ink1995.xml"/><Relationship Id="rId106" Type="http://schemas.openxmlformats.org/officeDocument/2006/relationships/image" Target="../media/image1881.png"/><Relationship Id="rId127" Type="http://schemas.openxmlformats.org/officeDocument/2006/relationships/customXml" Target="../ink/ink1914.xml"/><Relationship Id="rId313" Type="http://schemas.openxmlformats.org/officeDocument/2006/relationships/image" Target="../media/image1983.png"/><Relationship Id="rId10" Type="http://schemas.openxmlformats.org/officeDocument/2006/relationships/image" Target="../media/image1833.png"/><Relationship Id="rId31" Type="http://schemas.openxmlformats.org/officeDocument/2006/relationships/customXml" Target="../ink/ink1866.xml"/><Relationship Id="rId52" Type="http://schemas.openxmlformats.org/officeDocument/2006/relationships/image" Target="../media/image1854.png"/><Relationship Id="rId73" Type="http://schemas.openxmlformats.org/officeDocument/2006/relationships/customXml" Target="../ink/ink1887.xml"/><Relationship Id="rId94" Type="http://schemas.openxmlformats.org/officeDocument/2006/relationships/image" Target="../media/image1875.png"/><Relationship Id="rId148" Type="http://schemas.openxmlformats.org/officeDocument/2006/relationships/image" Target="../media/image1902.png"/><Relationship Id="rId169" Type="http://schemas.openxmlformats.org/officeDocument/2006/relationships/customXml" Target="../ink/ink1935.xml"/><Relationship Id="rId4" Type="http://schemas.openxmlformats.org/officeDocument/2006/relationships/image" Target="../media/image1830.png"/><Relationship Id="rId180" Type="http://schemas.openxmlformats.org/officeDocument/2006/relationships/image" Target="../media/image1918.png"/><Relationship Id="rId215" Type="http://schemas.openxmlformats.org/officeDocument/2006/relationships/customXml" Target="../ink/ink1958.xml"/><Relationship Id="rId236" Type="http://schemas.openxmlformats.org/officeDocument/2006/relationships/image" Target="../media/image1945.png"/><Relationship Id="rId257" Type="http://schemas.openxmlformats.org/officeDocument/2006/relationships/customXml" Target="../ink/ink1979.xml"/><Relationship Id="rId278" Type="http://schemas.openxmlformats.org/officeDocument/2006/relationships/customXml" Target="../ink/ink1990.xml"/><Relationship Id="rId303" Type="http://schemas.openxmlformats.org/officeDocument/2006/relationships/image" Target="../media/image1978.png"/><Relationship Id="rId42" Type="http://schemas.openxmlformats.org/officeDocument/2006/relationships/image" Target="../media/image1849.png"/><Relationship Id="rId84" Type="http://schemas.openxmlformats.org/officeDocument/2006/relationships/image" Target="../media/image1870.png"/><Relationship Id="rId138" Type="http://schemas.openxmlformats.org/officeDocument/2006/relationships/image" Target="../media/image1897.png"/><Relationship Id="rId191" Type="http://schemas.openxmlformats.org/officeDocument/2006/relationships/customXml" Target="../ink/ink1946.xml"/><Relationship Id="rId205" Type="http://schemas.openxmlformats.org/officeDocument/2006/relationships/customXml" Target="../ink/ink1953.xml"/><Relationship Id="rId247" Type="http://schemas.openxmlformats.org/officeDocument/2006/relationships/customXml" Target="../ink/ink1974.xml"/><Relationship Id="rId107" Type="http://schemas.openxmlformats.org/officeDocument/2006/relationships/customXml" Target="../ink/ink1904.xml"/><Relationship Id="rId289" Type="http://schemas.openxmlformats.org/officeDocument/2006/relationships/image" Target="../media/image1971.png"/><Relationship Id="rId11" Type="http://schemas.openxmlformats.org/officeDocument/2006/relationships/customXml" Target="../ink/ink1856.xml"/><Relationship Id="rId53" Type="http://schemas.openxmlformats.org/officeDocument/2006/relationships/customXml" Target="../ink/ink1877.xml"/><Relationship Id="rId149" Type="http://schemas.openxmlformats.org/officeDocument/2006/relationships/customXml" Target="../ink/ink1925.xml"/><Relationship Id="rId314" Type="http://schemas.openxmlformats.org/officeDocument/2006/relationships/customXml" Target="../ink/ink2008.xml"/><Relationship Id="rId95" Type="http://schemas.openxmlformats.org/officeDocument/2006/relationships/customXml" Target="../ink/ink1898.xml"/><Relationship Id="rId160" Type="http://schemas.openxmlformats.org/officeDocument/2006/relationships/image" Target="../media/image1908.png"/><Relationship Id="rId216" Type="http://schemas.openxmlformats.org/officeDocument/2006/relationships/image" Target="../media/image1092.png"/><Relationship Id="rId258" Type="http://schemas.openxmlformats.org/officeDocument/2006/relationships/customXml" Target="../ink/ink1980.xml"/><Relationship Id="rId22" Type="http://schemas.openxmlformats.org/officeDocument/2006/relationships/image" Target="../media/image1839.png"/><Relationship Id="rId64" Type="http://schemas.openxmlformats.org/officeDocument/2006/relationships/image" Target="../media/image1860.png"/><Relationship Id="rId118" Type="http://schemas.openxmlformats.org/officeDocument/2006/relationships/image" Target="../media/image1887.png"/><Relationship Id="rId171" Type="http://schemas.openxmlformats.org/officeDocument/2006/relationships/customXml" Target="../ink/ink1936.xml"/><Relationship Id="rId227" Type="http://schemas.openxmlformats.org/officeDocument/2006/relationships/customXml" Target="../ink/ink1964.xml"/><Relationship Id="rId269" Type="http://schemas.openxmlformats.org/officeDocument/2006/relationships/image" Target="../media/image1961.png"/><Relationship Id="rId33" Type="http://schemas.openxmlformats.org/officeDocument/2006/relationships/customXml" Target="../ink/ink1867.xml"/><Relationship Id="rId129" Type="http://schemas.openxmlformats.org/officeDocument/2006/relationships/customXml" Target="../ink/ink1915.xml"/><Relationship Id="rId280" Type="http://schemas.openxmlformats.org/officeDocument/2006/relationships/customXml" Target="../ink/ink1991.xml"/><Relationship Id="rId75" Type="http://schemas.openxmlformats.org/officeDocument/2006/relationships/customXml" Target="../ink/ink1888.xml"/><Relationship Id="rId140" Type="http://schemas.openxmlformats.org/officeDocument/2006/relationships/image" Target="../media/image1898.png"/><Relationship Id="rId182" Type="http://schemas.openxmlformats.org/officeDocument/2006/relationships/image" Target="../media/image1919.png"/><Relationship Id="rId6" Type="http://schemas.openxmlformats.org/officeDocument/2006/relationships/image" Target="../media/image1831.png"/><Relationship Id="rId238" Type="http://schemas.openxmlformats.org/officeDocument/2006/relationships/image" Target="../media/image1946.png"/><Relationship Id="rId291" Type="http://schemas.openxmlformats.org/officeDocument/2006/relationships/image" Target="../media/image1972.png"/><Relationship Id="rId305" Type="http://schemas.openxmlformats.org/officeDocument/2006/relationships/image" Target="../media/image1979.png"/><Relationship Id="rId44" Type="http://schemas.openxmlformats.org/officeDocument/2006/relationships/image" Target="../media/image1850.png"/><Relationship Id="rId86" Type="http://schemas.openxmlformats.org/officeDocument/2006/relationships/image" Target="../media/image1871.png"/><Relationship Id="rId151" Type="http://schemas.openxmlformats.org/officeDocument/2006/relationships/customXml" Target="../ink/ink1926.xml"/><Relationship Id="rId193" Type="http://schemas.openxmlformats.org/officeDocument/2006/relationships/customXml" Target="../ink/ink1947.xml"/><Relationship Id="rId207" Type="http://schemas.openxmlformats.org/officeDocument/2006/relationships/customXml" Target="../ink/ink1954.xml"/><Relationship Id="rId249" Type="http://schemas.openxmlformats.org/officeDocument/2006/relationships/customXml" Target="../ink/ink1975.xml"/></Relationships>
</file>

<file path=ppt/slides/_rels/slide33.xml.rels><?xml version="1.0" encoding="UTF-8" standalone="yes"?>
<Relationships xmlns="http://schemas.openxmlformats.org/package/2006/relationships"><Relationship Id="rId117" Type="http://schemas.openxmlformats.org/officeDocument/2006/relationships/image" Target="../media/image2042.png"/><Relationship Id="rId299" Type="http://schemas.openxmlformats.org/officeDocument/2006/relationships/image" Target="../media/image2132.png"/><Relationship Id="rId21" Type="http://schemas.openxmlformats.org/officeDocument/2006/relationships/image" Target="../media/image1995.png"/><Relationship Id="rId63" Type="http://schemas.openxmlformats.org/officeDocument/2006/relationships/image" Target="../media/image2016.png"/><Relationship Id="rId159" Type="http://schemas.openxmlformats.org/officeDocument/2006/relationships/image" Target="../media/image2063.png"/><Relationship Id="rId170" Type="http://schemas.openxmlformats.org/officeDocument/2006/relationships/customXml" Target="../ink/ink2094.xml"/><Relationship Id="rId226" Type="http://schemas.openxmlformats.org/officeDocument/2006/relationships/customXml" Target="../ink/ink2123.xml"/><Relationship Id="rId268" Type="http://schemas.openxmlformats.org/officeDocument/2006/relationships/customXml" Target="../ink/ink2144.xml"/><Relationship Id="rId32" Type="http://schemas.openxmlformats.org/officeDocument/2006/relationships/customXml" Target="../ink/ink2025.xml"/><Relationship Id="rId74" Type="http://schemas.openxmlformats.org/officeDocument/2006/relationships/customXml" Target="../ink/ink2046.xml"/><Relationship Id="rId128" Type="http://schemas.openxmlformats.org/officeDocument/2006/relationships/customXml" Target="../ink/ink2073.xml"/><Relationship Id="rId5" Type="http://schemas.openxmlformats.org/officeDocument/2006/relationships/image" Target="../media/image1987.png"/><Relationship Id="rId181" Type="http://schemas.openxmlformats.org/officeDocument/2006/relationships/customXml" Target="../ink/ink2100.xml"/><Relationship Id="rId237" Type="http://schemas.openxmlformats.org/officeDocument/2006/relationships/image" Target="../media/image2101.png"/><Relationship Id="rId279" Type="http://schemas.openxmlformats.org/officeDocument/2006/relationships/image" Target="../media/image2122.png"/><Relationship Id="rId43" Type="http://schemas.openxmlformats.org/officeDocument/2006/relationships/image" Target="../media/image2006.png"/><Relationship Id="rId139" Type="http://schemas.openxmlformats.org/officeDocument/2006/relationships/image" Target="../media/image2053.png"/><Relationship Id="rId290" Type="http://schemas.openxmlformats.org/officeDocument/2006/relationships/customXml" Target="../ink/ink2155.xml"/><Relationship Id="rId85" Type="http://schemas.openxmlformats.org/officeDocument/2006/relationships/image" Target="../media/image2027.png"/><Relationship Id="rId150" Type="http://schemas.openxmlformats.org/officeDocument/2006/relationships/customXml" Target="../ink/ink2084.xml"/><Relationship Id="rId192" Type="http://schemas.openxmlformats.org/officeDocument/2006/relationships/image" Target="../media/image2079.png"/><Relationship Id="rId206" Type="http://schemas.openxmlformats.org/officeDocument/2006/relationships/image" Target="../media/image2086.png"/><Relationship Id="rId248" Type="http://schemas.openxmlformats.org/officeDocument/2006/relationships/customXml" Target="../ink/ink2134.xml"/><Relationship Id="rId12" Type="http://schemas.openxmlformats.org/officeDocument/2006/relationships/customXml" Target="../ink/ink2015.xml"/><Relationship Id="rId108" Type="http://schemas.openxmlformats.org/officeDocument/2006/relationships/customXml" Target="../ink/ink2063.xml"/><Relationship Id="rId54" Type="http://schemas.openxmlformats.org/officeDocument/2006/relationships/customXml" Target="../ink/ink2036.xml"/><Relationship Id="rId75" Type="http://schemas.openxmlformats.org/officeDocument/2006/relationships/image" Target="../media/image2022.png"/><Relationship Id="rId96" Type="http://schemas.openxmlformats.org/officeDocument/2006/relationships/customXml" Target="../ink/ink2057.xml"/><Relationship Id="rId140" Type="http://schemas.openxmlformats.org/officeDocument/2006/relationships/customXml" Target="../ink/ink2079.xml"/><Relationship Id="rId161" Type="http://schemas.openxmlformats.org/officeDocument/2006/relationships/image" Target="../media/image2064.png"/><Relationship Id="rId182" Type="http://schemas.openxmlformats.org/officeDocument/2006/relationships/image" Target="../media/image2074.png"/><Relationship Id="rId217" Type="http://schemas.openxmlformats.org/officeDocument/2006/relationships/customXml" Target="../ink/ink2118.xml"/><Relationship Id="rId6" Type="http://schemas.openxmlformats.org/officeDocument/2006/relationships/customXml" Target="../ink/ink2012.xml"/><Relationship Id="rId238" Type="http://schemas.openxmlformats.org/officeDocument/2006/relationships/customXml" Target="../ink/ink2129.xml"/><Relationship Id="rId259" Type="http://schemas.openxmlformats.org/officeDocument/2006/relationships/image" Target="../media/image2112.png"/><Relationship Id="rId23" Type="http://schemas.openxmlformats.org/officeDocument/2006/relationships/image" Target="../media/image1996.png"/><Relationship Id="rId119" Type="http://schemas.openxmlformats.org/officeDocument/2006/relationships/image" Target="../media/image2043.png"/><Relationship Id="rId270" Type="http://schemas.openxmlformats.org/officeDocument/2006/relationships/customXml" Target="../ink/ink2145.xml"/><Relationship Id="rId291" Type="http://schemas.openxmlformats.org/officeDocument/2006/relationships/image" Target="../media/image2128.png"/><Relationship Id="rId44" Type="http://schemas.openxmlformats.org/officeDocument/2006/relationships/customXml" Target="../ink/ink2031.xml"/><Relationship Id="rId65" Type="http://schemas.openxmlformats.org/officeDocument/2006/relationships/image" Target="../media/image2017.png"/><Relationship Id="rId86" Type="http://schemas.openxmlformats.org/officeDocument/2006/relationships/customXml" Target="../ink/ink2052.xml"/><Relationship Id="rId130" Type="http://schemas.openxmlformats.org/officeDocument/2006/relationships/customXml" Target="../ink/ink2074.xml"/><Relationship Id="rId151" Type="http://schemas.openxmlformats.org/officeDocument/2006/relationships/image" Target="../media/image2059.png"/><Relationship Id="rId172" Type="http://schemas.openxmlformats.org/officeDocument/2006/relationships/customXml" Target="../ink/ink2095.xml"/><Relationship Id="rId193" Type="http://schemas.openxmlformats.org/officeDocument/2006/relationships/customXml" Target="../ink/ink2106.xml"/><Relationship Id="rId207" Type="http://schemas.openxmlformats.org/officeDocument/2006/relationships/customXml" Target="../ink/ink2113.xml"/><Relationship Id="rId228" Type="http://schemas.openxmlformats.org/officeDocument/2006/relationships/customXml" Target="../ink/ink2124.xml"/><Relationship Id="rId249" Type="http://schemas.openxmlformats.org/officeDocument/2006/relationships/image" Target="../media/image2107.png"/><Relationship Id="rId13" Type="http://schemas.openxmlformats.org/officeDocument/2006/relationships/image" Target="../media/image1991.png"/><Relationship Id="rId109" Type="http://schemas.openxmlformats.org/officeDocument/2006/relationships/image" Target="../media/image2039.png"/><Relationship Id="rId260" Type="http://schemas.openxmlformats.org/officeDocument/2006/relationships/customXml" Target="../ink/ink2140.xml"/><Relationship Id="rId281" Type="http://schemas.openxmlformats.org/officeDocument/2006/relationships/image" Target="../media/image2123.png"/><Relationship Id="rId34" Type="http://schemas.openxmlformats.org/officeDocument/2006/relationships/customXml" Target="../ink/ink2026.xml"/><Relationship Id="rId55" Type="http://schemas.openxmlformats.org/officeDocument/2006/relationships/image" Target="../media/image2012.png"/><Relationship Id="rId76" Type="http://schemas.openxmlformats.org/officeDocument/2006/relationships/customXml" Target="../ink/ink2047.xml"/><Relationship Id="rId97" Type="http://schemas.openxmlformats.org/officeDocument/2006/relationships/image" Target="../media/image2033.png"/><Relationship Id="rId120" Type="http://schemas.openxmlformats.org/officeDocument/2006/relationships/customXml" Target="../ink/ink2069.xml"/><Relationship Id="rId141" Type="http://schemas.openxmlformats.org/officeDocument/2006/relationships/image" Target="../media/image2054.png"/><Relationship Id="rId7" Type="http://schemas.openxmlformats.org/officeDocument/2006/relationships/image" Target="../media/image1988.png"/><Relationship Id="rId162" Type="http://schemas.openxmlformats.org/officeDocument/2006/relationships/customXml" Target="../ink/ink2090.xml"/><Relationship Id="rId183" Type="http://schemas.openxmlformats.org/officeDocument/2006/relationships/customXml" Target="../ink/ink2101.xml"/><Relationship Id="rId218" Type="http://schemas.openxmlformats.org/officeDocument/2006/relationships/image" Target="../media/image2092.png"/><Relationship Id="rId239" Type="http://schemas.openxmlformats.org/officeDocument/2006/relationships/image" Target="../media/image2102.png"/><Relationship Id="rId250" Type="http://schemas.openxmlformats.org/officeDocument/2006/relationships/customXml" Target="../ink/ink2135.xml"/><Relationship Id="rId271" Type="http://schemas.openxmlformats.org/officeDocument/2006/relationships/image" Target="../media/image2118.png"/><Relationship Id="rId292" Type="http://schemas.openxmlformats.org/officeDocument/2006/relationships/customXml" Target="../ink/ink2156.xml"/><Relationship Id="rId24" Type="http://schemas.openxmlformats.org/officeDocument/2006/relationships/customXml" Target="../ink/ink2021.xml"/><Relationship Id="rId45" Type="http://schemas.openxmlformats.org/officeDocument/2006/relationships/image" Target="../media/image2007.png"/><Relationship Id="rId66" Type="http://schemas.openxmlformats.org/officeDocument/2006/relationships/customXml" Target="../ink/ink2042.xml"/><Relationship Id="rId87" Type="http://schemas.openxmlformats.org/officeDocument/2006/relationships/image" Target="../media/image2028.png"/><Relationship Id="rId110" Type="http://schemas.openxmlformats.org/officeDocument/2006/relationships/customXml" Target="../ink/ink2064.xml"/><Relationship Id="rId131" Type="http://schemas.openxmlformats.org/officeDocument/2006/relationships/image" Target="../media/image2049.png"/><Relationship Id="rId152" Type="http://schemas.openxmlformats.org/officeDocument/2006/relationships/customXml" Target="../ink/ink2085.xml"/><Relationship Id="rId173" Type="http://schemas.openxmlformats.org/officeDocument/2006/relationships/image" Target="../media/image2070.png"/><Relationship Id="rId194" Type="http://schemas.openxmlformats.org/officeDocument/2006/relationships/image" Target="../media/image2080.png"/><Relationship Id="rId208" Type="http://schemas.openxmlformats.org/officeDocument/2006/relationships/image" Target="../media/image2087.png"/><Relationship Id="rId229" Type="http://schemas.openxmlformats.org/officeDocument/2006/relationships/image" Target="../media/image2097.png"/><Relationship Id="rId240" Type="http://schemas.openxmlformats.org/officeDocument/2006/relationships/customXml" Target="../ink/ink2130.xml"/><Relationship Id="rId261" Type="http://schemas.openxmlformats.org/officeDocument/2006/relationships/image" Target="../media/image2113.png"/><Relationship Id="rId14" Type="http://schemas.openxmlformats.org/officeDocument/2006/relationships/customXml" Target="../ink/ink2016.xml"/><Relationship Id="rId35" Type="http://schemas.openxmlformats.org/officeDocument/2006/relationships/image" Target="../media/image2002.png"/><Relationship Id="rId56" Type="http://schemas.openxmlformats.org/officeDocument/2006/relationships/customXml" Target="../ink/ink2037.xml"/><Relationship Id="rId77" Type="http://schemas.openxmlformats.org/officeDocument/2006/relationships/image" Target="../media/image2023.png"/><Relationship Id="rId100" Type="http://schemas.openxmlformats.org/officeDocument/2006/relationships/customXml" Target="../ink/ink2059.xml"/><Relationship Id="rId282" Type="http://schemas.openxmlformats.org/officeDocument/2006/relationships/customXml" Target="../ink/ink2151.xml"/><Relationship Id="rId8" Type="http://schemas.openxmlformats.org/officeDocument/2006/relationships/customXml" Target="../ink/ink2013.xml"/><Relationship Id="rId98" Type="http://schemas.openxmlformats.org/officeDocument/2006/relationships/customXml" Target="../ink/ink2058.xml"/><Relationship Id="rId121" Type="http://schemas.openxmlformats.org/officeDocument/2006/relationships/image" Target="../media/image2044.png"/><Relationship Id="rId142" Type="http://schemas.openxmlformats.org/officeDocument/2006/relationships/customXml" Target="../ink/ink2080.xml"/><Relationship Id="rId163" Type="http://schemas.openxmlformats.org/officeDocument/2006/relationships/image" Target="../media/image2065.png"/><Relationship Id="rId184" Type="http://schemas.openxmlformats.org/officeDocument/2006/relationships/image" Target="../media/image2075.png"/><Relationship Id="rId219" Type="http://schemas.openxmlformats.org/officeDocument/2006/relationships/customXml" Target="../ink/ink2119.xml"/><Relationship Id="rId230" Type="http://schemas.openxmlformats.org/officeDocument/2006/relationships/customXml" Target="../ink/ink2125.xml"/><Relationship Id="rId251" Type="http://schemas.openxmlformats.org/officeDocument/2006/relationships/image" Target="../media/image2108.png"/><Relationship Id="rId25" Type="http://schemas.openxmlformats.org/officeDocument/2006/relationships/image" Target="../media/image1997.png"/><Relationship Id="rId46" Type="http://schemas.openxmlformats.org/officeDocument/2006/relationships/customXml" Target="../ink/ink2032.xml"/><Relationship Id="rId67" Type="http://schemas.openxmlformats.org/officeDocument/2006/relationships/image" Target="../media/image2018.png"/><Relationship Id="rId272" Type="http://schemas.openxmlformats.org/officeDocument/2006/relationships/customXml" Target="../ink/ink2146.xml"/><Relationship Id="rId293" Type="http://schemas.openxmlformats.org/officeDocument/2006/relationships/image" Target="../media/image2129.png"/><Relationship Id="rId88" Type="http://schemas.openxmlformats.org/officeDocument/2006/relationships/customXml" Target="../ink/ink2053.xml"/><Relationship Id="rId111" Type="http://schemas.openxmlformats.org/officeDocument/2006/relationships/image" Target="../media/image1092.png"/><Relationship Id="rId132" Type="http://schemas.openxmlformats.org/officeDocument/2006/relationships/customXml" Target="../ink/ink2075.xml"/><Relationship Id="rId153" Type="http://schemas.openxmlformats.org/officeDocument/2006/relationships/image" Target="../media/image2060.png"/><Relationship Id="rId174" Type="http://schemas.openxmlformats.org/officeDocument/2006/relationships/customXml" Target="../ink/ink2096.xml"/><Relationship Id="rId195" Type="http://schemas.openxmlformats.org/officeDocument/2006/relationships/customXml" Target="../ink/ink2107.xml"/><Relationship Id="rId209" Type="http://schemas.openxmlformats.org/officeDocument/2006/relationships/customXml" Target="../ink/ink2114.xml"/><Relationship Id="rId220" Type="http://schemas.openxmlformats.org/officeDocument/2006/relationships/customXml" Target="../ink/ink2120.xml"/><Relationship Id="rId241" Type="http://schemas.openxmlformats.org/officeDocument/2006/relationships/image" Target="../media/image2103.png"/><Relationship Id="rId15" Type="http://schemas.openxmlformats.org/officeDocument/2006/relationships/image" Target="../media/image1992.png"/><Relationship Id="rId36" Type="http://schemas.openxmlformats.org/officeDocument/2006/relationships/customXml" Target="../ink/ink2027.xml"/><Relationship Id="rId57" Type="http://schemas.openxmlformats.org/officeDocument/2006/relationships/image" Target="../media/image2013.png"/><Relationship Id="rId262" Type="http://schemas.openxmlformats.org/officeDocument/2006/relationships/customXml" Target="../ink/ink2141.xml"/><Relationship Id="rId283" Type="http://schemas.openxmlformats.org/officeDocument/2006/relationships/image" Target="../media/image2124.png"/><Relationship Id="rId78" Type="http://schemas.openxmlformats.org/officeDocument/2006/relationships/customXml" Target="../ink/ink2048.xml"/><Relationship Id="rId99" Type="http://schemas.openxmlformats.org/officeDocument/2006/relationships/image" Target="../media/image2034.png"/><Relationship Id="rId101" Type="http://schemas.openxmlformats.org/officeDocument/2006/relationships/image" Target="../media/image2035.png"/><Relationship Id="rId122" Type="http://schemas.openxmlformats.org/officeDocument/2006/relationships/customXml" Target="../ink/ink2070.xml"/><Relationship Id="rId143" Type="http://schemas.openxmlformats.org/officeDocument/2006/relationships/image" Target="../media/image2055.png"/><Relationship Id="rId164" Type="http://schemas.openxmlformats.org/officeDocument/2006/relationships/customXml" Target="../ink/ink2091.xml"/><Relationship Id="rId185" Type="http://schemas.openxmlformats.org/officeDocument/2006/relationships/customXml" Target="../ink/ink2102.xml"/><Relationship Id="rId9" Type="http://schemas.openxmlformats.org/officeDocument/2006/relationships/image" Target="../media/image1989.png"/><Relationship Id="rId210" Type="http://schemas.openxmlformats.org/officeDocument/2006/relationships/image" Target="../media/image2088.png"/><Relationship Id="rId26" Type="http://schemas.openxmlformats.org/officeDocument/2006/relationships/customXml" Target="../ink/ink2022.xml"/><Relationship Id="rId231" Type="http://schemas.openxmlformats.org/officeDocument/2006/relationships/image" Target="../media/image2098.png"/><Relationship Id="rId252" Type="http://schemas.openxmlformats.org/officeDocument/2006/relationships/customXml" Target="../ink/ink2136.xml"/><Relationship Id="rId273" Type="http://schemas.openxmlformats.org/officeDocument/2006/relationships/image" Target="../media/image2119.png"/><Relationship Id="rId294" Type="http://schemas.openxmlformats.org/officeDocument/2006/relationships/customXml" Target="../ink/ink2157.xml"/><Relationship Id="rId47" Type="http://schemas.openxmlformats.org/officeDocument/2006/relationships/image" Target="../media/image2008.png"/><Relationship Id="rId68" Type="http://schemas.openxmlformats.org/officeDocument/2006/relationships/customXml" Target="../ink/ink2043.xml"/><Relationship Id="rId89" Type="http://schemas.openxmlformats.org/officeDocument/2006/relationships/image" Target="../media/image2029.png"/><Relationship Id="rId112" Type="http://schemas.openxmlformats.org/officeDocument/2006/relationships/customXml" Target="../ink/ink2065.xml"/><Relationship Id="rId133" Type="http://schemas.openxmlformats.org/officeDocument/2006/relationships/image" Target="../media/image2050.png"/><Relationship Id="rId154" Type="http://schemas.openxmlformats.org/officeDocument/2006/relationships/customXml" Target="../ink/ink2086.xml"/><Relationship Id="rId175" Type="http://schemas.openxmlformats.org/officeDocument/2006/relationships/image" Target="../media/image2071.png"/><Relationship Id="rId196" Type="http://schemas.openxmlformats.org/officeDocument/2006/relationships/image" Target="../media/image2081.png"/><Relationship Id="rId200" Type="http://schemas.openxmlformats.org/officeDocument/2006/relationships/image" Target="../media/image2083.png"/><Relationship Id="rId16" Type="http://schemas.openxmlformats.org/officeDocument/2006/relationships/customXml" Target="../ink/ink2017.xml"/><Relationship Id="rId221" Type="http://schemas.openxmlformats.org/officeDocument/2006/relationships/image" Target="../media/image2093.png"/><Relationship Id="rId242" Type="http://schemas.openxmlformats.org/officeDocument/2006/relationships/customXml" Target="../ink/ink2131.xml"/><Relationship Id="rId263" Type="http://schemas.openxmlformats.org/officeDocument/2006/relationships/image" Target="../media/image2114.png"/><Relationship Id="rId284" Type="http://schemas.openxmlformats.org/officeDocument/2006/relationships/customXml" Target="../ink/ink2152.xml"/><Relationship Id="rId37" Type="http://schemas.openxmlformats.org/officeDocument/2006/relationships/image" Target="../media/image2003.png"/><Relationship Id="rId58" Type="http://schemas.openxmlformats.org/officeDocument/2006/relationships/customXml" Target="../ink/ink2038.xml"/><Relationship Id="rId79" Type="http://schemas.openxmlformats.org/officeDocument/2006/relationships/image" Target="../media/image2024.png"/><Relationship Id="rId102" Type="http://schemas.openxmlformats.org/officeDocument/2006/relationships/customXml" Target="../ink/ink2060.xml"/><Relationship Id="rId123" Type="http://schemas.openxmlformats.org/officeDocument/2006/relationships/image" Target="../media/image2045.png"/><Relationship Id="rId144" Type="http://schemas.openxmlformats.org/officeDocument/2006/relationships/customXml" Target="../ink/ink2081.xml"/><Relationship Id="rId90" Type="http://schemas.openxmlformats.org/officeDocument/2006/relationships/customXml" Target="../ink/ink2054.xml"/><Relationship Id="rId165" Type="http://schemas.openxmlformats.org/officeDocument/2006/relationships/image" Target="../media/image2066.png"/><Relationship Id="rId186" Type="http://schemas.openxmlformats.org/officeDocument/2006/relationships/image" Target="../media/image2076.png"/><Relationship Id="rId211" Type="http://schemas.openxmlformats.org/officeDocument/2006/relationships/customXml" Target="../ink/ink2115.xml"/><Relationship Id="rId232" Type="http://schemas.openxmlformats.org/officeDocument/2006/relationships/customXml" Target="../ink/ink2126.xml"/><Relationship Id="rId253" Type="http://schemas.openxmlformats.org/officeDocument/2006/relationships/image" Target="../media/image2109.png"/><Relationship Id="rId274" Type="http://schemas.openxmlformats.org/officeDocument/2006/relationships/customXml" Target="../ink/ink2147.xml"/><Relationship Id="rId295" Type="http://schemas.openxmlformats.org/officeDocument/2006/relationships/image" Target="../media/image2130.png"/><Relationship Id="rId27" Type="http://schemas.openxmlformats.org/officeDocument/2006/relationships/image" Target="../media/image1998.png"/><Relationship Id="rId48" Type="http://schemas.openxmlformats.org/officeDocument/2006/relationships/customXml" Target="../ink/ink2033.xml"/><Relationship Id="rId69" Type="http://schemas.openxmlformats.org/officeDocument/2006/relationships/image" Target="../media/image2019.png"/><Relationship Id="rId113" Type="http://schemas.openxmlformats.org/officeDocument/2006/relationships/image" Target="../media/image2040.png"/><Relationship Id="rId134" Type="http://schemas.openxmlformats.org/officeDocument/2006/relationships/customXml" Target="../ink/ink2076.xml"/><Relationship Id="rId80" Type="http://schemas.openxmlformats.org/officeDocument/2006/relationships/customXml" Target="../ink/ink2049.xml"/><Relationship Id="rId155" Type="http://schemas.openxmlformats.org/officeDocument/2006/relationships/image" Target="../media/image2061.png"/><Relationship Id="rId176" Type="http://schemas.openxmlformats.org/officeDocument/2006/relationships/customXml" Target="../ink/ink2097.xml"/><Relationship Id="rId197" Type="http://schemas.openxmlformats.org/officeDocument/2006/relationships/customXml" Target="../ink/ink2108.xml"/><Relationship Id="rId201" Type="http://schemas.openxmlformats.org/officeDocument/2006/relationships/customXml" Target="../ink/ink2110.xml"/><Relationship Id="rId222" Type="http://schemas.openxmlformats.org/officeDocument/2006/relationships/customXml" Target="../ink/ink2121.xml"/><Relationship Id="rId243" Type="http://schemas.openxmlformats.org/officeDocument/2006/relationships/image" Target="../media/image2104.png"/><Relationship Id="rId264" Type="http://schemas.openxmlformats.org/officeDocument/2006/relationships/customXml" Target="../ink/ink2142.xml"/><Relationship Id="rId285" Type="http://schemas.openxmlformats.org/officeDocument/2006/relationships/image" Target="../media/image2125.png"/><Relationship Id="rId17" Type="http://schemas.openxmlformats.org/officeDocument/2006/relationships/image" Target="../media/image1993.png"/><Relationship Id="rId38" Type="http://schemas.openxmlformats.org/officeDocument/2006/relationships/customXml" Target="../ink/ink2028.xml"/><Relationship Id="rId59" Type="http://schemas.openxmlformats.org/officeDocument/2006/relationships/image" Target="../media/image2014.png"/><Relationship Id="rId103" Type="http://schemas.openxmlformats.org/officeDocument/2006/relationships/image" Target="../media/image2036.png"/><Relationship Id="rId124" Type="http://schemas.openxmlformats.org/officeDocument/2006/relationships/customXml" Target="../ink/ink2071.xml"/><Relationship Id="rId70" Type="http://schemas.openxmlformats.org/officeDocument/2006/relationships/customXml" Target="../ink/ink2044.xml"/><Relationship Id="rId91" Type="http://schemas.openxmlformats.org/officeDocument/2006/relationships/image" Target="../media/image2030.png"/><Relationship Id="rId145" Type="http://schemas.openxmlformats.org/officeDocument/2006/relationships/image" Target="../media/image2056.png"/><Relationship Id="rId166" Type="http://schemas.openxmlformats.org/officeDocument/2006/relationships/customXml" Target="../ink/ink2092.xml"/><Relationship Id="rId187" Type="http://schemas.openxmlformats.org/officeDocument/2006/relationships/customXml" Target="../ink/ink2103.xml"/><Relationship Id="rId1" Type="http://schemas.openxmlformats.org/officeDocument/2006/relationships/slideLayout" Target="../slideLayouts/slideLayout7.xml"/><Relationship Id="rId212" Type="http://schemas.openxmlformats.org/officeDocument/2006/relationships/image" Target="../media/image2089.png"/><Relationship Id="rId233" Type="http://schemas.openxmlformats.org/officeDocument/2006/relationships/image" Target="../media/image2099.png"/><Relationship Id="rId254" Type="http://schemas.openxmlformats.org/officeDocument/2006/relationships/customXml" Target="../ink/ink2137.xml"/><Relationship Id="rId28" Type="http://schemas.openxmlformats.org/officeDocument/2006/relationships/customXml" Target="../ink/ink2023.xml"/><Relationship Id="rId49" Type="http://schemas.openxmlformats.org/officeDocument/2006/relationships/image" Target="../media/image2009.png"/><Relationship Id="rId114" Type="http://schemas.openxmlformats.org/officeDocument/2006/relationships/customXml" Target="../ink/ink2066.xml"/><Relationship Id="rId275" Type="http://schemas.openxmlformats.org/officeDocument/2006/relationships/image" Target="../media/image2120.png"/><Relationship Id="rId296" Type="http://schemas.openxmlformats.org/officeDocument/2006/relationships/customXml" Target="../ink/ink2158.xml"/><Relationship Id="rId60" Type="http://schemas.openxmlformats.org/officeDocument/2006/relationships/customXml" Target="../ink/ink2039.xml"/><Relationship Id="rId81" Type="http://schemas.openxmlformats.org/officeDocument/2006/relationships/image" Target="../media/image2025.png"/><Relationship Id="rId135" Type="http://schemas.openxmlformats.org/officeDocument/2006/relationships/image" Target="../media/image2051.png"/><Relationship Id="rId156" Type="http://schemas.openxmlformats.org/officeDocument/2006/relationships/customXml" Target="../ink/ink2087.xml"/><Relationship Id="rId177" Type="http://schemas.openxmlformats.org/officeDocument/2006/relationships/customXml" Target="../ink/ink2098.xml"/><Relationship Id="rId198" Type="http://schemas.openxmlformats.org/officeDocument/2006/relationships/image" Target="../media/image2082.png"/><Relationship Id="rId202" Type="http://schemas.openxmlformats.org/officeDocument/2006/relationships/image" Target="../media/image2084.png"/><Relationship Id="rId223" Type="http://schemas.openxmlformats.org/officeDocument/2006/relationships/image" Target="../media/image2094.png"/><Relationship Id="rId244" Type="http://schemas.openxmlformats.org/officeDocument/2006/relationships/customXml" Target="../ink/ink2132.xml"/><Relationship Id="rId18" Type="http://schemas.openxmlformats.org/officeDocument/2006/relationships/customXml" Target="../ink/ink2018.xml"/><Relationship Id="rId39" Type="http://schemas.openxmlformats.org/officeDocument/2006/relationships/image" Target="../media/image2004.png"/><Relationship Id="rId265" Type="http://schemas.openxmlformats.org/officeDocument/2006/relationships/image" Target="../media/image2115.png"/><Relationship Id="rId286" Type="http://schemas.openxmlformats.org/officeDocument/2006/relationships/customXml" Target="../ink/ink2153.xml"/><Relationship Id="rId50" Type="http://schemas.openxmlformats.org/officeDocument/2006/relationships/customXml" Target="../ink/ink2034.xml"/><Relationship Id="rId104" Type="http://schemas.openxmlformats.org/officeDocument/2006/relationships/customXml" Target="../ink/ink2061.xml"/><Relationship Id="rId125" Type="http://schemas.openxmlformats.org/officeDocument/2006/relationships/image" Target="../media/image2046.png"/><Relationship Id="rId146" Type="http://schemas.openxmlformats.org/officeDocument/2006/relationships/customXml" Target="../ink/ink2082.xml"/><Relationship Id="rId167" Type="http://schemas.openxmlformats.org/officeDocument/2006/relationships/image" Target="../media/image2067.png"/><Relationship Id="rId188" Type="http://schemas.openxmlformats.org/officeDocument/2006/relationships/image" Target="../media/image2077.png"/><Relationship Id="rId71" Type="http://schemas.openxmlformats.org/officeDocument/2006/relationships/image" Target="../media/image2020.png"/><Relationship Id="rId92" Type="http://schemas.openxmlformats.org/officeDocument/2006/relationships/customXml" Target="../ink/ink2055.xml"/><Relationship Id="rId213" Type="http://schemas.openxmlformats.org/officeDocument/2006/relationships/customXml" Target="../ink/ink2116.xml"/><Relationship Id="rId234" Type="http://schemas.openxmlformats.org/officeDocument/2006/relationships/customXml" Target="../ink/ink2127.xml"/><Relationship Id="rId2" Type="http://schemas.openxmlformats.org/officeDocument/2006/relationships/notesSlide" Target="../notesSlides/notesSlide29.xml"/><Relationship Id="rId29" Type="http://schemas.openxmlformats.org/officeDocument/2006/relationships/image" Target="../media/image1999.png"/><Relationship Id="rId255" Type="http://schemas.openxmlformats.org/officeDocument/2006/relationships/image" Target="../media/image2110.png"/><Relationship Id="rId276" Type="http://schemas.openxmlformats.org/officeDocument/2006/relationships/customXml" Target="../ink/ink2148.xml"/><Relationship Id="rId297" Type="http://schemas.openxmlformats.org/officeDocument/2006/relationships/image" Target="../media/image2131.png"/><Relationship Id="rId40" Type="http://schemas.openxmlformats.org/officeDocument/2006/relationships/customXml" Target="../ink/ink2029.xml"/><Relationship Id="rId115" Type="http://schemas.openxmlformats.org/officeDocument/2006/relationships/image" Target="../media/image2041.png"/><Relationship Id="rId136" Type="http://schemas.openxmlformats.org/officeDocument/2006/relationships/customXml" Target="../ink/ink2077.xml"/><Relationship Id="rId157" Type="http://schemas.openxmlformats.org/officeDocument/2006/relationships/image" Target="../media/image2062.png"/><Relationship Id="rId178" Type="http://schemas.openxmlformats.org/officeDocument/2006/relationships/image" Target="../media/image2072.png"/><Relationship Id="rId61" Type="http://schemas.openxmlformats.org/officeDocument/2006/relationships/image" Target="../media/image2015.png"/><Relationship Id="rId82" Type="http://schemas.openxmlformats.org/officeDocument/2006/relationships/customXml" Target="../ink/ink2050.xml"/><Relationship Id="rId199" Type="http://schemas.openxmlformats.org/officeDocument/2006/relationships/customXml" Target="../ink/ink2109.xml"/><Relationship Id="rId203" Type="http://schemas.openxmlformats.org/officeDocument/2006/relationships/customXml" Target="../ink/ink2111.xml"/><Relationship Id="rId19" Type="http://schemas.openxmlformats.org/officeDocument/2006/relationships/image" Target="../media/image1994.png"/><Relationship Id="rId224" Type="http://schemas.openxmlformats.org/officeDocument/2006/relationships/customXml" Target="../ink/ink2122.xml"/><Relationship Id="rId245" Type="http://schemas.openxmlformats.org/officeDocument/2006/relationships/image" Target="../media/image2105.png"/><Relationship Id="rId266" Type="http://schemas.openxmlformats.org/officeDocument/2006/relationships/customXml" Target="../ink/ink2143.xml"/><Relationship Id="rId287" Type="http://schemas.openxmlformats.org/officeDocument/2006/relationships/image" Target="../media/image2126.png"/><Relationship Id="rId30" Type="http://schemas.openxmlformats.org/officeDocument/2006/relationships/customXml" Target="../ink/ink2024.xml"/><Relationship Id="rId105" Type="http://schemas.openxmlformats.org/officeDocument/2006/relationships/image" Target="../media/image2037.png"/><Relationship Id="rId126" Type="http://schemas.openxmlformats.org/officeDocument/2006/relationships/customXml" Target="../ink/ink2072.xml"/><Relationship Id="rId147" Type="http://schemas.openxmlformats.org/officeDocument/2006/relationships/image" Target="../media/image2057.png"/><Relationship Id="rId168" Type="http://schemas.openxmlformats.org/officeDocument/2006/relationships/customXml" Target="../ink/ink2093.xml"/><Relationship Id="rId51" Type="http://schemas.openxmlformats.org/officeDocument/2006/relationships/image" Target="../media/image2010.png"/><Relationship Id="rId72" Type="http://schemas.openxmlformats.org/officeDocument/2006/relationships/customXml" Target="../ink/ink2045.xml"/><Relationship Id="rId93" Type="http://schemas.openxmlformats.org/officeDocument/2006/relationships/image" Target="../media/image2031.png"/><Relationship Id="rId189" Type="http://schemas.openxmlformats.org/officeDocument/2006/relationships/customXml" Target="../ink/ink2104.xml"/><Relationship Id="rId3" Type="http://schemas.openxmlformats.org/officeDocument/2006/relationships/image" Target="../media/image1986.png"/><Relationship Id="rId214" Type="http://schemas.openxmlformats.org/officeDocument/2006/relationships/image" Target="../media/image2090.png"/><Relationship Id="rId235" Type="http://schemas.openxmlformats.org/officeDocument/2006/relationships/image" Target="../media/image2100.png"/><Relationship Id="rId256" Type="http://schemas.openxmlformats.org/officeDocument/2006/relationships/customXml" Target="../ink/ink2138.xml"/><Relationship Id="rId277" Type="http://schemas.openxmlformats.org/officeDocument/2006/relationships/image" Target="../media/image2121.png"/><Relationship Id="rId298" Type="http://schemas.openxmlformats.org/officeDocument/2006/relationships/customXml" Target="../ink/ink2159.xml"/><Relationship Id="rId116" Type="http://schemas.openxmlformats.org/officeDocument/2006/relationships/customXml" Target="../ink/ink2067.xml"/><Relationship Id="rId137" Type="http://schemas.openxmlformats.org/officeDocument/2006/relationships/image" Target="../media/image2052.png"/><Relationship Id="rId158" Type="http://schemas.openxmlformats.org/officeDocument/2006/relationships/customXml" Target="../ink/ink2088.xml"/><Relationship Id="rId20" Type="http://schemas.openxmlformats.org/officeDocument/2006/relationships/customXml" Target="../ink/ink2019.xml"/><Relationship Id="rId41" Type="http://schemas.openxmlformats.org/officeDocument/2006/relationships/image" Target="../media/image2005.png"/><Relationship Id="rId62" Type="http://schemas.openxmlformats.org/officeDocument/2006/relationships/customXml" Target="../ink/ink2040.xml"/><Relationship Id="rId83" Type="http://schemas.openxmlformats.org/officeDocument/2006/relationships/image" Target="../media/image2026.png"/><Relationship Id="rId179" Type="http://schemas.openxmlformats.org/officeDocument/2006/relationships/customXml" Target="../ink/ink2099.xml"/><Relationship Id="rId190" Type="http://schemas.openxmlformats.org/officeDocument/2006/relationships/image" Target="../media/image2078.png"/><Relationship Id="rId204" Type="http://schemas.openxmlformats.org/officeDocument/2006/relationships/image" Target="../media/image2085.png"/><Relationship Id="rId225" Type="http://schemas.openxmlformats.org/officeDocument/2006/relationships/image" Target="../media/image2095.png"/><Relationship Id="rId246" Type="http://schemas.openxmlformats.org/officeDocument/2006/relationships/customXml" Target="../ink/ink2133.xml"/><Relationship Id="rId267" Type="http://schemas.openxmlformats.org/officeDocument/2006/relationships/image" Target="../media/image2116.png"/><Relationship Id="rId288" Type="http://schemas.openxmlformats.org/officeDocument/2006/relationships/customXml" Target="../ink/ink2154.xml"/><Relationship Id="rId106" Type="http://schemas.openxmlformats.org/officeDocument/2006/relationships/customXml" Target="../ink/ink2062.xml"/><Relationship Id="rId127" Type="http://schemas.openxmlformats.org/officeDocument/2006/relationships/image" Target="../media/image2047.png"/><Relationship Id="rId10" Type="http://schemas.openxmlformats.org/officeDocument/2006/relationships/customXml" Target="../ink/ink2014.xml"/><Relationship Id="rId31" Type="http://schemas.openxmlformats.org/officeDocument/2006/relationships/image" Target="../media/image2000.png"/><Relationship Id="rId52" Type="http://schemas.openxmlformats.org/officeDocument/2006/relationships/customXml" Target="../ink/ink2035.xml"/><Relationship Id="rId73" Type="http://schemas.openxmlformats.org/officeDocument/2006/relationships/image" Target="../media/image2021.png"/><Relationship Id="rId94" Type="http://schemas.openxmlformats.org/officeDocument/2006/relationships/customXml" Target="../ink/ink2056.xml"/><Relationship Id="rId148" Type="http://schemas.openxmlformats.org/officeDocument/2006/relationships/customXml" Target="../ink/ink2083.xml"/><Relationship Id="rId169" Type="http://schemas.openxmlformats.org/officeDocument/2006/relationships/image" Target="../media/image2068.png"/><Relationship Id="rId4" Type="http://schemas.openxmlformats.org/officeDocument/2006/relationships/customXml" Target="../ink/ink2011.xml"/><Relationship Id="rId180" Type="http://schemas.openxmlformats.org/officeDocument/2006/relationships/image" Target="../media/image2073.png"/><Relationship Id="rId215" Type="http://schemas.openxmlformats.org/officeDocument/2006/relationships/customXml" Target="../ink/ink2117.xml"/><Relationship Id="rId236" Type="http://schemas.openxmlformats.org/officeDocument/2006/relationships/customXml" Target="../ink/ink2128.xml"/><Relationship Id="rId257" Type="http://schemas.openxmlformats.org/officeDocument/2006/relationships/image" Target="../media/image2111.png"/><Relationship Id="rId278" Type="http://schemas.openxmlformats.org/officeDocument/2006/relationships/customXml" Target="../ink/ink2149.xml"/><Relationship Id="rId42" Type="http://schemas.openxmlformats.org/officeDocument/2006/relationships/customXml" Target="../ink/ink2030.xml"/><Relationship Id="rId84" Type="http://schemas.openxmlformats.org/officeDocument/2006/relationships/customXml" Target="../ink/ink2051.xml"/><Relationship Id="rId138" Type="http://schemas.openxmlformats.org/officeDocument/2006/relationships/customXml" Target="../ink/ink2078.xml"/><Relationship Id="rId191" Type="http://schemas.openxmlformats.org/officeDocument/2006/relationships/customXml" Target="../ink/ink2105.xml"/><Relationship Id="rId205" Type="http://schemas.openxmlformats.org/officeDocument/2006/relationships/customXml" Target="../ink/ink2112.xml"/><Relationship Id="rId247" Type="http://schemas.openxmlformats.org/officeDocument/2006/relationships/image" Target="../media/image2106.png"/><Relationship Id="rId107" Type="http://schemas.openxmlformats.org/officeDocument/2006/relationships/image" Target="../media/image2038.png"/><Relationship Id="rId289" Type="http://schemas.openxmlformats.org/officeDocument/2006/relationships/image" Target="../media/image2127.png"/><Relationship Id="rId11" Type="http://schemas.openxmlformats.org/officeDocument/2006/relationships/image" Target="../media/image1990.png"/><Relationship Id="rId53" Type="http://schemas.openxmlformats.org/officeDocument/2006/relationships/image" Target="../media/image2011.png"/><Relationship Id="rId149" Type="http://schemas.openxmlformats.org/officeDocument/2006/relationships/image" Target="../media/image2058.png"/><Relationship Id="rId95" Type="http://schemas.openxmlformats.org/officeDocument/2006/relationships/image" Target="../media/image2032.png"/><Relationship Id="rId160" Type="http://schemas.openxmlformats.org/officeDocument/2006/relationships/customXml" Target="../ink/ink2089.xml"/><Relationship Id="rId216" Type="http://schemas.openxmlformats.org/officeDocument/2006/relationships/image" Target="../media/image2091.png"/><Relationship Id="rId258" Type="http://schemas.openxmlformats.org/officeDocument/2006/relationships/customXml" Target="../ink/ink2139.xml"/><Relationship Id="rId22" Type="http://schemas.openxmlformats.org/officeDocument/2006/relationships/customXml" Target="../ink/ink2020.xml"/><Relationship Id="rId64" Type="http://schemas.openxmlformats.org/officeDocument/2006/relationships/customXml" Target="../ink/ink2041.xml"/><Relationship Id="rId118" Type="http://schemas.openxmlformats.org/officeDocument/2006/relationships/customXml" Target="../ink/ink2068.xml"/><Relationship Id="rId171" Type="http://schemas.openxmlformats.org/officeDocument/2006/relationships/image" Target="../media/image2069.png"/><Relationship Id="rId227" Type="http://schemas.openxmlformats.org/officeDocument/2006/relationships/image" Target="../media/image2096.png"/><Relationship Id="rId269" Type="http://schemas.openxmlformats.org/officeDocument/2006/relationships/image" Target="../media/image2117.png"/><Relationship Id="rId33" Type="http://schemas.openxmlformats.org/officeDocument/2006/relationships/image" Target="../media/image2001.png"/><Relationship Id="rId129" Type="http://schemas.openxmlformats.org/officeDocument/2006/relationships/image" Target="../media/image2048.png"/><Relationship Id="rId280" Type="http://schemas.openxmlformats.org/officeDocument/2006/relationships/customXml" Target="../ink/ink2150.xml"/></Relationships>
</file>

<file path=ppt/slides/_rels/slide34.xml.rels><?xml version="1.0" encoding="UTF-8" standalone="yes"?>
<Relationships xmlns="http://schemas.openxmlformats.org/package/2006/relationships"><Relationship Id="rId3" Type="http://schemas.openxmlformats.org/officeDocument/2006/relationships/customXml" Target="../ink/ink2160.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133.png"/></Relationships>
</file>

<file path=ppt/slides/_rels/slide35.xml.rels><?xml version="1.0" encoding="UTF-8" standalone="yes"?>
<Relationships xmlns="http://schemas.openxmlformats.org/package/2006/relationships"><Relationship Id="rId117" Type="http://schemas.openxmlformats.org/officeDocument/2006/relationships/image" Target="../media/image2190.png"/><Relationship Id="rId21" Type="http://schemas.openxmlformats.org/officeDocument/2006/relationships/image" Target="../media/image2143.png"/><Relationship Id="rId42" Type="http://schemas.openxmlformats.org/officeDocument/2006/relationships/customXml" Target="../ink/ink2180.xml"/><Relationship Id="rId63" Type="http://schemas.openxmlformats.org/officeDocument/2006/relationships/image" Target="../media/image2164.png"/><Relationship Id="rId84" Type="http://schemas.openxmlformats.org/officeDocument/2006/relationships/customXml" Target="../ink/ink2201.xml"/><Relationship Id="rId138" Type="http://schemas.openxmlformats.org/officeDocument/2006/relationships/image" Target="../media/image2200.png"/><Relationship Id="rId107" Type="http://schemas.openxmlformats.org/officeDocument/2006/relationships/image" Target="../media/image2185.png"/><Relationship Id="rId11" Type="http://schemas.openxmlformats.org/officeDocument/2006/relationships/image" Target="../media/image2138.png"/><Relationship Id="rId32" Type="http://schemas.openxmlformats.org/officeDocument/2006/relationships/customXml" Target="../ink/ink2175.xml"/><Relationship Id="rId53" Type="http://schemas.openxmlformats.org/officeDocument/2006/relationships/image" Target="../media/image2159.png"/><Relationship Id="rId74" Type="http://schemas.openxmlformats.org/officeDocument/2006/relationships/customXml" Target="../ink/ink2196.xml"/><Relationship Id="rId128" Type="http://schemas.openxmlformats.org/officeDocument/2006/relationships/customXml" Target="../ink/ink2223.xml"/><Relationship Id="rId5" Type="http://schemas.openxmlformats.org/officeDocument/2006/relationships/image" Target="../media/image2135.png"/><Relationship Id="rId90" Type="http://schemas.openxmlformats.org/officeDocument/2006/relationships/customXml" Target="../ink/ink2204.xml"/><Relationship Id="rId95" Type="http://schemas.openxmlformats.org/officeDocument/2006/relationships/image" Target="../media/image2180.png"/><Relationship Id="rId22" Type="http://schemas.openxmlformats.org/officeDocument/2006/relationships/customXml" Target="../ink/ink2170.xml"/><Relationship Id="rId27" Type="http://schemas.openxmlformats.org/officeDocument/2006/relationships/image" Target="../media/image2146.png"/><Relationship Id="rId43" Type="http://schemas.openxmlformats.org/officeDocument/2006/relationships/image" Target="../media/image2154.png"/><Relationship Id="rId48" Type="http://schemas.openxmlformats.org/officeDocument/2006/relationships/customXml" Target="../ink/ink2183.xml"/><Relationship Id="rId64" Type="http://schemas.openxmlformats.org/officeDocument/2006/relationships/customXml" Target="../ink/ink2191.xml"/><Relationship Id="rId69" Type="http://schemas.openxmlformats.org/officeDocument/2006/relationships/image" Target="../media/image2167.png"/><Relationship Id="rId113" Type="http://schemas.openxmlformats.org/officeDocument/2006/relationships/image" Target="../media/image2188.png"/><Relationship Id="rId118" Type="http://schemas.openxmlformats.org/officeDocument/2006/relationships/customXml" Target="../ink/ink2218.xml"/><Relationship Id="rId134" Type="http://schemas.openxmlformats.org/officeDocument/2006/relationships/image" Target="../media/image2198.png"/><Relationship Id="rId139" Type="http://schemas.openxmlformats.org/officeDocument/2006/relationships/customXml" Target="../ink/ink2229.xml"/><Relationship Id="rId80" Type="http://schemas.openxmlformats.org/officeDocument/2006/relationships/customXml" Target="../ink/ink2199.xml"/><Relationship Id="rId85" Type="http://schemas.openxmlformats.org/officeDocument/2006/relationships/image" Target="../media/image2175.png"/><Relationship Id="rId12" Type="http://schemas.openxmlformats.org/officeDocument/2006/relationships/customXml" Target="../ink/ink2165.xml"/><Relationship Id="rId17" Type="http://schemas.openxmlformats.org/officeDocument/2006/relationships/image" Target="../media/image2141.png"/><Relationship Id="rId33" Type="http://schemas.openxmlformats.org/officeDocument/2006/relationships/image" Target="../media/image2149.png"/><Relationship Id="rId38" Type="http://schemas.openxmlformats.org/officeDocument/2006/relationships/customXml" Target="../ink/ink2178.xml"/><Relationship Id="rId59" Type="http://schemas.openxmlformats.org/officeDocument/2006/relationships/image" Target="../media/image2162.png"/><Relationship Id="rId103" Type="http://schemas.openxmlformats.org/officeDocument/2006/relationships/image" Target="../media/image2183.png"/><Relationship Id="rId108" Type="http://schemas.openxmlformats.org/officeDocument/2006/relationships/customXml" Target="../ink/ink2213.xml"/><Relationship Id="rId124" Type="http://schemas.openxmlformats.org/officeDocument/2006/relationships/customXml" Target="../ink/ink2221.xml"/><Relationship Id="rId129" Type="http://schemas.openxmlformats.org/officeDocument/2006/relationships/image" Target="../media/image2196.png"/><Relationship Id="rId54" Type="http://schemas.openxmlformats.org/officeDocument/2006/relationships/customXml" Target="../ink/ink2186.xml"/><Relationship Id="rId70" Type="http://schemas.openxmlformats.org/officeDocument/2006/relationships/customXml" Target="../ink/ink2194.xml"/><Relationship Id="rId75" Type="http://schemas.openxmlformats.org/officeDocument/2006/relationships/image" Target="../media/image2170.png"/><Relationship Id="rId91" Type="http://schemas.openxmlformats.org/officeDocument/2006/relationships/image" Target="../media/image2178.png"/><Relationship Id="rId96" Type="http://schemas.openxmlformats.org/officeDocument/2006/relationships/customXml" Target="../ink/ink2207.xml"/><Relationship Id="rId140" Type="http://schemas.openxmlformats.org/officeDocument/2006/relationships/image" Target="../media/image2201.png"/><Relationship Id="rId145" Type="http://schemas.openxmlformats.org/officeDocument/2006/relationships/customXml" Target="../ink/ink2232.xml"/><Relationship Id="rId1" Type="http://schemas.openxmlformats.org/officeDocument/2006/relationships/slideLayout" Target="../slideLayouts/slideLayout7.xml"/><Relationship Id="rId6" Type="http://schemas.openxmlformats.org/officeDocument/2006/relationships/customXml" Target="../ink/ink2162.xml"/><Relationship Id="rId23" Type="http://schemas.openxmlformats.org/officeDocument/2006/relationships/image" Target="../media/image2144.png"/><Relationship Id="rId28" Type="http://schemas.openxmlformats.org/officeDocument/2006/relationships/customXml" Target="../ink/ink2173.xml"/><Relationship Id="rId49" Type="http://schemas.openxmlformats.org/officeDocument/2006/relationships/image" Target="../media/image2157.png"/><Relationship Id="rId114" Type="http://schemas.openxmlformats.org/officeDocument/2006/relationships/customXml" Target="../ink/ink2216.xml"/><Relationship Id="rId119" Type="http://schemas.openxmlformats.org/officeDocument/2006/relationships/image" Target="../media/image2191.png"/><Relationship Id="rId44" Type="http://schemas.openxmlformats.org/officeDocument/2006/relationships/customXml" Target="../ink/ink2181.xml"/><Relationship Id="rId60" Type="http://schemas.openxmlformats.org/officeDocument/2006/relationships/customXml" Target="../ink/ink2189.xml"/><Relationship Id="rId65" Type="http://schemas.openxmlformats.org/officeDocument/2006/relationships/image" Target="../media/image2165.png"/><Relationship Id="rId81" Type="http://schemas.openxmlformats.org/officeDocument/2006/relationships/image" Target="../media/image2173.png"/><Relationship Id="rId86" Type="http://schemas.openxmlformats.org/officeDocument/2006/relationships/customXml" Target="../ink/ink2202.xml"/><Relationship Id="rId130" Type="http://schemas.openxmlformats.org/officeDocument/2006/relationships/customXml" Target="../ink/ink2224.xml"/><Relationship Id="rId135" Type="http://schemas.openxmlformats.org/officeDocument/2006/relationships/customXml" Target="../ink/ink2227.xml"/><Relationship Id="rId13" Type="http://schemas.openxmlformats.org/officeDocument/2006/relationships/image" Target="../media/image2139.png"/><Relationship Id="rId18" Type="http://schemas.openxmlformats.org/officeDocument/2006/relationships/customXml" Target="../ink/ink2168.xml"/><Relationship Id="rId39" Type="http://schemas.openxmlformats.org/officeDocument/2006/relationships/image" Target="../media/image2152.png"/><Relationship Id="rId109" Type="http://schemas.openxmlformats.org/officeDocument/2006/relationships/image" Target="../media/image2186.png"/><Relationship Id="rId34" Type="http://schemas.openxmlformats.org/officeDocument/2006/relationships/customXml" Target="../ink/ink2176.xml"/><Relationship Id="rId50" Type="http://schemas.openxmlformats.org/officeDocument/2006/relationships/customXml" Target="../ink/ink2184.xml"/><Relationship Id="rId55" Type="http://schemas.openxmlformats.org/officeDocument/2006/relationships/image" Target="../media/image2160.png"/><Relationship Id="rId76" Type="http://schemas.openxmlformats.org/officeDocument/2006/relationships/customXml" Target="../ink/ink2197.xml"/><Relationship Id="rId97" Type="http://schemas.openxmlformats.org/officeDocument/2006/relationships/image" Target="../media/image2181.png"/><Relationship Id="rId104" Type="http://schemas.openxmlformats.org/officeDocument/2006/relationships/customXml" Target="../ink/ink2211.xml"/><Relationship Id="rId120" Type="http://schemas.openxmlformats.org/officeDocument/2006/relationships/customXml" Target="../ink/ink2219.xml"/><Relationship Id="rId125" Type="http://schemas.openxmlformats.org/officeDocument/2006/relationships/image" Target="../media/image2194.png"/><Relationship Id="rId141" Type="http://schemas.openxmlformats.org/officeDocument/2006/relationships/customXml" Target="../ink/ink2230.xml"/><Relationship Id="rId146" Type="http://schemas.openxmlformats.org/officeDocument/2006/relationships/image" Target="../media/image2204.png"/><Relationship Id="rId7" Type="http://schemas.openxmlformats.org/officeDocument/2006/relationships/image" Target="../media/image2136.png"/><Relationship Id="rId71" Type="http://schemas.openxmlformats.org/officeDocument/2006/relationships/image" Target="../media/image2168.png"/><Relationship Id="rId92" Type="http://schemas.openxmlformats.org/officeDocument/2006/relationships/customXml" Target="../ink/ink2205.xml"/><Relationship Id="rId2" Type="http://schemas.openxmlformats.org/officeDocument/2006/relationships/notesSlide" Target="../notesSlides/notesSlide31.xml"/><Relationship Id="rId29" Type="http://schemas.openxmlformats.org/officeDocument/2006/relationships/image" Target="../media/image2147.png"/><Relationship Id="rId24" Type="http://schemas.openxmlformats.org/officeDocument/2006/relationships/customXml" Target="../ink/ink2171.xml"/><Relationship Id="rId40" Type="http://schemas.openxmlformats.org/officeDocument/2006/relationships/customXml" Target="../ink/ink2179.xml"/><Relationship Id="rId45" Type="http://schemas.openxmlformats.org/officeDocument/2006/relationships/image" Target="../media/image2155.png"/><Relationship Id="rId66" Type="http://schemas.openxmlformats.org/officeDocument/2006/relationships/customXml" Target="../ink/ink2192.xml"/><Relationship Id="rId87" Type="http://schemas.openxmlformats.org/officeDocument/2006/relationships/image" Target="../media/image2176.png"/><Relationship Id="rId110" Type="http://schemas.openxmlformats.org/officeDocument/2006/relationships/customXml" Target="../ink/ink2214.xml"/><Relationship Id="rId115" Type="http://schemas.openxmlformats.org/officeDocument/2006/relationships/image" Target="../media/image2189.png"/><Relationship Id="rId131" Type="http://schemas.openxmlformats.org/officeDocument/2006/relationships/image" Target="../media/image2197.png"/><Relationship Id="rId136" Type="http://schemas.openxmlformats.org/officeDocument/2006/relationships/image" Target="../media/image2199.png"/><Relationship Id="rId61" Type="http://schemas.openxmlformats.org/officeDocument/2006/relationships/image" Target="../media/image2163.png"/><Relationship Id="rId82" Type="http://schemas.openxmlformats.org/officeDocument/2006/relationships/customXml" Target="../ink/ink2200.xml"/><Relationship Id="rId19" Type="http://schemas.openxmlformats.org/officeDocument/2006/relationships/image" Target="../media/image2142.png"/><Relationship Id="rId14" Type="http://schemas.openxmlformats.org/officeDocument/2006/relationships/customXml" Target="../ink/ink2166.xml"/><Relationship Id="rId30" Type="http://schemas.openxmlformats.org/officeDocument/2006/relationships/customXml" Target="../ink/ink2174.xml"/><Relationship Id="rId35" Type="http://schemas.openxmlformats.org/officeDocument/2006/relationships/image" Target="../media/image2150.png"/><Relationship Id="rId56" Type="http://schemas.openxmlformats.org/officeDocument/2006/relationships/customXml" Target="../ink/ink2187.xml"/><Relationship Id="rId77" Type="http://schemas.openxmlformats.org/officeDocument/2006/relationships/image" Target="../media/image2171.png"/><Relationship Id="rId100" Type="http://schemas.openxmlformats.org/officeDocument/2006/relationships/customXml" Target="../ink/ink2209.xml"/><Relationship Id="rId105" Type="http://schemas.openxmlformats.org/officeDocument/2006/relationships/image" Target="../media/image2184.png"/><Relationship Id="rId126" Type="http://schemas.openxmlformats.org/officeDocument/2006/relationships/customXml" Target="../ink/ink2222.xml"/><Relationship Id="rId147" Type="http://schemas.openxmlformats.org/officeDocument/2006/relationships/customXml" Target="../ink/ink2233.xml"/><Relationship Id="rId8" Type="http://schemas.openxmlformats.org/officeDocument/2006/relationships/customXml" Target="../ink/ink2163.xml"/><Relationship Id="rId51" Type="http://schemas.openxmlformats.org/officeDocument/2006/relationships/image" Target="../media/image2158.png"/><Relationship Id="rId72" Type="http://schemas.openxmlformats.org/officeDocument/2006/relationships/customXml" Target="../ink/ink2195.xml"/><Relationship Id="rId93" Type="http://schemas.openxmlformats.org/officeDocument/2006/relationships/image" Target="../media/image2179.png"/><Relationship Id="rId98" Type="http://schemas.openxmlformats.org/officeDocument/2006/relationships/customXml" Target="../ink/ink2208.xml"/><Relationship Id="rId121" Type="http://schemas.openxmlformats.org/officeDocument/2006/relationships/image" Target="../media/image2192.png"/><Relationship Id="rId142" Type="http://schemas.openxmlformats.org/officeDocument/2006/relationships/image" Target="../media/image2202.png"/><Relationship Id="rId3" Type="http://schemas.openxmlformats.org/officeDocument/2006/relationships/image" Target="../media/image2134.png"/><Relationship Id="rId25" Type="http://schemas.openxmlformats.org/officeDocument/2006/relationships/image" Target="../media/image2145.png"/><Relationship Id="rId46" Type="http://schemas.openxmlformats.org/officeDocument/2006/relationships/customXml" Target="../ink/ink2182.xml"/><Relationship Id="rId67" Type="http://schemas.openxmlformats.org/officeDocument/2006/relationships/image" Target="../media/image2166.png"/><Relationship Id="rId116" Type="http://schemas.openxmlformats.org/officeDocument/2006/relationships/customXml" Target="../ink/ink2217.xml"/><Relationship Id="rId137" Type="http://schemas.openxmlformats.org/officeDocument/2006/relationships/customXml" Target="../ink/ink2228.xml"/><Relationship Id="rId20" Type="http://schemas.openxmlformats.org/officeDocument/2006/relationships/customXml" Target="../ink/ink2169.xml"/><Relationship Id="rId41" Type="http://schemas.openxmlformats.org/officeDocument/2006/relationships/image" Target="../media/image2153.png"/><Relationship Id="rId62" Type="http://schemas.openxmlformats.org/officeDocument/2006/relationships/customXml" Target="../ink/ink2190.xml"/><Relationship Id="rId83" Type="http://schemas.openxmlformats.org/officeDocument/2006/relationships/image" Target="../media/image2174.png"/><Relationship Id="rId88" Type="http://schemas.openxmlformats.org/officeDocument/2006/relationships/customXml" Target="../ink/ink2203.xml"/><Relationship Id="rId111" Type="http://schemas.openxmlformats.org/officeDocument/2006/relationships/image" Target="../media/image2187.png"/><Relationship Id="rId132" Type="http://schemas.openxmlformats.org/officeDocument/2006/relationships/customXml" Target="../ink/ink2225.xml"/><Relationship Id="rId15" Type="http://schemas.openxmlformats.org/officeDocument/2006/relationships/image" Target="../media/image2140.png"/><Relationship Id="rId36" Type="http://schemas.openxmlformats.org/officeDocument/2006/relationships/customXml" Target="../ink/ink2177.xml"/><Relationship Id="rId57" Type="http://schemas.openxmlformats.org/officeDocument/2006/relationships/image" Target="../media/image2161.png"/><Relationship Id="rId106" Type="http://schemas.openxmlformats.org/officeDocument/2006/relationships/customXml" Target="../ink/ink2212.xml"/><Relationship Id="rId127" Type="http://schemas.openxmlformats.org/officeDocument/2006/relationships/image" Target="../media/image2195.png"/><Relationship Id="rId10" Type="http://schemas.openxmlformats.org/officeDocument/2006/relationships/customXml" Target="../ink/ink2164.xml"/><Relationship Id="rId31" Type="http://schemas.openxmlformats.org/officeDocument/2006/relationships/image" Target="../media/image2148.png"/><Relationship Id="rId52" Type="http://schemas.openxmlformats.org/officeDocument/2006/relationships/customXml" Target="../ink/ink2185.xml"/><Relationship Id="rId73" Type="http://schemas.openxmlformats.org/officeDocument/2006/relationships/image" Target="../media/image2169.png"/><Relationship Id="rId78" Type="http://schemas.openxmlformats.org/officeDocument/2006/relationships/customXml" Target="../ink/ink2198.xml"/><Relationship Id="rId94" Type="http://schemas.openxmlformats.org/officeDocument/2006/relationships/customXml" Target="../ink/ink2206.xml"/><Relationship Id="rId99" Type="http://schemas.openxmlformats.org/officeDocument/2006/relationships/image" Target="../media/image2182.png"/><Relationship Id="rId101" Type="http://schemas.openxmlformats.org/officeDocument/2006/relationships/image" Target="../media/image1092.png"/><Relationship Id="rId122" Type="http://schemas.openxmlformats.org/officeDocument/2006/relationships/customXml" Target="../ink/ink2220.xml"/><Relationship Id="rId143" Type="http://schemas.openxmlformats.org/officeDocument/2006/relationships/customXml" Target="../ink/ink2231.xml"/><Relationship Id="rId148" Type="http://schemas.openxmlformats.org/officeDocument/2006/relationships/image" Target="../media/image2205.png"/><Relationship Id="rId4" Type="http://schemas.openxmlformats.org/officeDocument/2006/relationships/customXml" Target="../ink/ink2161.xml"/><Relationship Id="rId9" Type="http://schemas.openxmlformats.org/officeDocument/2006/relationships/image" Target="../media/image2137.png"/><Relationship Id="rId26" Type="http://schemas.openxmlformats.org/officeDocument/2006/relationships/customXml" Target="../ink/ink2172.xml"/><Relationship Id="rId47" Type="http://schemas.openxmlformats.org/officeDocument/2006/relationships/image" Target="../media/image2156.png"/><Relationship Id="rId68" Type="http://schemas.openxmlformats.org/officeDocument/2006/relationships/customXml" Target="../ink/ink2193.xml"/><Relationship Id="rId89" Type="http://schemas.openxmlformats.org/officeDocument/2006/relationships/image" Target="../media/image2177.png"/><Relationship Id="rId112" Type="http://schemas.openxmlformats.org/officeDocument/2006/relationships/customXml" Target="../ink/ink2215.xml"/><Relationship Id="rId133" Type="http://schemas.openxmlformats.org/officeDocument/2006/relationships/customXml" Target="../ink/ink2226.xml"/><Relationship Id="rId16" Type="http://schemas.openxmlformats.org/officeDocument/2006/relationships/customXml" Target="../ink/ink2167.xml"/><Relationship Id="rId37" Type="http://schemas.openxmlformats.org/officeDocument/2006/relationships/image" Target="../media/image2151.png"/><Relationship Id="rId58" Type="http://schemas.openxmlformats.org/officeDocument/2006/relationships/customXml" Target="../ink/ink2188.xml"/><Relationship Id="rId79" Type="http://schemas.openxmlformats.org/officeDocument/2006/relationships/image" Target="../media/image2172.png"/><Relationship Id="rId102" Type="http://schemas.openxmlformats.org/officeDocument/2006/relationships/customXml" Target="../ink/ink2210.xml"/><Relationship Id="rId123" Type="http://schemas.openxmlformats.org/officeDocument/2006/relationships/image" Target="../media/image2193.png"/><Relationship Id="rId144" Type="http://schemas.openxmlformats.org/officeDocument/2006/relationships/image" Target="../media/image22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3.xml"/><Relationship Id="rId7"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00.png"/><Relationship Id="rId5" Type="http://schemas.openxmlformats.org/officeDocument/2006/relationships/customXml" Target="../ink/ink4.xml"/><Relationship Id="rId4" Type="http://schemas.openxmlformats.org/officeDocument/2006/relationships/image" Target="../media/image3100.png"/></Relationships>
</file>

<file path=ppt/slides/_rels/slide8.xml.rels><?xml version="1.0" encoding="UTF-8" standalone="yes"?>
<Relationships xmlns="http://schemas.openxmlformats.org/package/2006/relationships"><Relationship Id="rId26" Type="http://schemas.openxmlformats.org/officeDocument/2006/relationships/customXml" Target="../ink/ink17.xml"/><Relationship Id="rId21" Type="http://schemas.openxmlformats.org/officeDocument/2006/relationships/image" Target="../media/image14.png"/><Relationship Id="rId42" Type="http://schemas.openxmlformats.org/officeDocument/2006/relationships/customXml" Target="../ink/ink25.xml"/><Relationship Id="rId47" Type="http://schemas.openxmlformats.org/officeDocument/2006/relationships/image" Target="../media/image27.png"/><Relationship Id="rId63" Type="http://schemas.openxmlformats.org/officeDocument/2006/relationships/image" Target="../media/image35.png"/><Relationship Id="rId68" Type="http://schemas.openxmlformats.org/officeDocument/2006/relationships/customXml" Target="../ink/ink38.xml"/><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12.xml"/><Relationship Id="rId29"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customXml" Target="../ink/ink16.xml"/><Relationship Id="rId32" Type="http://schemas.openxmlformats.org/officeDocument/2006/relationships/customXml" Target="../ink/ink20.xml"/><Relationship Id="rId37" Type="http://schemas.openxmlformats.org/officeDocument/2006/relationships/image" Target="../media/image22.png"/><Relationship Id="rId40" Type="http://schemas.openxmlformats.org/officeDocument/2006/relationships/customXml" Target="../ink/ink24.xml"/><Relationship Id="rId45" Type="http://schemas.openxmlformats.org/officeDocument/2006/relationships/image" Target="../media/image26.png"/><Relationship Id="rId53" Type="http://schemas.openxmlformats.org/officeDocument/2006/relationships/image" Target="../media/image30.png"/><Relationship Id="rId58" Type="http://schemas.openxmlformats.org/officeDocument/2006/relationships/customXml" Target="../ink/ink33.xml"/><Relationship Id="rId66" Type="http://schemas.openxmlformats.org/officeDocument/2006/relationships/customXml" Target="../ink/ink37.xml"/><Relationship Id="rId5" Type="http://schemas.openxmlformats.org/officeDocument/2006/relationships/image" Target="../media/image6.png"/><Relationship Id="rId61" Type="http://schemas.openxmlformats.org/officeDocument/2006/relationships/image" Target="../media/image34.png"/><Relationship Id="rId19" Type="http://schemas.openxmlformats.org/officeDocument/2006/relationships/image" Target="../media/image13.png"/><Relationship Id="rId14" Type="http://schemas.openxmlformats.org/officeDocument/2006/relationships/customXml" Target="../ink/ink11.xml"/><Relationship Id="rId22" Type="http://schemas.openxmlformats.org/officeDocument/2006/relationships/customXml" Target="../ink/ink15.xml"/><Relationship Id="rId27" Type="http://schemas.openxmlformats.org/officeDocument/2006/relationships/image" Target="../media/image17.png"/><Relationship Id="rId30" Type="http://schemas.openxmlformats.org/officeDocument/2006/relationships/customXml" Target="../ink/ink19.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8.xml"/><Relationship Id="rId56" Type="http://schemas.openxmlformats.org/officeDocument/2006/relationships/customXml" Target="../ink/ink32.xml"/><Relationship Id="rId64" Type="http://schemas.openxmlformats.org/officeDocument/2006/relationships/customXml" Target="../ink/ink36.xml"/><Relationship Id="rId69" Type="http://schemas.openxmlformats.org/officeDocument/2006/relationships/image" Target="../media/image38.png"/><Relationship Id="rId8" Type="http://schemas.openxmlformats.org/officeDocument/2006/relationships/customXml" Target="../ink/ink8.xml"/><Relationship Id="rId51" Type="http://schemas.openxmlformats.org/officeDocument/2006/relationships/image" Target="../media/image29.png"/><Relationship Id="rId3" Type="http://schemas.openxmlformats.org/officeDocument/2006/relationships/hyperlink" Target="https://www.aeaweb.org/articles?id=10.1257/jep.23.1.221" TargetMode="External"/><Relationship Id="rId12" Type="http://schemas.openxmlformats.org/officeDocument/2006/relationships/customXml" Target="../ink/ink10.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23.xml"/><Relationship Id="rId46" Type="http://schemas.openxmlformats.org/officeDocument/2006/relationships/customXml" Target="../ink/ink27.xml"/><Relationship Id="rId59" Type="http://schemas.openxmlformats.org/officeDocument/2006/relationships/image" Target="../media/image33.png"/><Relationship Id="rId67" Type="http://schemas.openxmlformats.org/officeDocument/2006/relationships/image" Target="../media/image37.png"/><Relationship Id="rId20" Type="http://schemas.openxmlformats.org/officeDocument/2006/relationships/customXml" Target="../ink/ink14.xml"/><Relationship Id="rId41" Type="http://schemas.openxmlformats.org/officeDocument/2006/relationships/image" Target="../media/image24.png"/><Relationship Id="rId54" Type="http://schemas.openxmlformats.org/officeDocument/2006/relationships/customXml" Target="../ink/ink31.xml"/><Relationship Id="rId62" Type="http://schemas.openxmlformats.org/officeDocument/2006/relationships/customXml" Target="../ink/ink35.xml"/><Relationship Id="rId1" Type="http://schemas.openxmlformats.org/officeDocument/2006/relationships/slideLayout" Target="../slideLayouts/slideLayout7.xml"/><Relationship Id="rId6" Type="http://schemas.openxmlformats.org/officeDocument/2006/relationships/customXml" Target="../ink/ink7.xml"/><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8.xml"/><Relationship Id="rId36" Type="http://schemas.openxmlformats.org/officeDocument/2006/relationships/customXml" Target="../ink/ink22.xml"/><Relationship Id="rId49" Type="http://schemas.openxmlformats.org/officeDocument/2006/relationships/image" Target="../media/image28.png"/><Relationship Id="rId57" Type="http://schemas.openxmlformats.org/officeDocument/2006/relationships/image" Target="../media/image32.png"/><Relationship Id="rId10" Type="http://schemas.openxmlformats.org/officeDocument/2006/relationships/customXml" Target="../ink/ink9.xml"/><Relationship Id="rId31" Type="http://schemas.openxmlformats.org/officeDocument/2006/relationships/image" Target="../media/image19.png"/><Relationship Id="rId44" Type="http://schemas.openxmlformats.org/officeDocument/2006/relationships/customXml" Target="../ink/ink26.xml"/><Relationship Id="rId52" Type="http://schemas.openxmlformats.org/officeDocument/2006/relationships/customXml" Target="../ink/ink30.xml"/><Relationship Id="rId60" Type="http://schemas.openxmlformats.org/officeDocument/2006/relationships/customXml" Target="../ink/ink34.xml"/><Relationship Id="rId65" Type="http://schemas.openxmlformats.org/officeDocument/2006/relationships/image" Target="../media/image36.png"/><Relationship Id="rId4" Type="http://schemas.openxmlformats.org/officeDocument/2006/relationships/customXml" Target="../ink/ink6.xml"/><Relationship Id="rId9"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customXml" Target="../ink/ink13.xml"/><Relationship Id="rId39" Type="http://schemas.openxmlformats.org/officeDocument/2006/relationships/image" Target="../media/image23.png"/><Relationship Id="rId34" Type="http://schemas.openxmlformats.org/officeDocument/2006/relationships/customXml" Target="../ink/ink21.xml"/><Relationship Id="rId50" Type="http://schemas.openxmlformats.org/officeDocument/2006/relationships/customXml" Target="../ink/ink29.xml"/><Relationship Id="rId55"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39.xml"/><Relationship Id="rId7" Type="http://schemas.openxmlformats.org/officeDocument/2006/relationships/customXml" Target="../ink/ink41.xml"/><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customXml" Target="../ink/ink43.xml"/><Relationship Id="rId5" Type="http://schemas.openxmlformats.org/officeDocument/2006/relationships/customXml" Target="../ink/ink40.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97CDA471-A5EE-4E61-BA8C-4DDC5CA3365B}"/>
              </a:ext>
            </a:extLst>
          </p:cNvPr>
          <p:cNvGrpSpPr/>
          <p:nvPr/>
        </p:nvGrpSpPr>
        <p:grpSpPr>
          <a:xfrm>
            <a:off x="11395413" y="321187"/>
            <a:ext cx="222480" cy="208440"/>
            <a:chOff x="11395413" y="321187"/>
            <a:chExt cx="222480" cy="20844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A07007A5-2AFE-4A97-B259-63EF4512ECC0}"/>
                    </a:ext>
                  </a:extLst>
                </p14:cNvPr>
                <p14:cNvContentPartPr/>
                <p14:nvPr/>
              </p14:nvContentPartPr>
              <p14:xfrm>
                <a:off x="11428173" y="338107"/>
                <a:ext cx="140760" cy="191520"/>
              </p14:xfrm>
            </p:contentPart>
          </mc:Choice>
          <mc:Fallback>
            <p:pic>
              <p:nvPicPr>
                <p:cNvPr id="2" name="Freihand 1">
                  <a:extLst>
                    <a:ext uri="{FF2B5EF4-FFF2-40B4-BE49-F238E27FC236}">
                      <a16:creationId xmlns:a16="http://schemas.microsoft.com/office/drawing/2014/main" id="{A07007A5-2AFE-4A97-B259-63EF4512ECC0}"/>
                    </a:ext>
                  </a:extLst>
                </p:cNvPr>
                <p:cNvPicPr/>
                <p:nvPr/>
              </p:nvPicPr>
              <p:blipFill>
                <a:blip r:embed="rId6"/>
                <a:stretch>
                  <a:fillRect/>
                </a:stretch>
              </p:blipFill>
              <p:spPr>
                <a:xfrm>
                  <a:off x="11423853" y="333787"/>
                  <a:ext cx="1494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22E69D83-939B-40AD-9963-9901126D84AB}"/>
                    </a:ext>
                  </a:extLst>
                </p14:cNvPr>
                <p14:cNvContentPartPr/>
                <p14:nvPr/>
              </p14:nvContentPartPr>
              <p14:xfrm>
                <a:off x="11395413" y="321187"/>
                <a:ext cx="222480" cy="200160"/>
              </p14:xfrm>
            </p:contentPart>
          </mc:Choice>
          <mc:Fallback>
            <p:pic>
              <p:nvPicPr>
                <p:cNvPr id="3" name="Freihand 2">
                  <a:extLst>
                    <a:ext uri="{FF2B5EF4-FFF2-40B4-BE49-F238E27FC236}">
                      <a16:creationId xmlns:a16="http://schemas.microsoft.com/office/drawing/2014/main" id="{22E69D83-939B-40AD-9963-9901126D84AB}"/>
                    </a:ext>
                  </a:extLst>
                </p:cNvPr>
                <p:cNvPicPr/>
                <p:nvPr/>
              </p:nvPicPr>
              <p:blipFill>
                <a:blip r:embed="rId8"/>
                <a:stretch>
                  <a:fillRect/>
                </a:stretch>
              </p:blipFill>
              <p:spPr>
                <a:xfrm>
                  <a:off x="11391093" y="316867"/>
                  <a:ext cx="231120" cy="20880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dirty="0">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dirty="0">
                <a:latin typeface="Times New Roman" panose="02020603050405020304" pitchFamily="18" charset="0"/>
                <a:cs typeface="Times New Roman" panose="02020603050405020304" pitchFamily="18" charset="0"/>
              </a:rPr>
              <a:t>Wirtschaftspolitikerin</a:t>
            </a:r>
            <a:r>
              <a:rPr lang="de-DE" sz="2903" dirty="0">
                <a:latin typeface="Times New Roman" panose="02020603050405020304" pitchFamily="18" charset="0"/>
                <a:cs typeface="Times New Roman" panose="02020603050405020304" pitchFamily="18" charset="0"/>
              </a:rPr>
              <a:t>.</a:t>
            </a: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8987C83-D689-4EF3-B10A-6D0FF68732FF}"/>
                  </a:ext>
                </a:extLst>
              </p14:cNvPr>
              <p14:cNvContentPartPr/>
              <p14:nvPr/>
            </p14:nvContentPartPr>
            <p14:xfrm>
              <a:off x="2449773" y="2715907"/>
              <a:ext cx="4034520" cy="32040"/>
            </p14:xfrm>
          </p:contentPart>
        </mc:Choice>
        <mc:Fallback xmlns="">
          <p:pic>
            <p:nvPicPr>
              <p:cNvPr id="2" name="Freihand 1">
                <a:extLst>
                  <a:ext uri="{FF2B5EF4-FFF2-40B4-BE49-F238E27FC236}">
                    <a16:creationId xmlns:a16="http://schemas.microsoft.com/office/drawing/2014/main" id="{F8987C83-D689-4EF3-B10A-6D0FF68732FF}"/>
                  </a:ext>
                </a:extLst>
              </p:cNvPr>
              <p:cNvPicPr/>
              <p:nvPr/>
            </p:nvPicPr>
            <p:blipFill>
              <a:blip r:embed="rId4"/>
              <a:stretch>
                <a:fillRect/>
              </a:stretch>
            </p:blipFill>
            <p:spPr>
              <a:xfrm>
                <a:off x="2445453" y="2711587"/>
                <a:ext cx="4043160" cy="40680"/>
              </a:xfrm>
              <a:prstGeom prst="rect">
                <a:avLst/>
              </a:prstGeom>
            </p:spPr>
          </p:pic>
        </mc:Fallback>
      </mc:AlternateContent>
      <p:grpSp>
        <p:nvGrpSpPr>
          <p:cNvPr id="12" name="Gruppieren 11">
            <a:extLst>
              <a:ext uri="{FF2B5EF4-FFF2-40B4-BE49-F238E27FC236}">
                <a16:creationId xmlns:a16="http://schemas.microsoft.com/office/drawing/2014/main" id="{E59920D0-15E3-4C5A-BF59-F32E65CD5801}"/>
              </a:ext>
            </a:extLst>
          </p:cNvPr>
          <p:cNvGrpSpPr/>
          <p:nvPr/>
        </p:nvGrpSpPr>
        <p:grpSpPr>
          <a:xfrm>
            <a:off x="6704613" y="2231347"/>
            <a:ext cx="1023840" cy="300240"/>
            <a:chOff x="6704613" y="2231347"/>
            <a:chExt cx="1023840" cy="3002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F7CABE9-67A8-47EC-874F-496B18E32858}"/>
                    </a:ext>
                  </a:extLst>
                </p14:cNvPr>
                <p14:cNvContentPartPr/>
                <p14:nvPr/>
              </p14:nvContentPartPr>
              <p14:xfrm>
                <a:off x="6704613" y="2380747"/>
                <a:ext cx="165960" cy="150840"/>
              </p14:xfrm>
            </p:contentPart>
          </mc:Choice>
          <mc:Fallback xmlns="">
            <p:pic>
              <p:nvPicPr>
                <p:cNvPr id="3" name="Freihand 2">
                  <a:extLst>
                    <a:ext uri="{FF2B5EF4-FFF2-40B4-BE49-F238E27FC236}">
                      <a16:creationId xmlns:a16="http://schemas.microsoft.com/office/drawing/2014/main" id="{FF7CABE9-67A8-47EC-874F-496B18E32858}"/>
                    </a:ext>
                  </a:extLst>
                </p:cNvPr>
                <p:cNvPicPr/>
                <p:nvPr/>
              </p:nvPicPr>
              <p:blipFill>
                <a:blip r:embed="rId6"/>
                <a:stretch>
                  <a:fillRect/>
                </a:stretch>
              </p:blipFill>
              <p:spPr>
                <a:xfrm>
                  <a:off x="6700293" y="2376427"/>
                  <a:ext cx="174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F9A6262-2023-4777-885B-75E64950A049}"/>
                    </a:ext>
                  </a:extLst>
                </p14:cNvPr>
                <p14:cNvContentPartPr/>
                <p14:nvPr/>
              </p14:nvContentPartPr>
              <p14:xfrm>
                <a:off x="6908733" y="2385787"/>
                <a:ext cx="322920" cy="140400"/>
              </p14:xfrm>
            </p:contentPart>
          </mc:Choice>
          <mc:Fallback xmlns="">
            <p:pic>
              <p:nvPicPr>
                <p:cNvPr id="5" name="Freihand 4">
                  <a:extLst>
                    <a:ext uri="{FF2B5EF4-FFF2-40B4-BE49-F238E27FC236}">
                      <a16:creationId xmlns:a16="http://schemas.microsoft.com/office/drawing/2014/main" id="{2F9A6262-2023-4777-885B-75E64950A049}"/>
                    </a:ext>
                  </a:extLst>
                </p:cNvPr>
                <p:cNvPicPr/>
                <p:nvPr/>
              </p:nvPicPr>
              <p:blipFill>
                <a:blip r:embed="rId8"/>
                <a:stretch>
                  <a:fillRect/>
                </a:stretch>
              </p:blipFill>
              <p:spPr>
                <a:xfrm>
                  <a:off x="6904413" y="2381467"/>
                  <a:ext cx="331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5C943D8-77C2-44F7-9925-FFB3E7512046}"/>
                    </a:ext>
                  </a:extLst>
                </p14:cNvPr>
                <p14:cNvContentPartPr/>
                <p14:nvPr/>
              </p14:nvContentPartPr>
              <p14:xfrm>
                <a:off x="7259373" y="2287507"/>
                <a:ext cx="214560" cy="203760"/>
              </p14:xfrm>
            </p:contentPart>
          </mc:Choice>
          <mc:Fallback xmlns="">
            <p:pic>
              <p:nvPicPr>
                <p:cNvPr id="8" name="Freihand 7">
                  <a:extLst>
                    <a:ext uri="{FF2B5EF4-FFF2-40B4-BE49-F238E27FC236}">
                      <a16:creationId xmlns:a16="http://schemas.microsoft.com/office/drawing/2014/main" id="{95C943D8-77C2-44F7-9925-FFB3E7512046}"/>
                    </a:ext>
                  </a:extLst>
                </p:cNvPr>
                <p:cNvPicPr/>
                <p:nvPr/>
              </p:nvPicPr>
              <p:blipFill>
                <a:blip r:embed="rId10"/>
                <a:stretch>
                  <a:fillRect/>
                </a:stretch>
              </p:blipFill>
              <p:spPr>
                <a:xfrm>
                  <a:off x="7255053" y="2283187"/>
                  <a:ext cx="223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A12A71A2-7AC8-4DA4-B0EB-428BA779DF56}"/>
                    </a:ext>
                  </a:extLst>
                </p14:cNvPr>
                <p14:cNvContentPartPr/>
                <p14:nvPr/>
              </p14:nvContentPartPr>
              <p14:xfrm>
                <a:off x="7187373" y="2319547"/>
                <a:ext cx="99720" cy="33480"/>
              </p14:xfrm>
            </p:contentPart>
          </mc:Choice>
          <mc:Fallback xmlns="">
            <p:pic>
              <p:nvPicPr>
                <p:cNvPr id="9" name="Freihand 8">
                  <a:extLst>
                    <a:ext uri="{FF2B5EF4-FFF2-40B4-BE49-F238E27FC236}">
                      <a16:creationId xmlns:a16="http://schemas.microsoft.com/office/drawing/2014/main" id="{A12A71A2-7AC8-4DA4-B0EB-428BA779DF56}"/>
                    </a:ext>
                  </a:extLst>
                </p:cNvPr>
                <p:cNvPicPr/>
                <p:nvPr/>
              </p:nvPicPr>
              <p:blipFill>
                <a:blip r:embed="rId12"/>
                <a:stretch>
                  <a:fillRect/>
                </a:stretch>
              </p:blipFill>
              <p:spPr>
                <a:xfrm>
                  <a:off x="7183053" y="2315227"/>
                  <a:ext cx="108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3E1945E1-50F6-4C8C-AB7E-FB92BB2CD7F0}"/>
                    </a:ext>
                  </a:extLst>
                </p14:cNvPr>
                <p14:cNvContentPartPr/>
                <p14:nvPr/>
              </p14:nvContentPartPr>
              <p14:xfrm>
                <a:off x="7446213" y="2231347"/>
                <a:ext cx="282240" cy="231480"/>
              </p14:xfrm>
            </p:contentPart>
          </mc:Choice>
          <mc:Fallback xmlns="">
            <p:pic>
              <p:nvPicPr>
                <p:cNvPr id="11" name="Freihand 10">
                  <a:extLst>
                    <a:ext uri="{FF2B5EF4-FFF2-40B4-BE49-F238E27FC236}">
                      <a16:creationId xmlns:a16="http://schemas.microsoft.com/office/drawing/2014/main" id="{3E1945E1-50F6-4C8C-AB7E-FB92BB2CD7F0}"/>
                    </a:ext>
                  </a:extLst>
                </p:cNvPr>
                <p:cNvPicPr/>
                <p:nvPr/>
              </p:nvPicPr>
              <p:blipFill>
                <a:blip r:embed="rId14"/>
                <a:stretch>
                  <a:fillRect/>
                </a:stretch>
              </p:blipFill>
              <p:spPr>
                <a:xfrm>
                  <a:off x="7441893" y="2227027"/>
                  <a:ext cx="290880" cy="24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C6CB6EF0-2041-47D8-A2DF-ABB53BEFCF5D}"/>
                  </a:ext>
                </a:extLst>
              </p14:cNvPr>
              <p14:cNvContentPartPr/>
              <p14:nvPr/>
            </p14:nvContentPartPr>
            <p14:xfrm>
              <a:off x="4952853" y="3871867"/>
              <a:ext cx="2462760" cy="104760"/>
            </p14:xfrm>
          </p:contentPart>
        </mc:Choice>
        <mc:Fallback xmlns="">
          <p:pic>
            <p:nvPicPr>
              <p:cNvPr id="13" name="Freihand 12">
                <a:extLst>
                  <a:ext uri="{FF2B5EF4-FFF2-40B4-BE49-F238E27FC236}">
                    <a16:creationId xmlns:a16="http://schemas.microsoft.com/office/drawing/2014/main" id="{C6CB6EF0-2041-47D8-A2DF-ABB53BEFCF5D}"/>
                  </a:ext>
                </a:extLst>
              </p:cNvPr>
              <p:cNvPicPr/>
              <p:nvPr/>
            </p:nvPicPr>
            <p:blipFill>
              <a:blip r:embed="rId16"/>
              <a:stretch>
                <a:fillRect/>
              </a:stretch>
            </p:blipFill>
            <p:spPr>
              <a:xfrm>
                <a:off x="4948533" y="3867547"/>
                <a:ext cx="2471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AFFAB48-C747-4C9F-9785-90328059CC6D}"/>
                  </a:ext>
                </a:extLst>
              </p14:cNvPr>
              <p14:cNvContentPartPr/>
              <p14:nvPr/>
            </p14:nvContentPartPr>
            <p14:xfrm>
              <a:off x="3644973" y="4434547"/>
              <a:ext cx="3964320" cy="79200"/>
            </p14:xfrm>
          </p:contentPart>
        </mc:Choice>
        <mc:Fallback xmlns="">
          <p:pic>
            <p:nvPicPr>
              <p:cNvPr id="14" name="Freihand 13">
                <a:extLst>
                  <a:ext uri="{FF2B5EF4-FFF2-40B4-BE49-F238E27FC236}">
                    <a16:creationId xmlns:a16="http://schemas.microsoft.com/office/drawing/2014/main" id="{2AFFAB48-C747-4C9F-9785-90328059CC6D}"/>
                  </a:ext>
                </a:extLst>
              </p:cNvPr>
              <p:cNvPicPr/>
              <p:nvPr/>
            </p:nvPicPr>
            <p:blipFill>
              <a:blip r:embed="rId18"/>
              <a:stretch>
                <a:fillRect/>
              </a:stretch>
            </p:blipFill>
            <p:spPr>
              <a:xfrm>
                <a:off x="3640653" y="4430227"/>
                <a:ext cx="3972960" cy="8784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705368"/>
            <a:ext cx="8601740" cy="5801758"/>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Fabrikanten von Elektroautos müssen stärker an den Kosten, die die daraus resultierenden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500 Mrd. Euro für Infrastruktur und Klima-folgen, senkt aufgrund daraus resultierender steigender Zinsbelastung des Staatshaushalts den Handlungsspielraum für die zukünftige Generationen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5" name="Gruppieren 74">
            <a:extLst>
              <a:ext uri="{FF2B5EF4-FFF2-40B4-BE49-F238E27FC236}">
                <a16:creationId xmlns:a16="http://schemas.microsoft.com/office/drawing/2014/main" id="{F72D6FA1-00D6-424D-B6CB-83A0AE544CD1}"/>
              </a:ext>
            </a:extLst>
          </p:cNvPr>
          <p:cNvGrpSpPr/>
          <p:nvPr/>
        </p:nvGrpSpPr>
        <p:grpSpPr>
          <a:xfrm>
            <a:off x="3160053" y="1071960"/>
            <a:ext cx="580320" cy="289080"/>
            <a:chOff x="3160053" y="1071960"/>
            <a:chExt cx="580320" cy="289080"/>
          </a:xfrm>
        </p:grpSpPr>
        <mc:AlternateContent xmlns:mc="http://schemas.openxmlformats.org/markup-compatibility/2006" xmlns:p14="http://schemas.microsoft.com/office/powerpoint/2010/main">
          <mc:Choice Requires="p14">
            <p:contentPart p14:bwMode="auto" r:id="rId3">
              <p14:nvContentPartPr>
                <p14:cNvPr id="68" name="Freihand 67">
                  <a:extLst>
                    <a:ext uri="{FF2B5EF4-FFF2-40B4-BE49-F238E27FC236}">
                      <a16:creationId xmlns:a16="http://schemas.microsoft.com/office/drawing/2014/main" id="{F6913F27-B5AA-4C8C-B983-980CADC75DAA}"/>
                    </a:ext>
                  </a:extLst>
                </p14:cNvPr>
                <p14:cNvContentPartPr/>
                <p14:nvPr/>
              </p14:nvContentPartPr>
              <p14:xfrm>
                <a:off x="3160053" y="1187520"/>
                <a:ext cx="99720" cy="173520"/>
              </p14:xfrm>
            </p:contentPart>
          </mc:Choice>
          <mc:Fallback xmlns="">
            <p:pic>
              <p:nvPicPr>
                <p:cNvPr id="68" name="Freihand 67">
                  <a:extLst>
                    <a:ext uri="{FF2B5EF4-FFF2-40B4-BE49-F238E27FC236}">
                      <a16:creationId xmlns:a16="http://schemas.microsoft.com/office/drawing/2014/main" id="{F6913F27-B5AA-4C8C-B983-980CADC75DAA}"/>
                    </a:ext>
                  </a:extLst>
                </p:cNvPr>
                <p:cNvPicPr/>
                <p:nvPr/>
              </p:nvPicPr>
              <p:blipFill>
                <a:blip r:embed="rId4"/>
                <a:stretch>
                  <a:fillRect/>
                </a:stretch>
              </p:blipFill>
              <p:spPr>
                <a:xfrm>
                  <a:off x="3155733" y="1183200"/>
                  <a:ext cx="108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9" name="Freihand 68">
                  <a:extLst>
                    <a:ext uri="{FF2B5EF4-FFF2-40B4-BE49-F238E27FC236}">
                      <a16:creationId xmlns:a16="http://schemas.microsoft.com/office/drawing/2014/main" id="{784A5282-80F2-4450-8F03-061A3D2CB880}"/>
                    </a:ext>
                  </a:extLst>
                </p14:cNvPr>
                <p14:cNvContentPartPr/>
                <p14:nvPr/>
              </p14:nvContentPartPr>
              <p14:xfrm>
                <a:off x="3263013" y="1219200"/>
                <a:ext cx="95040" cy="67320"/>
              </p14:xfrm>
            </p:contentPart>
          </mc:Choice>
          <mc:Fallback xmlns="">
            <p:pic>
              <p:nvPicPr>
                <p:cNvPr id="69" name="Freihand 68">
                  <a:extLst>
                    <a:ext uri="{FF2B5EF4-FFF2-40B4-BE49-F238E27FC236}">
                      <a16:creationId xmlns:a16="http://schemas.microsoft.com/office/drawing/2014/main" id="{784A5282-80F2-4450-8F03-061A3D2CB880}"/>
                    </a:ext>
                  </a:extLst>
                </p:cNvPr>
                <p:cNvPicPr/>
                <p:nvPr/>
              </p:nvPicPr>
              <p:blipFill>
                <a:blip r:embed="rId6"/>
                <a:stretch>
                  <a:fillRect/>
                </a:stretch>
              </p:blipFill>
              <p:spPr>
                <a:xfrm>
                  <a:off x="3258693" y="1214880"/>
                  <a:ext cx="103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0" name="Freihand 69">
                  <a:extLst>
                    <a:ext uri="{FF2B5EF4-FFF2-40B4-BE49-F238E27FC236}">
                      <a16:creationId xmlns:a16="http://schemas.microsoft.com/office/drawing/2014/main" id="{D8CFD221-E721-4E43-BF1E-4AAF5C12EF12}"/>
                    </a:ext>
                  </a:extLst>
                </p14:cNvPr>
                <p14:cNvContentPartPr/>
                <p14:nvPr/>
              </p14:nvContentPartPr>
              <p14:xfrm>
                <a:off x="3347613" y="1200480"/>
                <a:ext cx="65520" cy="87840"/>
              </p14:xfrm>
            </p:contentPart>
          </mc:Choice>
          <mc:Fallback xmlns="">
            <p:pic>
              <p:nvPicPr>
                <p:cNvPr id="70" name="Freihand 69">
                  <a:extLst>
                    <a:ext uri="{FF2B5EF4-FFF2-40B4-BE49-F238E27FC236}">
                      <a16:creationId xmlns:a16="http://schemas.microsoft.com/office/drawing/2014/main" id="{D8CFD221-E721-4E43-BF1E-4AAF5C12EF12}"/>
                    </a:ext>
                  </a:extLst>
                </p:cNvPr>
                <p:cNvPicPr/>
                <p:nvPr/>
              </p:nvPicPr>
              <p:blipFill>
                <a:blip r:embed="rId8"/>
                <a:stretch>
                  <a:fillRect/>
                </a:stretch>
              </p:blipFill>
              <p:spPr>
                <a:xfrm>
                  <a:off x="3343293" y="1196160"/>
                  <a:ext cx="74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1" name="Freihand 70">
                  <a:extLst>
                    <a:ext uri="{FF2B5EF4-FFF2-40B4-BE49-F238E27FC236}">
                      <a16:creationId xmlns:a16="http://schemas.microsoft.com/office/drawing/2014/main" id="{ABDE2E7A-E8EE-4773-B391-ECE2F0C875F1}"/>
                    </a:ext>
                  </a:extLst>
                </p14:cNvPr>
                <p14:cNvContentPartPr/>
                <p14:nvPr/>
              </p14:nvContentPartPr>
              <p14:xfrm>
                <a:off x="3453093" y="1196880"/>
                <a:ext cx="14400" cy="69120"/>
              </p14:xfrm>
            </p:contentPart>
          </mc:Choice>
          <mc:Fallback xmlns="">
            <p:pic>
              <p:nvPicPr>
                <p:cNvPr id="71" name="Freihand 70">
                  <a:extLst>
                    <a:ext uri="{FF2B5EF4-FFF2-40B4-BE49-F238E27FC236}">
                      <a16:creationId xmlns:a16="http://schemas.microsoft.com/office/drawing/2014/main" id="{ABDE2E7A-E8EE-4773-B391-ECE2F0C875F1}"/>
                    </a:ext>
                  </a:extLst>
                </p:cNvPr>
                <p:cNvPicPr/>
                <p:nvPr/>
              </p:nvPicPr>
              <p:blipFill>
                <a:blip r:embed="rId10"/>
                <a:stretch>
                  <a:fillRect/>
                </a:stretch>
              </p:blipFill>
              <p:spPr>
                <a:xfrm>
                  <a:off x="3448773" y="1192560"/>
                  <a:ext cx="23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2" name="Freihand 71">
                  <a:extLst>
                    <a:ext uri="{FF2B5EF4-FFF2-40B4-BE49-F238E27FC236}">
                      <a16:creationId xmlns:a16="http://schemas.microsoft.com/office/drawing/2014/main" id="{F2B0A54F-40FC-45EB-8EBD-44F8CDD322EB}"/>
                    </a:ext>
                  </a:extLst>
                </p14:cNvPr>
                <p14:cNvContentPartPr/>
                <p14:nvPr/>
              </p14:nvContentPartPr>
              <p14:xfrm>
                <a:off x="3520413" y="1116240"/>
                <a:ext cx="219960" cy="153000"/>
              </p14:xfrm>
            </p:contentPart>
          </mc:Choice>
          <mc:Fallback xmlns="">
            <p:pic>
              <p:nvPicPr>
                <p:cNvPr id="72" name="Freihand 71">
                  <a:extLst>
                    <a:ext uri="{FF2B5EF4-FFF2-40B4-BE49-F238E27FC236}">
                      <a16:creationId xmlns:a16="http://schemas.microsoft.com/office/drawing/2014/main" id="{F2B0A54F-40FC-45EB-8EBD-44F8CDD322EB}"/>
                    </a:ext>
                  </a:extLst>
                </p:cNvPr>
                <p:cNvPicPr/>
                <p:nvPr/>
              </p:nvPicPr>
              <p:blipFill>
                <a:blip r:embed="rId12"/>
                <a:stretch>
                  <a:fillRect/>
                </a:stretch>
              </p:blipFill>
              <p:spPr>
                <a:xfrm>
                  <a:off x="3516093" y="1111920"/>
                  <a:ext cx="228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3" name="Freihand 72">
                  <a:extLst>
                    <a:ext uri="{FF2B5EF4-FFF2-40B4-BE49-F238E27FC236}">
                      <a16:creationId xmlns:a16="http://schemas.microsoft.com/office/drawing/2014/main" id="{E13EACEA-B2F8-4478-80D9-E8A79A9272E7}"/>
                    </a:ext>
                  </a:extLst>
                </p14:cNvPr>
                <p14:cNvContentPartPr/>
                <p14:nvPr/>
              </p14:nvContentPartPr>
              <p14:xfrm>
                <a:off x="3595653" y="1091760"/>
                <a:ext cx="23760" cy="8280"/>
              </p14:xfrm>
            </p:contentPart>
          </mc:Choice>
          <mc:Fallback xmlns="">
            <p:pic>
              <p:nvPicPr>
                <p:cNvPr id="73" name="Freihand 72">
                  <a:extLst>
                    <a:ext uri="{FF2B5EF4-FFF2-40B4-BE49-F238E27FC236}">
                      <a16:creationId xmlns:a16="http://schemas.microsoft.com/office/drawing/2014/main" id="{E13EACEA-B2F8-4478-80D9-E8A79A9272E7}"/>
                    </a:ext>
                  </a:extLst>
                </p:cNvPr>
                <p:cNvPicPr/>
                <p:nvPr/>
              </p:nvPicPr>
              <p:blipFill>
                <a:blip r:embed="rId14"/>
                <a:stretch>
                  <a:fillRect/>
                </a:stretch>
              </p:blipFill>
              <p:spPr>
                <a:xfrm>
                  <a:off x="3591333" y="1087440"/>
                  <a:ext cx="324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4" name="Freihand 73">
                  <a:extLst>
                    <a:ext uri="{FF2B5EF4-FFF2-40B4-BE49-F238E27FC236}">
                      <a16:creationId xmlns:a16="http://schemas.microsoft.com/office/drawing/2014/main" id="{6F75B82B-9BAE-4C89-9702-D5B10D889C90}"/>
                    </a:ext>
                  </a:extLst>
                </p14:cNvPr>
                <p14:cNvContentPartPr/>
                <p14:nvPr/>
              </p14:nvContentPartPr>
              <p14:xfrm>
                <a:off x="3413133" y="1071960"/>
                <a:ext cx="30240" cy="31680"/>
              </p14:xfrm>
            </p:contentPart>
          </mc:Choice>
          <mc:Fallback xmlns="">
            <p:pic>
              <p:nvPicPr>
                <p:cNvPr id="74" name="Freihand 73">
                  <a:extLst>
                    <a:ext uri="{FF2B5EF4-FFF2-40B4-BE49-F238E27FC236}">
                      <a16:creationId xmlns:a16="http://schemas.microsoft.com/office/drawing/2014/main" id="{6F75B82B-9BAE-4C89-9702-D5B10D889C90}"/>
                    </a:ext>
                  </a:extLst>
                </p:cNvPr>
                <p:cNvPicPr/>
                <p:nvPr/>
              </p:nvPicPr>
              <p:blipFill>
                <a:blip r:embed="rId16"/>
                <a:stretch>
                  <a:fillRect/>
                </a:stretch>
              </p:blipFill>
              <p:spPr>
                <a:xfrm>
                  <a:off x="3408813" y="1067640"/>
                  <a:ext cx="38880" cy="40320"/>
                </a:xfrm>
                <a:prstGeom prst="rect">
                  <a:avLst/>
                </a:prstGeom>
              </p:spPr>
            </p:pic>
          </mc:Fallback>
        </mc:AlternateContent>
      </p:grpSp>
      <p:grpSp>
        <p:nvGrpSpPr>
          <p:cNvPr id="81" name="Gruppieren 80">
            <a:extLst>
              <a:ext uri="{FF2B5EF4-FFF2-40B4-BE49-F238E27FC236}">
                <a16:creationId xmlns:a16="http://schemas.microsoft.com/office/drawing/2014/main" id="{6089EE58-8651-4C74-88F3-CBAA99FA9A5B}"/>
              </a:ext>
            </a:extLst>
          </p:cNvPr>
          <p:cNvGrpSpPr/>
          <p:nvPr/>
        </p:nvGrpSpPr>
        <p:grpSpPr>
          <a:xfrm>
            <a:off x="9586053" y="62520"/>
            <a:ext cx="2150280" cy="1905840"/>
            <a:chOff x="9586053" y="62520"/>
            <a:chExt cx="2150280" cy="1905840"/>
          </a:xfrm>
        </p:grpSpPr>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C77AB4F2-C7C1-45A7-A359-3C2ABED22132}"/>
                    </a:ext>
                  </a:extLst>
                </p14:cNvPr>
                <p14:cNvContentPartPr/>
                <p14:nvPr/>
              </p14:nvContentPartPr>
              <p14:xfrm>
                <a:off x="11152413" y="1598280"/>
                <a:ext cx="86040" cy="90720"/>
              </p14:xfrm>
            </p:contentPart>
          </mc:Choice>
          <mc:Fallback xmlns="">
            <p:pic>
              <p:nvPicPr>
                <p:cNvPr id="25" name="Freihand 24">
                  <a:extLst>
                    <a:ext uri="{FF2B5EF4-FFF2-40B4-BE49-F238E27FC236}">
                      <a16:creationId xmlns:a16="http://schemas.microsoft.com/office/drawing/2014/main" id="{C77AB4F2-C7C1-45A7-A359-3C2ABED22132}"/>
                    </a:ext>
                  </a:extLst>
                </p:cNvPr>
                <p:cNvPicPr/>
                <p:nvPr/>
              </p:nvPicPr>
              <p:blipFill>
                <a:blip r:embed="rId18"/>
                <a:stretch>
                  <a:fillRect/>
                </a:stretch>
              </p:blipFill>
              <p:spPr>
                <a:xfrm>
                  <a:off x="11148093" y="1593960"/>
                  <a:ext cx="94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013D5579-D08D-4A1A-962E-9CDE5AD636E5}"/>
                    </a:ext>
                  </a:extLst>
                </p14:cNvPr>
                <p14:cNvContentPartPr/>
                <p14:nvPr/>
              </p14:nvContentPartPr>
              <p14:xfrm>
                <a:off x="11241693" y="1637520"/>
                <a:ext cx="117360" cy="71640"/>
              </p14:xfrm>
            </p:contentPart>
          </mc:Choice>
          <mc:Fallback xmlns="">
            <p:pic>
              <p:nvPicPr>
                <p:cNvPr id="26" name="Freihand 25">
                  <a:extLst>
                    <a:ext uri="{FF2B5EF4-FFF2-40B4-BE49-F238E27FC236}">
                      <a16:creationId xmlns:a16="http://schemas.microsoft.com/office/drawing/2014/main" id="{013D5579-D08D-4A1A-962E-9CDE5AD636E5}"/>
                    </a:ext>
                  </a:extLst>
                </p:cNvPr>
                <p:cNvPicPr/>
                <p:nvPr/>
              </p:nvPicPr>
              <p:blipFill>
                <a:blip r:embed="rId20"/>
                <a:stretch>
                  <a:fillRect/>
                </a:stretch>
              </p:blipFill>
              <p:spPr>
                <a:xfrm>
                  <a:off x="11237373" y="1633200"/>
                  <a:ext cx="1260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2C47655A-B7AA-4762-94FF-5559B9D66208}"/>
                    </a:ext>
                  </a:extLst>
                </p14:cNvPr>
                <p14:cNvContentPartPr/>
                <p14:nvPr/>
              </p14:nvContentPartPr>
              <p14:xfrm>
                <a:off x="11372373" y="1583160"/>
                <a:ext cx="76680" cy="141120"/>
              </p14:xfrm>
            </p:contentPart>
          </mc:Choice>
          <mc:Fallback xmlns="">
            <p:pic>
              <p:nvPicPr>
                <p:cNvPr id="27" name="Freihand 26">
                  <a:extLst>
                    <a:ext uri="{FF2B5EF4-FFF2-40B4-BE49-F238E27FC236}">
                      <a16:creationId xmlns:a16="http://schemas.microsoft.com/office/drawing/2014/main" id="{2C47655A-B7AA-4762-94FF-5559B9D66208}"/>
                    </a:ext>
                  </a:extLst>
                </p:cNvPr>
                <p:cNvPicPr/>
                <p:nvPr/>
              </p:nvPicPr>
              <p:blipFill>
                <a:blip r:embed="rId22"/>
                <a:stretch>
                  <a:fillRect/>
                </a:stretch>
              </p:blipFill>
              <p:spPr>
                <a:xfrm>
                  <a:off x="11368053" y="1578840"/>
                  <a:ext cx="853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50399F75-A9A7-44DF-A612-B91A619A9820}"/>
                    </a:ext>
                  </a:extLst>
                </p14:cNvPr>
                <p14:cNvContentPartPr/>
                <p14:nvPr/>
              </p14:nvContentPartPr>
              <p14:xfrm>
                <a:off x="11464533" y="1634640"/>
                <a:ext cx="271800" cy="59400"/>
              </p14:xfrm>
            </p:contentPart>
          </mc:Choice>
          <mc:Fallback xmlns="">
            <p:pic>
              <p:nvPicPr>
                <p:cNvPr id="28" name="Freihand 27">
                  <a:extLst>
                    <a:ext uri="{FF2B5EF4-FFF2-40B4-BE49-F238E27FC236}">
                      <a16:creationId xmlns:a16="http://schemas.microsoft.com/office/drawing/2014/main" id="{50399F75-A9A7-44DF-A612-B91A619A9820}"/>
                    </a:ext>
                  </a:extLst>
                </p:cNvPr>
                <p:cNvPicPr/>
                <p:nvPr/>
              </p:nvPicPr>
              <p:blipFill>
                <a:blip r:embed="rId24"/>
                <a:stretch>
                  <a:fillRect/>
                </a:stretch>
              </p:blipFill>
              <p:spPr>
                <a:xfrm>
                  <a:off x="11460213" y="1630320"/>
                  <a:ext cx="280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 name="Freihand 8">
                  <a:extLst>
                    <a:ext uri="{FF2B5EF4-FFF2-40B4-BE49-F238E27FC236}">
                      <a16:creationId xmlns:a16="http://schemas.microsoft.com/office/drawing/2014/main" id="{B2D07426-D044-40A2-BE30-B80D99303A9D}"/>
                    </a:ext>
                  </a:extLst>
                </p14:cNvPr>
                <p14:cNvContentPartPr/>
                <p14:nvPr/>
              </p14:nvContentPartPr>
              <p14:xfrm>
                <a:off x="11210373" y="1282560"/>
                <a:ext cx="168120" cy="151560"/>
              </p14:xfrm>
            </p:contentPart>
          </mc:Choice>
          <mc:Fallback xmlns="">
            <p:pic>
              <p:nvPicPr>
                <p:cNvPr id="9" name="Freihand 8">
                  <a:extLst>
                    <a:ext uri="{FF2B5EF4-FFF2-40B4-BE49-F238E27FC236}">
                      <a16:creationId xmlns:a16="http://schemas.microsoft.com/office/drawing/2014/main" id="{B2D07426-D044-40A2-BE30-B80D99303A9D}"/>
                    </a:ext>
                  </a:extLst>
                </p:cNvPr>
                <p:cNvPicPr/>
                <p:nvPr/>
              </p:nvPicPr>
              <p:blipFill>
                <a:blip r:embed="rId26"/>
                <a:stretch>
                  <a:fillRect/>
                </a:stretch>
              </p:blipFill>
              <p:spPr>
                <a:xfrm>
                  <a:off x="11206053" y="1278240"/>
                  <a:ext cx="176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 name="Freihand 1">
                  <a:extLst>
                    <a:ext uri="{FF2B5EF4-FFF2-40B4-BE49-F238E27FC236}">
                      <a16:creationId xmlns:a16="http://schemas.microsoft.com/office/drawing/2014/main" id="{1DE2AB60-D6ED-4C1D-9768-4AD3A27DBBFD}"/>
                    </a:ext>
                  </a:extLst>
                </p14:cNvPr>
                <p14:cNvContentPartPr/>
                <p14:nvPr/>
              </p14:nvContentPartPr>
              <p14:xfrm>
                <a:off x="10018773" y="412440"/>
                <a:ext cx="32040" cy="686160"/>
              </p14:xfrm>
            </p:contentPart>
          </mc:Choice>
          <mc:Fallback xmlns="">
            <p:pic>
              <p:nvPicPr>
                <p:cNvPr id="2" name="Freihand 1">
                  <a:extLst>
                    <a:ext uri="{FF2B5EF4-FFF2-40B4-BE49-F238E27FC236}">
                      <a16:creationId xmlns:a16="http://schemas.microsoft.com/office/drawing/2014/main" id="{1DE2AB60-D6ED-4C1D-9768-4AD3A27DBBFD}"/>
                    </a:ext>
                  </a:extLst>
                </p:cNvPr>
                <p:cNvPicPr/>
                <p:nvPr/>
              </p:nvPicPr>
              <p:blipFill>
                <a:blip r:embed="rId28"/>
                <a:stretch>
                  <a:fillRect/>
                </a:stretch>
              </p:blipFill>
              <p:spPr>
                <a:xfrm>
                  <a:off x="10014453" y="408120"/>
                  <a:ext cx="40680" cy="694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 name="Freihand 2">
                  <a:extLst>
                    <a:ext uri="{FF2B5EF4-FFF2-40B4-BE49-F238E27FC236}">
                      <a16:creationId xmlns:a16="http://schemas.microsoft.com/office/drawing/2014/main" id="{65BBE9DA-5E2E-41B1-8155-12750E3CA883}"/>
                    </a:ext>
                  </a:extLst>
                </p14:cNvPr>
                <p14:cNvContentPartPr/>
                <p14:nvPr/>
              </p14:nvContentPartPr>
              <p14:xfrm>
                <a:off x="9785493" y="1064400"/>
                <a:ext cx="1518480" cy="68400"/>
              </p14:xfrm>
            </p:contentPart>
          </mc:Choice>
          <mc:Fallback xmlns="">
            <p:pic>
              <p:nvPicPr>
                <p:cNvPr id="3" name="Freihand 2">
                  <a:extLst>
                    <a:ext uri="{FF2B5EF4-FFF2-40B4-BE49-F238E27FC236}">
                      <a16:creationId xmlns:a16="http://schemas.microsoft.com/office/drawing/2014/main" id="{65BBE9DA-5E2E-41B1-8155-12750E3CA883}"/>
                    </a:ext>
                  </a:extLst>
                </p:cNvPr>
                <p:cNvPicPr/>
                <p:nvPr/>
              </p:nvPicPr>
              <p:blipFill>
                <a:blip r:embed="rId30"/>
                <a:stretch>
                  <a:fillRect/>
                </a:stretch>
              </p:blipFill>
              <p:spPr>
                <a:xfrm>
                  <a:off x="9781173" y="1060080"/>
                  <a:ext cx="1527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 name="Freihand 3">
                  <a:extLst>
                    <a:ext uri="{FF2B5EF4-FFF2-40B4-BE49-F238E27FC236}">
                      <a16:creationId xmlns:a16="http://schemas.microsoft.com/office/drawing/2014/main" id="{619DE7D4-30F1-459E-B244-A9CBDC0698F2}"/>
                    </a:ext>
                  </a:extLst>
                </p14:cNvPr>
                <p14:cNvContentPartPr/>
                <p14:nvPr/>
              </p14:nvContentPartPr>
              <p14:xfrm>
                <a:off x="11324493" y="998520"/>
                <a:ext cx="153360" cy="183240"/>
              </p14:xfrm>
            </p:contentPart>
          </mc:Choice>
          <mc:Fallback xmlns="">
            <p:pic>
              <p:nvPicPr>
                <p:cNvPr id="4" name="Freihand 3">
                  <a:extLst>
                    <a:ext uri="{FF2B5EF4-FFF2-40B4-BE49-F238E27FC236}">
                      <a16:creationId xmlns:a16="http://schemas.microsoft.com/office/drawing/2014/main" id="{619DE7D4-30F1-459E-B244-A9CBDC0698F2}"/>
                    </a:ext>
                  </a:extLst>
                </p:cNvPr>
                <p:cNvPicPr/>
                <p:nvPr/>
              </p:nvPicPr>
              <p:blipFill>
                <a:blip r:embed="rId32"/>
                <a:stretch>
                  <a:fillRect/>
                </a:stretch>
              </p:blipFill>
              <p:spPr>
                <a:xfrm>
                  <a:off x="11320173" y="994200"/>
                  <a:ext cx="162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Freihand 4">
                  <a:extLst>
                    <a:ext uri="{FF2B5EF4-FFF2-40B4-BE49-F238E27FC236}">
                      <a16:creationId xmlns:a16="http://schemas.microsoft.com/office/drawing/2014/main" id="{42CD1C16-D455-4889-88E2-713C8675E8B3}"/>
                    </a:ext>
                  </a:extLst>
                </p14:cNvPr>
                <p14:cNvContentPartPr/>
                <p14:nvPr/>
              </p14:nvContentPartPr>
              <p14:xfrm>
                <a:off x="9923013" y="220920"/>
                <a:ext cx="235440" cy="220680"/>
              </p14:xfrm>
            </p:contentPart>
          </mc:Choice>
          <mc:Fallback xmlns="">
            <p:pic>
              <p:nvPicPr>
                <p:cNvPr id="5" name="Freihand 4">
                  <a:extLst>
                    <a:ext uri="{FF2B5EF4-FFF2-40B4-BE49-F238E27FC236}">
                      <a16:creationId xmlns:a16="http://schemas.microsoft.com/office/drawing/2014/main" id="{42CD1C16-D455-4889-88E2-713C8675E8B3}"/>
                    </a:ext>
                  </a:extLst>
                </p:cNvPr>
                <p:cNvPicPr/>
                <p:nvPr/>
              </p:nvPicPr>
              <p:blipFill>
                <a:blip r:embed="rId34"/>
                <a:stretch>
                  <a:fillRect/>
                </a:stretch>
              </p:blipFill>
              <p:spPr>
                <a:xfrm>
                  <a:off x="9918693" y="216600"/>
                  <a:ext cx="2440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 name="Freihand 11">
                  <a:extLst>
                    <a:ext uri="{FF2B5EF4-FFF2-40B4-BE49-F238E27FC236}">
                      <a16:creationId xmlns:a16="http://schemas.microsoft.com/office/drawing/2014/main" id="{EF98B30E-71C0-4914-8EB3-AA443E0BFF2E}"/>
                    </a:ext>
                  </a:extLst>
                </p14:cNvPr>
                <p14:cNvContentPartPr/>
                <p14:nvPr/>
              </p14:nvContentPartPr>
              <p14:xfrm>
                <a:off x="9744813" y="248280"/>
                <a:ext cx="10800" cy="50760"/>
              </p14:xfrm>
            </p:contentPart>
          </mc:Choice>
          <mc:Fallback xmlns="">
            <p:pic>
              <p:nvPicPr>
                <p:cNvPr id="12" name="Freihand 11">
                  <a:extLst>
                    <a:ext uri="{FF2B5EF4-FFF2-40B4-BE49-F238E27FC236}">
                      <a16:creationId xmlns:a16="http://schemas.microsoft.com/office/drawing/2014/main" id="{EF98B30E-71C0-4914-8EB3-AA443E0BFF2E}"/>
                    </a:ext>
                  </a:extLst>
                </p:cNvPr>
                <p:cNvPicPr/>
                <p:nvPr/>
              </p:nvPicPr>
              <p:blipFill>
                <a:blip r:embed="rId36"/>
                <a:stretch>
                  <a:fillRect/>
                </a:stretch>
              </p:blipFill>
              <p:spPr>
                <a:xfrm>
                  <a:off x="9740493" y="243960"/>
                  <a:ext cx="194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 name="Freihand 12">
                  <a:extLst>
                    <a:ext uri="{FF2B5EF4-FFF2-40B4-BE49-F238E27FC236}">
                      <a16:creationId xmlns:a16="http://schemas.microsoft.com/office/drawing/2014/main" id="{144ABF6B-B35B-4214-9C2F-E19530E38B0F}"/>
                    </a:ext>
                  </a:extLst>
                </p14:cNvPr>
                <p14:cNvContentPartPr/>
                <p14:nvPr/>
              </p14:nvContentPartPr>
              <p14:xfrm>
                <a:off x="9701613" y="168360"/>
                <a:ext cx="172440" cy="122760"/>
              </p14:xfrm>
            </p:contentPart>
          </mc:Choice>
          <mc:Fallback xmlns="">
            <p:pic>
              <p:nvPicPr>
                <p:cNvPr id="13" name="Freihand 12">
                  <a:extLst>
                    <a:ext uri="{FF2B5EF4-FFF2-40B4-BE49-F238E27FC236}">
                      <a16:creationId xmlns:a16="http://schemas.microsoft.com/office/drawing/2014/main" id="{144ABF6B-B35B-4214-9C2F-E19530E38B0F}"/>
                    </a:ext>
                  </a:extLst>
                </p:cNvPr>
                <p:cNvPicPr/>
                <p:nvPr/>
              </p:nvPicPr>
              <p:blipFill>
                <a:blip r:embed="rId38"/>
                <a:stretch>
                  <a:fillRect/>
                </a:stretch>
              </p:blipFill>
              <p:spPr>
                <a:xfrm>
                  <a:off x="9697293" y="164040"/>
                  <a:ext cx="181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 name="Freihand 14">
                  <a:extLst>
                    <a:ext uri="{FF2B5EF4-FFF2-40B4-BE49-F238E27FC236}">
                      <a16:creationId xmlns:a16="http://schemas.microsoft.com/office/drawing/2014/main" id="{80F9CC96-B8CA-46F6-BB6F-16F1E1447AB6}"/>
                    </a:ext>
                  </a:extLst>
                </p14:cNvPr>
                <p14:cNvContentPartPr/>
                <p14:nvPr/>
              </p14:nvContentPartPr>
              <p14:xfrm>
                <a:off x="10316853" y="355920"/>
                <a:ext cx="971280" cy="553320"/>
              </p14:xfrm>
            </p:contentPart>
          </mc:Choice>
          <mc:Fallback xmlns="">
            <p:pic>
              <p:nvPicPr>
                <p:cNvPr id="15" name="Freihand 14">
                  <a:extLst>
                    <a:ext uri="{FF2B5EF4-FFF2-40B4-BE49-F238E27FC236}">
                      <a16:creationId xmlns:a16="http://schemas.microsoft.com/office/drawing/2014/main" id="{80F9CC96-B8CA-46F6-BB6F-16F1E1447AB6}"/>
                    </a:ext>
                  </a:extLst>
                </p:cNvPr>
                <p:cNvPicPr/>
                <p:nvPr/>
              </p:nvPicPr>
              <p:blipFill>
                <a:blip r:embed="rId40"/>
                <a:stretch>
                  <a:fillRect/>
                </a:stretch>
              </p:blipFill>
              <p:spPr>
                <a:xfrm>
                  <a:off x="10312533" y="351600"/>
                  <a:ext cx="97992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7" name="Freihand 16">
                  <a:extLst>
                    <a:ext uri="{FF2B5EF4-FFF2-40B4-BE49-F238E27FC236}">
                      <a16:creationId xmlns:a16="http://schemas.microsoft.com/office/drawing/2014/main" id="{47E8225B-3DF4-48A7-A0BD-175E088F7471}"/>
                    </a:ext>
                  </a:extLst>
                </p14:cNvPr>
                <p14:cNvContentPartPr/>
                <p14:nvPr/>
              </p14:nvContentPartPr>
              <p14:xfrm>
                <a:off x="11485413" y="207600"/>
                <a:ext cx="104040" cy="149760"/>
              </p14:xfrm>
            </p:contentPart>
          </mc:Choice>
          <mc:Fallback xmlns="">
            <p:pic>
              <p:nvPicPr>
                <p:cNvPr id="17" name="Freihand 16">
                  <a:extLst>
                    <a:ext uri="{FF2B5EF4-FFF2-40B4-BE49-F238E27FC236}">
                      <a16:creationId xmlns:a16="http://schemas.microsoft.com/office/drawing/2014/main" id="{47E8225B-3DF4-48A7-A0BD-175E088F7471}"/>
                    </a:ext>
                  </a:extLst>
                </p:cNvPr>
                <p:cNvPicPr/>
                <p:nvPr/>
              </p:nvPicPr>
              <p:blipFill>
                <a:blip r:embed="rId42"/>
                <a:stretch>
                  <a:fillRect/>
                </a:stretch>
              </p:blipFill>
              <p:spPr>
                <a:xfrm>
                  <a:off x="11481093" y="203280"/>
                  <a:ext cx="112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8" name="Freihand 17">
                  <a:extLst>
                    <a:ext uri="{FF2B5EF4-FFF2-40B4-BE49-F238E27FC236}">
                      <a16:creationId xmlns:a16="http://schemas.microsoft.com/office/drawing/2014/main" id="{2372E64A-4A49-4C97-A6AF-CEEF87D31736}"/>
                    </a:ext>
                  </a:extLst>
                </p14:cNvPr>
                <p14:cNvContentPartPr/>
                <p14:nvPr/>
              </p14:nvContentPartPr>
              <p14:xfrm>
                <a:off x="11567853" y="205800"/>
                <a:ext cx="16200" cy="128520"/>
              </p14:xfrm>
            </p:contentPart>
          </mc:Choice>
          <mc:Fallback xmlns="">
            <p:pic>
              <p:nvPicPr>
                <p:cNvPr id="18" name="Freihand 17">
                  <a:extLst>
                    <a:ext uri="{FF2B5EF4-FFF2-40B4-BE49-F238E27FC236}">
                      <a16:creationId xmlns:a16="http://schemas.microsoft.com/office/drawing/2014/main" id="{2372E64A-4A49-4C97-A6AF-CEEF87D31736}"/>
                    </a:ext>
                  </a:extLst>
                </p:cNvPr>
                <p:cNvPicPr/>
                <p:nvPr/>
              </p:nvPicPr>
              <p:blipFill>
                <a:blip r:embed="rId44"/>
                <a:stretch>
                  <a:fillRect/>
                </a:stretch>
              </p:blipFill>
              <p:spPr>
                <a:xfrm>
                  <a:off x="11563533" y="201480"/>
                  <a:ext cx="24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 name="Freihand 18">
                  <a:extLst>
                    <a:ext uri="{FF2B5EF4-FFF2-40B4-BE49-F238E27FC236}">
                      <a16:creationId xmlns:a16="http://schemas.microsoft.com/office/drawing/2014/main" id="{A5DED6C4-D5DB-41D7-9448-37D7D534709B}"/>
                    </a:ext>
                  </a:extLst>
                </p14:cNvPr>
                <p14:cNvContentPartPr/>
                <p14:nvPr/>
              </p14:nvContentPartPr>
              <p14:xfrm>
                <a:off x="11529693" y="259440"/>
                <a:ext cx="113040" cy="26280"/>
              </p14:xfrm>
            </p:contentPart>
          </mc:Choice>
          <mc:Fallback xmlns="">
            <p:pic>
              <p:nvPicPr>
                <p:cNvPr id="19" name="Freihand 18">
                  <a:extLst>
                    <a:ext uri="{FF2B5EF4-FFF2-40B4-BE49-F238E27FC236}">
                      <a16:creationId xmlns:a16="http://schemas.microsoft.com/office/drawing/2014/main" id="{A5DED6C4-D5DB-41D7-9448-37D7D534709B}"/>
                    </a:ext>
                  </a:extLst>
                </p:cNvPr>
                <p:cNvPicPr/>
                <p:nvPr/>
              </p:nvPicPr>
              <p:blipFill>
                <a:blip r:embed="rId46"/>
                <a:stretch>
                  <a:fillRect/>
                </a:stretch>
              </p:blipFill>
              <p:spPr>
                <a:xfrm>
                  <a:off x="11525373" y="255120"/>
                  <a:ext cx="121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 name="Freihand 20">
                  <a:extLst>
                    <a:ext uri="{FF2B5EF4-FFF2-40B4-BE49-F238E27FC236}">
                      <a16:creationId xmlns:a16="http://schemas.microsoft.com/office/drawing/2014/main" id="{40D18A81-E9A7-4A46-B4BC-4BC3054193AF}"/>
                    </a:ext>
                  </a:extLst>
                </p14:cNvPr>
                <p14:cNvContentPartPr/>
                <p14:nvPr/>
              </p14:nvContentPartPr>
              <p14:xfrm>
                <a:off x="10485693" y="315960"/>
                <a:ext cx="578160" cy="606600"/>
              </p14:xfrm>
            </p:contentPart>
          </mc:Choice>
          <mc:Fallback xmlns="">
            <p:pic>
              <p:nvPicPr>
                <p:cNvPr id="21" name="Freihand 20">
                  <a:extLst>
                    <a:ext uri="{FF2B5EF4-FFF2-40B4-BE49-F238E27FC236}">
                      <a16:creationId xmlns:a16="http://schemas.microsoft.com/office/drawing/2014/main" id="{40D18A81-E9A7-4A46-B4BC-4BC3054193AF}"/>
                    </a:ext>
                  </a:extLst>
                </p:cNvPr>
                <p:cNvPicPr/>
                <p:nvPr/>
              </p:nvPicPr>
              <p:blipFill>
                <a:blip r:embed="rId48"/>
                <a:stretch>
                  <a:fillRect/>
                </a:stretch>
              </p:blipFill>
              <p:spPr>
                <a:xfrm>
                  <a:off x="10481373" y="311640"/>
                  <a:ext cx="586800" cy="615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EB1AB3E5-9D5F-4E4E-B7F8-B1D782E0D7D4}"/>
                    </a:ext>
                  </a:extLst>
                </p14:cNvPr>
                <p14:cNvContentPartPr/>
                <p14:nvPr/>
              </p14:nvContentPartPr>
              <p14:xfrm>
                <a:off x="11185893" y="782160"/>
                <a:ext cx="97200" cy="133200"/>
              </p14:xfrm>
            </p:contentPart>
          </mc:Choice>
          <mc:Fallback xmlns="">
            <p:pic>
              <p:nvPicPr>
                <p:cNvPr id="23" name="Freihand 22">
                  <a:extLst>
                    <a:ext uri="{FF2B5EF4-FFF2-40B4-BE49-F238E27FC236}">
                      <a16:creationId xmlns:a16="http://schemas.microsoft.com/office/drawing/2014/main" id="{EB1AB3E5-9D5F-4E4E-B7F8-B1D782E0D7D4}"/>
                    </a:ext>
                  </a:extLst>
                </p:cNvPr>
                <p:cNvPicPr/>
                <p:nvPr/>
              </p:nvPicPr>
              <p:blipFill>
                <a:blip r:embed="rId50"/>
                <a:stretch>
                  <a:fillRect/>
                </a:stretch>
              </p:blipFill>
              <p:spPr>
                <a:xfrm>
                  <a:off x="11181573" y="777840"/>
                  <a:ext cx="105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D31BE1D0-441D-42E9-B248-3BB21F65CA30}"/>
                    </a:ext>
                  </a:extLst>
                </p14:cNvPr>
                <p14:cNvContentPartPr/>
                <p14:nvPr/>
              </p14:nvContentPartPr>
              <p14:xfrm>
                <a:off x="9586053" y="79440"/>
                <a:ext cx="138600" cy="84600"/>
              </p14:xfrm>
            </p:contentPart>
          </mc:Choice>
          <mc:Fallback xmlns="">
            <p:pic>
              <p:nvPicPr>
                <p:cNvPr id="30" name="Freihand 29">
                  <a:extLst>
                    <a:ext uri="{FF2B5EF4-FFF2-40B4-BE49-F238E27FC236}">
                      <a16:creationId xmlns:a16="http://schemas.microsoft.com/office/drawing/2014/main" id="{D31BE1D0-441D-42E9-B248-3BB21F65CA30}"/>
                    </a:ext>
                  </a:extLst>
                </p:cNvPr>
                <p:cNvPicPr/>
                <p:nvPr/>
              </p:nvPicPr>
              <p:blipFill>
                <a:blip r:embed="rId52"/>
                <a:stretch>
                  <a:fillRect/>
                </a:stretch>
              </p:blipFill>
              <p:spPr>
                <a:xfrm>
                  <a:off x="9581733" y="75120"/>
                  <a:ext cx="1472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B120DBF4-AA5A-4FD9-97CF-0932975EAB0C}"/>
                    </a:ext>
                  </a:extLst>
                </p14:cNvPr>
                <p14:cNvContentPartPr/>
                <p14:nvPr/>
              </p14:nvContentPartPr>
              <p14:xfrm>
                <a:off x="9750933" y="62520"/>
                <a:ext cx="205560" cy="150480"/>
              </p14:xfrm>
            </p:contentPart>
          </mc:Choice>
          <mc:Fallback xmlns="">
            <p:pic>
              <p:nvPicPr>
                <p:cNvPr id="31" name="Freihand 30">
                  <a:extLst>
                    <a:ext uri="{FF2B5EF4-FFF2-40B4-BE49-F238E27FC236}">
                      <a16:creationId xmlns:a16="http://schemas.microsoft.com/office/drawing/2014/main" id="{B120DBF4-AA5A-4FD9-97CF-0932975EAB0C}"/>
                    </a:ext>
                  </a:extLst>
                </p:cNvPr>
                <p:cNvPicPr/>
                <p:nvPr/>
              </p:nvPicPr>
              <p:blipFill>
                <a:blip r:embed="rId54"/>
                <a:stretch>
                  <a:fillRect/>
                </a:stretch>
              </p:blipFill>
              <p:spPr>
                <a:xfrm>
                  <a:off x="9746613" y="58200"/>
                  <a:ext cx="214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92D6B329-0D70-4495-9003-C6B98422B517}"/>
                    </a:ext>
                  </a:extLst>
                </p14:cNvPr>
                <p14:cNvContentPartPr/>
                <p14:nvPr/>
              </p14:nvContentPartPr>
              <p14:xfrm>
                <a:off x="10110573" y="469680"/>
                <a:ext cx="73080" cy="20880"/>
              </p14:xfrm>
            </p:contentPart>
          </mc:Choice>
          <mc:Fallback xmlns="">
            <p:pic>
              <p:nvPicPr>
                <p:cNvPr id="33" name="Freihand 32">
                  <a:extLst>
                    <a:ext uri="{FF2B5EF4-FFF2-40B4-BE49-F238E27FC236}">
                      <a16:creationId xmlns:a16="http://schemas.microsoft.com/office/drawing/2014/main" id="{92D6B329-0D70-4495-9003-C6B98422B517}"/>
                    </a:ext>
                  </a:extLst>
                </p:cNvPr>
                <p:cNvPicPr/>
                <p:nvPr/>
              </p:nvPicPr>
              <p:blipFill>
                <a:blip r:embed="rId56"/>
                <a:stretch>
                  <a:fillRect/>
                </a:stretch>
              </p:blipFill>
              <p:spPr>
                <a:xfrm>
                  <a:off x="10106253" y="465360"/>
                  <a:ext cx="81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CE6DD3B9-D501-4F66-94B7-5ED76D1AB297}"/>
                    </a:ext>
                  </a:extLst>
                </p14:cNvPr>
                <p14:cNvContentPartPr/>
                <p14:nvPr/>
              </p14:nvContentPartPr>
              <p14:xfrm>
                <a:off x="10285173" y="494160"/>
                <a:ext cx="222840" cy="28080"/>
              </p14:xfrm>
            </p:contentPart>
          </mc:Choice>
          <mc:Fallback xmlns="">
            <p:pic>
              <p:nvPicPr>
                <p:cNvPr id="34" name="Freihand 33">
                  <a:extLst>
                    <a:ext uri="{FF2B5EF4-FFF2-40B4-BE49-F238E27FC236}">
                      <a16:creationId xmlns:a16="http://schemas.microsoft.com/office/drawing/2014/main" id="{CE6DD3B9-D501-4F66-94B7-5ED76D1AB297}"/>
                    </a:ext>
                  </a:extLst>
                </p:cNvPr>
                <p:cNvPicPr/>
                <p:nvPr/>
              </p:nvPicPr>
              <p:blipFill>
                <a:blip r:embed="rId58"/>
                <a:stretch>
                  <a:fillRect/>
                </a:stretch>
              </p:blipFill>
              <p:spPr>
                <a:xfrm>
                  <a:off x="10280853" y="489840"/>
                  <a:ext cx="2314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3DE82893-BA61-4B08-B33C-258B765FF72D}"/>
                    </a:ext>
                  </a:extLst>
                </p14:cNvPr>
                <p14:cNvContentPartPr/>
                <p14:nvPr/>
              </p14:nvContentPartPr>
              <p14:xfrm>
                <a:off x="10614933" y="516120"/>
                <a:ext cx="390600" cy="40320"/>
              </p14:xfrm>
            </p:contentPart>
          </mc:Choice>
          <mc:Fallback xmlns="">
            <p:pic>
              <p:nvPicPr>
                <p:cNvPr id="35" name="Freihand 34">
                  <a:extLst>
                    <a:ext uri="{FF2B5EF4-FFF2-40B4-BE49-F238E27FC236}">
                      <a16:creationId xmlns:a16="http://schemas.microsoft.com/office/drawing/2014/main" id="{3DE82893-BA61-4B08-B33C-258B765FF72D}"/>
                    </a:ext>
                  </a:extLst>
                </p:cNvPr>
                <p:cNvPicPr/>
                <p:nvPr/>
              </p:nvPicPr>
              <p:blipFill>
                <a:blip r:embed="rId60"/>
                <a:stretch>
                  <a:fillRect/>
                </a:stretch>
              </p:blipFill>
              <p:spPr>
                <a:xfrm>
                  <a:off x="10610613" y="511800"/>
                  <a:ext cx="3992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31B996A4-5BE5-4976-8890-E51C07A6D2D3}"/>
                    </a:ext>
                  </a:extLst>
                </p14:cNvPr>
                <p14:cNvContentPartPr/>
                <p14:nvPr/>
              </p14:nvContentPartPr>
              <p14:xfrm>
                <a:off x="9756693" y="392640"/>
                <a:ext cx="138960" cy="89280"/>
              </p14:xfrm>
            </p:contentPart>
          </mc:Choice>
          <mc:Fallback xmlns="">
            <p:pic>
              <p:nvPicPr>
                <p:cNvPr id="36" name="Freihand 35">
                  <a:extLst>
                    <a:ext uri="{FF2B5EF4-FFF2-40B4-BE49-F238E27FC236}">
                      <a16:creationId xmlns:a16="http://schemas.microsoft.com/office/drawing/2014/main" id="{31B996A4-5BE5-4976-8890-E51C07A6D2D3}"/>
                    </a:ext>
                  </a:extLst>
                </p:cNvPr>
                <p:cNvPicPr/>
                <p:nvPr/>
              </p:nvPicPr>
              <p:blipFill>
                <a:blip r:embed="rId62"/>
                <a:stretch>
                  <a:fillRect/>
                </a:stretch>
              </p:blipFill>
              <p:spPr>
                <a:xfrm>
                  <a:off x="9752373" y="388320"/>
                  <a:ext cx="147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8662E0AB-FD15-40DF-BC40-C56049E0B5FB}"/>
                    </a:ext>
                  </a:extLst>
                </p14:cNvPr>
                <p14:cNvContentPartPr/>
                <p14:nvPr/>
              </p14:nvContentPartPr>
              <p14:xfrm>
                <a:off x="9717093" y="505680"/>
                <a:ext cx="147240" cy="28440"/>
              </p14:xfrm>
            </p:contentPart>
          </mc:Choice>
          <mc:Fallback xmlns="">
            <p:pic>
              <p:nvPicPr>
                <p:cNvPr id="37" name="Freihand 36">
                  <a:extLst>
                    <a:ext uri="{FF2B5EF4-FFF2-40B4-BE49-F238E27FC236}">
                      <a16:creationId xmlns:a16="http://schemas.microsoft.com/office/drawing/2014/main" id="{8662E0AB-FD15-40DF-BC40-C56049E0B5FB}"/>
                    </a:ext>
                  </a:extLst>
                </p:cNvPr>
                <p:cNvPicPr/>
                <p:nvPr/>
              </p:nvPicPr>
              <p:blipFill>
                <a:blip r:embed="rId64"/>
                <a:stretch>
                  <a:fillRect/>
                </a:stretch>
              </p:blipFill>
              <p:spPr>
                <a:xfrm>
                  <a:off x="9712773" y="501360"/>
                  <a:ext cx="155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D15BAFE9-59FA-449B-872A-3A07242640B7}"/>
                    </a:ext>
                  </a:extLst>
                </p14:cNvPr>
                <p14:cNvContentPartPr/>
                <p14:nvPr/>
              </p14:nvContentPartPr>
              <p14:xfrm>
                <a:off x="10767213" y="636000"/>
                <a:ext cx="17640" cy="91080"/>
              </p14:xfrm>
            </p:contentPart>
          </mc:Choice>
          <mc:Fallback xmlns="">
            <p:pic>
              <p:nvPicPr>
                <p:cNvPr id="39" name="Freihand 38">
                  <a:extLst>
                    <a:ext uri="{FF2B5EF4-FFF2-40B4-BE49-F238E27FC236}">
                      <a16:creationId xmlns:a16="http://schemas.microsoft.com/office/drawing/2014/main" id="{D15BAFE9-59FA-449B-872A-3A07242640B7}"/>
                    </a:ext>
                  </a:extLst>
                </p:cNvPr>
                <p:cNvPicPr/>
                <p:nvPr/>
              </p:nvPicPr>
              <p:blipFill>
                <a:blip r:embed="rId66"/>
                <a:stretch>
                  <a:fillRect/>
                </a:stretch>
              </p:blipFill>
              <p:spPr>
                <a:xfrm>
                  <a:off x="10762893" y="631680"/>
                  <a:ext cx="26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4C974F4-B6A3-4FC9-AD6D-6F382910E436}"/>
                    </a:ext>
                  </a:extLst>
                </p14:cNvPr>
                <p14:cNvContentPartPr/>
                <p14:nvPr/>
              </p14:nvContentPartPr>
              <p14:xfrm>
                <a:off x="10731213" y="779280"/>
                <a:ext cx="32040" cy="244440"/>
              </p14:xfrm>
            </p:contentPart>
          </mc:Choice>
          <mc:Fallback xmlns="">
            <p:pic>
              <p:nvPicPr>
                <p:cNvPr id="40" name="Freihand 39">
                  <a:extLst>
                    <a:ext uri="{FF2B5EF4-FFF2-40B4-BE49-F238E27FC236}">
                      <a16:creationId xmlns:a16="http://schemas.microsoft.com/office/drawing/2014/main" id="{14C974F4-B6A3-4FC9-AD6D-6F382910E436}"/>
                    </a:ext>
                  </a:extLst>
                </p:cNvPr>
                <p:cNvPicPr/>
                <p:nvPr/>
              </p:nvPicPr>
              <p:blipFill>
                <a:blip r:embed="rId68"/>
                <a:stretch>
                  <a:fillRect/>
                </a:stretch>
              </p:blipFill>
              <p:spPr>
                <a:xfrm>
                  <a:off x="10726893" y="774960"/>
                  <a:ext cx="40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4DE10779-9FE8-460D-9573-BF2CA06AA8D4}"/>
                    </a:ext>
                  </a:extLst>
                </p14:cNvPr>
                <p14:cNvContentPartPr/>
                <p14:nvPr/>
              </p14:nvContentPartPr>
              <p14:xfrm>
                <a:off x="10650213" y="575520"/>
                <a:ext cx="3600" cy="85320"/>
              </p14:xfrm>
            </p:contentPart>
          </mc:Choice>
          <mc:Fallback xmlns="">
            <p:pic>
              <p:nvPicPr>
                <p:cNvPr id="45" name="Freihand 44">
                  <a:extLst>
                    <a:ext uri="{FF2B5EF4-FFF2-40B4-BE49-F238E27FC236}">
                      <a16:creationId xmlns:a16="http://schemas.microsoft.com/office/drawing/2014/main" id="{4DE10779-9FE8-460D-9573-BF2CA06AA8D4}"/>
                    </a:ext>
                  </a:extLst>
                </p:cNvPr>
                <p:cNvPicPr/>
                <p:nvPr/>
              </p:nvPicPr>
              <p:blipFill>
                <a:blip r:embed="rId70"/>
                <a:stretch>
                  <a:fillRect/>
                </a:stretch>
              </p:blipFill>
              <p:spPr>
                <a:xfrm>
                  <a:off x="10645893" y="571200"/>
                  <a:ext cx="12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F64825AE-4793-47BF-8428-3B32AEB058DD}"/>
                    </a:ext>
                  </a:extLst>
                </p14:cNvPr>
                <p14:cNvContentPartPr/>
                <p14:nvPr/>
              </p14:nvContentPartPr>
              <p14:xfrm>
                <a:off x="10630773" y="710880"/>
                <a:ext cx="15480" cy="245880"/>
              </p14:xfrm>
            </p:contentPart>
          </mc:Choice>
          <mc:Fallback xmlns="">
            <p:pic>
              <p:nvPicPr>
                <p:cNvPr id="46" name="Freihand 45">
                  <a:extLst>
                    <a:ext uri="{FF2B5EF4-FFF2-40B4-BE49-F238E27FC236}">
                      <a16:creationId xmlns:a16="http://schemas.microsoft.com/office/drawing/2014/main" id="{F64825AE-4793-47BF-8428-3B32AEB058DD}"/>
                    </a:ext>
                  </a:extLst>
                </p:cNvPr>
                <p:cNvPicPr/>
                <p:nvPr/>
              </p:nvPicPr>
              <p:blipFill>
                <a:blip r:embed="rId72"/>
                <a:stretch>
                  <a:fillRect/>
                </a:stretch>
              </p:blipFill>
              <p:spPr>
                <a:xfrm>
                  <a:off x="10626453" y="706560"/>
                  <a:ext cx="241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5E0B528E-B836-4DC5-8233-55DE6EAE2EEA}"/>
                    </a:ext>
                  </a:extLst>
                </p14:cNvPr>
                <p14:cNvContentPartPr/>
                <p14:nvPr/>
              </p14:nvContentPartPr>
              <p14:xfrm>
                <a:off x="10615653" y="1007160"/>
                <a:ext cx="16200" cy="51480"/>
              </p14:xfrm>
            </p:contentPart>
          </mc:Choice>
          <mc:Fallback xmlns="">
            <p:pic>
              <p:nvPicPr>
                <p:cNvPr id="47" name="Freihand 46">
                  <a:extLst>
                    <a:ext uri="{FF2B5EF4-FFF2-40B4-BE49-F238E27FC236}">
                      <a16:creationId xmlns:a16="http://schemas.microsoft.com/office/drawing/2014/main" id="{5E0B528E-B836-4DC5-8233-55DE6EAE2EEA}"/>
                    </a:ext>
                  </a:extLst>
                </p:cNvPr>
                <p:cNvPicPr/>
                <p:nvPr/>
              </p:nvPicPr>
              <p:blipFill>
                <a:blip r:embed="rId74"/>
                <a:stretch>
                  <a:fillRect/>
                </a:stretch>
              </p:blipFill>
              <p:spPr>
                <a:xfrm>
                  <a:off x="10611333" y="1002840"/>
                  <a:ext cx="24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0726B9A8-2836-443F-9E45-71CE86AB0A02}"/>
                    </a:ext>
                  </a:extLst>
                </p14:cNvPr>
                <p14:cNvContentPartPr/>
                <p14:nvPr/>
              </p14:nvContentPartPr>
              <p14:xfrm>
                <a:off x="10673613" y="1186080"/>
                <a:ext cx="90360" cy="178560"/>
              </p14:xfrm>
            </p:contentPart>
          </mc:Choice>
          <mc:Fallback xmlns="">
            <p:pic>
              <p:nvPicPr>
                <p:cNvPr id="41" name="Freihand 40">
                  <a:extLst>
                    <a:ext uri="{FF2B5EF4-FFF2-40B4-BE49-F238E27FC236}">
                      <a16:creationId xmlns:a16="http://schemas.microsoft.com/office/drawing/2014/main" id="{0726B9A8-2836-443F-9E45-71CE86AB0A02}"/>
                    </a:ext>
                  </a:extLst>
                </p:cNvPr>
                <p:cNvPicPr/>
                <p:nvPr/>
              </p:nvPicPr>
              <p:blipFill>
                <a:blip r:embed="rId76"/>
                <a:stretch>
                  <a:fillRect/>
                </a:stretch>
              </p:blipFill>
              <p:spPr>
                <a:xfrm>
                  <a:off x="10669293" y="1181760"/>
                  <a:ext cx="99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E3CAE697-4788-464A-971A-2D1CD94E40CC}"/>
                    </a:ext>
                  </a:extLst>
                </p14:cNvPr>
                <p14:cNvContentPartPr/>
                <p14:nvPr/>
              </p14:nvContentPartPr>
              <p14:xfrm>
                <a:off x="10801053" y="1163040"/>
                <a:ext cx="119160" cy="102600"/>
              </p14:xfrm>
            </p:contentPart>
          </mc:Choice>
          <mc:Fallback xmlns="">
            <p:pic>
              <p:nvPicPr>
                <p:cNvPr id="42" name="Freihand 41">
                  <a:extLst>
                    <a:ext uri="{FF2B5EF4-FFF2-40B4-BE49-F238E27FC236}">
                      <a16:creationId xmlns:a16="http://schemas.microsoft.com/office/drawing/2014/main" id="{E3CAE697-4788-464A-971A-2D1CD94E40CC}"/>
                    </a:ext>
                  </a:extLst>
                </p:cNvPr>
                <p:cNvPicPr/>
                <p:nvPr/>
              </p:nvPicPr>
              <p:blipFill>
                <a:blip r:embed="rId78"/>
                <a:stretch>
                  <a:fillRect/>
                </a:stretch>
              </p:blipFill>
              <p:spPr>
                <a:xfrm>
                  <a:off x="10796733" y="1158720"/>
                  <a:ext cx="127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3FA89212-60D6-4516-AA29-CAAC16A927BD}"/>
                    </a:ext>
                  </a:extLst>
                </p14:cNvPr>
                <p14:cNvContentPartPr/>
                <p14:nvPr/>
              </p14:nvContentPartPr>
              <p14:xfrm>
                <a:off x="10480653" y="1231440"/>
                <a:ext cx="81360" cy="169920"/>
              </p14:xfrm>
            </p:contentPart>
          </mc:Choice>
          <mc:Fallback xmlns="">
            <p:pic>
              <p:nvPicPr>
                <p:cNvPr id="49" name="Freihand 48">
                  <a:extLst>
                    <a:ext uri="{FF2B5EF4-FFF2-40B4-BE49-F238E27FC236}">
                      <a16:creationId xmlns:a16="http://schemas.microsoft.com/office/drawing/2014/main" id="{3FA89212-60D6-4516-AA29-CAAC16A927BD}"/>
                    </a:ext>
                  </a:extLst>
                </p:cNvPr>
                <p:cNvPicPr/>
                <p:nvPr/>
              </p:nvPicPr>
              <p:blipFill>
                <a:blip r:embed="rId80"/>
                <a:stretch>
                  <a:fillRect/>
                </a:stretch>
              </p:blipFill>
              <p:spPr>
                <a:xfrm>
                  <a:off x="10476333" y="1227120"/>
                  <a:ext cx="90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9EFF63B8-500B-43BC-8F84-4E4A4684A7BF}"/>
                    </a:ext>
                  </a:extLst>
                </p14:cNvPr>
                <p14:cNvContentPartPr/>
                <p14:nvPr/>
              </p14:nvContentPartPr>
              <p14:xfrm>
                <a:off x="10535733" y="1448520"/>
                <a:ext cx="88200" cy="75960"/>
              </p14:xfrm>
            </p:contentPart>
          </mc:Choice>
          <mc:Fallback xmlns="">
            <p:pic>
              <p:nvPicPr>
                <p:cNvPr id="50" name="Freihand 49">
                  <a:extLst>
                    <a:ext uri="{FF2B5EF4-FFF2-40B4-BE49-F238E27FC236}">
                      <a16:creationId xmlns:a16="http://schemas.microsoft.com/office/drawing/2014/main" id="{9EFF63B8-500B-43BC-8F84-4E4A4684A7BF}"/>
                    </a:ext>
                  </a:extLst>
                </p:cNvPr>
                <p:cNvPicPr/>
                <p:nvPr/>
              </p:nvPicPr>
              <p:blipFill>
                <a:blip r:embed="rId82"/>
                <a:stretch>
                  <a:fillRect/>
                </a:stretch>
              </p:blipFill>
              <p:spPr>
                <a:xfrm>
                  <a:off x="10531413" y="1444200"/>
                  <a:ext cx="96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68817259-1F8B-4D82-B15D-1F19E95EA6DF}"/>
                    </a:ext>
                  </a:extLst>
                </p14:cNvPr>
                <p14:cNvContentPartPr/>
                <p14:nvPr/>
              </p14:nvContentPartPr>
              <p14:xfrm>
                <a:off x="10516293" y="1411080"/>
                <a:ext cx="135360" cy="39600"/>
              </p14:xfrm>
            </p:contentPart>
          </mc:Choice>
          <mc:Fallback xmlns="">
            <p:pic>
              <p:nvPicPr>
                <p:cNvPr id="51" name="Freihand 50">
                  <a:extLst>
                    <a:ext uri="{FF2B5EF4-FFF2-40B4-BE49-F238E27FC236}">
                      <a16:creationId xmlns:a16="http://schemas.microsoft.com/office/drawing/2014/main" id="{68817259-1F8B-4D82-B15D-1F19E95EA6DF}"/>
                    </a:ext>
                  </a:extLst>
                </p:cNvPr>
                <p:cNvPicPr/>
                <p:nvPr/>
              </p:nvPicPr>
              <p:blipFill>
                <a:blip r:embed="rId84"/>
                <a:stretch>
                  <a:fillRect/>
                </a:stretch>
              </p:blipFill>
              <p:spPr>
                <a:xfrm>
                  <a:off x="10511973" y="1406760"/>
                  <a:ext cx="144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74F1FCE9-BA77-4CB3-A6AA-80E7B3C00DF1}"/>
                    </a:ext>
                  </a:extLst>
                </p14:cNvPr>
                <p14:cNvContentPartPr/>
                <p14:nvPr/>
              </p14:nvContentPartPr>
              <p14:xfrm>
                <a:off x="10434213" y="1663440"/>
                <a:ext cx="231480" cy="59760"/>
              </p14:xfrm>
            </p:contentPart>
          </mc:Choice>
          <mc:Fallback xmlns="">
            <p:pic>
              <p:nvPicPr>
                <p:cNvPr id="53" name="Freihand 52">
                  <a:extLst>
                    <a:ext uri="{FF2B5EF4-FFF2-40B4-BE49-F238E27FC236}">
                      <a16:creationId xmlns:a16="http://schemas.microsoft.com/office/drawing/2014/main" id="{74F1FCE9-BA77-4CB3-A6AA-80E7B3C00DF1}"/>
                    </a:ext>
                  </a:extLst>
                </p:cNvPr>
                <p:cNvPicPr/>
                <p:nvPr/>
              </p:nvPicPr>
              <p:blipFill>
                <a:blip r:embed="rId86"/>
                <a:stretch>
                  <a:fillRect/>
                </a:stretch>
              </p:blipFill>
              <p:spPr>
                <a:xfrm>
                  <a:off x="10429893" y="1659120"/>
                  <a:ext cx="2401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80C9C534-DE34-4B9B-A651-B769F5F9E364}"/>
                    </a:ext>
                  </a:extLst>
                </p14:cNvPr>
                <p14:cNvContentPartPr/>
                <p14:nvPr/>
              </p14:nvContentPartPr>
              <p14:xfrm>
                <a:off x="10401093" y="1802760"/>
                <a:ext cx="106560" cy="165600"/>
              </p14:xfrm>
            </p:contentPart>
          </mc:Choice>
          <mc:Fallback xmlns="">
            <p:pic>
              <p:nvPicPr>
                <p:cNvPr id="54" name="Freihand 53">
                  <a:extLst>
                    <a:ext uri="{FF2B5EF4-FFF2-40B4-BE49-F238E27FC236}">
                      <a16:creationId xmlns:a16="http://schemas.microsoft.com/office/drawing/2014/main" id="{80C9C534-DE34-4B9B-A651-B769F5F9E364}"/>
                    </a:ext>
                  </a:extLst>
                </p:cNvPr>
                <p:cNvPicPr/>
                <p:nvPr/>
              </p:nvPicPr>
              <p:blipFill>
                <a:blip r:embed="rId88"/>
                <a:stretch>
                  <a:fillRect/>
                </a:stretch>
              </p:blipFill>
              <p:spPr>
                <a:xfrm>
                  <a:off x="10396773" y="1798440"/>
                  <a:ext cx="115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9D616130-9EB5-4C03-9576-4552332FAFA0}"/>
                    </a:ext>
                  </a:extLst>
                </p14:cNvPr>
                <p14:cNvContentPartPr/>
                <p14:nvPr/>
              </p14:nvContentPartPr>
              <p14:xfrm>
                <a:off x="10420173" y="1884480"/>
                <a:ext cx="113760" cy="30960"/>
              </p14:xfrm>
            </p:contentPart>
          </mc:Choice>
          <mc:Fallback xmlns="">
            <p:pic>
              <p:nvPicPr>
                <p:cNvPr id="55" name="Freihand 54">
                  <a:extLst>
                    <a:ext uri="{FF2B5EF4-FFF2-40B4-BE49-F238E27FC236}">
                      <a16:creationId xmlns:a16="http://schemas.microsoft.com/office/drawing/2014/main" id="{9D616130-9EB5-4C03-9576-4552332FAFA0}"/>
                    </a:ext>
                  </a:extLst>
                </p:cNvPr>
                <p:cNvPicPr/>
                <p:nvPr/>
              </p:nvPicPr>
              <p:blipFill>
                <a:blip r:embed="rId90"/>
                <a:stretch>
                  <a:fillRect/>
                </a:stretch>
              </p:blipFill>
              <p:spPr>
                <a:xfrm>
                  <a:off x="10415853" y="1880160"/>
                  <a:ext cx="122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1AA1A8A5-547B-49D0-A538-8436DD29D941}"/>
                    </a:ext>
                  </a:extLst>
                </p14:cNvPr>
                <p14:cNvContentPartPr/>
                <p14:nvPr/>
              </p14:nvContentPartPr>
              <p14:xfrm>
                <a:off x="10544373" y="1788000"/>
                <a:ext cx="99360" cy="165600"/>
              </p14:xfrm>
            </p:contentPart>
          </mc:Choice>
          <mc:Fallback xmlns="">
            <p:pic>
              <p:nvPicPr>
                <p:cNvPr id="56" name="Freihand 55">
                  <a:extLst>
                    <a:ext uri="{FF2B5EF4-FFF2-40B4-BE49-F238E27FC236}">
                      <a16:creationId xmlns:a16="http://schemas.microsoft.com/office/drawing/2014/main" id="{1AA1A8A5-547B-49D0-A538-8436DD29D941}"/>
                    </a:ext>
                  </a:extLst>
                </p:cNvPr>
                <p:cNvPicPr/>
                <p:nvPr/>
              </p:nvPicPr>
              <p:blipFill>
                <a:blip r:embed="rId92"/>
                <a:stretch>
                  <a:fillRect/>
                </a:stretch>
              </p:blipFill>
              <p:spPr>
                <a:xfrm>
                  <a:off x="10540053" y="1783680"/>
                  <a:ext cx="108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0D8783D1-6171-4E9E-A649-54327BA4ABEA}"/>
                    </a:ext>
                  </a:extLst>
                </p14:cNvPr>
                <p14:cNvContentPartPr/>
                <p14:nvPr/>
              </p14:nvContentPartPr>
              <p14:xfrm>
                <a:off x="10654893" y="1788720"/>
                <a:ext cx="101880" cy="144360"/>
              </p14:xfrm>
            </p:contentPart>
          </mc:Choice>
          <mc:Fallback xmlns="">
            <p:pic>
              <p:nvPicPr>
                <p:cNvPr id="57" name="Freihand 56">
                  <a:extLst>
                    <a:ext uri="{FF2B5EF4-FFF2-40B4-BE49-F238E27FC236}">
                      <a16:creationId xmlns:a16="http://schemas.microsoft.com/office/drawing/2014/main" id="{0D8783D1-6171-4E9E-A649-54327BA4ABEA}"/>
                    </a:ext>
                  </a:extLst>
                </p:cNvPr>
                <p:cNvPicPr/>
                <p:nvPr/>
              </p:nvPicPr>
              <p:blipFill>
                <a:blip r:embed="rId94"/>
                <a:stretch>
                  <a:fillRect/>
                </a:stretch>
              </p:blipFill>
              <p:spPr>
                <a:xfrm>
                  <a:off x="10650573" y="1784400"/>
                  <a:ext cx="110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A60F19F7-6195-4580-96E3-2E5D1ABF2D92}"/>
                    </a:ext>
                  </a:extLst>
                </p14:cNvPr>
                <p14:cNvContentPartPr/>
                <p14:nvPr/>
              </p14:nvContentPartPr>
              <p14:xfrm>
                <a:off x="10695933" y="1873680"/>
                <a:ext cx="64080" cy="71640"/>
              </p14:xfrm>
            </p:contentPart>
          </mc:Choice>
          <mc:Fallback xmlns="">
            <p:pic>
              <p:nvPicPr>
                <p:cNvPr id="58" name="Freihand 57">
                  <a:extLst>
                    <a:ext uri="{FF2B5EF4-FFF2-40B4-BE49-F238E27FC236}">
                      <a16:creationId xmlns:a16="http://schemas.microsoft.com/office/drawing/2014/main" id="{A60F19F7-6195-4580-96E3-2E5D1ABF2D92}"/>
                    </a:ext>
                  </a:extLst>
                </p:cNvPr>
                <p:cNvPicPr/>
                <p:nvPr/>
              </p:nvPicPr>
              <p:blipFill>
                <a:blip r:embed="rId96"/>
                <a:stretch>
                  <a:fillRect/>
                </a:stretch>
              </p:blipFill>
              <p:spPr>
                <a:xfrm>
                  <a:off x="10691613" y="1869360"/>
                  <a:ext cx="727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06A6B692-95F5-4CFC-A75B-ED01710875CF}"/>
                    </a:ext>
                  </a:extLst>
                </p14:cNvPr>
                <p14:cNvContentPartPr/>
                <p14:nvPr/>
              </p14:nvContentPartPr>
              <p14:xfrm>
                <a:off x="10505493" y="134520"/>
                <a:ext cx="73080" cy="92160"/>
              </p14:xfrm>
            </p:contentPart>
          </mc:Choice>
          <mc:Fallback xmlns="">
            <p:pic>
              <p:nvPicPr>
                <p:cNvPr id="60" name="Freihand 59">
                  <a:extLst>
                    <a:ext uri="{FF2B5EF4-FFF2-40B4-BE49-F238E27FC236}">
                      <a16:creationId xmlns:a16="http://schemas.microsoft.com/office/drawing/2014/main" id="{06A6B692-95F5-4CFC-A75B-ED01710875CF}"/>
                    </a:ext>
                  </a:extLst>
                </p:cNvPr>
                <p:cNvPicPr/>
                <p:nvPr/>
              </p:nvPicPr>
              <p:blipFill>
                <a:blip r:embed="rId98"/>
                <a:stretch>
                  <a:fillRect/>
                </a:stretch>
              </p:blipFill>
              <p:spPr>
                <a:xfrm>
                  <a:off x="10501173" y="130200"/>
                  <a:ext cx="817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2AF2A86E-C462-4C9D-917B-8A3400D4CE7C}"/>
                    </a:ext>
                  </a:extLst>
                </p14:cNvPr>
                <p14:cNvContentPartPr/>
                <p14:nvPr/>
              </p14:nvContentPartPr>
              <p14:xfrm>
                <a:off x="10553013" y="112920"/>
                <a:ext cx="383760" cy="124560"/>
              </p14:xfrm>
            </p:contentPart>
          </mc:Choice>
          <mc:Fallback xmlns="">
            <p:pic>
              <p:nvPicPr>
                <p:cNvPr id="61" name="Freihand 60">
                  <a:extLst>
                    <a:ext uri="{FF2B5EF4-FFF2-40B4-BE49-F238E27FC236}">
                      <a16:creationId xmlns:a16="http://schemas.microsoft.com/office/drawing/2014/main" id="{2AF2A86E-C462-4C9D-917B-8A3400D4CE7C}"/>
                    </a:ext>
                  </a:extLst>
                </p:cNvPr>
                <p:cNvPicPr/>
                <p:nvPr/>
              </p:nvPicPr>
              <p:blipFill>
                <a:blip r:embed="rId100"/>
                <a:stretch>
                  <a:fillRect/>
                </a:stretch>
              </p:blipFill>
              <p:spPr>
                <a:xfrm>
                  <a:off x="10548693" y="108600"/>
                  <a:ext cx="3924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E5AF4884-FE36-43ED-A068-F904D5E63933}"/>
                    </a:ext>
                  </a:extLst>
                </p14:cNvPr>
                <p14:cNvContentPartPr/>
                <p14:nvPr/>
              </p14:nvContentPartPr>
              <p14:xfrm>
                <a:off x="10864773" y="120120"/>
                <a:ext cx="42480" cy="6480"/>
              </p14:xfrm>
            </p:contentPart>
          </mc:Choice>
          <mc:Fallback xmlns="">
            <p:pic>
              <p:nvPicPr>
                <p:cNvPr id="62" name="Freihand 61">
                  <a:extLst>
                    <a:ext uri="{FF2B5EF4-FFF2-40B4-BE49-F238E27FC236}">
                      <a16:creationId xmlns:a16="http://schemas.microsoft.com/office/drawing/2014/main" id="{E5AF4884-FE36-43ED-A068-F904D5E63933}"/>
                    </a:ext>
                  </a:extLst>
                </p:cNvPr>
                <p:cNvPicPr/>
                <p:nvPr/>
              </p:nvPicPr>
              <p:blipFill>
                <a:blip r:embed="rId102"/>
                <a:stretch>
                  <a:fillRect/>
                </a:stretch>
              </p:blipFill>
              <p:spPr>
                <a:xfrm>
                  <a:off x="10860453" y="115800"/>
                  <a:ext cx="5112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8C6EF2F6-FA91-4042-AE05-F4D324A86556}"/>
                    </a:ext>
                  </a:extLst>
                </p14:cNvPr>
                <p14:cNvContentPartPr/>
                <p14:nvPr/>
              </p14:nvContentPartPr>
              <p14:xfrm>
                <a:off x="10948293" y="156120"/>
                <a:ext cx="51120" cy="71640"/>
              </p14:xfrm>
            </p:contentPart>
          </mc:Choice>
          <mc:Fallback xmlns="">
            <p:pic>
              <p:nvPicPr>
                <p:cNvPr id="63" name="Freihand 62">
                  <a:extLst>
                    <a:ext uri="{FF2B5EF4-FFF2-40B4-BE49-F238E27FC236}">
                      <a16:creationId xmlns:a16="http://schemas.microsoft.com/office/drawing/2014/main" id="{8C6EF2F6-FA91-4042-AE05-F4D324A86556}"/>
                    </a:ext>
                  </a:extLst>
                </p:cNvPr>
                <p:cNvPicPr/>
                <p:nvPr/>
              </p:nvPicPr>
              <p:blipFill>
                <a:blip r:embed="rId104"/>
                <a:stretch>
                  <a:fillRect/>
                </a:stretch>
              </p:blipFill>
              <p:spPr>
                <a:xfrm>
                  <a:off x="10943973" y="151800"/>
                  <a:ext cx="59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18C8835E-7644-44A1-9E3C-635207D23CBA}"/>
                    </a:ext>
                  </a:extLst>
                </p14:cNvPr>
                <p14:cNvContentPartPr/>
                <p14:nvPr/>
              </p14:nvContentPartPr>
              <p14:xfrm>
                <a:off x="11032173" y="168360"/>
                <a:ext cx="126000" cy="48240"/>
              </p14:xfrm>
            </p:contentPart>
          </mc:Choice>
          <mc:Fallback xmlns="">
            <p:pic>
              <p:nvPicPr>
                <p:cNvPr id="64" name="Freihand 63">
                  <a:extLst>
                    <a:ext uri="{FF2B5EF4-FFF2-40B4-BE49-F238E27FC236}">
                      <a16:creationId xmlns:a16="http://schemas.microsoft.com/office/drawing/2014/main" id="{18C8835E-7644-44A1-9E3C-635207D23CBA}"/>
                    </a:ext>
                  </a:extLst>
                </p:cNvPr>
                <p:cNvPicPr/>
                <p:nvPr/>
              </p:nvPicPr>
              <p:blipFill>
                <a:blip r:embed="rId106"/>
                <a:stretch>
                  <a:fillRect/>
                </a:stretch>
              </p:blipFill>
              <p:spPr>
                <a:xfrm>
                  <a:off x="11027853" y="164040"/>
                  <a:ext cx="134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E6EC0A40-071D-468E-ACBD-0A68D5D4530B}"/>
                    </a:ext>
                  </a:extLst>
                </p14:cNvPr>
                <p14:cNvContentPartPr/>
                <p14:nvPr/>
              </p14:nvContentPartPr>
              <p14:xfrm>
                <a:off x="11163213" y="117600"/>
                <a:ext cx="201960" cy="114480"/>
              </p14:xfrm>
            </p:contentPart>
          </mc:Choice>
          <mc:Fallback xmlns="">
            <p:pic>
              <p:nvPicPr>
                <p:cNvPr id="65" name="Freihand 64">
                  <a:extLst>
                    <a:ext uri="{FF2B5EF4-FFF2-40B4-BE49-F238E27FC236}">
                      <a16:creationId xmlns:a16="http://schemas.microsoft.com/office/drawing/2014/main" id="{E6EC0A40-071D-468E-ACBD-0A68D5D4530B}"/>
                    </a:ext>
                  </a:extLst>
                </p:cNvPr>
                <p:cNvPicPr/>
                <p:nvPr/>
              </p:nvPicPr>
              <p:blipFill>
                <a:blip r:embed="rId108"/>
                <a:stretch>
                  <a:fillRect/>
                </a:stretch>
              </p:blipFill>
              <p:spPr>
                <a:xfrm>
                  <a:off x="11158893" y="113280"/>
                  <a:ext cx="210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13331E4C-7416-48B0-9B5E-591549E34864}"/>
                    </a:ext>
                  </a:extLst>
                </p14:cNvPr>
                <p14:cNvContentPartPr/>
                <p14:nvPr/>
              </p14:nvContentPartPr>
              <p14:xfrm>
                <a:off x="11391813" y="102480"/>
                <a:ext cx="251280" cy="113400"/>
              </p14:xfrm>
            </p:contentPart>
          </mc:Choice>
          <mc:Fallback xmlns="">
            <p:pic>
              <p:nvPicPr>
                <p:cNvPr id="66" name="Freihand 65">
                  <a:extLst>
                    <a:ext uri="{FF2B5EF4-FFF2-40B4-BE49-F238E27FC236}">
                      <a16:creationId xmlns:a16="http://schemas.microsoft.com/office/drawing/2014/main" id="{13331E4C-7416-48B0-9B5E-591549E34864}"/>
                    </a:ext>
                  </a:extLst>
                </p:cNvPr>
                <p:cNvPicPr/>
                <p:nvPr/>
              </p:nvPicPr>
              <p:blipFill>
                <a:blip r:embed="rId110"/>
                <a:stretch>
                  <a:fillRect/>
                </a:stretch>
              </p:blipFill>
              <p:spPr>
                <a:xfrm>
                  <a:off x="11387493" y="98160"/>
                  <a:ext cx="259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6" name="Freihand 75">
                  <a:extLst>
                    <a:ext uri="{FF2B5EF4-FFF2-40B4-BE49-F238E27FC236}">
                      <a16:creationId xmlns:a16="http://schemas.microsoft.com/office/drawing/2014/main" id="{88D89E77-B912-463A-91E1-DF6E565CBC29}"/>
                    </a:ext>
                  </a:extLst>
                </p14:cNvPr>
                <p14:cNvContentPartPr/>
                <p14:nvPr/>
              </p14:nvContentPartPr>
              <p14:xfrm>
                <a:off x="9988533" y="684960"/>
                <a:ext cx="154800" cy="32400"/>
              </p14:xfrm>
            </p:contentPart>
          </mc:Choice>
          <mc:Fallback xmlns="">
            <p:pic>
              <p:nvPicPr>
                <p:cNvPr id="76" name="Freihand 75">
                  <a:extLst>
                    <a:ext uri="{FF2B5EF4-FFF2-40B4-BE49-F238E27FC236}">
                      <a16:creationId xmlns:a16="http://schemas.microsoft.com/office/drawing/2014/main" id="{88D89E77-B912-463A-91E1-DF6E565CBC29}"/>
                    </a:ext>
                  </a:extLst>
                </p:cNvPr>
                <p:cNvPicPr/>
                <p:nvPr/>
              </p:nvPicPr>
              <p:blipFill>
                <a:blip r:embed="rId112"/>
                <a:stretch>
                  <a:fillRect/>
                </a:stretch>
              </p:blipFill>
              <p:spPr>
                <a:xfrm>
                  <a:off x="9984213" y="680640"/>
                  <a:ext cx="163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7" name="Freihand 76">
                  <a:extLst>
                    <a:ext uri="{FF2B5EF4-FFF2-40B4-BE49-F238E27FC236}">
                      <a16:creationId xmlns:a16="http://schemas.microsoft.com/office/drawing/2014/main" id="{6A026A28-3094-47A7-830B-5CB32E72C36A}"/>
                    </a:ext>
                  </a:extLst>
                </p14:cNvPr>
                <p14:cNvContentPartPr/>
                <p14:nvPr/>
              </p14:nvContentPartPr>
              <p14:xfrm>
                <a:off x="10329813" y="637800"/>
                <a:ext cx="417600" cy="13680"/>
              </p14:xfrm>
            </p:contentPart>
          </mc:Choice>
          <mc:Fallback xmlns="">
            <p:pic>
              <p:nvPicPr>
                <p:cNvPr id="77" name="Freihand 76">
                  <a:extLst>
                    <a:ext uri="{FF2B5EF4-FFF2-40B4-BE49-F238E27FC236}">
                      <a16:creationId xmlns:a16="http://schemas.microsoft.com/office/drawing/2014/main" id="{6A026A28-3094-47A7-830B-5CB32E72C36A}"/>
                    </a:ext>
                  </a:extLst>
                </p:cNvPr>
                <p:cNvPicPr/>
                <p:nvPr/>
              </p:nvPicPr>
              <p:blipFill>
                <a:blip r:embed="rId114"/>
                <a:stretch>
                  <a:fillRect/>
                </a:stretch>
              </p:blipFill>
              <p:spPr>
                <a:xfrm>
                  <a:off x="10325493" y="633480"/>
                  <a:ext cx="426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8" name="Freihand 77">
                  <a:extLst>
                    <a:ext uri="{FF2B5EF4-FFF2-40B4-BE49-F238E27FC236}">
                      <a16:creationId xmlns:a16="http://schemas.microsoft.com/office/drawing/2014/main" id="{872B254F-EBB2-4C17-8B87-8968D8FC7824}"/>
                    </a:ext>
                  </a:extLst>
                </p14:cNvPr>
                <p14:cNvContentPartPr/>
                <p14:nvPr/>
              </p14:nvContentPartPr>
              <p14:xfrm>
                <a:off x="9703413" y="677760"/>
                <a:ext cx="146520" cy="83160"/>
              </p14:xfrm>
            </p:contentPart>
          </mc:Choice>
          <mc:Fallback xmlns="">
            <p:pic>
              <p:nvPicPr>
                <p:cNvPr id="78" name="Freihand 77">
                  <a:extLst>
                    <a:ext uri="{FF2B5EF4-FFF2-40B4-BE49-F238E27FC236}">
                      <a16:creationId xmlns:a16="http://schemas.microsoft.com/office/drawing/2014/main" id="{872B254F-EBB2-4C17-8B87-8968D8FC7824}"/>
                    </a:ext>
                  </a:extLst>
                </p:cNvPr>
                <p:cNvPicPr/>
                <p:nvPr/>
              </p:nvPicPr>
              <p:blipFill>
                <a:blip r:embed="rId116"/>
                <a:stretch>
                  <a:fillRect/>
                </a:stretch>
              </p:blipFill>
              <p:spPr>
                <a:xfrm>
                  <a:off x="9699093" y="673440"/>
                  <a:ext cx="1551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9" name="Freihand 78">
                  <a:extLst>
                    <a:ext uri="{FF2B5EF4-FFF2-40B4-BE49-F238E27FC236}">
                      <a16:creationId xmlns:a16="http://schemas.microsoft.com/office/drawing/2014/main" id="{218F3806-578F-4498-8F41-BFB34B25C45E}"/>
                    </a:ext>
                  </a:extLst>
                </p14:cNvPr>
                <p14:cNvContentPartPr/>
                <p14:nvPr/>
              </p14:nvContentPartPr>
              <p14:xfrm>
                <a:off x="9848133" y="719160"/>
                <a:ext cx="61920" cy="91440"/>
              </p14:xfrm>
            </p:contentPart>
          </mc:Choice>
          <mc:Fallback xmlns="">
            <p:pic>
              <p:nvPicPr>
                <p:cNvPr id="79" name="Freihand 78">
                  <a:extLst>
                    <a:ext uri="{FF2B5EF4-FFF2-40B4-BE49-F238E27FC236}">
                      <a16:creationId xmlns:a16="http://schemas.microsoft.com/office/drawing/2014/main" id="{218F3806-578F-4498-8F41-BFB34B25C45E}"/>
                    </a:ext>
                  </a:extLst>
                </p:cNvPr>
                <p:cNvPicPr/>
                <p:nvPr/>
              </p:nvPicPr>
              <p:blipFill>
                <a:blip r:embed="rId118"/>
                <a:stretch>
                  <a:fillRect/>
                </a:stretch>
              </p:blipFill>
              <p:spPr>
                <a:xfrm>
                  <a:off x="9843813" y="714840"/>
                  <a:ext cx="70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0" name="Freihand 79">
                  <a:extLst>
                    <a:ext uri="{FF2B5EF4-FFF2-40B4-BE49-F238E27FC236}">
                      <a16:creationId xmlns:a16="http://schemas.microsoft.com/office/drawing/2014/main" id="{5DF13BE8-4BCC-4E7C-B9A5-13CCF16355FA}"/>
                    </a:ext>
                  </a:extLst>
                </p14:cNvPr>
                <p14:cNvContentPartPr/>
                <p14:nvPr/>
              </p14:nvContentPartPr>
              <p14:xfrm>
                <a:off x="9858573" y="599280"/>
                <a:ext cx="115920" cy="106560"/>
              </p14:xfrm>
            </p:contentPart>
          </mc:Choice>
          <mc:Fallback xmlns="">
            <p:pic>
              <p:nvPicPr>
                <p:cNvPr id="80" name="Freihand 79">
                  <a:extLst>
                    <a:ext uri="{FF2B5EF4-FFF2-40B4-BE49-F238E27FC236}">
                      <a16:creationId xmlns:a16="http://schemas.microsoft.com/office/drawing/2014/main" id="{5DF13BE8-4BCC-4E7C-B9A5-13CCF16355FA}"/>
                    </a:ext>
                  </a:extLst>
                </p:cNvPr>
                <p:cNvPicPr/>
                <p:nvPr/>
              </p:nvPicPr>
              <p:blipFill>
                <a:blip r:embed="rId120"/>
                <a:stretch>
                  <a:fillRect/>
                </a:stretch>
              </p:blipFill>
              <p:spPr>
                <a:xfrm>
                  <a:off x="9854253" y="594960"/>
                  <a:ext cx="124560" cy="115200"/>
                </a:xfrm>
                <a:prstGeom prst="rect">
                  <a:avLst/>
                </a:prstGeom>
              </p:spPr>
            </p:pic>
          </mc:Fallback>
        </mc:AlternateContent>
      </p:grpSp>
      <p:grpSp>
        <p:nvGrpSpPr>
          <p:cNvPr id="86" name="Gruppieren 85">
            <a:extLst>
              <a:ext uri="{FF2B5EF4-FFF2-40B4-BE49-F238E27FC236}">
                <a16:creationId xmlns:a16="http://schemas.microsoft.com/office/drawing/2014/main" id="{D77FA667-3F1F-4A6A-AF15-91E5DDC5C9E6}"/>
              </a:ext>
            </a:extLst>
          </p:cNvPr>
          <p:cNvGrpSpPr/>
          <p:nvPr/>
        </p:nvGrpSpPr>
        <p:grpSpPr>
          <a:xfrm>
            <a:off x="5558013" y="2448960"/>
            <a:ext cx="1040400" cy="223560"/>
            <a:chOff x="5558013" y="2448960"/>
            <a:chExt cx="1040400" cy="223560"/>
          </a:xfrm>
        </p:grpSpPr>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93A99EFE-1055-4D90-A986-439160416069}"/>
                    </a:ext>
                  </a:extLst>
                </p14:cNvPr>
                <p14:cNvContentPartPr/>
                <p14:nvPr/>
              </p14:nvContentPartPr>
              <p14:xfrm>
                <a:off x="5558013" y="2530680"/>
                <a:ext cx="146880" cy="141840"/>
              </p14:xfrm>
            </p:contentPart>
          </mc:Choice>
          <mc:Fallback xmlns="">
            <p:pic>
              <p:nvPicPr>
                <p:cNvPr id="82" name="Freihand 81">
                  <a:extLst>
                    <a:ext uri="{FF2B5EF4-FFF2-40B4-BE49-F238E27FC236}">
                      <a16:creationId xmlns:a16="http://schemas.microsoft.com/office/drawing/2014/main" id="{93A99EFE-1055-4D90-A986-439160416069}"/>
                    </a:ext>
                  </a:extLst>
                </p:cNvPr>
                <p:cNvPicPr/>
                <p:nvPr/>
              </p:nvPicPr>
              <p:blipFill>
                <a:blip r:embed="rId122"/>
                <a:stretch>
                  <a:fillRect/>
                </a:stretch>
              </p:blipFill>
              <p:spPr>
                <a:xfrm>
                  <a:off x="5553693" y="2526360"/>
                  <a:ext cx="155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3" name="Freihand 82">
                  <a:extLst>
                    <a:ext uri="{FF2B5EF4-FFF2-40B4-BE49-F238E27FC236}">
                      <a16:creationId xmlns:a16="http://schemas.microsoft.com/office/drawing/2014/main" id="{6ED5A50D-448F-487C-9D64-4DC546463AF9}"/>
                    </a:ext>
                  </a:extLst>
                </p14:cNvPr>
                <p14:cNvContentPartPr/>
                <p14:nvPr/>
              </p14:nvContentPartPr>
              <p14:xfrm>
                <a:off x="5767173" y="2538600"/>
                <a:ext cx="381960" cy="94680"/>
              </p14:xfrm>
            </p:contentPart>
          </mc:Choice>
          <mc:Fallback xmlns="">
            <p:pic>
              <p:nvPicPr>
                <p:cNvPr id="83" name="Freihand 82">
                  <a:extLst>
                    <a:ext uri="{FF2B5EF4-FFF2-40B4-BE49-F238E27FC236}">
                      <a16:creationId xmlns:a16="http://schemas.microsoft.com/office/drawing/2014/main" id="{6ED5A50D-448F-487C-9D64-4DC546463AF9}"/>
                    </a:ext>
                  </a:extLst>
                </p:cNvPr>
                <p:cNvPicPr/>
                <p:nvPr/>
              </p:nvPicPr>
              <p:blipFill>
                <a:blip r:embed="rId124"/>
                <a:stretch>
                  <a:fillRect/>
                </a:stretch>
              </p:blipFill>
              <p:spPr>
                <a:xfrm>
                  <a:off x="5762853" y="2534280"/>
                  <a:ext cx="3906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4" name="Freihand 83">
                  <a:extLst>
                    <a:ext uri="{FF2B5EF4-FFF2-40B4-BE49-F238E27FC236}">
                      <a16:creationId xmlns:a16="http://schemas.microsoft.com/office/drawing/2014/main" id="{16C2D146-0146-4ACE-86EF-6BDE866DF145}"/>
                    </a:ext>
                  </a:extLst>
                </p14:cNvPr>
                <p14:cNvContentPartPr/>
                <p14:nvPr/>
              </p14:nvContentPartPr>
              <p14:xfrm>
                <a:off x="6190533" y="2488200"/>
                <a:ext cx="407880" cy="166320"/>
              </p14:xfrm>
            </p:contentPart>
          </mc:Choice>
          <mc:Fallback xmlns="">
            <p:pic>
              <p:nvPicPr>
                <p:cNvPr id="84" name="Freihand 83">
                  <a:extLst>
                    <a:ext uri="{FF2B5EF4-FFF2-40B4-BE49-F238E27FC236}">
                      <a16:creationId xmlns:a16="http://schemas.microsoft.com/office/drawing/2014/main" id="{16C2D146-0146-4ACE-86EF-6BDE866DF145}"/>
                    </a:ext>
                  </a:extLst>
                </p:cNvPr>
                <p:cNvPicPr/>
                <p:nvPr/>
              </p:nvPicPr>
              <p:blipFill>
                <a:blip r:embed="rId126"/>
                <a:stretch>
                  <a:fillRect/>
                </a:stretch>
              </p:blipFill>
              <p:spPr>
                <a:xfrm>
                  <a:off x="6186213" y="2483880"/>
                  <a:ext cx="416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5" name="Freihand 84">
                  <a:extLst>
                    <a:ext uri="{FF2B5EF4-FFF2-40B4-BE49-F238E27FC236}">
                      <a16:creationId xmlns:a16="http://schemas.microsoft.com/office/drawing/2014/main" id="{200AA694-989F-4CF3-BEF3-24BB4D415BB7}"/>
                    </a:ext>
                  </a:extLst>
                </p14:cNvPr>
                <p14:cNvContentPartPr/>
                <p14:nvPr/>
              </p14:nvContentPartPr>
              <p14:xfrm>
                <a:off x="6446133" y="2448960"/>
                <a:ext cx="27000" cy="9360"/>
              </p14:xfrm>
            </p:contentPart>
          </mc:Choice>
          <mc:Fallback xmlns="">
            <p:pic>
              <p:nvPicPr>
                <p:cNvPr id="85" name="Freihand 84">
                  <a:extLst>
                    <a:ext uri="{FF2B5EF4-FFF2-40B4-BE49-F238E27FC236}">
                      <a16:creationId xmlns:a16="http://schemas.microsoft.com/office/drawing/2014/main" id="{200AA694-989F-4CF3-BEF3-24BB4D415BB7}"/>
                    </a:ext>
                  </a:extLst>
                </p:cNvPr>
                <p:cNvPicPr/>
                <p:nvPr/>
              </p:nvPicPr>
              <p:blipFill>
                <a:blip r:embed="rId128"/>
                <a:stretch>
                  <a:fillRect/>
                </a:stretch>
              </p:blipFill>
              <p:spPr>
                <a:xfrm>
                  <a:off x="6441813" y="2444640"/>
                  <a:ext cx="35640" cy="18000"/>
                </a:xfrm>
                <a:prstGeom prst="rect">
                  <a:avLst/>
                </a:prstGeom>
              </p:spPr>
            </p:pic>
          </mc:Fallback>
        </mc:AlternateContent>
      </p:grpSp>
      <p:grpSp>
        <p:nvGrpSpPr>
          <p:cNvPr id="90" name="Gruppieren 89">
            <a:extLst>
              <a:ext uri="{FF2B5EF4-FFF2-40B4-BE49-F238E27FC236}">
                <a16:creationId xmlns:a16="http://schemas.microsoft.com/office/drawing/2014/main" id="{F9019CA8-4089-4C96-AA01-C944F280C197}"/>
              </a:ext>
            </a:extLst>
          </p:cNvPr>
          <p:cNvGrpSpPr/>
          <p:nvPr/>
        </p:nvGrpSpPr>
        <p:grpSpPr>
          <a:xfrm>
            <a:off x="7824213" y="2942160"/>
            <a:ext cx="702720" cy="478440"/>
            <a:chOff x="7824213" y="2942160"/>
            <a:chExt cx="702720" cy="478440"/>
          </a:xfrm>
        </p:grpSpPr>
        <mc:AlternateContent xmlns:mc="http://schemas.openxmlformats.org/markup-compatibility/2006" xmlns:p14="http://schemas.microsoft.com/office/powerpoint/2010/main">
          <mc:Choice Requires="p14">
            <p:contentPart p14:bwMode="auto" r:id="rId129">
              <p14:nvContentPartPr>
                <p14:cNvPr id="8" name="Freihand 7">
                  <a:extLst>
                    <a:ext uri="{FF2B5EF4-FFF2-40B4-BE49-F238E27FC236}">
                      <a16:creationId xmlns:a16="http://schemas.microsoft.com/office/drawing/2014/main" id="{D82CAE21-AE56-4E5B-8664-AF15C5D95EA7}"/>
                    </a:ext>
                  </a:extLst>
                </p14:cNvPr>
                <p14:cNvContentPartPr/>
                <p14:nvPr/>
              </p14:nvContentPartPr>
              <p14:xfrm>
                <a:off x="7824213" y="3174000"/>
                <a:ext cx="16200" cy="246600"/>
              </p14:xfrm>
            </p:contentPart>
          </mc:Choice>
          <mc:Fallback xmlns="">
            <p:pic>
              <p:nvPicPr>
                <p:cNvPr id="8" name="Freihand 7">
                  <a:extLst>
                    <a:ext uri="{FF2B5EF4-FFF2-40B4-BE49-F238E27FC236}">
                      <a16:creationId xmlns:a16="http://schemas.microsoft.com/office/drawing/2014/main" id="{D82CAE21-AE56-4E5B-8664-AF15C5D95EA7}"/>
                    </a:ext>
                  </a:extLst>
                </p:cNvPr>
                <p:cNvPicPr/>
                <p:nvPr/>
              </p:nvPicPr>
              <p:blipFill>
                <a:blip r:embed="rId130"/>
                <a:stretch>
                  <a:fillRect/>
                </a:stretch>
              </p:blipFill>
              <p:spPr>
                <a:xfrm>
                  <a:off x="7819893" y="3169680"/>
                  <a:ext cx="248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 name="Freihand 10">
                  <a:extLst>
                    <a:ext uri="{FF2B5EF4-FFF2-40B4-BE49-F238E27FC236}">
                      <a16:creationId xmlns:a16="http://schemas.microsoft.com/office/drawing/2014/main" id="{E3AEA177-6E43-4ADC-BB0A-FD683286E3A5}"/>
                    </a:ext>
                  </a:extLst>
                </p14:cNvPr>
                <p14:cNvContentPartPr/>
                <p14:nvPr/>
              </p14:nvContentPartPr>
              <p14:xfrm>
                <a:off x="7826733" y="3154560"/>
                <a:ext cx="91080" cy="135360"/>
              </p14:xfrm>
            </p:contentPart>
          </mc:Choice>
          <mc:Fallback xmlns="">
            <p:pic>
              <p:nvPicPr>
                <p:cNvPr id="11" name="Freihand 10">
                  <a:extLst>
                    <a:ext uri="{FF2B5EF4-FFF2-40B4-BE49-F238E27FC236}">
                      <a16:creationId xmlns:a16="http://schemas.microsoft.com/office/drawing/2014/main" id="{E3AEA177-6E43-4ADC-BB0A-FD683286E3A5}"/>
                    </a:ext>
                  </a:extLst>
                </p:cNvPr>
                <p:cNvPicPr/>
                <p:nvPr/>
              </p:nvPicPr>
              <p:blipFill>
                <a:blip r:embed="rId132"/>
                <a:stretch>
                  <a:fillRect/>
                </a:stretch>
              </p:blipFill>
              <p:spPr>
                <a:xfrm>
                  <a:off x="7822413" y="3150240"/>
                  <a:ext cx="99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 name="Freihand 13">
                  <a:extLst>
                    <a:ext uri="{FF2B5EF4-FFF2-40B4-BE49-F238E27FC236}">
                      <a16:creationId xmlns:a16="http://schemas.microsoft.com/office/drawing/2014/main" id="{7E38FB13-488D-4052-BDB2-45BDB2BD46D9}"/>
                    </a:ext>
                  </a:extLst>
                </p14:cNvPr>
                <p14:cNvContentPartPr/>
                <p14:nvPr/>
              </p14:nvContentPartPr>
              <p14:xfrm>
                <a:off x="7963893" y="3139080"/>
                <a:ext cx="111240" cy="117000"/>
              </p14:xfrm>
            </p:contentPart>
          </mc:Choice>
          <mc:Fallback xmlns="">
            <p:pic>
              <p:nvPicPr>
                <p:cNvPr id="14" name="Freihand 13">
                  <a:extLst>
                    <a:ext uri="{FF2B5EF4-FFF2-40B4-BE49-F238E27FC236}">
                      <a16:creationId xmlns:a16="http://schemas.microsoft.com/office/drawing/2014/main" id="{7E38FB13-488D-4052-BDB2-45BDB2BD46D9}"/>
                    </a:ext>
                  </a:extLst>
                </p:cNvPr>
                <p:cNvPicPr/>
                <p:nvPr/>
              </p:nvPicPr>
              <p:blipFill>
                <a:blip r:embed="rId134"/>
                <a:stretch>
                  <a:fillRect/>
                </a:stretch>
              </p:blipFill>
              <p:spPr>
                <a:xfrm>
                  <a:off x="7959573" y="3134760"/>
                  <a:ext cx="119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6" name="Freihand 15">
                  <a:extLst>
                    <a:ext uri="{FF2B5EF4-FFF2-40B4-BE49-F238E27FC236}">
                      <a16:creationId xmlns:a16="http://schemas.microsoft.com/office/drawing/2014/main" id="{FE78F944-1D4C-439C-85FD-CC3355C4EE8F}"/>
                    </a:ext>
                  </a:extLst>
                </p14:cNvPr>
                <p14:cNvContentPartPr/>
                <p14:nvPr/>
              </p14:nvContentPartPr>
              <p14:xfrm>
                <a:off x="8109693" y="3127200"/>
                <a:ext cx="83160" cy="131040"/>
              </p14:xfrm>
            </p:contentPart>
          </mc:Choice>
          <mc:Fallback xmlns="">
            <p:pic>
              <p:nvPicPr>
                <p:cNvPr id="16" name="Freihand 15">
                  <a:extLst>
                    <a:ext uri="{FF2B5EF4-FFF2-40B4-BE49-F238E27FC236}">
                      <a16:creationId xmlns:a16="http://schemas.microsoft.com/office/drawing/2014/main" id="{FE78F944-1D4C-439C-85FD-CC3355C4EE8F}"/>
                    </a:ext>
                  </a:extLst>
                </p:cNvPr>
                <p:cNvPicPr/>
                <p:nvPr/>
              </p:nvPicPr>
              <p:blipFill>
                <a:blip r:embed="rId136"/>
                <a:stretch>
                  <a:fillRect/>
                </a:stretch>
              </p:blipFill>
              <p:spPr>
                <a:xfrm>
                  <a:off x="8105373" y="3122880"/>
                  <a:ext cx="91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 name="Freihand 19">
                  <a:extLst>
                    <a:ext uri="{FF2B5EF4-FFF2-40B4-BE49-F238E27FC236}">
                      <a16:creationId xmlns:a16="http://schemas.microsoft.com/office/drawing/2014/main" id="{1B4E3C18-871B-47F9-BE9B-087491A8877D}"/>
                    </a:ext>
                  </a:extLst>
                </p14:cNvPr>
                <p14:cNvContentPartPr/>
                <p14:nvPr/>
              </p14:nvContentPartPr>
              <p14:xfrm>
                <a:off x="8232453" y="3147720"/>
                <a:ext cx="33120" cy="84960"/>
              </p14:xfrm>
            </p:contentPart>
          </mc:Choice>
          <mc:Fallback xmlns="">
            <p:pic>
              <p:nvPicPr>
                <p:cNvPr id="20" name="Freihand 19">
                  <a:extLst>
                    <a:ext uri="{FF2B5EF4-FFF2-40B4-BE49-F238E27FC236}">
                      <a16:creationId xmlns:a16="http://schemas.microsoft.com/office/drawing/2014/main" id="{1B4E3C18-871B-47F9-BE9B-087491A8877D}"/>
                    </a:ext>
                  </a:extLst>
                </p:cNvPr>
                <p:cNvPicPr/>
                <p:nvPr/>
              </p:nvPicPr>
              <p:blipFill>
                <a:blip r:embed="rId138"/>
                <a:stretch>
                  <a:fillRect/>
                </a:stretch>
              </p:blipFill>
              <p:spPr>
                <a:xfrm>
                  <a:off x="8228133" y="3143400"/>
                  <a:ext cx="41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2" name="Freihand 21">
                  <a:extLst>
                    <a:ext uri="{FF2B5EF4-FFF2-40B4-BE49-F238E27FC236}">
                      <a16:creationId xmlns:a16="http://schemas.microsoft.com/office/drawing/2014/main" id="{A3AA79F2-2EC2-418D-A436-4199D00CA051}"/>
                    </a:ext>
                  </a:extLst>
                </p14:cNvPr>
                <p14:cNvContentPartPr/>
                <p14:nvPr/>
              </p14:nvContentPartPr>
              <p14:xfrm>
                <a:off x="8301213" y="3025320"/>
                <a:ext cx="225720" cy="215280"/>
              </p14:xfrm>
            </p:contentPart>
          </mc:Choice>
          <mc:Fallback xmlns="">
            <p:pic>
              <p:nvPicPr>
                <p:cNvPr id="22" name="Freihand 21">
                  <a:extLst>
                    <a:ext uri="{FF2B5EF4-FFF2-40B4-BE49-F238E27FC236}">
                      <a16:creationId xmlns:a16="http://schemas.microsoft.com/office/drawing/2014/main" id="{A3AA79F2-2EC2-418D-A436-4199D00CA051}"/>
                    </a:ext>
                  </a:extLst>
                </p:cNvPr>
                <p:cNvPicPr/>
                <p:nvPr/>
              </p:nvPicPr>
              <p:blipFill>
                <a:blip r:embed="rId140"/>
                <a:stretch>
                  <a:fillRect/>
                </a:stretch>
              </p:blipFill>
              <p:spPr>
                <a:xfrm>
                  <a:off x="8296893" y="3021000"/>
                  <a:ext cx="2343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4" name="Freihand 23">
                  <a:extLst>
                    <a:ext uri="{FF2B5EF4-FFF2-40B4-BE49-F238E27FC236}">
                      <a16:creationId xmlns:a16="http://schemas.microsoft.com/office/drawing/2014/main" id="{2BC92956-1DE2-4A8A-8BC1-DD4281875EAF}"/>
                    </a:ext>
                  </a:extLst>
                </p14:cNvPr>
                <p14:cNvContentPartPr/>
                <p14:nvPr/>
              </p14:nvContentPartPr>
              <p14:xfrm>
                <a:off x="8209773" y="2942160"/>
                <a:ext cx="246960" cy="114480"/>
              </p14:xfrm>
            </p:contentPart>
          </mc:Choice>
          <mc:Fallback xmlns="">
            <p:pic>
              <p:nvPicPr>
                <p:cNvPr id="24" name="Freihand 23">
                  <a:extLst>
                    <a:ext uri="{FF2B5EF4-FFF2-40B4-BE49-F238E27FC236}">
                      <a16:creationId xmlns:a16="http://schemas.microsoft.com/office/drawing/2014/main" id="{2BC92956-1DE2-4A8A-8BC1-DD4281875EAF}"/>
                    </a:ext>
                  </a:extLst>
                </p:cNvPr>
                <p:cNvPicPr/>
                <p:nvPr/>
              </p:nvPicPr>
              <p:blipFill>
                <a:blip r:embed="rId142"/>
                <a:stretch>
                  <a:fillRect/>
                </a:stretch>
              </p:blipFill>
              <p:spPr>
                <a:xfrm>
                  <a:off x="8205453" y="2937840"/>
                  <a:ext cx="255600" cy="123120"/>
                </a:xfrm>
                <a:prstGeom prst="rect">
                  <a:avLst/>
                </a:prstGeom>
              </p:spPr>
            </p:pic>
          </mc:Fallback>
        </mc:AlternateContent>
      </p:grpSp>
      <p:grpSp>
        <p:nvGrpSpPr>
          <p:cNvPr id="97" name="Gruppieren 96">
            <a:extLst>
              <a:ext uri="{FF2B5EF4-FFF2-40B4-BE49-F238E27FC236}">
                <a16:creationId xmlns:a16="http://schemas.microsoft.com/office/drawing/2014/main" id="{5135EF2C-5B90-4C97-8740-63AB3E14C65D}"/>
              </a:ext>
            </a:extLst>
          </p:cNvPr>
          <p:cNvGrpSpPr/>
          <p:nvPr/>
        </p:nvGrpSpPr>
        <p:grpSpPr>
          <a:xfrm>
            <a:off x="8714853" y="2846040"/>
            <a:ext cx="909360" cy="534960"/>
            <a:chOff x="8714853" y="2846040"/>
            <a:chExt cx="909360" cy="534960"/>
          </a:xfrm>
        </p:grpSpPr>
        <mc:AlternateContent xmlns:mc="http://schemas.openxmlformats.org/markup-compatibility/2006" xmlns:p14="http://schemas.microsoft.com/office/powerpoint/2010/main">
          <mc:Choice Requires="p14">
            <p:contentPart p14:bwMode="auto" r:id="rId143">
              <p14:nvContentPartPr>
                <p14:cNvPr id="29" name="Freihand 28">
                  <a:extLst>
                    <a:ext uri="{FF2B5EF4-FFF2-40B4-BE49-F238E27FC236}">
                      <a16:creationId xmlns:a16="http://schemas.microsoft.com/office/drawing/2014/main" id="{E185AAE4-E73B-450D-A1BB-278869A7B2E1}"/>
                    </a:ext>
                  </a:extLst>
                </p14:cNvPr>
                <p14:cNvContentPartPr/>
                <p14:nvPr/>
              </p14:nvContentPartPr>
              <p14:xfrm>
                <a:off x="8965773" y="3077520"/>
                <a:ext cx="360" cy="360"/>
              </p14:xfrm>
            </p:contentPart>
          </mc:Choice>
          <mc:Fallback xmlns="">
            <p:pic>
              <p:nvPicPr>
                <p:cNvPr id="29" name="Freihand 28">
                  <a:extLst>
                    <a:ext uri="{FF2B5EF4-FFF2-40B4-BE49-F238E27FC236}">
                      <a16:creationId xmlns:a16="http://schemas.microsoft.com/office/drawing/2014/main" id="{E185AAE4-E73B-450D-A1BB-278869A7B2E1}"/>
                    </a:ext>
                  </a:extLst>
                </p:cNvPr>
                <p:cNvPicPr/>
                <p:nvPr/>
              </p:nvPicPr>
              <p:blipFill>
                <a:blip r:embed="rId144"/>
                <a:stretch>
                  <a:fillRect/>
                </a:stretch>
              </p:blipFill>
              <p:spPr>
                <a:xfrm>
                  <a:off x="8961453" y="30732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2" name="Freihand 31">
                  <a:extLst>
                    <a:ext uri="{FF2B5EF4-FFF2-40B4-BE49-F238E27FC236}">
                      <a16:creationId xmlns:a16="http://schemas.microsoft.com/office/drawing/2014/main" id="{51275024-72EB-4626-B640-E41E4FE9B074}"/>
                    </a:ext>
                  </a:extLst>
                </p14:cNvPr>
                <p14:cNvContentPartPr/>
                <p14:nvPr/>
              </p14:nvContentPartPr>
              <p14:xfrm>
                <a:off x="8940573" y="3115680"/>
                <a:ext cx="104400" cy="265320"/>
              </p14:xfrm>
            </p:contentPart>
          </mc:Choice>
          <mc:Fallback xmlns="">
            <p:pic>
              <p:nvPicPr>
                <p:cNvPr id="32" name="Freihand 31">
                  <a:extLst>
                    <a:ext uri="{FF2B5EF4-FFF2-40B4-BE49-F238E27FC236}">
                      <a16:creationId xmlns:a16="http://schemas.microsoft.com/office/drawing/2014/main" id="{51275024-72EB-4626-B640-E41E4FE9B074}"/>
                    </a:ext>
                  </a:extLst>
                </p:cNvPr>
                <p:cNvPicPr/>
                <p:nvPr/>
              </p:nvPicPr>
              <p:blipFill>
                <a:blip r:embed="rId146"/>
                <a:stretch>
                  <a:fillRect/>
                </a:stretch>
              </p:blipFill>
              <p:spPr>
                <a:xfrm>
                  <a:off x="8936253" y="3111360"/>
                  <a:ext cx="1130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 name="Freihand 37">
                  <a:extLst>
                    <a:ext uri="{FF2B5EF4-FFF2-40B4-BE49-F238E27FC236}">
                      <a16:creationId xmlns:a16="http://schemas.microsoft.com/office/drawing/2014/main" id="{2DAF67D4-59AA-4179-842F-C7C291BA9114}"/>
                    </a:ext>
                  </a:extLst>
                </p14:cNvPr>
                <p14:cNvContentPartPr/>
                <p14:nvPr/>
              </p14:nvContentPartPr>
              <p14:xfrm>
                <a:off x="9073053" y="2979960"/>
                <a:ext cx="252720" cy="272160"/>
              </p14:xfrm>
            </p:contentPart>
          </mc:Choice>
          <mc:Fallback xmlns="">
            <p:pic>
              <p:nvPicPr>
                <p:cNvPr id="38" name="Freihand 37">
                  <a:extLst>
                    <a:ext uri="{FF2B5EF4-FFF2-40B4-BE49-F238E27FC236}">
                      <a16:creationId xmlns:a16="http://schemas.microsoft.com/office/drawing/2014/main" id="{2DAF67D4-59AA-4179-842F-C7C291BA9114}"/>
                    </a:ext>
                  </a:extLst>
                </p:cNvPr>
                <p:cNvPicPr/>
                <p:nvPr/>
              </p:nvPicPr>
              <p:blipFill>
                <a:blip r:embed="rId148"/>
                <a:stretch>
                  <a:fillRect/>
                </a:stretch>
              </p:blipFill>
              <p:spPr>
                <a:xfrm>
                  <a:off x="9068733" y="2975640"/>
                  <a:ext cx="2613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3" name="Freihand 42">
                  <a:extLst>
                    <a:ext uri="{FF2B5EF4-FFF2-40B4-BE49-F238E27FC236}">
                      <a16:creationId xmlns:a16="http://schemas.microsoft.com/office/drawing/2014/main" id="{2B1036FD-EFD2-4ADA-96B3-F43D2BFE65CE}"/>
                    </a:ext>
                  </a:extLst>
                </p14:cNvPr>
                <p14:cNvContentPartPr/>
                <p14:nvPr/>
              </p14:nvContentPartPr>
              <p14:xfrm>
                <a:off x="9383013" y="2921640"/>
                <a:ext cx="35280" cy="195120"/>
              </p14:xfrm>
            </p:contentPart>
          </mc:Choice>
          <mc:Fallback xmlns="">
            <p:pic>
              <p:nvPicPr>
                <p:cNvPr id="43" name="Freihand 42">
                  <a:extLst>
                    <a:ext uri="{FF2B5EF4-FFF2-40B4-BE49-F238E27FC236}">
                      <a16:creationId xmlns:a16="http://schemas.microsoft.com/office/drawing/2014/main" id="{2B1036FD-EFD2-4ADA-96B3-F43D2BFE65CE}"/>
                    </a:ext>
                  </a:extLst>
                </p:cNvPr>
                <p:cNvPicPr/>
                <p:nvPr/>
              </p:nvPicPr>
              <p:blipFill>
                <a:blip r:embed="rId150"/>
                <a:stretch>
                  <a:fillRect/>
                </a:stretch>
              </p:blipFill>
              <p:spPr>
                <a:xfrm>
                  <a:off x="9378693" y="2917320"/>
                  <a:ext cx="439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4" name="Freihand 43">
                  <a:extLst>
                    <a:ext uri="{FF2B5EF4-FFF2-40B4-BE49-F238E27FC236}">
                      <a16:creationId xmlns:a16="http://schemas.microsoft.com/office/drawing/2014/main" id="{5CFD5092-B8BA-476A-897D-A8B07EBFD125}"/>
                    </a:ext>
                  </a:extLst>
                </p14:cNvPr>
                <p14:cNvContentPartPr/>
                <p14:nvPr/>
              </p14:nvContentPartPr>
              <p14:xfrm>
                <a:off x="9409293" y="2925960"/>
                <a:ext cx="214920" cy="225360"/>
              </p14:xfrm>
            </p:contentPart>
          </mc:Choice>
          <mc:Fallback xmlns="">
            <p:pic>
              <p:nvPicPr>
                <p:cNvPr id="44" name="Freihand 43">
                  <a:extLst>
                    <a:ext uri="{FF2B5EF4-FFF2-40B4-BE49-F238E27FC236}">
                      <a16:creationId xmlns:a16="http://schemas.microsoft.com/office/drawing/2014/main" id="{5CFD5092-B8BA-476A-897D-A8B07EBFD125}"/>
                    </a:ext>
                  </a:extLst>
                </p:cNvPr>
                <p:cNvPicPr/>
                <p:nvPr/>
              </p:nvPicPr>
              <p:blipFill>
                <a:blip r:embed="rId152"/>
                <a:stretch>
                  <a:fillRect/>
                </a:stretch>
              </p:blipFill>
              <p:spPr>
                <a:xfrm>
                  <a:off x="9404973" y="2921640"/>
                  <a:ext cx="223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EC154A0A-9A55-4617-A0B0-71EB6FA9F1ED}"/>
                    </a:ext>
                  </a:extLst>
                </p14:cNvPr>
                <p14:cNvContentPartPr/>
                <p14:nvPr/>
              </p14:nvContentPartPr>
              <p14:xfrm>
                <a:off x="8714853" y="2846040"/>
                <a:ext cx="186840" cy="426240"/>
              </p14:xfrm>
            </p:contentPart>
          </mc:Choice>
          <mc:Fallback xmlns="">
            <p:pic>
              <p:nvPicPr>
                <p:cNvPr id="94" name="Freihand 93">
                  <a:extLst>
                    <a:ext uri="{FF2B5EF4-FFF2-40B4-BE49-F238E27FC236}">
                      <a16:creationId xmlns:a16="http://schemas.microsoft.com/office/drawing/2014/main" id="{EC154A0A-9A55-4617-A0B0-71EB6FA9F1ED}"/>
                    </a:ext>
                  </a:extLst>
                </p:cNvPr>
                <p:cNvPicPr/>
                <p:nvPr/>
              </p:nvPicPr>
              <p:blipFill>
                <a:blip r:embed="rId154"/>
                <a:stretch>
                  <a:fillRect/>
                </a:stretch>
              </p:blipFill>
              <p:spPr>
                <a:xfrm>
                  <a:off x="8710533" y="2841720"/>
                  <a:ext cx="195480" cy="434880"/>
                </a:xfrm>
                <a:prstGeom prst="rect">
                  <a:avLst/>
                </a:prstGeom>
              </p:spPr>
            </p:pic>
          </mc:Fallback>
        </mc:AlternateContent>
      </p:grpSp>
      <p:grpSp>
        <p:nvGrpSpPr>
          <p:cNvPr id="114" name="Gruppieren 113">
            <a:extLst>
              <a:ext uri="{FF2B5EF4-FFF2-40B4-BE49-F238E27FC236}">
                <a16:creationId xmlns:a16="http://schemas.microsoft.com/office/drawing/2014/main" id="{0B90C9E9-7D0C-4A8C-9D25-A1A915C50572}"/>
              </a:ext>
            </a:extLst>
          </p:cNvPr>
          <p:cNvGrpSpPr/>
          <p:nvPr/>
        </p:nvGrpSpPr>
        <p:grpSpPr>
          <a:xfrm>
            <a:off x="9775053" y="2308200"/>
            <a:ext cx="1949400" cy="921600"/>
            <a:chOff x="9775053" y="2308200"/>
            <a:chExt cx="1949400" cy="921600"/>
          </a:xfrm>
        </p:grpSpPr>
        <mc:AlternateContent xmlns:mc="http://schemas.openxmlformats.org/markup-compatibility/2006" xmlns:p14="http://schemas.microsoft.com/office/powerpoint/2010/main">
          <mc:Choice Requires="p14">
            <p:contentPart p14:bwMode="auto" r:id="rId155">
              <p14:nvContentPartPr>
                <p14:cNvPr id="48" name="Freihand 47">
                  <a:extLst>
                    <a:ext uri="{FF2B5EF4-FFF2-40B4-BE49-F238E27FC236}">
                      <a16:creationId xmlns:a16="http://schemas.microsoft.com/office/drawing/2014/main" id="{DF401501-3F35-4BF3-9777-AA41542F1649}"/>
                    </a:ext>
                  </a:extLst>
                </p14:cNvPr>
                <p14:cNvContentPartPr/>
                <p14:nvPr/>
              </p14:nvContentPartPr>
              <p14:xfrm>
                <a:off x="9775053" y="2924880"/>
                <a:ext cx="111960" cy="199440"/>
              </p14:xfrm>
            </p:contentPart>
          </mc:Choice>
          <mc:Fallback xmlns="">
            <p:pic>
              <p:nvPicPr>
                <p:cNvPr id="48" name="Freihand 47">
                  <a:extLst>
                    <a:ext uri="{FF2B5EF4-FFF2-40B4-BE49-F238E27FC236}">
                      <a16:creationId xmlns:a16="http://schemas.microsoft.com/office/drawing/2014/main" id="{DF401501-3F35-4BF3-9777-AA41542F1649}"/>
                    </a:ext>
                  </a:extLst>
                </p:cNvPr>
                <p:cNvPicPr/>
                <p:nvPr/>
              </p:nvPicPr>
              <p:blipFill>
                <a:blip r:embed="rId156"/>
                <a:stretch>
                  <a:fillRect/>
                </a:stretch>
              </p:blipFill>
              <p:spPr>
                <a:xfrm>
                  <a:off x="9770733" y="2920560"/>
                  <a:ext cx="1206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2" name="Freihand 51">
                  <a:extLst>
                    <a:ext uri="{FF2B5EF4-FFF2-40B4-BE49-F238E27FC236}">
                      <a16:creationId xmlns:a16="http://schemas.microsoft.com/office/drawing/2014/main" id="{24BD7347-2D98-4157-97BC-5373C678C103}"/>
                    </a:ext>
                  </a:extLst>
                </p14:cNvPr>
                <p14:cNvContentPartPr/>
                <p14:nvPr/>
              </p14:nvContentPartPr>
              <p14:xfrm>
                <a:off x="9892053" y="2920560"/>
                <a:ext cx="255240" cy="214920"/>
              </p14:xfrm>
            </p:contentPart>
          </mc:Choice>
          <mc:Fallback xmlns="">
            <p:pic>
              <p:nvPicPr>
                <p:cNvPr id="52" name="Freihand 51">
                  <a:extLst>
                    <a:ext uri="{FF2B5EF4-FFF2-40B4-BE49-F238E27FC236}">
                      <a16:creationId xmlns:a16="http://schemas.microsoft.com/office/drawing/2014/main" id="{24BD7347-2D98-4157-97BC-5373C678C103}"/>
                    </a:ext>
                  </a:extLst>
                </p:cNvPr>
                <p:cNvPicPr/>
                <p:nvPr/>
              </p:nvPicPr>
              <p:blipFill>
                <a:blip r:embed="rId158"/>
                <a:stretch>
                  <a:fillRect/>
                </a:stretch>
              </p:blipFill>
              <p:spPr>
                <a:xfrm>
                  <a:off x="9887733" y="2916240"/>
                  <a:ext cx="2638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9" name="Freihand 58">
                  <a:extLst>
                    <a:ext uri="{FF2B5EF4-FFF2-40B4-BE49-F238E27FC236}">
                      <a16:creationId xmlns:a16="http://schemas.microsoft.com/office/drawing/2014/main" id="{6E971396-201B-4291-8DAE-B66252C65986}"/>
                    </a:ext>
                  </a:extLst>
                </p14:cNvPr>
                <p14:cNvContentPartPr/>
                <p14:nvPr/>
              </p14:nvContentPartPr>
              <p14:xfrm>
                <a:off x="10226493" y="3038640"/>
                <a:ext cx="360" cy="360"/>
              </p14:xfrm>
            </p:contentPart>
          </mc:Choice>
          <mc:Fallback xmlns="">
            <p:pic>
              <p:nvPicPr>
                <p:cNvPr id="59" name="Freihand 58">
                  <a:extLst>
                    <a:ext uri="{FF2B5EF4-FFF2-40B4-BE49-F238E27FC236}">
                      <a16:creationId xmlns:a16="http://schemas.microsoft.com/office/drawing/2014/main" id="{6E971396-201B-4291-8DAE-B66252C65986}"/>
                    </a:ext>
                  </a:extLst>
                </p:cNvPr>
                <p:cNvPicPr/>
                <p:nvPr/>
              </p:nvPicPr>
              <p:blipFill>
                <a:blip r:embed="rId144"/>
                <a:stretch>
                  <a:fillRect/>
                </a:stretch>
              </p:blipFill>
              <p:spPr>
                <a:xfrm>
                  <a:off x="10222173" y="303432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7" name="Freihand 66">
                  <a:extLst>
                    <a:ext uri="{FF2B5EF4-FFF2-40B4-BE49-F238E27FC236}">
                      <a16:creationId xmlns:a16="http://schemas.microsoft.com/office/drawing/2014/main" id="{FE853C3F-4D2A-45B7-9E2B-A7012114910B}"/>
                    </a:ext>
                  </a:extLst>
                </p14:cNvPr>
                <p14:cNvContentPartPr/>
                <p14:nvPr/>
              </p14:nvContentPartPr>
              <p14:xfrm>
                <a:off x="10172493" y="3032160"/>
                <a:ext cx="68040" cy="97560"/>
              </p14:xfrm>
            </p:contentPart>
          </mc:Choice>
          <mc:Fallback xmlns="">
            <p:pic>
              <p:nvPicPr>
                <p:cNvPr id="67" name="Freihand 66">
                  <a:extLst>
                    <a:ext uri="{FF2B5EF4-FFF2-40B4-BE49-F238E27FC236}">
                      <a16:creationId xmlns:a16="http://schemas.microsoft.com/office/drawing/2014/main" id="{FE853C3F-4D2A-45B7-9E2B-A7012114910B}"/>
                    </a:ext>
                  </a:extLst>
                </p:cNvPr>
                <p:cNvPicPr/>
                <p:nvPr/>
              </p:nvPicPr>
              <p:blipFill>
                <a:blip r:embed="rId161"/>
                <a:stretch>
                  <a:fillRect/>
                </a:stretch>
              </p:blipFill>
              <p:spPr>
                <a:xfrm>
                  <a:off x="10168173" y="3027840"/>
                  <a:ext cx="76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7" name="Freihand 86">
                  <a:extLst>
                    <a:ext uri="{FF2B5EF4-FFF2-40B4-BE49-F238E27FC236}">
                      <a16:creationId xmlns:a16="http://schemas.microsoft.com/office/drawing/2014/main" id="{B79DD998-BF28-4F33-9085-9B12BF6FCE2B}"/>
                    </a:ext>
                  </a:extLst>
                </p14:cNvPr>
                <p14:cNvContentPartPr/>
                <p14:nvPr/>
              </p14:nvContentPartPr>
              <p14:xfrm>
                <a:off x="10307853" y="2887440"/>
                <a:ext cx="170280" cy="210240"/>
              </p14:xfrm>
            </p:contentPart>
          </mc:Choice>
          <mc:Fallback xmlns="">
            <p:pic>
              <p:nvPicPr>
                <p:cNvPr id="87" name="Freihand 86">
                  <a:extLst>
                    <a:ext uri="{FF2B5EF4-FFF2-40B4-BE49-F238E27FC236}">
                      <a16:creationId xmlns:a16="http://schemas.microsoft.com/office/drawing/2014/main" id="{B79DD998-BF28-4F33-9085-9B12BF6FCE2B}"/>
                    </a:ext>
                  </a:extLst>
                </p:cNvPr>
                <p:cNvPicPr/>
                <p:nvPr/>
              </p:nvPicPr>
              <p:blipFill>
                <a:blip r:embed="rId163"/>
                <a:stretch>
                  <a:fillRect/>
                </a:stretch>
              </p:blipFill>
              <p:spPr>
                <a:xfrm>
                  <a:off x="10303533" y="2883120"/>
                  <a:ext cx="178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1" name="Freihand 90">
                  <a:extLst>
                    <a:ext uri="{FF2B5EF4-FFF2-40B4-BE49-F238E27FC236}">
                      <a16:creationId xmlns:a16="http://schemas.microsoft.com/office/drawing/2014/main" id="{EC76C08E-C65B-4471-9309-3EB366108AAA}"/>
                    </a:ext>
                  </a:extLst>
                </p14:cNvPr>
                <p14:cNvContentPartPr/>
                <p14:nvPr/>
              </p14:nvContentPartPr>
              <p14:xfrm>
                <a:off x="10412973" y="2816160"/>
                <a:ext cx="52920" cy="280080"/>
              </p14:xfrm>
            </p:contentPart>
          </mc:Choice>
          <mc:Fallback xmlns="">
            <p:pic>
              <p:nvPicPr>
                <p:cNvPr id="91" name="Freihand 90">
                  <a:extLst>
                    <a:ext uri="{FF2B5EF4-FFF2-40B4-BE49-F238E27FC236}">
                      <a16:creationId xmlns:a16="http://schemas.microsoft.com/office/drawing/2014/main" id="{EC76C08E-C65B-4471-9309-3EB366108AAA}"/>
                    </a:ext>
                  </a:extLst>
                </p:cNvPr>
                <p:cNvPicPr/>
                <p:nvPr/>
              </p:nvPicPr>
              <p:blipFill>
                <a:blip r:embed="rId165"/>
                <a:stretch>
                  <a:fillRect/>
                </a:stretch>
              </p:blipFill>
              <p:spPr>
                <a:xfrm>
                  <a:off x="10408653" y="2811840"/>
                  <a:ext cx="615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2" name="Freihand 91">
                  <a:extLst>
                    <a:ext uri="{FF2B5EF4-FFF2-40B4-BE49-F238E27FC236}">
                      <a16:creationId xmlns:a16="http://schemas.microsoft.com/office/drawing/2014/main" id="{A93BAA1B-7F1C-4E15-907F-AA7A0BE64A88}"/>
                    </a:ext>
                  </a:extLst>
                </p14:cNvPr>
                <p14:cNvContentPartPr/>
                <p14:nvPr/>
              </p14:nvContentPartPr>
              <p14:xfrm>
                <a:off x="10401813" y="2936040"/>
                <a:ext cx="231120" cy="135000"/>
              </p14:xfrm>
            </p:contentPart>
          </mc:Choice>
          <mc:Fallback xmlns="">
            <p:pic>
              <p:nvPicPr>
                <p:cNvPr id="92" name="Freihand 91">
                  <a:extLst>
                    <a:ext uri="{FF2B5EF4-FFF2-40B4-BE49-F238E27FC236}">
                      <a16:creationId xmlns:a16="http://schemas.microsoft.com/office/drawing/2014/main" id="{A93BAA1B-7F1C-4E15-907F-AA7A0BE64A88}"/>
                    </a:ext>
                  </a:extLst>
                </p:cNvPr>
                <p:cNvPicPr/>
                <p:nvPr/>
              </p:nvPicPr>
              <p:blipFill>
                <a:blip r:embed="rId167"/>
                <a:stretch>
                  <a:fillRect/>
                </a:stretch>
              </p:blipFill>
              <p:spPr>
                <a:xfrm>
                  <a:off x="10397493" y="2931720"/>
                  <a:ext cx="239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3" name="Freihand 92">
                  <a:extLst>
                    <a:ext uri="{FF2B5EF4-FFF2-40B4-BE49-F238E27FC236}">
                      <a16:creationId xmlns:a16="http://schemas.microsoft.com/office/drawing/2014/main" id="{F21D88F3-9B16-449B-9E31-A7BC52CE8E54}"/>
                    </a:ext>
                  </a:extLst>
                </p14:cNvPr>
                <p14:cNvContentPartPr/>
                <p14:nvPr/>
              </p14:nvContentPartPr>
              <p14:xfrm>
                <a:off x="10627533" y="2830560"/>
                <a:ext cx="150480" cy="221400"/>
              </p14:xfrm>
            </p:contentPart>
          </mc:Choice>
          <mc:Fallback xmlns="">
            <p:pic>
              <p:nvPicPr>
                <p:cNvPr id="93" name="Freihand 92">
                  <a:extLst>
                    <a:ext uri="{FF2B5EF4-FFF2-40B4-BE49-F238E27FC236}">
                      <a16:creationId xmlns:a16="http://schemas.microsoft.com/office/drawing/2014/main" id="{F21D88F3-9B16-449B-9E31-A7BC52CE8E54}"/>
                    </a:ext>
                  </a:extLst>
                </p:cNvPr>
                <p:cNvPicPr/>
                <p:nvPr/>
              </p:nvPicPr>
              <p:blipFill>
                <a:blip r:embed="rId169"/>
                <a:stretch>
                  <a:fillRect/>
                </a:stretch>
              </p:blipFill>
              <p:spPr>
                <a:xfrm>
                  <a:off x="10623213" y="2826240"/>
                  <a:ext cx="159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5" name="Freihand 94">
                  <a:extLst>
                    <a:ext uri="{FF2B5EF4-FFF2-40B4-BE49-F238E27FC236}">
                      <a16:creationId xmlns:a16="http://schemas.microsoft.com/office/drawing/2014/main" id="{28F1C337-6F0D-4C55-AED0-56377B42C392}"/>
                    </a:ext>
                  </a:extLst>
                </p14:cNvPr>
                <p14:cNvContentPartPr/>
                <p14:nvPr/>
              </p14:nvContentPartPr>
              <p14:xfrm>
                <a:off x="10856133" y="2796000"/>
                <a:ext cx="162000" cy="433800"/>
              </p14:xfrm>
            </p:contentPart>
          </mc:Choice>
          <mc:Fallback xmlns="">
            <p:pic>
              <p:nvPicPr>
                <p:cNvPr id="95" name="Freihand 94">
                  <a:extLst>
                    <a:ext uri="{FF2B5EF4-FFF2-40B4-BE49-F238E27FC236}">
                      <a16:creationId xmlns:a16="http://schemas.microsoft.com/office/drawing/2014/main" id="{28F1C337-6F0D-4C55-AED0-56377B42C392}"/>
                    </a:ext>
                  </a:extLst>
                </p:cNvPr>
                <p:cNvPicPr/>
                <p:nvPr/>
              </p:nvPicPr>
              <p:blipFill>
                <a:blip r:embed="rId171"/>
                <a:stretch>
                  <a:fillRect/>
                </a:stretch>
              </p:blipFill>
              <p:spPr>
                <a:xfrm>
                  <a:off x="10851813" y="2791680"/>
                  <a:ext cx="17064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8" name="Freihand 97">
                  <a:extLst>
                    <a:ext uri="{FF2B5EF4-FFF2-40B4-BE49-F238E27FC236}">
                      <a16:creationId xmlns:a16="http://schemas.microsoft.com/office/drawing/2014/main" id="{54839788-F0F3-4B12-81E2-E327A4562719}"/>
                    </a:ext>
                  </a:extLst>
                </p14:cNvPr>
                <p14:cNvContentPartPr/>
                <p14:nvPr/>
              </p14:nvContentPartPr>
              <p14:xfrm>
                <a:off x="9834813" y="2502600"/>
                <a:ext cx="9720" cy="217800"/>
              </p14:xfrm>
            </p:contentPart>
          </mc:Choice>
          <mc:Fallback xmlns="">
            <p:pic>
              <p:nvPicPr>
                <p:cNvPr id="98" name="Freihand 97">
                  <a:extLst>
                    <a:ext uri="{FF2B5EF4-FFF2-40B4-BE49-F238E27FC236}">
                      <a16:creationId xmlns:a16="http://schemas.microsoft.com/office/drawing/2014/main" id="{54839788-F0F3-4B12-81E2-E327A4562719}"/>
                    </a:ext>
                  </a:extLst>
                </p:cNvPr>
                <p:cNvPicPr/>
                <p:nvPr/>
              </p:nvPicPr>
              <p:blipFill>
                <a:blip r:embed="rId173"/>
                <a:stretch>
                  <a:fillRect/>
                </a:stretch>
              </p:blipFill>
              <p:spPr>
                <a:xfrm>
                  <a:off x="9830493" y="2498280"/>
                  <a:ext cx="18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9" name="Freihand 98">
                  <a:extLst>
                    <a:ext uri="{FF2B5EF4-FFF2-40B4-BE49-F238E27FC236}">
                      <a16:creationId xmlns:a16="http://schemas.microsoft.com/office/drawing/2014/main" id="{573BA642-2F35-4C8F-BFC3-1DDBF55B26F3}"/>
                    </a:ext>
                  </a:extLst>
                </p14:cNvPr>
                <p14:cNvContentPartPr/>
                <p14:nvPr/>
              </p14:nvContentPartPr>
              <p14:xfrm>
                <a:off x="9798813" y="2492880"/>
                <a:ext cx="147240" cy="190080"/>
              </p14:xfrm>
            </p:contentPart>
          </mc:Choice>
          <mc:Fallback xmlns="">
            <p:pic>
              <p:nvPicPr>
                <p:cNvPr id="99" name="Freihand 98">
                  <a:extLst>
                    <a:ext uri="{FF2B5EF4-FFF2-40B4-BE49-F238E27FC236}">
                      <a16:creationId xmlns:a16="http://schemas.microsoft.com/office/drawing/2014/main" id="{573BA642-2F35-4C8F-BFC3-1DDBF55B26F3}"/>
                    </a:ext>
                  </a:extLst>
                </p:cNvPr>
                <p:cNvPicPr/>
                <p:nvPr/>
              </p:nvPicPr>
              <p:blipFill>
                <a:blip r:embed="rId175"/>
                <a:stretch>
                  <a:fillRect/>
                </a:stretch>
              </p:blipFill>
              <p:spPr>
                <a:xfrm>
                  <a:off x="9794493" y="2488560"/>
                  <a:ext cx="1558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0" name="Freihand 99">
                  <a:extLst>
                    <a:ext uri="{FF2B5EF4-FFF2-40B4-BE49-F238E27FC236}">
                      <a16:creationId xmlns:a16="http://schemas.microsoft.com/office/drawing/2014/main" id="{747A3DC3-FA9F-4923-ABF6-A2568FD0063D}"/>
                    </a:ext>
                  </a:extLst>
                </p14:cNvPr>
                <p14:cNvContentPartPr/>
                <p14:nvPr/>
              </p14:nvContentPartPr>
              <p14:xfrm>
                <a:off x="9952893" y="2570280"/>
                <a:ext cx="72000" cy="105120"/>
              </p14:xfrm>
            </p:contentPart>
          </mc:Choice>
          <mc:Fallback xmlns="">
            <p:pic>
              <p:nvPicPr>
                <p:cNvPr id="100" name="Freihand 99">
                  <a:extLst>
                    <a:ext uri="{FF2B5EF4-FFF2-40B4-BE49-F238E27FC236}">
                      <a16:creationId xmlns:a16="http://schemas.microsoft.com/office/drawing/2014/main" id="{747A3DC3-FA9F-4923-ABF6-A2568FD0063D}"/>
                    </a:ext>
                  </a:extLst>
                </p:cNvPr>
                <p:cNvPicPr/>
                <p:nvPr/>
              </p:nvPicPr>
              <p:blipFill>
                <a:blip r:embed="rId177"/>
                <a:stretch>
                  <a:fillRect/>
                </a:stretch>
              </p:blipFill>
              <p:spPr>
                <a:xfrm>
                  <a:off x="9948573" y="2565960"/>
                  <a:ext cx="80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1" name="Freihand 100">
                  <a:extLst>
                    <a:ext uri="{FF2B5EF4-FFF2-40B4-BE49-F238E27FC236}">
                      <a16:creationId xmlns:a16="http://schemas.microsoft.com/office/drawing/2014/main" id="{18DF9F0B-976F-4FF4-B6FC-8D69D21D2F16}"/>
                    </a:ext>
                  </a:extLst>
                </p14:cNvPr>
                <p14:cNvContentPartPr/>
                <p14:nvPr/>
              </p14:nvContentPartPr>
              <p14:xfrm>
                <a:off x="10038213" y="2550480"/>
                <a:ext cx="198000" cy="92520"/>
              </p14:xfrm>
            </p:contentPart>
          </mc:Choice>
          <mc:Fallback xmlns="">
            <p:pic>
              <p:nvPicPr>
                <p:cNvPr id="101" name="Freihand 100">
                  <a:extLst>
                    <a:ext uri="{FF2B5EF4-FFF2-40B4-BE49-F238E27FC236}">
                      <a16:creationId xmlns:a16="http://schemas.microsoft.com/office/drawing/2014/main" id="{18DF9F0B-976F-4FF4-B6FC-8D69D21D2F16}"/>
                    </a:ext>
                  </a:extLst>
                </p:cNvPr>
                <p:cNvPicPr/>
                <p:nvPr/>
              </p:nvPicPr>
              <p:blipFill>
                <a:blip r:embed="rId179"/>
                <a:stretch>
                  <a:fillRect/>
                </a:stretch>
              </p:blipFill>
              <p:spPr>
                <a:xfrm>
                  <a:off x="10033893" y="2546160"/>
                  <a:ext cx="206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 name="Freihand 101">
                  <a:extLst>
                    <a:ext uri="{FF2B5EF4-FFF2-40B4-BE49-F238E27FC236}">
                      <a16:creationId xmlns:a16="http://schemas.microsoft.com/office/drawing/2014/main" id="{CD1274BC-3648-4D04-8E65-756BD3452BC8}"/>
                    </a:ext>
                  </a:extLst>
                </p14:cNvPr>
                <p14:cNvContentPartPr/>
                <p14:nvPr/>
              </p14:nvContentPartPr>
              <p14:xfrm>
                <a:off x="10285893" y="2455800"/>
                <a:ext cx="108720" cy="177840"/>
              </p14:xfrm>
            </p:contentPart>
          </mc:Choice>
          <mc:Fallback xmlns="">
            <p:pic>
              <p:nvPicPr>
                <p:cNvPr id="102" name="Freihand 101">
                  <a:extLst>
                    <a:ext uri="{FF2B5EF4-FFF2-40B4-BE49-F238E27FC236}">
                      <a16:creationId xmlns:a16="http://schemas.microsoft.com/office/drawing/2014/main" id="{CD1274BC-3648-4D04-8E65-756BD3452BC8}"/>
                    </a:ext>
                  </a:extLst>
                </p:cNvPr>
                <p:cNvPicPr/>
                <p:nvPr/>
              </p:nvPicPr>
              <p:blipFill>
                <a:blip r:embed="rId181"/>
                <a:stretch>
                  <a:fillRect/>
                </a:stretch>
              </p:blipFill>
              <p:spPr>
                <a:xfrm>
                  <a:off x="10281573" y="2451480"/>
                  <a:ext cx="117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3" name="Freihand 102">
                  <a:extLst>
                    <a:ext uri="{FF2B5EF4-FFF2-40B4-BE49-F238E27FC236}">
                      <a16:creationId xmlns:a16="http://schemas.microsoft.com/office/drawing/2014/main" id="{EA1A5C35-39B4-4A3D-8897-1E2DF2F8CC25}"/>
                    </a:ext>
                  </a:extLst>
                </p14:cNvPr>
                <p14:cNvContentPartPr/>
                <p14:nvPr/>
              </p14:nvContentPartPr>
              <p14:xfrm>
                <a:off x="10402893" y="2474880"/>
                <a:ext cx="110880" cy="166320"/>
              </p14:xfrm>
            </p:contentPart>
          </mc:Choice>
          <mc:Fallback xmlns="">
            <p:pic>
              <p:nvPicPr>
                <p:cNvPr id="103" name="Freihand 102">
                  <a:extLst>
                    <a:ext uri="{FF2B5EF4-FFF2-40B4-BE49-F238E27FC236}">
                      <a16:creationId xmlns:a16="http://schemas.microsoft.com/office/drawing/2014/main" id="{EA1A5C35-39B4-4A3D-8897-1E2DF2F8CC25}"/>
                    </a:ext>
                  </a:extLst>
                </p:cNvPr>
                <p:cNvPicPr/>
                <p:nvPr/>
              </p:nvPicPr>
              <p:blipFill>
                <a:blip r:embed="rId183"/>
                <a:stretch>
                  <a:fillRect/>
                </a:stretch>
              </p:blipFill>
              <p:spPr>
                <a:xfrm>
                  <a:off x="10398573" y="2470560"/>
                  <a:ext cx="119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4" name="Freihand 103">
                  <a:extLst>
                    <a:ext uri="{FF2B5EF4-FFF2-40B4-BE49-F238E27FC236}">
                      <a16:creationId xmlns:a16="http://schemas.microsoft.com/office/drawing/2014/main" id="{274B34A9-D763-4ADA-BC6C-DBFBAE117926}"/>
                    </a:ext>
                  </a:extLst>
                </p14:cNvPr>
                <p14:cNvContentPartPr/>
                <p14:nvPr/>
              </p14:nvContentPartPr>
              <p14:xfrm>
                <a:off x="10544013" y="2452920"/>
                <a:ext cx="217440" cy="150120"/>
              </p14:xfrm>
            </p:contentPart>
          </mc:Choice>
          <mc:Fallback xmlns="">
            <p:pic>
              <p:nvPicPr>
                <p:cNvPr id="104" name="Freihand 103">
                  <a:extLst>
                    <a:ext uri="{FF2B5EF4-FFF2-40B4-BE49-F238E27FC236}">
                      <a16:creationId xmlns:a16="http://schemas.microsoft.com/office/drawing/2014/main" id="{274B34A9-D763-4ADA-BC6C-DBFBAE117926}"/>
                    </a:ext>
                  </a:extLst>
                </p:cNvPr>
                <p:cNvPicPr/>
                <p:nvPr/>
              </p:nvPicPr>
              <p:blipFill>
                <a:blip r:embed="rId185"/>
                <a:stretch>
                  <a:fillRect/>
                </a:stretch>
              </p:blipFill>
              <p:spPr>
                <a:xfrm>
                  <a:off x="10539693" y="2448600"/>
                  <a:ext cx="226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5" name="Freihand 104">
                  <a:extLst>
                    <a:ext uri="{FF2B5EF4-FFF2-40B4-BE49-F238E27FC236}">
                      <a16:creationId xmlns:a16="http://schemas.microsoft.com/office/drawing/2014/main" id="{D8B1928A-3A66-40DA-A9A1-025FD2D9A391}"/>
                    </a:ext>
                  </a:extLst>
                </p14:cNvPr>
                <p14:cNvContentPartPr/>
                <p14:nvPr/>
              </p14:nvContentPartPr>
              <p14:xfrm>
                <a:off x="10935333" y="2444280"/>
                <a:ext cx="13320" cy="128160"/>
              </p14:xfrm>
            </p:contentPart>
          </mc:Choice>
          <mc:Fallback xmlns="">
            <p:pic>
              <p:nvPicPr>
                <p:cNvPr id="105" name="Freihand 104">
                  <a:extLst>
                    <a:ext uri="{FF2B5EF4-FFF2-40B4-BE49-F238E27FC236}">
                      <a16:creationId xmlns:a16="http://schemas.microsoft.com/office/drawing/2014/main" id="{D8B1928A-3A66-40DA-A9A1-025FD2D9A391}"/>
                    </a:ext>
                  </a:extLst>
                </p:cNvPr>
                <p:cNvPicPr/>
                <p:nvPr/>
              </p:nvPicPr>
              <p:blipFill>
                <a:blip r:embed="rId187"/>
                <a:stretch>
                  <a:fillRect/>
                </a:stretch>
              </p:blipFill>
              <p:spPr>
                <a:xfrm>
                  <a:off x="10931013" y="2439960"/>
                  <a:ext cx="21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06" name="Freihand 105">
                  <a:extLst>
                    <a:ext uri="{FF2B5EF4-FFF2-40B4-BE49-F238E27FC236}">
                      <a16:creationId xmlns:a16="http://schemas.microsoft.com/office/drawing/2014/main" id="{AE318C05-0A83-4D75-A0A3-EF0CA9084A7D}"/>
                    </a:ext>
                  </a:extLst>
                </p14:cNvPr>
                <p14:cNvContentPartPr/>
                <p14:nvPr/>
              </p14:nvContentPartPr>
              <p14:xfrm>
                <a:off x="10946493" y="2414040"/>
                <a:ext cx="105480" cy="94320"/>
              </p14:xfrm>
            </p:contentPart>
          </mc:Choice>
          <mc:Fallback xmlns="">
            <p:pic>
              <p:nvPicPr>
                <p:cNvPr id="106" name="Freihand 105">
                  <a:extLst>
                    <a:ext uri="{FF2B5EF4-FFF2-40B4-BE49-F238E27FC236}">
                      <a16:creationId xmlns:a16="http://schemas.microsoft.com/office/drawing/2014/main" id="{AE318C05-0A83-4D75-A0A3-EF0CA9084A7D}"/>
                    </a:ext>
                  </a:extLst>
                </p:cNvPr>
                <p:cNvPicPr/>
                <p:nvPr/>
              </p:nvPicPr>
              <p:blipFill>
                <a:blip r:embed="rId189"/>
                <a:stretch>
                  <a:fillRect/>
                </a:stretch>
              </p:blipFill>
              <p:spPr>
                <a:xfrm>
                  <a:off x="10942173" y="2409720"/>
                  <a:ext cx="114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07" name="Freihand 106">
                  <a:extLst>
                    <a:ext uri="{FF2B5EF4-FFF2-40B4-BE49-F238E27FC236}">
                      <a16:creationId xmlns:a16="http://schemas.microsoft.com/office/drawing/2014/main" id="{E981097D-79C0-4A8D-8611-5169AA21E45D}"/>
                    </a:ext>
                  </a:extLst>
                </p14:cNvPr>
                <p14:cNvContentPartPr/>
                <p14:nvPr/>
              </p14:nvContentPartPr>
              <p14:xfrm>
                <a:off x="10937133" y="2533920"/>
                <a:ext cx="103320" cy="51480"/>
              </p14:xfrm>
            </p:contentPart>
          </mc:Choice>
          <mc:Fallback xmlns="">
            <p:pic>
              <p:nvPicPr>
                <p:cNvPr id="107" name="Freihand 106">
                  <a:extLst>
                    <a:ext uri="{FF2B5EF4-FFF2-40B4-BE49-F238E27FC236}">
                      <a16:creationId xmlns:a16="http://schemas.microsoft.com/office/drawing/2014/main" id="{E981097D-79C0-4A8D-8611-5169AA21E45D}"/>
                    </a:ext>
                  </a:extLst>
                </p:cNvPr>
                <p:cNvPicPr/>
                <p:nvPr/>
              </p:nvPicPr>
              <p:blipFill>
                <a:blip r:embed="rId191"/>
                <a:stretch>
                  <a:fillRect/>
                </a:stretch>
              </p:blipFill>
              <p:spPr>
                <a:xfrm>
                  <a:off x="10932813" y="2529600"/>
                  <a:ext cx="1119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08" name="Freihand 107">
                  <a:extLst>
                    <a:ext uri="{FF2B5EF4-FFF2-40B4-BE49-F238E27FC236}">
                      <a16:creationId xmlns:a16="http://schemas.microsoft.com/office/drawing/2014/main" id="{67DCBC64-96BA-468B-A6F7-5EC37341DC05}"/>
                    </a:ext>
                  </a:extLst>
                </p14:cNvPr>
                <p14:cNvContentPartPr/>
                <p14:nvPr/>
              </p14:nvContentPartPr>
              <p14:xfrm>
                <a:off x="11062413" y="2454000"/>
                <a:ext cx="134280" cy="102600"/>
              </p14:xfrm>
            </p:contentPart>
          </mc:Choice>
          <mc:Fallback xmlns="">
            <p:pic>
              <p:nvPicPr>
                <p:cNvPr id="108" name="Freihand 107">
                  <a:extLst>
                    <a:ext uri="{FF2B5EF4-FFF2-40B4-BE49-F238E27FC236}">
                      <a16:creationId xmlns:a16="http://schemas.microsoft.com/office/drawing/2014/main" id="{67DCBC64-96BA-468B-A6F7-5EC37341DC05}"/>
                    </a:ext>
                  </a:extLst>
                </p:cNvPr>
                <p:cNvPicPr/>
                <p:nvPr/>
              </p:nvPicPr>
              <p:blipFill>
                <a:blip r:embed="rId193"/>
                <a:stretch>
                  <a:fillRect/>
                </a:stretch>
              </p:blipFill>
              <p:spPr>
                <a:xfrm>
                  <a:off x="11058093" y="2449680"/>
                  <a:ext cx="142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9" name="Freihand 108">
                  <a:extLst>
                    <a:ext uri="{FF2B5EF4-FFF2-40B4-BE49-F238E27FC236}">
                      <a16:creationId xmlns:a16="http://schemas.microsoft.com/office/drawing/2014/main" id="{C1C2DA6B-AA21-4CD2-89B1-7A7E39B5C85C}"/>
                    </a:ext>
                  </a:extLst>
                </p14:cNvPr>
                <p14:cNvContentPartPr/>
                <p14:nvPr/>
              </p14:nvContentPartPr>
              <p14:xfrm>
                <a:off x="11190933" y="2337360"/>
                <a:ext cx="85680" cy="203400"/>
              </p14:xfrm>
            </p:contentPart>
          </mc:Choice>
          <mc:Fallback xmlns="">
            <p:pic>
              <p:nvPicPr>
                <p:cNvPr id="109" name="Freihand 108">
                  <a:extLst>
                    <a:ext uri="{FF2B5EF4-FFF2-40B4-BE49-F238E27FC236}">
                      <a16:creationId xmlns:a16="http://schemas.microsoft.com/office/drawing/2014/main" id="{C1C2DA6B-AA21-4CD2-89B1-7A7E39B5C85C}"/>
                    </a:ext>
                  </a:extLst>
                </p:cNvPr>
                <p:cNvPicPr/>
                <p:nvPr/>
              </p:nvPicPr>
              <p:blipFill>
                <a:blip r:embed="rId195"/>
                <a:stretch>
                  <a:fillRect/>
                </a:stretch>
              </p:blipFill>
              <p:spPr>
                <a:xfrm>
                  <a:off x="11186613" y="2333040"/>
                  <a:ext cx="943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0" name="Freihand 109">
                  <a:extLst>
                    <a:ext uri="{FF2B5EF4-FFF2-40B4-BE49-F238E27FC236}">
                      <a16:creationId xmlns:a16="http://schemas.microsoft.com/office/drawing/2014/main" id="{EB2A39E3-3B18-4EEA-A97F-9B883F9CCFA9}"/>
                    </a:ext>
                  </a:extLst>
                </p14:cNvPr>
                <p14:cNvContentPartPr/>
                <p14:nvPr/>
              </p14:nvContentPartPr>
              <p14:xfrm>
                <a:off x="11321973" y="2374800"/>
                <a:ext cx="12960" cy="136800"/>
              </p14:xfrm>
            </p:contentPart>
          </mc:Choice>
          <mc:Fallback xmlns="">
            <p:pic>
              <p:nvPicPr>
                <p:cNvPr id="110" name="Freihand 109">
                  <a:extLst>
                    <a:ext uri="{FF2B5EF4-FFF2-40B4-BE49-F238E27FC236}">
                      <a16:creationId xmlns:a16="http://schemas.microsoft.com/office/drawing/2014/main" id="{EB2A39E3-3B18-4EEA-A97F-9B883F9CCFA9}"/>
                    </a:ext>
                  </a:extLst>
                </p:cNvPr>
                <p:cNvPicPr/>
                <p:nvPr/>
              </p:nvPicPr>
              <p:blipFill>
                <a:blip r:embed="rId197"/>
                <a:stretch>
                  <a:fillRect/>
                </a:stretch>
              </p:blipFill>
              <p:spPr>
                <a:xfrm>
                  <a:off x="11317653" y="2370480"/>
                  <a:ext cx="216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1" name="Freihand 110">
                  <a:extLst>
                    <a:ext uri="{FF2B5EF4-FFF2-40B4-BE49-F238E27FC236}">
                      <a16:creationId xmlns:a16="http://schemas.microsoft.com/office/drawing/2014/main" id="{DF7B8280-4975-4D54-AFB5-5E84BC62CB47}"/>
                    </a:ext>
                  </a:extLst>
                </p14:cNvPr>
                <p14:cNvContentPartPr/>
                <p14:nvPr/>
              </p14:nvContentPartPr>
              <p14:xfrm>
                <a:off x="11354013" y="2448240"/>
                <a:ext cx="370440" cy="209880"/>
              </p14:xfrm>
            </p:contentPart>
          </mc:Choice>
          <mc:Fallback xmlns="">
            <p:pic>
              <p:nvPicPr>
                <p:cNvPr id="111" name="Freihand 110">
                  <a:extLst>
                    <a:ext uri="{FF2B5EF4-FFF2-40B4-BE49-F238E27FC236}">
                      <a16:creationId xmlns:a16="http://schemas.microsoft.com/office/drawing/2014/main" id="{DF7B8280-4975-4D54-AFB5-5E84BC62CB47}"/>
                    </a:ext>
                  </a:extLst>
                </p:cNvPr>
                <p:cNvPicPr/>
                <p:nvPr/>
              </p:nvPicPr>
              <p:blipFill>
                <a:blip r:embed="rId199"/>
                <a:stretch>
                  <a:fillRect/>
                </a:stretch>
              </p:blipFill>
              <p:spPr>
                <a:xfrm>
                  <a:off x="11349693" y="2443920"/>
                  <a:ext cx="3790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2" name="Freihand 111">
                  <a:extLst>
                    <a:ext uri="{FF2B5EF4-FFF2-40B4-BE49-F238E27FC236}">
                      <a16:creationId xmlns:a16="http://schemas.microsoft.com/office/drawing/2014/main" id="{F7AF029A-9436-48D5-82BA-99F218341E68}"/>
                    </a:ext>
                  </a:extLst>
                </p14:cNvPr>
                <p14:cNvContentPartPr/>
                <p14:nvPr/>
              </p14:nvContentPartPr>
              <p14:xfrm>
                <a:off x="11417373" y="2308200"/>
                <a:ext cx="79920" cy="58680"/>
              </p14:xfrm>
            </p:contentPart>
          </mc:Choice>
          <mc:Fallback xmlns="">
            <p:pic>
              <p:nvPicPr>
                <p:cNvPr id="112" name="Freihand 111">
                  <a:extLst>
                    <a:ext uri="{FF2B5EF4-FFF2-40B4-BE49-F238E27FC236}">
                      <a16:creationId xmlns:a16="http://schemas.microsoft.com/office/drawing/2014/main" id="{F7AF029A-9436-48D5-82BA-99F218341E68}"/>
                    </a:ext>
                  </a:extLst>
                </p:cNvPr>
                <p:cNvPicPr/>
                <p:nvPr/>
              </p:nvPicPr>
              <p:blipFill>
                <a:blip r:embed="rId201"/>
                <a:stretch>
                  <a:fillRect/>
                </a:stretch>
              </p:blipFill>
              <p:spPr>
                <a:xfrm>
                  <a:off x="11413053" y="2303880"/>
                  <a:ext cx="88560" cy="67320"/>
                </a:xfrm>
                <a:prstGeom prst="rect">
                  <a:avLst/>
                </a:prstGeom>
              </p:spPr>
            </p:pic>
          </mc:Fallback>
        </mc:AlternateContent>
      </p:grpSp>
      <p:grpSp>
        <p:nvGrpSpPr>
          <p:cNvPr id="120" name="Gruppieren 119">
            <a:extLst>
              <a:ext uri="{FF2B5EF4-FFF2-40B4-BE49-F238E27FC236}">
                <a16:creationId xmlns:a16="http://schemas.microsoft.com/office/drawing/2014/main" id="{EAE90619-28AC-48EA-99EF-06C590D5191E}"/>
              </a:ext>
            </a:extLst>
          </p:cNvPr>
          <p:cNvGrpSpPr/>
          <p:nvPr/>
        </p:nvGrpSpPr>
        <p:grpSpPr>
          <a:xfrm>
            <a:off x="3897693" y="4488720"/>
            <a:ext cx="865080" cy="203400"/>
            <a:chOff x="3897693" y="4488720"/>
            <a:chExt cx="865080" cy="203400"/>
          </a:xfrm>
        </p:grpSpPr>
        <mc:AlternateContent xmlns:mc="http://schemas.openxmlformats.org/markup-compatibility/2006" xmlns:p14="http://schemas.microsoft.com/office/powerpoint/2010/main">
          <mc:Choice Requires="p14">
            <p:contentPart p14:bwMode="auto" r:id="rId202">
              <p14:nvContentPartPr>
                <p14:cNvPr id="115" name="Freihand 114">
                  <a:extLst>
                    <a:ext uri="{FF2B5EF4-FFF2-40B4-BE49-F238E27FC236}">
                      <a16:creationId xmlns:a16="http://schemas.microsoft.com/office/drawing/2014/main" id="{E1FA4E71-D91C-4F60-AFAF-AC5A913C6FE7}"/>
                    </a:ext>
                  </a:extLst>
                </p14:cNvPr>
                <p14:cNvContentPartPr/>
                <p14:nvPr/>
              </p14:nvContentPartPr>
              <p14:xfrm>
                <a:off x="3897693" y="4565760"/>
                <a:ext cx="115560" cy="126360"/>
              </p14:xfrm>
            </p:contentPart>
          </mc:Choice>
          <mc:Fallback xmlns="">
            <p:pic>
              <p:nvPicPr>
                <p:cNvPr id="115" name="Freihand 114">
                  <a:extLst>
                    <a:ext uri="{FF2B5EF4-FFF2-40B4-BE49-F238E27FC236}">
                      <a16:creationId xmlns:a16="http://schemas.microsoft.com/office/drawing/2014/main" id="{E1FA4E71-D91C-4F60-AFAF-AC5A913C6FE7}"/>
                    </a:ext>
                  </a:extLst>
                </p:cNvPr>
                <p:cNvPicPr/>
                <p:nvPr/>
              </p:nvPicPr>
              <p:blipFill>
                <a:blip r:embed="rId203"/>
                <a:stretch>
                  <a:fillRect/>
                </a:stretch>
              </p:blipFill>
              <p:spPr>
                <a:xfrm>
                  <a:off x="3893373" y="4561440"/>
                  <a:ext cx="124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16" name="Freihand 115">
                  <a:extLst>
                    <a:ext uri="{FF2B5EF4-FFF2-40B4-BE49-F238E27FC236}">
                      <a16:creationId xmlns:a16="http://schemas.microsoft.com/office/drawing/2014/main" id="{6C13A480-A09A-4808-B5AA-C401F4E5EF4A}"/>
                    </a:ext>
                  </a:extLst>
                </p14:cNvPr>
                <p14:cNvContentPartPr/>
                <p14:nvPr/>
              </p14:nvContentPartPr>
              <p14:xfrm>
                <a:off x="4047453" y="4595640"/>
                <a:ext cx="264960" cy="88920"/>
              </p14:xfrm>
            </p:contentPart>
          </mc:Choice>
          <mc:Fallback xmlns="">
            <p:pic>
              <p:nvPicPr>
                <p:cNvPr id="116" name="Freihand 115">
                  <a:extLst>
                    <a:ext uri="{FF2B5EF4-FFF2-40B4-BE49-F238E27FC236}">
                      <a16:creationId xmlns:a16="http://schemas.microsoft.com/office/drawing/2014/main" id="{6C13A480-A09A-4808-B5AA-C401F4E5EF4A}"/>
                    </a:ext>
                  </a:extLst>
                </p:cNvPr>
                <p:cNvPicPr/>
                <p:nvPr/>
              </p:nvPicPr>
              <p:blipFill>
                <a:blip r:embed="rId205"/>
                <a:stretch>
                  <a:fillRect/>
                </a:stretch>
              </p:blipFill>
              <p:spPr>
                <a:xfrm>
                  <a:off x="4043133" y="4591320"/>
                  <a:ext cx="273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17" name="Freihand 116">
                  <a:extLst>
                    <a:ext uri="{FF2B5EF4-FFF2-40B4-BE49-F238E27FC236}">
                      <a16:creationId xmlns:a16="http://schemas.microsoft.com/office/drawing/2014/main" id="{59D60EAA-7533-4300-AD9C-AD10B71229E0}"/>
                    </a:ext>
                  </a:extLst>
                </p14:cNvPr>
                <p14:cNvContentPartPr/>
                <p14:nvPr/>
              </p14:nvContentPartPr>
              <p14:xfrm>
                <a:off x="4402413" y="4581240"/>
                <a:ext cx="114840" cy="91080"/>
              </p14:xfrm>
            </p:contentPart>
          </mc:Choice>
          <mc:Fallback xmlns="">
            <p:pic>
              <p:nvPicPr>
                <p:cNvPr id="117" name="Freihand 116">
                  <a:extLst>
                    <a:ext uri="{FF2B5EF4-FFF2-40B4-BE49-F238E27FC236}">
                      <a16:creationId xmlns:a16="http://schemas.microsoft.com/office/drawing/2014/main" id="{59D60EAA-7533-4300-AD9C-AD10B71229E0}"/>
                    </a:ext>
                  </a:extLst>
                </p:cNvPr>
                <p:cNvPicPr/>
                <p:nvPr/>
              </p:nvPicPr>
              <p:blipFill>
                <a:blip r:embed="rId207"/>
                <a:stretch>
                  <a:fillRect/>
                </a:stretch>
              </p:blipFill>
              <p:spPr>
                <a:xfrm>
                  <a:off x="4398093" y="4576920"/>
                  <a:ext cx="123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18" name="Freihand 117">
                  <a:extLst>
                    <a:ext uri="{FF2B5EF4-FFF2-40B4-BE49-F238E27FC236}">
                      <a16:creationId xmlns:a16="http://schemas.microsoft.com/office/drawing/2014/main" id="{EC105D78-D3B9-4722-9E42-94D51AC541A7}"/>
                    </a:ext>
                  </a:extLst>
                </p14:cNvPr>
                <p14:cNvContentPartPr/>
                <p14:nvPr/>
              </p14:nvContentPartPr>
              <p14:xfrm>
                <a:off x="4524093" y="4493400"/>
                <a:ext cx="238680" cy="167400"/>
              </p14:xfrm>
            </p:contentPart>
          </mc:Choice>
          <mc:Fallback xmlns="">
            <p:pic>
              <p:nvPicPr>
                <p:cNvPr id="118" name="Freihand 117">
                  <a:extLst>
                    <a:ext uri="{FF2B5EF4-FFF2-40B4-BE49-F238E27FC236}">
                      <a16:creationId xmlns:a16="http://schemas.microsoft.com/office/drawing/2014/main" id="{EC105D78-D3B9-4722-9E42-94D51AC541A7}"/>
                    </a:ext>
                  </a:extLst>
                </p:cNvPr>
                <p:cNvPicPr/>
                <p:nvPr/>
              </p:nvPicPr>
              <p:blipFill>
                <a:blip r:embed="rId209"/>
                <a:stretch>
                  <a:fillRect/>
                </a:stretch>
              </p:blipFill>
              <p:spPr>
                <a:xfrm>
                  <a:off x="4519773" y="4489080"/>
                  <a:ext cx="247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19" name="Freihand 118">
                  <a:extLst>
                    <a:ext uri="{FF2B5EF4-FFF2-40B4-BE49-F238E27FC236}">
                      <a16:creationId xmlns:a16="http://schemas.microsoft.com/office/drawing/2014/main" id="{E1D2E960-2088-4BED-85BE-5C8431989C41}"/>
                    </a:ext>
                  </a:extLst>
                </p14:cNvPr>
                <p14:cNvContentPartPr/>
                <p14:nvPr/>
              </p14:nvContentPartPr>
              <p14:xfrm>
                <a:off x="4650453" y="4488720"/>
                <a:ext cx="360" cy="360"/>
              </p14:xfrm>
            </p:contentPart>
          </mc:Choice>
          <mc:Fallback xmlns="">
            <p:pic>
              <p:nvPicPr>
                <p:cNvPr id="119" name="Freihand 118">
                  <a:extLst>
                    <a:ext uri="{FF2B5EF4-FFF2-40B4-BE49-F238E27FC236}">
                      <a16:creationId xmlns:a16="http://schemas.microsoft.com/office/drawing/2014/main" id="{E1D2E960-2088-4BED-85BE-5C8431989C41}"/>
                    </a:ext>
                  </a:extLst>
                </p:cNvPr>
                <p:cNvPicPr/>
                <p:nvPr/>
              </p:nvPicPr>
              <p:blipFill>
                <a:blip r:embed="rId144"/>
                <a:stretch>
                  <a:fillRect/>
                </a:stretch>
              </p:blipFill>
              <p:spPr>
                <a:xfrm>
                  <a:off x="4646133" y="4484400"/>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1">
            <p14:nvContentPartPr>
              <p14:cNvPr id="121" name="Freihand 120">
                <a:extLst>
                  <a:ext uri="{FF2B5EF4-FFF2-40B4-BE49-F238E27FC236}">
                    <a16:creationId xmlns:a16="http://schemas.microsoft.com/office/drawing/2014/main" id="{8428DFD0-B29B-4095-A95C-D7396654F82B}"/>
                  </a:ext>
                </a:extLst>
              </p14:cNvPr>
              <p14:cNvContentPartPr/>
              <p14:nvPr/>
            </p14:nvContentPartPr>
            <p14:xfrm>
              <a:off x="4431933" y="4062120"/>
              <a:ext cx="1423800" cy="37080"/>
            </p14:xfrm>
          </p:contentPart>
        </mc:Choice>
        <mc:Fallback xmlns="">
          <p:pic>
            <p:nvPicPr>
              <p:cNvPr id="121" name="Freihand 120">
                <a:extLst>
                  <a:ext uri="{FF2B5EF4-FFF2-40B4-BE49-F238E27FC236}">
                    <a16:creationId xmlns:a16="http://schemas.microsoft.com/office/drawing/2014/main" id="{8428DFD0-B29B-4095-A95C-D7396654F82B}"/>
                  </a:ext>
                </a:extLst>
              </p:cNvPr>
              <p:cNvPicPr/>
              <p:nvPr/>
            </p:nvPicPr>
            <p:blipFill>
              <a:blip r:embed="rId212"/>
              <a:stretch>
                <a:fillRect/>
              </a:stretch>
            </p:blipFill>
            <p:spPr>
              <a:xfrm>
                <a:off x="4427613" y="4057800"/>
                <a:ext cx="1432440" cy="45720"/>
              </a:xfrm>
              <a:prstGeom prst="rect">
                <a:avLst/>
              </a:prstGeom>
            </p:spPr>
          </p:pic>
        </mc:Fallback>
      </mc:AlternateContent>
      <p:grpSp>
        <p:nvGrpSpPr>
          <p:cNvPr id="138" name="Gruppieren 137">
            <a:extLst>
              <a:ext uri="{FF2B5EF4-FFF2-40B4-BE49-F238E27FC236}">
                <a16:creationId xmlns:a16="http://schemas.microsoft.com/office/drawing/2014/main" id="{E8E95F0D-9B2C-44B4-BEAC-1DCC4B254BD1}"/>
              </a:ext>
            </a:extLst>
          </p:cNvPr>
          <p:cNvGrpSpPr/>
          <p:nvPr/>
        </p:nvGrpSpPr>
        <p:grpSpPr>
          <a:xfrm>
            <a:off x="8798733" y="3680880"/>
            <a:ext cx="1002600" cy="291600"/>
            <a:chOff x="8798733" y="3680880"/>
            <a:chExt cx="1002600" cy="291600"/>
          </a:xfrm>
        </p:grpSpPr>
        <mc:AlternateContent xmlns:mc="http://schemas.openxmlformats.org/markup-compatibility/2006" xmlns:p14="http://schemas.microsoft.com/office/powerpoint/2010/main">
          <mc:Choice Requires="p14">
            <p:contentPart p14:bwMode="auto" r:id="rId213">
              <p14:nvContentPartPr>
                <p14:cNvPr id="122" name="Freihand 121">
                  <a:extLst>
                    <a:ext uri="{FF2B5EF4-FFF2-40B4-BE49-F238E27FC236}">
                      <a16:creationId xmlns:a16="http://schemas.microsoft.com/office/drawing/2014/main" id="{395397B3-2147-4334-B605-5D11408E37E2}"/>
                    </a:ext>
                  </a:extLst>
                </p14:cNvPr>
                <p14:cNvContentPartPr/>
                <p14:nvPr/>
              </p14:nvContentPartPr>
              <p14:xfrm>
                <a:off x="8798733" y="3693840"/>
                <a:ext cx="76320" cy="278640"/>
              </p14:xfrm>
            </p:contentPart>
          </mc:Choice>
          <mc:Fallback xmlns="">
            <p:pic>
              <p:nvPicPr>
                <p:cNvPr id="122" name="Freihand 121">
                  <a:extLst>
                    <a:ext uri="{FF2B5EF4-FFF2-40B4-BE49-F238E27FC236}">
                      <a16:creationId xmlns:a16="http://schemas.microsoft.com/office/drawing/2014/main" id="{395397B3-2147-4334-B605-5D11408E37E2}"/>
                    </a:ext>
                  </a:extLst>
                </p:cNvPr>
                <p:cNvPicPr/>
                <p:nvPr/>
              </p:nvPicPr>
              <p:blipFill>
                <a:blip r:embed="rId214"/>
                <a:stretch>
                  <a:fillRect/>
                </a:stretch>
              </p:blipFill>
              <p:spPr>
                <a:xfrm>
                  <a:off x="8794413" y="3689520"/>
                  <a:ext cx="849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3" name="Freihand 122">
                  <a:extLst>
                    <a:ext uri="{FF2B5EF4-FFF2-40B4-BE49-F238E27FC236}">
                      <a16:creationId xmlns:a16="http://schemas.microsoft.com/office/drawing/2014/main" id="{5A27101B-FC7A-4CA0-BC90-0EA3EE09955F}"/>
                    </a:ext>
                  </a:extLst>
                </p14:cNvPr>
                <p14:cNvContentPartPr/>
                <p14:nvPr/>
              </p14:nvContentPartPr>
              <p14:xfrm>
                <a:off x="9008253" y="3770880"/>
                <a:ext cx="127800" cy="129600"/>
              </p14:xfrm>
            </p:contentPart>
          </mc:Choice>
          <mc:Fallback xmlns="">
            <p:pic>
              <p:nvPicPr>
                <p:cNvPr id="123" name="Freihand 122">
                  <a:extLst>
                    <a:ext uri="{FF2B5EF4-FFF2-40B4-BE49-F238E27FC236}">
                      <a16:creationId xmlns:a16="http://schemas.microsoft.com/office/drawing/2014/main" id="{5A27101B-FC7A-4CA0-BC90-0EA3EE09955F}"/>
                    </a:ext>
                  </a:extLst>
                </p:cNvPr>
                <p:cNvPicPr/>
                <p:nvPr/>
              </p:nvPicPr>
              <p:blipFill>
                <a:blip r:embed="rId216"/>
                <a:stretch>
                  <a:fillRect/>
                </a:stretch>
              </p:blipFill>
              <p:spPr>
                <a:xfrm>
                  <a:off x="9003933" y="3766560"/>
                  <a:ext cx="136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4" name="Freihand 123">
                  <a:extLst>
                    <a:ext uri="{FF2B5EF4-FFF2-40B4-BE49-F238E27FC236}">
                      <a16:creationId xmlns:a16="http://schemas.microsoft.com/office/drawing/2014/main" id="{85945434-052B-4E02-9601-6FD784D9E92A}"/>
                    </a:ext>
                  </a:extLst>
                </p14:cNvPr>
                <p14:cNvContentPartPr/>
                <p14:nvPr/>
              </p14:nvContentPartPr>
              <p14:xfrm>
                <a:off x="9161613" y="3752160"/>
                <a:ext cx="92160" cy="150120"/>
              </p14:xfrm>
            </p:contentPart>
          </mc:Choice>
          <mc:Fallback xmlns="">
            <p:pic>
              <p:nvPicPr>
                <p:cNvPr id="124" name="Freihand 123">
                  <a:extLst>
                    <a:ext uri="{FF2B5EF4-FFF2-40B4-BE49-F238E27FC236}">
                      <a16:creationId xmlns:a16="http://schemas.microsoft.com/office/drawing/2014/main" id="{85945434-052B-4E02-9601-6FD784D9E92A}"/>
                    </a:ext>
                  </a:extLst>
                </p:cNvPr>
                <p:cNvPicPr/>
                <p:nvPr/>
              </p:nvPicPr>
              <p:blipFill>
                <a:blip r:embed="rId218"/>
                <a:stretch>
                  <a:fillRect/>
                </a:stretch>
              </p:blipFill>
              <p:spPr>
                <a:xfrm>
                  <a:off x="9157293" y="3747840"/>
                  <a:ext cx="100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5" name="Freihand 124">
                  <a:extLst>
                    <a:ext uri="{FF2B5EF4-FFF2-40B4-BE49-F238E27FC236}">
                      <a16:creationId xmlns:a16="http://schemas.microsoft.com/office/drawing/2014/main" id="{F3C8EFD4-3BE2-4A74-8F1A-2BDFFD54A0CF}"/>
                    </a:ext>
                  </a:extLst>
                </p14:cNvPr>
                <p14:cNvContentPartPr/>
                <p14:nvPr/>
              </p14:nvContentPartPr>
              <p14:xfrm>
                <a:off x="9148293" y="3792840"/>
                <a:ext cx="115920" cy="43920"/>
              </p14:xfrm>
            </p:contentPart>
          </mc:Choice>
          <mc:Fallback xmlns="">
            <p:pic>
              <p:nvPicPr>
                <p:cNvPr id="125" name="Freihand 124">
                  <a:extLst>
                    <a:ext uri="{FF2B5EF4-FFF2-40B4-BE49-F238E27FC236}">
                      <a16:creationId xmlns:a16="http://schemas.microsoft.com/office/drawing/2014/main" id="{F3C8EFD4-3BE2-4A74-8F1A-2BDFFD54A0CF}"/>
                    </a:ext>
                  </a:extLst>
                </p:cNvPr>
                <p:cNvPicPr/>
                <p:nvPr/>
              </p:nvPicPr>
              <p:blipFill>
                <a:blip r:embed="rId220"/>
                <a:stretch>
                  <a:fillRect/>
                </a:stretch>
              </p:blipFill>
              <p:spPr>
                <a:xfrm>
                  <a:off x="9143973" y="3788520"/>
                  <a:ext cx="124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6" name="Freihand 125">
                  <a:extLst>
                    <a:ext uri="{FF2B5EF4-FFF2-40B4-BE49-F238E27FC236}">
                      <a16:creationId xmlns:a16="http://schemas.microsoft.com/office/drawing/2014/main" id="{497FDC06-B835-4766-A2DC-EA73EAA9326A}"/>
                    </a:ext>
                  </a:extLst>
                </p14:cNvPr>
                <p14:cNvContentPartPr/>
                <p14:nvPr/>
              </p14:nvContentPartPr>
              <p14:xfrm>
                <a:off x="9295533" y="3680880"/>
                <a:ext cx="338040" cy="162360"/>
              </p14:xfrm>
            </p:contentPart>
          </mc:Choice>
          <mc:Fallback xmlns="">
            <p:pic>
              <p:nvPicPr>
                <p:cNvPr id="126" name="Freihand 125">
                  <a:extLst>
                    <a:ext uri="{FF2B5EF4-FFF2-40B4-BE49-F238E27FC236}">
                      <a16:creationId xmlns:a16="http://schemas.microsoft.com/office/drawing/2014/main" id="{497FDC06-B835-4766-A2DC-EA73EAA9326A}"/>
                    </a:ext>
                  </a:extLst>
                </p:cNvPr>
                <p:cNvPicPr/>
                <p:nvPr/>
              </p:nvPicPr>
              <p:blipFill>
                <a:blip r:embed="rId222"/>
                <a:stretch>
                  <a:fillRect/>
                </a:stretch>
              </p:blipFill>
              <p:spPr>
                <a:xfrm>
                  <a:off x="9291213" y="3676560"/>
                  <a:ext cx="346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7" name="Freihand 126">
                  <a:extLst>
                    <a:ext uri="{FF2B5EF4-FFF2-40B4-BE49-F238E27FC236}">
                      <a16:creationId xmlns:a16="http://schemas.microsoft.com/office/drawing/2014/main" id="{78F66ACA-E095-4712-86C1-0244018629C4}"/>
                    </a:ext>
                  </a:extLst>
                </p14:cNvPr>
                <p14:cNvContentPartPr/>
                <p14:nvPr/>
              </p14:nvContentPartPr>
              <p14:xfrm>
                <a:off x="9660213" y="3698160"/>
                <a:ext cx="141120" cy="142200"/>
              </p14:xfrm>
            </p:contentPart>
          </mc:Choice>
          <mc:Fallback xmlns="">
            <p:pic>
              <p:nvPicPr>
                <p:cNvPr id="127" name="Freihand 126">
                  <a:extLst>
                    <a:ext uri="{FF2B5EF4-FFF2-40B4-BE49-F238E27FC236}">
                      <a16:creationId xmlns:a16="http://schemas.microsoft.com/office/drawing/2014/main" id="{78F66ACA-E095-4712-86C1-0244018629C4}"/>
                    </a:ext>
                  </a:extLst>
                </p:cNvPr>
                <p:cNvPicPr/>
                <p:nvPr/>
              </p:nvPicPr>
              <p:blipFill>
                <a:blip r:embed="rId224"/>
                <a:stretch>
                  <a:fillRect/>
                </a:stretch>
              </p:blipFill>
              <p:spPr>
                <a:xfrm>
                  <a:off x="9655893" y="3693840"/>
                  <a:ext cx="149760" cy="150840"/>
                </a:xfrm>
                <a:prstGeom prst="rect">
                  <a:avLst/>
                </a:prstGeom>
              </p:spPr>
            </p:pic>
          </mc:Fallback>
        </mc:AlternateContent>
      </p:grpSp>
      <p:grpSp>
        <p:nvGrpSpPr>
          <p:cNvPr id="137" name="Gruppieren 136">
            <a:extLst>
              <a:ext uri="{FF2B5EF4-FFF2-40B4-BE49-F238E27FC236}">
                <a16:creationId xmlns:a16="http://schemas.microsoft.com/office/drawing/2014/main" id="{92BCA763-1E78-4695-878F-06D5D8F77BF8}"/>
              </a:ext>
            </a:extLst>
          </p:cNvPr>
          <p:cNvGrpSpPr/>
          <p:nvPr/>
        </p:nvGrpSpPr>
        <p:grpSpPr>
          <a:xfrm>
            <a:off x="9967653" y="3366240"/>
            <a:ext cx="913320" cy="450360"/>
            <a:chOff x="9967653" y="3366240"/>
            <a:chExt cx="913320" cy="450360"/>
          </a:xfrm>
        </p:grpSpPr>
        <mc:AlternateContent xmlns:mc="http://schemas.openxmlformats.org/markup-compatibility/2006" xmlns:p14="http://schemas.microsoft.com/office/powerpoint/2010/main">
          <mc:Choice Requires="p14">
            <p:contentPart p14:bwMode="auto" r:id="rId225">
              <p14:nvContentPartPr>
                <p14:cNvPr id="128" name="Freihand 127">
                  <a:extLst>
                    <a:ext uri="{FF2B5EF4-FFF2-40B4-BE49-F238E27FC236}">
                      <a16:creationId xmlns:a16="http://schemas.microsoft.com/office/drawing/2014/main" id="{D39E9DDA-6BCC-4416-B47A-918EB31FE829}"/>
                    </a:ext>
                  </a:extLst>
                </p14:cNvPr>
                <p14:cNvContentPartPr/>
                <p14:nvPr/>
              </p14:nvContentPartPr>
              <p14:xfrm>
                <a:off x="9967653" y="3735960"/>
                <a:ext cx="24480" cy="8280"/>
              </p14:xfrm>
            </p:contentPart>
          </mc:Choice>
          <mc:Fallback xmlns="">
            <p:pic>
              <p:nvPicPr>
                <p:cNvPr id="128" name="Freihand 127">
                  <a:extLst>
                    <a:ext uri="{FF2B5EF4-FFF2-40B4-BE49-F238E27FC236}">
                      <a16:creationId xmlns:a16="http://schemas.microsoft.com/office/drawing/2014/main" id="{D39E9DDA-6BCC-4416-B47A-918EB31FE829}"/>
                    </a:ext>
                  </a:extLst>
                </p:cNvPr>
                <p:cNvPicPr/>
                <p:nvPr/>
              </p:nvPicPr>
              <p:blipFill>
                <a:blip r:embed="rId226"/>
                <a:stretch>
                  <a:fillRect/>
                </a:stretch>
              </p:blipFill>
              <p:spPr>
                <a:xfrm>
                  <a:off x="9963333" y="3731640"/>
                  <a:ext cx="331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9" name="Freihand 128">
                  <a:extLst>
                    <a:ext uri="{FF2B5EF4-FFF2-40B4-BE49-F238E27FC236}">
                      <a16:creationId xmlns:a16="http://schemas.microsoft.com/office/drawing/2014/main" id="{DF648FAC-1B9E-47D2-B440-D49879BE1B69}"/>
                    </a:ext>
                  </a:extLst>
                </p14:cNvPr>
                <p14:cNvContentPartPr/>
                <p14:nvPr/>
              </p14:nvContentPartPr>
              <p14:xfrm>
                <a:off x="9989613" y="3604200"/>
                <a:ext cx="22680" cy="180720"/>
              </p14:xfrm>
            </p:contentPart>
          </mc:Choice>
          <mc:Fallback xmlns="">
            <p:pic>
              <p:nvPicPr>
                <p:cNvPr id="129" name="Freihand 128">
                  <a:extLst>
                    <a:ext uri="{FF2B5EF4-FFF2-40B4-BE49-F238E27FC236}">
                      <a16:creationId xmlns:a16="http://schemas.microsoft.com/office/drawing/2014/main" id="{DF648FAC-1B9E-47D2-B440-D49879BE1B69}"/>
                    </a:ext>
                  </a:extLst>
                </p:cNvPr>
                <p:cNvPicPr/>
                <p:nvPr/>
              </p:nvPicPr>
              <p:blipFill>
                <a:blip r:embed="rId228"/>
                <a:stretch>
                  <a:fillRect/>
                </a:stretch>
              </p:blipFill>
              <p:spPr>
                <a:xfrm>
                  <a:off x="9985293" y="3599880"/>
                  <a:ext cx="313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0" name="Freihand 129">
                  <a:extLst>
                    <a:ext uri="{FF2B5EF4-FFF2-40B4-BE49-F238E27FC236}">
                      <a16:creationId xmlns:a16="http://schemas.microsoft.com/office/drawing/2014/main" id="{E97BD09D-5837-4ECA-AD4B-160E30B013FE}"/>
                    </a:ext>
                  </a:extLst>
                </p14:cNvPr>
                <p14:cNvContentPartPr/>
                <p14:nvPr/>
              </p14:nvContentPartPr>
              <p14:xfrm>
                <a:off x="9989613" y="3586560"/>
                <a:ext cx="127440" cy="105480"/>
              </p14:xfrm>
            </p:contentPart>
          </mc:Choice>
          <mc:Fallback xmlns="">
            <p:pic>
              <p:nvPicPr>
                <p:cNvPr id="130" name="Freihand 129">
                  <a:extLst>
                    <a:ext uri="{FF2B5EF4-FFF2-40B4-BE49-F238E27FC236}">
                      <a16:creationId xmlns:a16="http://schemas.microsoft.com/office/drawing/2014/main" id="{E97BD09D-5837-4ECA-AD4B-160E30B013FE}"/>
                    </a:ext>
                  </a:extLst>
                </p:cNvPr>
                <p:cNvPicPr/>
                <p:nvPr/>
              </p:nvPicPr>
              <p:blipFill>
                <a:blip r:embed="rId230"/>
                <a:stretch>
                  <a:fillRect/>
                </a:stretch>
              </p:blipFill>
              <p:spPr>
                <a:xfrm>
                  <a:off x="9985293" y="3582240"/>
                  <a:ext cx="136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1" name="Freihand 130">
                  <a:extLst>
                    <a:ext uri="{FF2B5EF4-FFF2-40B4-BE49-F238E27FC236}">
                      <a16:creationId xmlns:a16="http://schemas.microsoft.com/office/drawing/2014/main" id="{941FE89D-4F1B-4A80-92ED-047DECE2FF78}"/>
                    </a:ext>
                  </a:extLst>
                </p14:cNvPr>
                <p14:cNvContentPartPr/>
                <p14:nvPr/>
              </p14:nvContentPartPr>
              <p14:xfrm>
                <a:off x="10004373" y="3727320"/>
                <a:ext cx="147600" cy="70560"/>
              </p14:xfrm>
            </p:contentPart>
          </mc:Choice>
          <mc:Fallback xmlns="">
            <p:pic>
              <p:nvPicPr>
                <p:cNvPr id="131" name="Freihand 130">
                  <a:extLst>
                    <a:ext uri="{FF2B5EF4-FFF2-40B4-BE49-F238E27FC236}">
                      <a16:creationId xmlns:a16="http://schemas.microsoft.com/office/drawing/2014/main" id="{941FE89D-4F1B-4A80-92ED-047DECE2FF78}"/>
                    </a:ext>
                  </a:extLst>
                </p:cNvPr>
                <p:cNvPicPr/>
                <p:nvPr/>
              </p:nvPicPr>
              <p:blipFill>
                <a:blip r:embed="rId232"/>
                <a:stretch>
                  <a:fillRect/>
                </a:stretch>
              </p:blipFill>
              <p:spPr>
                <a:xfrm>
                  <a:off x="10000053" y="3723000"/>
                  <a:ext cx="156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2" name="Freihand 131">
                  <a:extLst>
                    <a:ext uri="{FF2B5EF4-FFF2-40B4-BE49-F238E27FC236}">
                      <a16:creationId xmlns:a16="http://schemas.microsoft.com/office/drawing/2014/main" id="{6BE7C4B2-DE85-4F49-8C27-BF09B14EF585}"/>
                    </a:ext>
                  </a:extLst>
                </p14:cNvPr>
                <p14:cNvContentPartPr/>
                <p14:nvPr/>
              </p14:nvContentPartPr>
              <p14:xfrm>
                <a:off x="10160253" y="3538680"/>
                <a:ext cx="151560" cy="258480"/>
              </p14:xfrm>
            </p:contentPart>
          </mc:Choice>
          <mc:Fallback xmlns="">
            <p:pic>
              <p:nvPicPr>
                <p:cNvPr id="132" name="Freihand 131">
                  <a:extLst>
                    <a:ext uri="{FF2B5EF4-FFF2-40B4-BE49-F238E27FC236}">
                      <a16:creationId xmlns:a16="http://schemas.microsoft.com/office/drawing/2014/main" id="{6BE7C4B2-DE85-4F49-8C27-BF09B14EF585}"/>
                    </a:ext>
                  </a:extLst>
                </p:cNvPr>
                <p:cNvPicPr/>
                <p:nvPr/>
              </p:nvPicPr>
              <p:blipFill>
                <a:blip r:embed="rId234"/>
                <a:stretch>
                  <a:fillRect/>
                </a:stretch>
              </p:blipFill>
              <p:spPr>
                <a:xfrm>
                  <a:off x="10155933" y="3534360"/>
                  <a:ext cx="1602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3" name="Freihand 132">
                  <a:extLst>
                    <a:ext uri="{FF2B5EF4-FFF2-40B4-BE49-F238E27FC236}">
                      <a16:creationId xmlns:a16="http://schemas.microsoft.com/office/drawing/2014/main" id="{87A1EF3B-EFDE-4458-8885-13F9A35994CB}"/>
                    </a:ext>
                  </a:extLst>
                </p14:cNvPr>
                <p14:cNvContentPartPr/>
                <p14:nvPr/>
              </p14:nvContentPartPr>
              <p14:xfrm>
                <a:off x="10294173" y="3601320"/>
                <a:ext cx="138600" cy="119160"/>
              </p14:xfrm>
            </p:contentPart>
          </mc:Choice>
          <mc:Fallback xmlns="">
            <p:pic>
              <p:nvPicPr>
                <p:cNvPr id="133" name="Freihand 132">
                  <a:extLst>
                    <a:ext uri="{FF2B5EF4-FFF2-40B4-BE49-F238E27FC236}">
                      <a16:creationId xmlns:a16="http://schemas.microsoft.com/office/drawing/2014/main" id="{87A1EF3B-EFDE-4458-8885-13F9A35994CB}"/>
                    </a:ext>
                  </a:extLst>
                </p:cNvPr>
                <p:cNvPicPr/>
                <p:nvPr/>
              </p:nvPicPr>
              <p:blipFill>
                <a:blip r:embed="rId236"/>
                <a:stretch>
                  <a:fillRect/>
                </a:stretch>
              </p:blipFill>
              <p:spPr>
                <a:xfrm>
                  <a:off x="10289853" y="3597000"/>
                  <a:ext cx="147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4" name="Freihand 133">
                  <a:extLst>
                    <a:ext uri="{FF2B5EF4-FFF2-40B4-BE49-F238E27FC236}">
                      <a16:creationId xmlns:a16="http://schemas.microsoft.com/office/drawing/2014/main" id="{CF77495F-6E15-465B-9525-6269F6A6D1E0}"/>
                    </a:ext>
                  </a:extLst>
                </p14:cNvPr>
                <p14:cNvContentPartPr/>
                <p14:nvPr/>
              </p14:nvContentPartPr>
              <p14:xfrm>
                <a:off x="10445013" y="3459840"/>
                <a:ext cx="249840" cy="208800"/>
              </p14:xfrm>
            </p:contentPart>
          </mc:Choice>
          <mc:Fallback xmlns="">
            <p:pic>
              <p:nvPicPr>
                <p:cNvPr id="134" name="Freihand 133">
                  <a:extLst>
                    <a:ext uri="{FF2B5EF4-FFF2-40B4-BE49-F238E27FC236}">
                      <a16:creationId xmlns:a16="http://schemas.microsoft.com/office/drawing/2014/main" id="{CF77495F-6E15-465B-9525-6269F6A6D1E0}"/>
                    </a:ext>
                  </a:extLst>
                </p:cNvPr>
                <p:cNvPicPr/>
                <p:nvPr/>
              </p:nvPicPr>
              <p:blipFill>
                <a:blip r:embed="rId238"/>
                <a:stretch>
                  <a:fillRect/>
                </a:stretch>
              </p:blipFill>
              <p:spPr>
                <a:xfrm>
                  <a:off x="10440693" y="3455520"/>
                  <a:ext cx="258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5" name="Freihand 134">
                  <a:extLst>
                    <a:ext uri="{FF2B5EF4-FFF2-40B4-BE49-F238E27FC236}">
                      <a16:creationId xmlns:a16="http://schemas.microsoft.com/office/drawing/2014/main" id="{550E8162-CFA3-4198-872A-56E38F4DDA47}"/>
                    </a:ext>
                  </a:extLst>
                </p14:cNvPr>
                <p14:cNvContentPartPr/>
                <p14:nvPr/>
              </p14:nvContentPartPr>
              <p14:xfrm>
                <a:off x="10680453" y="3493320"/>
                <a:ext cx="123840" cy="151200"/>
              </p14:xfrm>
            </p:contentPart>
          </mc:Choice>
          <mc:Fallback xmlns="">
            <p:pic>
              <p:nvPicPr>
                <p:cNvPr id="135" name="Freihand 134">
                  <a:extLst>
                    <a:ext uri="{FF2B5EF4-FFF2-40B4-BE49-F238E27FC236}">
                      <a16:creationId xmlns:a16="http://schemas.microsoft.com/office/drawing/2014/main" id="{550E8162-CFA3-4198-872A-56E38F4DDA47}"/>
                    </a:ext>
                  </a:extLst>
                </p:cNvPr>
                <p:cNvPicPr/>
                <p:nvPr/>
              </p:nvPicPr>
              <p:blipFill>
                <a:blip r:embed="rId240"/>
                <a:stretch>
                  <a:fillRect/>
                </a:stretch>
              </p:blipFill>
              <p:spPr>
                <a:xfrm>
                  <a:off x="10676133" y="3489000"/>
                  <a:ext cx="1324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6" name="Freihand 135">
                  <a:extLst>
                    <a:ext uri="{FF2B5EF4-FFF2-40B4-BE49-F238E27FC236}">
                      <a16:creationId xmlns:a16="http://schemas.microsoft.com/office/drawing/2014/main" id="{30F05F51-A330-4F0C-B049-DFA23E9EB420}"/>
                    </a:ext>
                  </a:extLst>
                </p14:cNvPr>
                <p14:cNvContentPartPr/>
                <p14:nvPr/>
              </p14:nvContentPartPr>
              <p14:xfrm>
                <a:off x="10721853" y="3366240"/>
                <a:ext cx="159120" cy="450360"/>
              </p14:xfrm>
            </p:contentPart>
          </mc:Choice>
          <mc:Fallback xmlns="">
            <p:pic>
              <p:nvPicPr>
                <p:cNvPr id="136" name="Freihand 135">
                  <a:extLst>
                    <a:ext uri="{FF2B5EF4-FFF2-40B4-BE49-F238E27FC236}">
                      <a16:creationId xmlns:a16="http://schemas.microsoft.com/office/drawing/2014/main" id="{30F05F51-A330-4F0C-B049-DFA23E9EB420}"/>
                    </a:ext>
                  </a:extLst>
                </p:cNvPr>
                <p:cNvPicPr/>
                <p:nvPr/>
              </p:nvPicPr>
              <p:blipFill>
                <a:blip r:embed="rId242"/>
                <a:stretch>
                  <a:fillRect/>
                </a:stretch>
              </p:blipFill>
              <p:spPr>
                <a:xfrm>
                  <a:off x="10717533" y="3361920"/>
                  <a:ext cx="167760" cy="459000"/>
                </a:xfrm>
                <a:prstGeom prst="rect">
                  <a:avLst/>
                </a:prstGeom>
              </p:spPr>
            </p:pic>
          </mc:Fallback>
        </mc:AlternateContent>
      </p:grpSp>
      <p:grpSp>
        <p:nvGrpSpPr>
          <p:cNvPr id="146" name="Gruppieren 145">
            <a:extLst>
              <a:ext uri="{FF2B5EF4-FFF2-40B4-BE49-F238E27FC236}">
                <a16:creationId xmlns:a16="http://schemas.microsoft.com/office/drawing/2014/main" id="{45835A26-CBB9-4854-858F-64ABAA0E75EB}"/>
              </a:ext>
            </a:extLst>
          </p:cNvPr>
          <p:cNvGrpSpPr/>
          <p:nvPr/>
        </p:nvGrpSpPr>
        <p:grpSpPr>
          <a:xfrm>
            <a:off x="2206773" y="6131760"/>
            <a:ext cx="661320" cy="283680"/>
            <a:chOff x="2206773" y="6131760"/>
            <a:chExt cx="661320" cy="283680"/>
          </a:xfrm>
        </p:grpSpPr>
        <mc:AlternateContent xmlns:mc="http://schemas.openxmlformats.org/markup-compatibility/2006" xmlns:p14="http://schemas.microsoft.com/office/powerpoint/2010/main">
          <mc:Choice Requires="p14">
            <p:contentPart p14:bwMode="auto" r:id="rId243">
              <p14:nvContentPartPr>
                <p14:cNvPr id="139" name="Freihand 138">
                  <a:extLst>
                    <a:ext uri="{FF2B5EF4-FFF2-40B4-BE49-F238E27FC236}">
                      <a16:creationId xmlns:a16="http://schemas.microsoft.com/office/drawing/2014/main" id="{E0B348C5-E0B8-4AC0-9B3F-0CC65678690A}"/>
                    </a:ext>
                  </a:extLst>
                </p14:cNvPr>
                <p14:cNvContentPartPr/>
                <p14:nvPr/>
              </p14:nvContentPartPr>
              <p14:xfrm>
                <a:off x="2206773" y="6248760"/>
                <a:ext cx="93960" cy="166680"/>
              </p14:xfrm>
            </p:contentPart>
          </mc:Choice>
          <mc:Fallback xmlns="">
            <p:pic>
              <p:nvPicPr>
                <p:cNvPr id="139" name="Freihand 138">
                  <a:extLst>
                    <a:ext uri="{FF2B5EF4-FFF2-40B4-BE49-F238E27FC236}">
                      <a16:creationId xmlns:a16="http://schemas.microsoft.com/office/drawing/2014/main" id="{E0B348C5-E0B8-4AC0-9B3F-0CC65678690A}"/>
                    </a:ext>
                  </a:extLst>
                </p:cNvPr>
                <p:cNvPicPr/>
                <p:nvPr/>
              </p:nvPicPr>
              <p:blipFill>
                <a:blip r:embed="rId244"/>
                <a:stretch>
                  <a:fillRect/>
                </a:stretch>
              </p:blipFill>
              <p:spPr>
                <a:xfrm>
                  <a:off x="2202453" y="6244440"/>
                  <a:ext cx="102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0" name="Freihand 139">
                  <a:extLst>
                    <a:ext uri="{FF2B5EF4-FFF2-40B4-BE49-F238E27FC236}">
                      <a16:creationId xmlns:a16="http://schemas.microsoft.com/office/drawing/2014/main" id="{D6B815ED-F187-454C-A09F-7C0BDEAC39FA}"/>
                    </a:ext>
                  </a:extLst>
                </p14:cNvPr>
                <p14:cNvContentPartPr/>
                <p14:nvPr/>
              </p14:nvContentPartPr>
              <p14:xfrm>
                <a:off x="2328453" y="6279720"/>
                <a:ext cx="79200" cy="69120"/>
              </p14:xfrm>
            </p:contentPart>
          </mc:Choice>
          <mc:Fallback xmlns="">
            <p:pic>
              <p:nvPicPr>
                <p:cNvPr id="140" name="Freihand 139">
                  <a:extLst>
                    <a:ext uri="{FF2B5EF4-FFF2-40B4-BE49-F238E27FC236}">
                      <a16:creationId xmlns:a16="http://schemas.microsoft.com/office/drawing/2014/main" id="{D6B815ED-F187-454C-A09F-7C0BDEAC39FA}"/>
                    </a:ext>
                  </a:extLst>
                </p:cNvPr>
                <p:cNvPicPr/>
                <p:nvPr/>
              </p:nvPicPr>
              <p:blipFill>
                <a:blip r:embed="rId246"/>
                <a:stretch>
                  <a:fillRect/>
                </a:stretch>
              </p:blipFill>
              <p:spPr>
                <a:xfrm>
                  <a:off x="2324133" y="6275400"/>
                  <a:ext cx="87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 name="Freihand 140">
                  <a:extLst>
                    <a:ext uri="{FF2B5EF4-FFF2-40B4-BE49-F238E27FC236}">
                      <a16:creationId xmlns:a16="http://schemas.microsoft.com/office/drawing/2014/main" id="{FA20319E-DB06-4A71-8565-E64E13A6ACF6}"/>
                    </a:ext>
                  </a:extLst>
                </p14:cNvPr>
                <p14:cNvContentPartPr/>
                <p14:nvPr/>
              </p14:nvContentPartPr>
              <p14:xfrm>
                <a:off x="2451933" y="6238680"/>
                <a:ext cx="75240" cy="108720"/>
              </p14:xfrm>
            </p:contentPart>
          </mc:Choice>
          <mc:Fallback xmlns="">
            <p:pic>
              <p:nvPicPr>
                <p:cNvPr id="141" name="Freihand 140">
                  <a:extLst>
                    <a:ext uri="{FF2B5EF4-FFF2-40B4-BE49-F238E27FC236}">
                      <a16:creationId xmlns:a16="http://schemas.microsoft.com/office/drawing/2014/main" id="{FA20319E-DB06-4A71-8565-E64E13A6ACF6}"/>
                    </a:ext>
                  </a:extLst>
                </p:cNvPr>
                <p:cNvPicPr/>
                <p:nvPr/>
              </p:nvPicPr>
              <p:blipFill>
                <a:blip r:embed="rId248"/>
                <a:stretch>
                  <a:fillRect/>
                </a:stretch>
              </p:blipFill>
              <p:spPr>
                <a:xfrm>
                  <a:off x="2447613" y="6234360"/>
                  <a:ext cx="83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2" name="Freihand 141">
                  <a:extLst>
                    <a:ext uri="{FF2B5EF4-FFF2-40B4-BE49-F238E27FC236}">
                      <a16:creationId xmlns:a16="http://schemas.microsoft.com/office/drawing/2014/main" id="{3ED23D97-60E6-4CDA-8808-C854B4DBF1E0}"/>
                    </a:ext>
                  </a:extLst>
                </p14:cNvPr>
                <p14:cNvContentPartPr/>
                <p14:nvPr/>
              </p14:nvContentPartPr>
              <p14:xfrm>
                <a:off x="2577933" y="6251640"/>
                <a:ext cx="24480" cy="95400"/>
              </p14:xfrm>
            </p:contentPart>
          </mc:Choice>
          <mc:Fallback xmlns="">
            <p:pic>
              <p:nvPicPr>
                <p:cNvPr id="142" name="Freihand 141">
                  <a:extLst>
                    <a:ext uri="{FF2B5EF4-FFF2-40B4-BE49-F238E27FC236}">
                      <a16:creationId xmlns:a16="http://schemas.microsoft.com/office/drawing/2014/main" id="{3ED23D97-60E6-4CDA-8808-C854B4DBF1E0}"/>
                    </a:ext>
                  </a:extLst>
                </p:cNvPr>
                <p:cNvPicPr/>
                <p:nvPr/>
              </p:nvPicPr>
              <p:blipFill>
                <a:blip r:embed="rId250"/>
                <a:stretch>
                  <a:fillRect/>
                </a:stretch>
              </p:blipFill>
              <p:spPr>
                <a:xfrm>
                  <a:off x="2573613" y="6247320"/>
                  <a:ext cx="33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3" name="Freihand 142">
                  <a:extLst>
                    <a:ext uri="{FF2B5EF4-FFF2-40B4-BE49-F238E27FC236}">
                      <a16:creationId xmlns:a16="http://schemas.microsoft.com/office/drawing/2014/main" id="{E5399340-FB64-4B64-8813-2703AE1B6FEE}"/>
                    </a:ext>
                  </a:extLst>
                </p14:cNvPr>
                <p14:cNvContentPartPr/>
                <p14:nvPr/>
              </p14:nvContentPartPr>
              <p14:xfrm>
                <a:off x="2654253" y="6178560"/>
                <a:ext cx="213840" cy="187560"/>
              </p14:xfrm>
            </p:contentPart>
          </mc:Choice>
          <mc:Fallback xmlns="">
            <p:pic>
              <p:nvPicPr>
                <p:cNvPr id="143" name="Freihand 142">
                  <a:extLst>
                    <a:ext uri="{FF2B5EF4-FFF2-40B4-BE49-F238E27FC236}">
                      <a16:creationId xmlns:a16="http://schemas.microsoft.com/office/drawing/2014/main" id="{E5399340-FB64-4B64-8813-2703AE1B6FEE}"/>
                    </a:ext>
                  </a:extLst>
                </p:cNvPr>
                <p:cNvPicPr/>
                <p:nvPr/>
              </p:nvPicPr>
              <p:blipFill>
                <a:blip r:embed="rId252"/>
                <a:stretch>
                  <a:fillRect/>
                </a:stretch>
              </p:blipFill>
              <p:spPr>
                <a:xfrm>
                  <a:off x="2649933" y="6174240"/>
                  <a:ext cx="222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4" name="Freihand 143">
                  <a:extLst>
                    <a:ext uri="{FF2B5EF4-FFF2-40B4-BE49-F238E27FC236}">
                      <a16:creationId xmlns:a16="http://schemas.microsoft.com/office/drawing/2014/main" id="{A3EB29F2-BBF2-4BFD-A274-83D12B512CF5}"/>
                    </a:ext>
                  </a:extLst>
                </p14:cNvPr>
                <p14:cNvContentPartPr/>
                <p14:nvPr/>
              </p14:nvContentPartPr>
              <p14:xfrm>
                <a:off x="2767293" y="6165600"/>
                <a:ext cx="1800" cy="5760"/>
              </p14:xfrm>
            </p:contentPart>
          </mc:Choice>
          <mc:Fallback xmlns="">
            <p:pic>
              <p:nvPicPr>
                <p:cNvPr id="144" name="Freihand 143">
                  <a:extLst>
                    <a:ext uri="{FF2B5EF4-FFF2-40B4-BE49-F238E27FC236}">
                      <a16:creationId xmlns:a16="http://schemas.microsoft.com/office/drawing/2014/main" id="{A3EB29F2-BBF2-4BFD-A274-83D12B512CF5}"/>
                    </a:ext>
                  </a:extLst>
                </p:cNvPr>
                <p:cNvPicPr/>
                <p:nvPr/>
              </p:nvPicPr>
              <p:blipFill>
                <a:blip r:embed="rId254"/>
                <a:stretch>
                  <a:fillRect/>
                </a:stretch>
              </p:blipFill>
              <p:spPr>
                <a:xfrm>
                  <a:off x="2762973" y="6161280"/>
                  <a:ext cx="1044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5" name="Freihand 144">
                  <a:extLst>
                    <a:ext uri="{FF2B5EF4-FFF2-40B4-BE49-F238E27FC236}">
                      <a16:creationId xmlns:a16="http://schemas.microsoft.com/office/drawing/2014/main" id="{6327A7F0-309E-4D2C-B4F3-78B10F03BF10}"/>
                    </a:ext>
                  </a:extLst>
                </p14:cNvPr>
                <p14:cNvContentPartPr/>
                <p14:nvPr/>
              </p14:nvContentPartPr>
              <p14:xfrm>
                <a:off x="2599893" y="6131760"/>
                <a:ext cx="28080" cy="2160"/>
              </p14:xfrm>
            </p:contentPart>
          </mc:Choice>
          <mc:Fallback xmlns="">
            <p:pic>
              <p:nvPicPr>
                <p:cNvPr id="145" name="Freihand 144">
                  <a:extLst>
                    <a:ext uri="{FF2B5EF4-FFF2-40B4-BE49-F238E27FC236}">
                      <a16:creationId xmlns:a16="http://schemas.microsoft.com/office/drawing/2014/main" id="{6327A7F0-309E-4D2C-B4F3-78B10F03BF10}"/>
                    </a:ext>
                  </a:extLst>
                </p:cNvPr>
                <p:cNvPicPr/>
                <p:nvPr/>
              </p:nvPicPr>
              <p:blipFill>
                <a:blip r:embed="rId256"/>
                <a:stretch>
                  <a:fillRect/>
                </a:stretch>
              </p:blipFill>
              <p:spPr>
                <a:xfrm>
                  <a:off x="2595573" y="6127440"/>
                  <a:ext cx="36720" cy="1080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Unternehmen, Haushalte</a:t>
            </a:r>
          </a:p>
          <a:p>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eines Haushalte nach Lebensmitteln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Untersuchung von aggregierten ökonomischen Größen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Gesamtnachfrage aller Haushalte (Konsum)</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177" dirty="0">
                <a:latin typeface="Times New Roman" panose="02020603050405020304" pitchFamily="18" charset="0"/>
                <a:cs typeface="Times New Roman" panose="02020603050405020304" pitchFamily="18" charset="0"/>
              </a:rPr>
              <a:t>Nachfrage aller </a:t>
            </a:r>
            <a:r>
              <a:rPr lang="de-DE" sz="2177" dirty="0" err="1">
                <a:latin typeface="Times New Roman" panose="02020603050405020304" pitchFamily="18" charset="0"/>
                <a:cs typeface="Times New Roman" panose="02020603050405020304" pitchFamily="18" charset="0"/>
              </a:rPr>
              <a:t>Unternehmen´nach</a:t>
            </a:r>
            <a:r>
              <a:rPr lang="de-DE" sz="2177" dirty="0">
                <a:latin typeface="Times New Roman" panose="02020603050405020304" pitchFamily="18" charset="0"/>
                <a:cs typeface="Times New Roman" panose="02020603050405020304" pitchFamily="18" charset="0"/>
              </a:rPr>
              <a:t> Investitionsgütern</a:t>
            </a:r>
          </a:p>
        </p:txBody>
      </p:sp>
      <p:sp>
        <p:nvSpPr>
          <p:cNvPr id="9" name="Textfeld 8"/>
          <p:cNvSpPr txBox="1"/>
          <p:nvPr/>
        </p:nvSpPr>
        <p:spPr>
          <a:xfrm>
            <a:off x="62424" y="4827187"/>
            <a:ext cx="8546621" cy="755992"/>
          </a:xfrm>
          <a:prstGeom prst="rect">
            <a:avLst/>
          </a:prstGeom>
          <a:noFill/>
        </p:spPr>
        <p:txBody>
          <a:bodyPr wrap="square" rtlCol="0">
            <a:noAutofit/>
          </a:bodyPr>
          <a:lstStyle/>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Der Vorteil der Aggregation besteht in der Verdeutlichung von Gesamtzusammenhängen.</a:t>
            </a:r>
          </a:p>
          <a:p>
            <a:pPr marL="311079" indent="-311079">
              <a:buFont typeface="Wingdings" panose="05000000000000000000" pitchFamily="2" charset="2"/>
              <a:buChar char="Ø"/>
            </a:pPr>
            <a:r>
              <a:rPr lang="de-DE" sz="1996" b="1" dirty="0">
                <a:latin typeface="Times New Roman" panose="02020603050405020304" pitchFamily="18" charset="0"/>
                <a:cs typeface="Times New Roman" panose="02020603050405020304" pitchFamily="18" charset="0"/>
              </a:rPr>
              <a:t>Das Problem 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9ECF0BB-5524-4B7E-8999-AC6273B340CB}"/>
                  </a:ext>
                </a:extLst>
              </p14:cNvPr>
              <p14:cNvContentPartPr/>
              <p14:nvPr/>
            </p14:nvContentPartPr>
            <p14:xfrm>
              <a:off x="6689133" y="1038480"/>
              <a:ext cx="3287160" cy="77040"/>
            </p14:xfrm>
          </p:contentPart>
        </mc:Choice>
        <mc:Fallback xmlns="">
          <p:pic>
            <p:nvPicPr>
              <p:cNvPr id="2" name="Freihand 1">
                <a:extLst>
                  <a:ext uri="{FF2B5EF4-FFF2-40B4-BE49-F238E27FC236}">
                    <a16:creationId xmlns:a16="http://schemas.microsoft.com/office/drawing/2014/main" id="{F9ECF0BB-5524-4B7E-8999-AC6273B340CB}"/>
                  </a:ext>
                </a:extLst>
              </p:cNvPr>
              <p:cNvPicPr/>
              <p:nvPr/>
            </p:nvPicPr>
            <p:blipFill>
              <a:blip r:embed="rId4"/>
              <a:stretch>
                <a:fillRect/>
              </a:stretch>
            </p:blipFill>
            <p:spPr>
              <a:xfrm>
                <a:off x="6684813" y="1034160"/>
                <a:ext cx="3295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F038B41-9C48-4CB5-B532-BEF2DE004DB6}"/>
                  </a:ext>
                </a:extLst>
              </p14:cNvPr>
              <p14:cNvContentPartPr/>
              <p14:nvPr/>
            </p14:nvContentPartPr>
            <p14:xfrm>
              <a:off x="420093" y="1825440"/>
              <a:ext cx="2766240" cy="49320"/>
            </p14:xfrm>
          </p:contentPart>
        </mc:Choice>
        <mc:Fallback xmlns="">
          <p:pic>
            <p:nvPicPr>
              <p:cNvPr id="3" name="Freihand 2">
                <a:extLst>
                  <a:ext uri="{FF2B5EF4-FFF2-40B4-BE49-F238E27FC236}">
                    <a16:creationId xmlns:a16="http://schemas.microsoft.com/office/drawing/2014/main" id="{8F038B41-9C48-4CB5-B532-BEF2DE004DB6}"/>
                  </a:ext>
                </a:extLst>
              </p:cNvPr>
              <p:cNvPicPr/>
              <p:nvPr/>
            </p:nvPicPr>
            <p:blipFill>
              <a:blip r:embed="rId6"/>
              <a:stretch>
                <a:fillRect/>
              </a:stretch>
            </p:blipFill>
            <p:spPr>
              <a:xfrm>
                <a:off x="415773" y="1821120"/>
                <a:ext cx="2774880" cy="57960"/>
              </a:xfrm>
              <a:prstGeom prst="rect">
                <a:avLst/>
              </a:prstGeom>
            </p:spPr>
          </p:pic>
        </mc:Fallback>
      </mc:AlternateContent>
      <p:grpSp>
        <p:nvGrpSpPr>
          <p:cNvPr id="6" name="Gruppieren 5">
            <a:extLst>
              <a:ext uri="{FF2B5EF4-FFF2-40B4-BE49-F238E27FC236}">
                <a16:creationId xmlns:a16="http://schemas.microsoft.com/office/drawing/2014/main" id="{ED52D98D-DC91-4584-AEC1-35DF8D43842E}"/>
              </a:ext>
            </a:extLst>
          </p:cNvPr>
          <p:cNvGrpSpPr/>
          <p:nvPr/>
        </p:nvGrpSpPr>
        <p:grpSpPr>
          <a:xfrm>
            <a:off x="6087573" y="1790160"/>
            <a:ext cx="5747040" cy="73440"/>
            <a:chOff x="6087573" y="1790160"/>
            <a:chExt cx="5747040" cy="7344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990D86B-2A23-450E-8395-6CEBAB721010}"/>
                    </a:ext>
                  </a:extLst>
                </p14:cNvPr>
                <p14:cNvContentPartPr/>
                <p14:nvPr/>
              </p14:nvContentPartPr>
              <p14:xfrm>
                <a:off x="6087573" y="1801680"/>
                <a:ext cx="63360" cy="35280"/>
              </p14:xfrm>
            </p:contentPart>
          </mc:Choice>
          <mc:Fallback xmlns="">
            <p:pic>
              <p:nvPicPr>
                <p:cNvPr id="4" name="Freihand 3">
                  <a:extLst>
                    <a:ext uri="{FF2B5EF4-FFF2-40B4-BE49-F238E27FC236}">
                      <a16:creationId xmlns:a16="http://schemas.microsoft.com/office/drawing/2014/main" id="{3990D86B-2A23-450E-8395-6CEBAB721010}"/>
                    </a:ext>
                  </a:extLst>
                </p:cNvPr>
                <p:cNvPicPr/>
                <p:nvPr/>
              </p:nvPicPr>
              <p:blipFill>
                <a:blip r:embed="rId8"/>
                <a:stretch>
                  <a:fillRect/>
                </a:stretch>
              </p:blipFill>
              <p:spPr>
                <a:xfrm>
                  <a:off x="6083253" y="1797360"/>
                  <a:ext cx="72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7F769EE-BEBC-4652-95D3-9B69966E7564}"/>
                    </a:ext>
                  </a:extLst>
                </p14:cNvPr>
                <p14:cNvContentPartPr/>
                <p14:nvPr/>
              </p14:nvContentPartPr>
              <p14:xfrm>
                <a:off x="6124293" y="1790160"/>
                <a:ext cx="5710320" cy="73440"/>
              </p14:xfrm>
            </p:contentPart>
          </mc:Choice>
          <mc:Fallback xmlns="">
            <p:pic>
              <p:nvPicPr>
                <p:cNvPr id="5" name="Freihand 4">
                  <a:extLst>
                    <a:ext uri="{FF2B5EF4-FFF2-40B4-BE49-F238E27FC236}">
                      <a16:creationId xmlns:a16="http://schemas.microsoft.com/office/drawing/2014/main" id="{17F769EE-BEBC-4652-95D3-9B69966E7564}"/>
                    </a:ext>
                  </a:extLst>
                </p:cNvPr>
                <p:cNvPicPr/>
                <p:nvPr/>
              </p:nvPicPr>
              <p:blipFill>
                <a:blip r:embed="rId10"/>
                <a:stretch>
                  <a:fillRect/>
                </a:stretch>
              </p:blipFill>
              <p:spPr>
                <a:xfrm>
                  <a:off x="6119973" y="1785840"/>
                  <a:ext cx="5718960" cy="8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D345C4EE-6B22-4F81-A714-FF4762C09F28}"/>
                  </a:ext>
                </a:extLst>
              </p14:cNvPr>
              <p14:cNvContentPartPr/>
              <p14:nvPr/>
            </p14:nvContentPartPr>
            <p14:xfrm>
              <a:off x="8477613" y="2417640"/>
              <a:ext cx="2542320" cy="63720"/>
            </p14:xfrm>
          </p:contentPart>
        </mc:Choice>
        <mc:Fallback xmlns="">
          <p:pic>
            <p:nvPicPr>
              <p:cNvPr id="12" name="Freihand 11">
                <a:extLst>
                  <a:ext uri="{FF2B5EF4-FFF2-40B4-BE49-F238E27FC236}">
                    <a16:creationId xmlns:a16="http://schemas.microsoft.com/office/drawing/2014/main" id="{D345C4EE-6B22-4F81-A714-FF4762C09F28}"/>
                  </a:ext>
                </a:extLst>
              </p:cNvPr>
              <p:cNvPicPr/>
              <p:nvPr/>
            </p:nvPicPr>
            <p:blipFill>
              <a:blip r:embed="rId12"/>
              <a:stretch>
                <a:fillRect/>
              </a:stretch>
            </p:blipFill>
            <p:spPr>
              <a:xfrm>
                <a:off x="8473293" y="2413320"/>
                <a:ext cx="2550960" cy="72360"/>
              </a:xfrm>
              <a:prstGeom prst="rect">
                <a:avLst/>
              </a:prstGeom>
            </p:spPr>
          </p:pic>
        </mc:Fallback>
      </mc:AlternateContent>
      <p:grpSp>
        <p:nvGrpSpPr>
          <p:cNvPr id="15" name="Gruppieren 14">
            <a:extLst>
              <a:ext uri="{FF2B5EF4-FFF2-40B4-BE49-F238E27FC236}">
                <a16:creationId xmlns:a16="http://schemas.microsoft.com/office/drawing/2014/main" id="{CD571570-C21B-43A2-95DE-C6A56584491F}"/>
              </a:ext>
            </a:extLst>
          </p:cNvPr>
          <p:cNvGrpSpPr/>
          <p:nvPr/>
        </p:nvGrpSpPr>
        <p:grpSpPr>
          <a:xfrm>
            <a:off x="2146293" y="3007320"/>
            <a:ext cx="7686360" cy="86760"/>
            <a:chOff x="2146293" y="3007320"/>
            <a:chExt cx="7686360" cy="86760"/>
          </a:xfrm>
        </p:grpSpPr>
        <mc:AlternateContent xmlns:mc="http://schemas.openxmlformats.org/markup-compatibility/2006" xmlns:p14="http://schemas.microsoft.com/office/powerpoint/2010/main">
          <mc:Choice Requires="p14">
            <p:contentPart p14:bwMode="auto" r:id="rId13">
              <p14:nvContentPartPr>
                <p14:cNvPr id="13" name="Freihand 12">
                  <a:extLst>
                    <a:ext uri="{FF2B5EF4-FFF2-40B4-BE49-F238E27FC236}">
                      <a16:creationId xmlns:a16="http://schemas.microsoft.com/office/drawing/2014/main" id="{67CDE94A-C9E6-40B7-9F7A-8099D9DE5110}"/>
                    </a:ext>
                  </a:extLst>
                </p14:cNvPr>
                <p14:cNvContentPartPr/>
                <p14:nvPr/>
              </p14:nvContentPartPr>
              <p14:xfrm>
                <a:off x="2146293" y="3063480"/>
                <a:ext cx="2200680" cy="30600"/>
              </p14:xfrm>
            </p:contentPart>
          </mc:Choice>
          <mc:Fallback xmlns="">
            <p:pic>
              <p:nvPicPr>
                <p:cNvPr id="13" name="Freihand 12">
                  <a:extLst>
                    <a:ext uri="{FF2B5EF4-FFF2-40B4-BE49-F238E27FC236}">
                      <a16:creationId xmlns:a16="http://schemas.microsoft.com/office/drawing/2014/main" id="{67CDE94A-C9E6-40B7-9F7A-8099D9DE5110}"/>
                    </a:ext>
                  </a:extLst>
                </p:cNvPr>
                <p:cNvPicPr/>
                <p:nvPr/>
              </p:nvPicPr>
              <p:blipFill>
                <a:blip r:embed="rId14"/>
                <a:stretch>
                  <a:fillRect/>
                </a:stretch>
              </p:blipFill>
              <p:spPr>
                <a:xfrm>
                  <a:off x="2141973" y="3059160"/>
                  <a:ext cx="22093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5FFBAAFF-CA17-4555-B565-CC814AFBBC34}"/>
                    </a:ext>
                  </a:extLst>
                </p14:cNvPr>
                <p14:cNvContentPartPr/>
                <p14:nvPr/>
              </p14:nvContentPartPr>
              <p14:xfrm>
                <a:off x="6090093" y="3007320"/>
                <a:ext cx="3742560" cy="55080"/>
              </p14:xfrm>
            </p:contentPart>
          </mc:Choice>
          <mc:Fallback xmlns="">
            <p:pic>
              <p:nvPicPr>
                <p:cNvPr id="14" name="Freihand 13">
                  <a:extLst>
                    <a:ext uri="{FF2B5EF4-FFF2-40B4-BE49-F238E27FC236}">
                      <a16:creationId xmlns:a16="http://schemas.microsoft.com/office/drawing/2014/main" id="{5FFBAAFF-CA17-4555-B565-CC814AFBBC34}"/>
                    </a:ext>
                  </a:extLst>
                </p:cNvPr>
                <p:cNvPicPr/>
                <p:nvPr/>
              </p:nvPicPr>
              <p:blipFill>
                <a:blip r:embed="rId16"/>
                <a:stretch>
                  <a:fillRect/>
                </a:stretch>
              </p:blipFill>
              <p:spPr>
                <a:xfrm>
                  <a:off x="6085773" y="3003000"/>
                  <a:ext cx="3751200" cy="6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10487BDB-F0A6-4071-AB50-211A96D8AAE6}"/>
                  </a:ext>
                </a:extLst>
              </p14:cNvPr>
              <p14:cNvContentPartPr/>
              <p14:nvPr/>
            </p14:nvContentPartPr>
            <p14:xfrm>
              <a:off x="2408733" y="4138440"/>
              <a:ext cx="2726640" cy="41400"/>
            </p14:xfrm>
          </p:contentPart>
        </mc:Choice>
        <mc:Fallback xmlns="">
          <p:pic>
            <p:nvPicPr>
              <p:cNvPr id="16" name="Freihand 15">
                <a:extLst>
                  <a:ext uri="{FF2B5EF4-FFF2-40B4-BE49-F238E27FC236}">
                    <a16:creationId xmlns:a16="http://schemas.microsoft.com/office/drawing/2014/main" id="{10487BDB-F0A6-4071-AB50-211A96D8AAE6}"/>
                  </a:ext>
                </a:extLst>
              </p:cNvPr>
              <p:cNvPicPr/>
              <p:nvPr/>
            </p:nvPicPr>
            <p:blipFill>
              <a:blip r:embed="rId18"/>
              <a:stretch>
                <a:fillRect/>
              </a:stretch>
            </p:blipFill>
            <p:spPr>
              <a:xfrm>
                <a:off x="2404413" y="4134120"/>
                <a:ext cx="27352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E31AEFAD-B264-4BE8-B454-C4191B1F3087}"/>
                  </a:ext>
                </a:extLst>
              </p14:cNvPr>
              <p14:cNvContentPartPr/>
              <p14:nvPr/>
            </p14:nvContentPartPr>
            <p14:xfrm>
              <a:off x="7674093" y="4033680"/>
              <a:ext cx="4153680" cy="63360"/>
            </p14:xfrm>
          </p:contentPart>
        </mc:Choice>
        <mc:Fallback xmlns="">
          <p:pic>
            <p:nvPicPr>
              <p:cNvPr id="17" name="Freihand 16">
                <a:extLst>
                  <a:ext uri="{FF2B5EF4-FFF2-40B4-BE49-F238E27FC236}">
                    <a16:creationId xmlns:a16="http://schemas.microsoft.com/office/drawing/2014/main" id="{E31AEFAD-B264-4BE8-B454-C4191B1F3087}"/>
                  </a:ext>
                </a:extLst>
              </p:cNvPr>
              <p:cNvPicPr/>
              <p:nvPr/>
            </p:nvPicPr>
            <p:blipFill>
              <a:blip r:embed="rId20"/>
              <a:stretch>
                <a:fillRect/>
              </a:stretch>
            </p:blipFill>
            <p:spPr>
              <a:xfrm>
                <a:off x="7669773" y="4029360"/>
                <a:ext cx="41623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D8C54FE2-AAA1-4D32-9CB0-B71FA30C1F30}"/>
                  </a:ext>
                </a:extLst>
              </p14:cNvPr>
              <p14:cNvContentPartPr/>
              <p14:nvPr/>
            </p14:nvContentPartPr>
            <p14:xfrm>
              <a:off x="2167893" y="5139960"/>
              <a:ext cx="4496400" cy="94680"/>
            </p14:xfrm>
          </p:contentPart>
        </mc:Choice>
        <mc:Fallback xmlns="">
          <p:pic>
            <p:nvPicPr>
              <p:cNvPr id="18" name="Freihand 17">
                <a:extLst>
                  <a:ext uri="{FF2B5EF4-FFF2-40B4-BE49-F238E27FC236}">
                    <a16:creationId xmlns:a16="http://schemas.microsoft.com/office/drawing/2014/main" id="{D8C54FE2-AAA1-4D32-9CB0-B71FA30C1F30}"/>
                  </a:ext>
                </a:extLst>
              </p:cNvPr>
              <p:cNvPicPr/>
              <p:nvPr/>
            </p:nvPicPr>
            <p:blipFill>
              <a:blip r:embed="rId22"/>
              <a:stretch>
                <a:fillRect/>
              </a:stretch>
            </p:blipFill>
            <p:spPr>
              <a:xfrm>
                <a:off x="2163573" y="5135640"/>
                <a:ext cx="4505040" cy="103320"/>
              </a:xfrm>
              <a:prstGeom prst="rect">
                <a:avLst/>
              </a:prstGeom>
            </p:spPr>
          </p:pic>
        </mc:Fallback>
      </mc:AlternateContent>
      <p:grpSp>
        <p:nvGrpSpPr>
          <p:cNvPr id="21" name="Gruppieren 20">
            <a:extLst>
              <a:ext uri="{FF2B5EF4-FFF2-40B4-BE49-F238E27FC236}">
                <a16:creationId xmlns:a16="http://schemas.microsoft.com/office/drawing/2014/main" id="{2B19A9C1-1977-4EA8-A0B6-5B7482F05335}"/>
              </a:ext>
            </a:extLst>
          </p:cNvPr>
          <p:cNvGrpSpPr/>
          <p:nvPr/>
        </p:nvGrpSpPr>
        <p:grpSpPr>
          <a:xfrm>
            <a:off x="8270973" y="5871120"/>
            <a:ext cx="72360" cy="649440"/>
            <a:chOff x="8270973" y="5871120"/>
            <a:chExt cx="72360" cy="649440"/>
          </a:xfrm>
        </p:grpSpPr>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35F61D1A-1308-490C-A615-15357567B65C}"/>
                    </a:ext>
                  </a:extLst>
                </p14:cNvPr>
                <p14:cNvContentPartPr/>
                <p14:nvPr/>
              </p14:nvContentPartPr>
              <p14:xfrm>
                <a:off x="8330013" y="5977680"/>
                <a:ext cx="360" cy="360"/>
              </p14:xfrm>
            </p:contentPart>
          </mc:Choice>
          <mc:Fallback xmlns="">
            <p:pic>
              <p:nvPicPr>
                <p:cNvPr id="19" name="Freihand 18">
                  <a:extLst>
                    <a:ext uri="{FF2B5EF4-FFF2-40B4-BE49-F238E27FC236}">
                      <a16:creationId xmlns:a16="http://schemas.microsoft.com/office/drawing/2014/main" id="{35F61D1A-1308-490C-A615-15357567B65C}"/>
                    </a:ext>
                  </a:extLst>
                </p:cNvPr>
                <p:cNvPicPr/>
                <p:nvPr/>
              </p:nvPicPr>
              <p:blipFill>
                <a:blip r:embed="rId24"/>
                <a:stretch>
                  <a:fillRect/>
                </a:stretch>
              </p:blipFill>
              <p:spPr>
                <a:xfrm>
                  <a:off x="8325693" y="59733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C8AD3617-7539-42D8-98FC-6543D5F03A5D}"/>
                    </a:ext>
                  </a:extLst>
                </p14:cNvPr>
                <p14:cNvContentPartPr/>
                <p14:nvPr/>
              </p14:nvContentPartPr>
              <p14:xfrm>
                <a:off x="8270973" y="5871120"/>
                <a:ext cx="72360" cy="649440"/>
              </p14:xfrm>
            </p:contentPart>
          </mc:Choice>
          <mc:Fallback xmlns="">
            <p:pic>
              <p:nvPicPr>
                <p:cNvPr id="20" name="Freihand 19">
                  <a:extLst>
                    <a:ext uri="{FF2B5EF4-FFF2-40B4-BE49-F238E27FC236}">
                      <a16:creationId xmlns:a16="http://schemas.microsoft.com/office/drawing/2014/main" id="{C8AD3617-7539-42D8-98FC-6543D5F03A5D}"/>
                    </a:ext>
                  </a:extLst>
                </p:cNvPr>
                <p:cNvPicPr/>
                <p:nvPr/>
              </p:nvPicPr>
              <p:blipFill>
                <a:blip r:embed="rId26"/>
                <a:stretch>
                  <a:fillRect/>
                </a:stretch>
              </p:blipFill>
              <p:spPr>
                <a:xfrm>
                  <a:off x="8266653" y="5866800"/>
                  <a:ext cx="81000" cy="65808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19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aktuellen Zentralbankentscheidungen auf die allgemeine Zinsentwicklung?</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Konsequenzen hat der demographische Wandel auf die Gesamtwirtschaft, insbesondere den Arbeitsmarkt?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Spannungen zwischen USA, EU und China auf die internationalen Handelsbeziehungen?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haben die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zieht der Überfall Russlands, des größten Rohstofflieferanten der Welt, auf die Ukraine nach sich?</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 hat die erratische Wirtschaftspolitik der aktuellen US-Administration auf die Weltwirtschaft?</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0" y="565252"/>
            <a:ext cx="8825024"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Das Wirtschaftswachstum der deutschen Volkswirtschaft betrug im Jahr 2024 -0,2% </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Inflationsrate lag im Jahr 2024 bei 2,2%</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Staatsverschuldung (</a:t>
            </a:r>
            <a:r>
              <a:rPr lang="de-DE" altLang="de-DE" sz="2000" dirty="0" err="1">
                <a:solidFill>
                  <a:srgbClr val="000000"/>
                </a:solidFill>
              </a:rPr>
              <a:t>Maastrichtabgrenzung</a:t>
            </a:r>
            <a:r>
              <a:rPr lang="de-DE" altLang="de-DE" sz="2000" dirty="0">
                <a:solidFill>
                  <a:srgbClr val="000000"/>
                </a:solidFill>
              </a:rPr>
              <a:t>) liegt zum Jahresende 2024 bei etwa 2,7 Billionen Euro</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Der Zinssatz der </a:t>
            </a:r>
            <a:r>
              <a:rPr lang="de-DE" altLang="de-DE" sz="2000" dirty="0" err="1">
                <a:solidFill>
                  <a:srgbClr val="000000"/>
                </a:solidFill>
              </a:rPr>
              <a:t>Hauprefinanzierungsgeschäfte</a:t>
            </a:r>
            <a:r>
              <a:rPr lang="de-DE" altLang="de-DE" sz="2000" dirty="0">
                <a:solidFill>
                  <a:srgbClr val="000000"/>
                </a:solidFill>
              </a:rPr>
              <a:t> der EZB liegt im September 2025 bei 2,15%</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Deutschland ist im April 2023 das letzte Atomkraftwerk abgeschaltet worden und bis 2038 soll das letzte Kohlekraftwerk abgeschaltet werden.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Wilhelmshaven nahm das erste LNG-Terminal Deutschlands Ende des Jahres 2022 seinen Betrieb auf. 2025 ist ein zweites Terminal hinzugekommen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CDF3AD1-6F1F-47C5-94D7-2108950F54AA}"/>
                  </a:ext>
                </a:extLst>
              </p14:cNvPr>
              <p14:cNvContentPartPr/>
              <p14:nvPr/>
            </p14:nvContentPartPr>
            <p14:xfrm>
              <a:off x="6375573" y="3345187"/>
              <a:ext cx="742320" cy="25560"/>
            </p14:xfrm>
          </p:contentPart>
        </mc:Choice>
        <mc:Fallback xmlns="">
          <p:pic>
            <p:nvPicPr>
              <p:cNvPr id="2" name="Freihand 1">
                <a:extLst>
                  <a:ext uri="{FF2B5EF4-FFF2-40B4-BE49-F238E27FC236}">
                    <a16:creationId xmlns:a16="http://schemas.microsoft.com/office/drawing/2014/main" id="{4CDF3AD1-6F1F-47C5-94D7-2108950F54AA}"/>
                  </a:ext>
                </a:extLst>
              </p:cNvPr>
              <p:cNvPicPr/>
              <p:nvPr/>
            </p:nvPicPr>
            <p:blipFill>
              <a:blip r:embed="rId4"/>
              <a:stretch>
                <a:fillRect/>
              </a:stretch>
            </p:blipFill>
            <p:spPr>
              <a:xfrm>
                <a:off x="6371253" y="3340867"/>
                <a:ext cx="750960" cy="3420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52C3AC02-CF83-4AD5-A201-AC7A838ED285}"/>
                  </a:ext>
                </a:extLst>
              </p14:cNvPr>
              <p14:cNvContentPartPr/>
              <p14:nvPr/>
            </p14:nvContentPartPr>
            <p14:xfrm>
              <a:off x="3951693" y="3925147"/>
              <a:ext cx="3421440" cy="51480"/>
            </p14:xfrm>
          </p:contentPart>
        </mc:Choice>
        <mc:Fallback xmlns="">
          <p:pic>
            <p:nvPicPr>
              <p:cNvPr id="3" name="Freihand 2">
                <a:extLst>
                  <a:ext uri="{FF2B5EF4-FFF2-40B4-BE49-F238E27FC236}">
                    <a16:creationId xmlns:a16="http://schemas.microsoft.com/office/drawing/2014/main" id="{52C3AC02-CF83-4AD5-A201-AC7A838ED285}"/>
                  </a:ext>
                </a:extLst>
              </p:cNvPr>
              <p:cNvPicPr/>
              <p:nvPr/>
            </p:nvPicPr>
            <p:blipFill>
              <a:blip r:embed="rId5"/>
              <a:stretch>
                <a:fillRect/>
              </a:stretch>
            </p:blipFill>
            <p:spPr>
              <a:xfrm>
                <a:off x="3947373" y="3920827"/>
                <a:ext cx="3430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51A54E7F-CEAD-4F68-BD10-F1D8C212F576}"/>
                  </a:ext>
                </a:extLst>
              </p14:cNvPr>
              <p14:cNvContentPartPr/>
              <p14:nvPr/>
            </p14:nvContentPartPr>
            <p14:xfrm>
              <a:off x="3929013" y="5494747"/>
              <a:ext cx="4291920" cy="60840"/>
            </p14:xfrm>
          </p:contentPart>
        </mc:Choice>
        <mc:Fallback xmlns="">
          <p:pic>
            <p:nvPicPr>
              <p:cNvPr id="9" name="Freihand 8">
                <a:extLst>
                  <a:ext uri="{FF2B5EF4-FFF2-40B4-BE49-F238E27FC236}">
                    <a16:creationId xmlns:a16="http://schemas.microsoft.com/office/drawing/2014/main" id="{51A54E7F-CEAD-4F68-BD10-F1D8C212F576}"/>
                  </a:ext>
                </a:extLst>
              </p:cNvPr>
              <p:cNvPicPr/>
              <p:nvPr/>
            </p:nvPicPr>
            <p:blipFill>
              <a:blip r:embed="rId7"/>
              <a:stretch>
                <a:fillRect/>
              </a:stretch>
            </p:blipFill>
            <p:spPr>
              <a:xfrm>
                <a:off x="3924693" y="5490427"/>
                <a:ext cx="4300560" cy="69480"/>
              </a:xfrm>
              <a:prstGeom prst="rect">
                <a:avLst/>
              </a:prstGeom>
            </p:spPr>
          </p:pic>
        </mc:Fallback>
      </mc:AlternateContent>
      <p:grpSp>
        <p:nvGrpSpPr>
          <p:cNvPr id="31" name="Gruppieren 30">
            <a:extLst>
              <a:ext uri="{FF2B5EF4-FFF2-40B4-BE49-F238E27FC236}">
                <a16:creationId xmlns:a16="http://schemas.microsoft.com/office/drawing/2014/main" id="{C5BD8307-2CF9-432F-BB42-1D9302D41248}"/>
              </a:ext>
            </a:extLst>
          </p:cNvPr>
          <p:cNvGrpSpPr/>
          <p:nvPr/>
        </p:nvGrpSpPr>
        <p:grpSpPr>
          <a:xfrm>
            <a:off x="872973" y="56947"/>
            <a:ext cx="10969200" cy="5801040"/>
            <a:chOff x="872973" y="56947"/>
            <a:chExt cx="10969200" cy="5801040"/>
          </a:xfrm>
        </p:grpSpPr>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56EE6192-0194-4467-BC1E-DA2D132D70D1}"/>
                    </a:ext>
                  </a:extLst>
                </p14:cNvPr>
                <p14:cNvContentPartPr/>
                <p14:nvPr/>
              </p14:nvContentPartPr>
              <p14:xfrm>
                <a:off x="872973" y="4782667"/>
                <a:ext cx="2727000" cy="40320"/>
              </p14:xfrm>
            </p:contentPart>
          </mc:Choice>
          <mc:Fallback xmlns="">
            <p:pic>
              <p:nvPicPr>
                <p:cNvPr id="6" name="Freihand 5">
                  <a:extLst>
                    <a:ext uri="{FF2B5EF4-FFF2-40B4-BE49-F238E27FC236}">
                      <a16:creationId xmlns:a16="http://schemas.microsoft.com/office/drawing/2014/main" id="{56EE6192-0194-4467-BC1E-DA2D132D70D1}"/>
                    </a:ext>
                  </a:extLst>
                </p:cNvPr>
                <p:cNvPicPr/>
                <p:nvPr/>
              </p:nvPicPr>
              <p:blipFill>
                <a:blip r:embed="rId9"/>
                <a:stretch>
                  <a:fillRect/>
                </a:stretch>
              </p:blipFill>
              <p:spPr>
                <a:xfrm>
                  <a:off x="868653" y="4778347"/>
                  <a:ext cx="2735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A5152797-1F95-4850-8204-CB2C5614B4D6}"/>
                    </a:ext>
                  </a:extLst>
                </p14:cNvPr>
                <p14:cNvContentPartPr/>
                <p14:nvPr/>
              </p14:nvContentPartPr>
              <p14:xfrm>
                <a:off x="4105413" y="4763227"/>
                <a:ext cx="2838600" cy="49320"/>
              </p14:xfrm>
            </p:contentPart>
          </mc:Choice>
          <mc:Fallback xmlns="">
            <p:pic>
              <p:nvPicPr>
                <p:cNvPr id="7" name="Freihand 6">
                  <a:extLst>
                    <a:ext uri="{FF2B5EF4-FFF2-40B4-BE49-F238E27FC236}">
                      <a16:creationId xmlns:a16="http://schemas.microsoft.com/office/drawing/2014/main" id="{A5152797-1F95-4850-8204-CB2C5614B4D6}"/>
                    </a:ext>
                  </a:extLst>
                </p:cNvPr>
                <p:cNvPicPr/>
                <p:nvPr/>
              </p:nvPicPr>
              <p:blipFill>
                <a:blip r:embed="rId11"/>
                <a:stretch>
                  <a:fillRect/>
                </a:stretch>
              </p:blipFill>
              <p:spPr>
                <a:xfrm>
                  <a:off x="4101093" y="4758907"/>
                  <a:ext cx="2847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2887DB4A-30B2-4547-8DDB-954E3A2B7F37}"/>
                    </a:ext>
                  </a:extLst>
                </p14:cNvPr>
                <p14:cNvContentPartPr/>
                <p14:nvPr/>
              </p14:nvContentPartPr>
              <p14:xfrm>
                <a:off x="4325373" y="5633347"/>
                <a:ext cx="111240" cy="154440"/>
              </p14:xfrm>
            </p:contentPart>
          </mc:Choice>
          <mc:Fallback xmlns="">
            <p:pic>
              <p:nvPicPr>
                <p:cNvPr id="10" name="Freihand 9">
                  <a:extLst>
                    <a:ext uri="{FF2B5EF4-FFF2-40B4-BE49-F238E27FC236}">
                      <a16:creationId xmlns:a16="http://schemas.microsoft.com/office/drawing/2014/main" id="{2887DB4A-30B2-4547-8DDB-954E3A2B7F37}"/>
                    </a:ext>
                  </a:extLst>
                </p:cNvPr>
                <p:cNvPicPr/>
                <p:nvPr/>
              </p:nvPicPr>
              <p:blipFill>
                <a:blip r:embed="rId13"/>
                <a:stretch>
                  <a:fillRect/>
                </a:stretch>
              </p:blipFill>
              <p:spPr>
                <a:xfrm>
                  <a:off x="4321053" y="5629027"/>
                  <a:ext cx="119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79756446-20DE-41D4-8DDD-E4730F73680C}"/>
                    </a:ext>
                  </a:extLst>
                </p14:cNvPr>
                <p14:cNvContentPartPr/>
                <p14:nvPr/>
              </p14:nvContentPartPr>
              <p14:xfrm>
                <a:off x="4600053" y="5638747"/>
                <a:ext cx="37440" cy="131760"/>
              </p14:xfrm>
            </p:contentPart>
          </mc:Choice>
          <mc:Fallback xmlns="">
            <p:pic>
              <p:nvPicPr>
                <p:cNvPr id="11" name="Freihand 10">
                  <a:extLst>
                    <a:ext uri="{FF2B5EF4-FFF2-40B4-BE49-F238E27FC236}">
                      <a16:creationId xmlns:a16="http://schemas.microsoft.com/office/drawing/2014/main" id="{79756446-20DE-41D4-8DDD-E4730F73680C}"/>
                    </a:ext>
                  </a:extLst>
                </p:cNvPr>
                <p:cNvPicPr/>
                <p:nvPr/>
              </p:nvPicPr>
              <p:blipFill>
                <a:blip r:embed="rId15"/>
                <a:stretch>
                  <a:fillRect/>
                </a:stretch>
              </p:blipFill>
              <p:spPr>
                <a:xfrm>
                  <a:off x="4595733" y="5634427"/>
                  <a:ext cx="46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F39F6525-14EE-4185-AB0F-29AA50B8EB7D}"/>
                    </a:ext>
                  </a:extLst>
                </p14:cNvPr>
                <p14:cNvContentPartPr/>
                <p14:nvPr/>
              </p14:nvContentPartPr>
              <p14:xfrm>
                <a:off x="4543173" y="5627587"/>
                <a:ext cx="131040" cy="177480"/>
              </p14:xfrm>
            </p:contentPart>
          </mc:Choice>
          <mc:Fallback xmlns="">
            <p:pic>
              <p:nvPicPr>
                <p:cNvPr id="12" name="Freihand 11">
                  <a:extLst>
                    <a:ext uri="{FF2B5EF4-FFF2-40B4-BE49-F238E27FC236}">
                      <a16:creationId xmlns:a16="http://schemas.microsoft.com/office/drawing/2014/main" id="{F39F6525-14EE-4185-AB0F-29AA50B8EB7D}"/>
                    </a:ext>
                  </a:extLst>
                </p:cNvPr>
                <p:cNvPicPr/>
                <p:nvPr/>
              </p:nvPicPr>
              <p:blipFill>
                <a:blip r:embed="rId17"/>
                <a:stretch>
                  <a:fillRect/>
                </a:stretch>
              </p:blipFill>
              <p:spPr>
                <a:xfrm>
                  <a:off x="4538853" y="5623267"/>
                  <a:ext cx="1396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2E2D29E6-9414-40B2-A4B6-1003A210BDDE}"/>
                    </a:ext>
                  </a:extLst>
                </p14:cNvPr>
                <p14:cNvContentPartPr/>
                <p14:nvPr/>
              </p14:nvContentPartPr>
              <p14:xfrm>
                <a:off x="4716693" y="5720107"/>
                <a:ext cx="153000" cy="74880"/>
              </p14:xfrm>
            </p:contentPart>
          </mc:Choice>
          <mc:Fallback xmlns="">
            <p:pic>
              <p:nvPicPr>
                <p:cNvPr id="13" name="Freihand 12">
                  <a:extLst>
                    <a:ext uri="{FF2B5EF4-FFF2-40B4-BE49-F238E27FC236}">
                      <a16:creationId xmlns:a16="http://schemas.microsoft.com/office/drawing/2014/main" id="{2E2D29E6-9414-40B2-A4B6-1003A210BDDE}"/>
                    </a:ext>
                  </a:extLst>
                </p:cNvPr>
                <p:cNvPicPr/>
                <p:nvPr/>
              </p:nvPicPr>
              <p:blipFill>
                <a:blip r:embed="rId19"/>
                <a:stretch>
                  <a:fillRect/>
                </a:stretch>
              </p:blipFill>
              <p:spPr>
                <a:xfrm>
                  <a:off x="4712373" y="5715787"/>
                  <a:ext cx="1616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776D18A2-72A2-4090-A966-1401B79ABA63}"/>
                    </a:ext>
                  </a:extLst>
                </p14:cNvPr>
                <p14:cNvContentPartPr/>
                <p14:nvPr/>
              </p14:nvContentPartPr>
              <p14:xfrm>
                <a:off x="4854573" y="5683747"/>
                <a:ext cx="227520" cy="174240"/>
              </p14:xfrm>
            </p:contentPart>
          </mc:Choice>
          <mc:Fallback xmlns="">
            <p:pic>
              <p:nvPicPr>
                <p:cNvPr id="14" name="Freihand 13">
                  <a:extLst>
                    <a:ext uri="{FF2B5EF4-FFF2-40B4-BE49-F238E27FC236}">
                      <a16:creationId xmlns:a16="http://schemas.microsoft.com/office/drawing/2014/main" id="{776D18A2-72A2-4090-A966-1401B79ABA63}"/>
                    </a:ext>
                  </a:extLst>
                </p:cNvPr>
                <p:cNvPicPr/>
                <p:nvPr/>
              </p:nvPicPr>
              <p:blipFill>
                <a:blip r:embed="rId21"/>
                <a:stretch>
                  <a:fillRect/>
                </a:stretch>
              </p:blipFill>
              <p:spPr>
                <a:xfrm>
                  <a:off x="4850253" y="5679427"/>
                  <a:ext cx="2361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2F44BF50-98D5-49F8-B9A8-8524B500C699}"/>
                    </a:ext>
                  </a:extLst>
                </p14:cNvPr>
                <p14:cNvContentPartPr/>
                <p14:nvPr/>
              </p14:nvContentPartPr>
              <p14:xfrm>
                <a:off x="4750173" y="5616067"/>
                <a:ext cx="131400" cy="13320"/>
              </p14:xfrm>
            </p:contentPart>
          </mc:Choice>
          <mc:Fallback xmlns="">
            <p:pic>
              <p:nvPicPr>
                <p:cNvPr id="15" name="Freihand 14">
                  <a:extLst>
                    <a:ext uri="{FF2B5EF4-FFF2-40B4-BE49-F238E27FC236}">
                      <a16:creationId xmlns:a16="http://schemas.microsoft.com/office/drawing/2014/main" id="{2F44BF50-98D5-49F8-B9A8-8524B500C699}"/>
                    </a:ext>
                  </a:extLst>
                </p:cNvPr>
                <p:cNvPicPr/>
                <p:nvPr/>
              </p:nvPicPr>
              <p:blipFill>
                <a:blip r:embed="rId23"/>
                <a:stretch>
                  <a:fillRect/>
                </a:stretch>
              </p:blipFill>
              <p:spPr>
                <a:xfrm>
                  <a:off x="4745853" y="5611747"/>
                  <a:ext cx="1400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BEC45BF2-3E21-4C06-9098-690D9723D223}"/>
                    </a:ext>
                  </a:extLst>
                </p14:cNvPr>
                <p14:cNvContentPartPr/>
                <p14:nvPr/>
              </p14:nvContentPartPr>
              <p14:xfrm>
                <a:off x="5135373" y="5546227"/>
                <a:ext cx="449640" cy="218520"/>
              </p14:xfrm>
            </p:contentPart>
          </mc:Choice>
          <mc:Fallback xmlns="">
            <p:pic>
              <p:nvPicPr>
                <p:cNvPr id="16" name="Freihand 15">
                  <a:extLst>
                    <a:ext uri="{FF2B5EF4-FFF2-40B4-BE49-F238E27FC236}">
                      <a16:creationId xmlns:a16="http://schemas.microsoft.com/office/drawing/2014/main" id="{BEC45BF2-3E21-4C06-9098-690D9723D223}"/>
                    </a:ext>
                  </a:extLst>
                </p:cNvPr>
                <p:cNvPicPr/>
                <p:nvPr/>
              </p:nvPicPr>
              <p:blipFill>
                <a:blip r:embed="rId25"/>
                <a:stretch>
                  <a:fillRect/>
                </a:stretch>
              </p:blipFill>
              <p:spPr>
                <a:xfrm>
                  <a:off x="5131053" y="5541907"/>
                  <a:ext cx="458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C929809A-1E3F-4EAE-97F8-246B0CC0B62F}"/>
                    </a:ext>
                  </a:extLst>
                </p14:cNvPr>
                <p14:cNvContentPartPr/>
                <p14:nvPr/>
              </p14:nvContentPartPr>
              <p14:xfrm>
                <a:off x="5825853" y="5679787"/>
                <a:ext cx="195480" cy="76680"/>
              </p14:xfrm>
            </p:contentPart>
          </mc:Choice>
          <mc:Fallback xmlns="">
            <p:pic>
              <p:nvPicPr>
                <p:cNvPr id="17" name="Freihand 16">
                  <a:extLst>
                    <a:ext uri="{FF2B5EF4-FFF2-40B4-BE49-F238E27FC236}">
                      <a16:creationId xmlns:a16="http://schemas.microsoft.com/office/drawing/2014/main" id="{C929809A-1E3F-4EAE-97F8-246B0CC0B62F}"/>
                    </a:ext>
                  </a:extLst>
                </p:cNvPr>
                <p:cNvPicPr/>
                <p:nvPr/>
              </p:nvPicPr>
              <p:blipFill>
                <a:blip r:embed="rId27"/>
                <a:stretch>
                  <a:fillRect/>
                </a:stretch>
              </p:blipFill>
              <p:spPr>
                <a:xfrm>
                  <a:off x="5821533" y="5675467"/>
                  <a:ext cx="204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B5617F31-8E82-4C16-B3FC-55E84A146344}"/>
                    </a:ext>
                  </a:extLst>
                </p14:cNvPr>
                <p14:cNvContentPartPr/>
                <p14:nvPr/>
              </p14:nvContentPartPr>
              <p14:xfrm>
                <a:off x="5992533" y="5618947"/>
                <a:ext cx="19800" cy="13680"/>
              </p14:xfrm>
            </p:contentPart>
          </mc:Choice>
          <mc:Fallback xmlns="">
            <p:pic>
              <p:nvPicPr>
                <p:cNvPr id="18" name="Freihand 17">
                  <a:extLst>
                    <a:ext uri="{FF2B5EF4-FFF2-40B4-BE49-F238E27FC236}">
                      <a16:creationId xmlns:a16="http://schemas.microsoft.com/office/drawing/2014/main" id="{B5617F31-8E82-4C16-B3FC-55E84A146344}"/>
                    </a:ext>
                  </a:extLst>
                </p:cNvPr>
                <p:cNvPicPr/>
                <p:nvPr/>
              </p:nvPicPr>
              <p:blipFill>
                <a:blip r:embed="rId29"/>
                <a:stretch>
                  <a:fillRect/>
                </a:stretch>
              </p:blipFill>
              <p:spPr>
                <a:xfrm>
                  <a:off x="5988213" y="5614627"/>
                  <a:ext cx="284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DD53EBC9-EFC7-45AD-9700-46D88D3ED17F}"/>
                    </a:ext>
                  </a:extLst>
                </p14:cNvPr>
                <p14:cNvContentPartPr/>
                <p14:nvPr/>
              </p14:nvContentPartPr>
              <p14:xfrm>
                <a:off x="6254973" y="5635147"/>
                <a:ext cx="409680" cy="136080"/>
              </p14:xfrm>
            </p:contentPart>
          </mc:Choice>
          <mc:Fallback xmlns="">
            <p:pic>
              <p:nvPicPr>
                <p:cNvPr id="19" name="Freihand 18">
                  <a:extLst>
                    <a:ext uri="{FF2B5EF4-FFF2-40B4-BE49-F238E27FC236}">
                      <a16:creationId xmlns:a16="http://schemas.microsoft.com/office/drawing/2014/main" id="{DD53EBC9-EFC7-45AD-9700-46D88D3ED17F}"/>
                    </a:ext>
                  </a:extLst>
                </p:cNvPr>
                <p:cNvPicPr/>
                <p:nvPr/>
              </p:nvPicPr>
              <p:blipFill>
                <a:blip r:embed="rId31"/>
                <a:stretch>
                  <a:fillRect/>
                </a:stretch>
              </p:blipFill>
              <p:spPr>
                <a:xfrm>
                  <a:off x="6250653" y="5630827"/>
                  <a:ext cx="418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18FDEB20-7D3E-4188-B0D1-B9D6CB60704A}"/>
                    </a:ext>
                  </a:extLst>
                </p14:cNvPr>
                <p14:cNvContentPartPr/>
                <p14:nvPr/>
              </p14:nvContentPartPr>
              <p14:xfrm>
                <a:off x="6860133" y="5620747"/>
                <a:ext cx="156960" cy="129600"/>
              </p14:xfrm>
            </p:contentPart>
          </mc:Choice>
          <mc:Fallback xmlns="">
            <p:pic>
              <p:nvPicPr>
                <p:cNvPr id="20" name="Freihand 19">
                  <a:extLst>
                    <a:ext uri="{FF2B5EF4-FFF2-40B4-BE49-F238E27FC236}">
                      <a16:creationId xmlns:a16="http://schemas.microsoft.com/office/drawing/2014/main" id="{18FDEB20-7D3E-4188-B0D1-B9D6CB60704A}"/>
                    </a:ext>
                  </a:extLst>
                </p:cNvPr>
                <p:cNvPicPr/>
                <p:nvPr/>
              </p:nvPicPr>
              <p:blipFill>
                <a:blip r:embed="rId33"/>
                <a:stretch>
                  <a:fillRect/>
                </a:stretch>
              </p:blipFill>
              <p:spPr>
                <a:xfrm>
                  <a:off x="6855813" y="5616427"/>
                  <a:ext cx="165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7586C6AC-96CE-44B7-92BA-859D8A3E6D85}"/>
                    </a:ext>
                  </a:extLst>
                </p14:cNvPr>
                <p14:cNvContentPartPr/>
                <p14:nvPr/>
              </p14:nvContentPartPr>
              <p14:xfrm>
                <a:off x="7019973" y="5595187"/>
                <a:ext cx="149400" cy="138600"/>
              </p14:xfrm>
            </p:contentPart>
          </mc:Choice>
          <mc:Fallback xmlns="">
            <p:pic>
              <p:nvPicPr>
                <p:cNvPr id="21" name="Freihand 20">
                  <a:extLst>
                    <a:ext uri="{FF2B5EF4-FFF2-40B4-BE49-F238E27FC236}">
                      <a16:creationId xmlns:a16="http://schemas.microsoft.com/office/drawing/2014/main" id="{7586C6AC-96CE-44B7-92BA-859D8A3E6D85}"/>
                    </a:ext>
                  </a:extLst>
                </p:cNvPr>
                <p:cNvPicPr/>
                <p:nvPr/>
              </p:nvPicPr>
              <p:blipFill>
                <a:blip r:embed="rId35"/>
                <a:stretch>
                  <a:fillRect/>
                </a:stretch>
              </p:blipFill>
              <p:spPr>
                <a:xfrm>
                  <a:off x="7015653" y="5590867"/>
                  <a:ext cx="1580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D075747B-077B-4A78-B872-6241F8AA1B2E}"/>
                    </a:ext>
                  </a:extLst>
                </p14:cNvPr>
                <p14:cNvContentPartPr/>
                <p14:nvPr/>
              </p14:nvContentPartPr>
              <p14:xfrm>
                <a:off x="7149573" y="5649547"/>
                <a:ext cx="148320" cy="74160"/>
              </p14:xfrm>
            </p:contentPart>
          </mc:Choice>
          <mc:Fallback xmlns="">
            <p:pic>
              <p:nvPicPr>
                <p:cNvPr id="22" name="Freihand 21">
                  <a:extLst>
                    <a:ext uri="{FF2B5EF4-FFF2-40B4-BE49-F238E27FC236}">
                      <a16:creationId xmlns:a16="http://schemas.microsoft.com/office/drawing/2014/main" id="{D075747B-077B-4A78-B872-6241F8AA1B2E}"/>
                    </a:ext>
                  </a:extLst>
                </p:cNvPr>
                <p:cNvPicPr/>
                <p:nvPr/>
              </p:nvPicPr>
              <p:blipFill>
                <a:blip r:embed="rId37"/>
                <a:stretch>
                  <a:fillRect/>
                </a:stretch>
              </p:blipFill>
              <p:spPr>
                <a:xfrm>
                  <a:off x="7145253" y="5645227"/>
                  <a:ext cx="156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3C197B39-2C9E-42C3-8E49-443A39CF4FCF}"/>
                    </a:ext>
                  </a:extLst>
                </p14:cNvPr>
                <p14:cNvContentPartPr/>
                <p14:nvPr/>
              </p14:nvContentPartPr>
              <p14:xfrm>
                <a:off x="7291413" y="5577547"/>
                <a:ext cx="286560" cy="140400"/>
              </p14:xfrm>
            </p:contentPart>
          </mc:Choice>
          <mc:Fallback xmlns="">
            <p:pic>
              <p:nvPicPr>
                <p:cNvPr id="23" name="Freihand 22">
                  <a:extLst>
                    <a:ext uri="{FF2B5EF4-FFF2-40B4-BE49-F238E27FC236}">
                      <a16:creationId xmlns:a16="http://schemas.microsoft.com/office/drawing/2014/main" id="{3C197B39-2C9E-42C3-8E49-443A39CF4FCF}"/>
                    </a:ext>
                  </a:extLst>
                </p:cNvPr>
                <p:cNvPicPr/>
                <p:nvPr/>
              </p:nvPicPr>
              <p:blipFill>
                <a:blip r:embed="rId39"/>
                <a:stretch>
                  <a:fillRect/>
                </a:stretch>
              </p:blipFill>
              <p:spPr>
                <a:xfrm>
                  <a:off x="7287093" y="5573227"/>
                  <a:ext cx="295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0E3A5A70-ACAF-4B34-9387-401A539EF01B}"/>
                    </a:ext>
                  </a:extLst>
                </p14:cNvPr>
                <p14:cNvContentPartPr/>
                <p14:nvPr/>
              </p14:nvContentPartPr>
              <p14:xfrm>
                <a:off x="7552773" y="5573947"/>
                <a:ext cx="13320" cy="61200"/>
              </p14:xfrm>
            </p:contentPart>
          </mc:Choice>
          <mc:Fallback xmlns="">
            <p:pic>
              <p:nvPicPr>
                <p:cNvPr id="24" name="Freihand 23">
                  <a:extLst>
                    <a:ext uri="{FF2B5EF4-FFF2-40B4-BE49-F238E27FC236}">
                      <a16:creationId xmlns:a16="http://schemas.microsoft.com/office/drawing/2014/main" id="{0E3A5A70-ACAF-4B34-9387-401A539EF01B}"/>
                    </a:ext>
                  </a:extLst>
                </p:cNvPr>
                <p:cNvPicPr/>
                <p:nvPr/>
              </p:nvPicPr>
              <p:blipFill>
                <a:blip r:embed="rId41"/>
                <a:stretch>
                  <a:fillRect/>
                </a:stretch>
              </p:blipFill>
              <p:spPr>
                <a:xfrm>
                  <a:off x="7548453" y="5569627"/>
                  <a:ext cx="219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17E485A8-5D19-42AF-B904-C4484F7F573F}"/>
                    </a:ext>
                  </a:extLst>
                </p14:cNvPr>
                <p14:cNvContentPartPr/>
                <p14:nvPr/>
              </p14:nvContentPartPr>
              <p14:xfrm>
                <a:off x="7486533" y="5635147"/>
                <a:ext cx="267480" cy="95040"/>
              </p14:xfrm>
            </p:contentPart>
          </mc:Choice>
          <mc:Fallback xmlns="">
            <p:pic>
              <p:nvPicPr>
                <p:cNvPr id="25" name="Freihand 24">
                  <a:extLst>
                    <a:ext uri="{FF2B5EF4-FFF2-40B4-BE49-F238E27FC236}">
                      <a16:creationId xmlns:a16="http://schemas.microsoft.com/office/drawing/2014/main" id="{17E485A8-5D19-42AF-B904-C4484F7F573F}"/>
                    </a:ext>
                  </a:extLst>
                </p:cNvPr>
                <p:cNvPicPr/>
                <p:nvPr/>
              </p:nvPicPr>
              <p:blipFill>
                <a:blip r:embed="rId43"/>
                <a:stretch>
                  <a:fillRect/>
                </a:stretch>
              </p:blipFill>
              <p:spPr>
                <a:xfrm>
                  <a:off x="7482213" y="5630827"/>
                  <a:ext cx="276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44E0A286-F6D4-4BF1-82EF-2972CDB69B76}"/>
                    </a:ext>
                  </a:extLst>
                </p14:cNvPr>
                <p14:cNvContentPartPr/>
                <p14:nvPr/>
              </p14:nvContentPartPr>
              <p14:xfrm>
                <a:off x="7239213" y="5573947"/>
                <a:ext cx="225720" cy="5760"/>
              </p14:xfrm>
            </p:contentPart>
          </mc:Choice>
          <mc:Fallback xmlns="">
            <p:pic>
              <p:nvPicPr>
                <p:cNvPr id="26" name="Freihand 25">
                  <a:extLst>
                    <a:ext uri="{FF2B5EF4-FFF2-40B4-BE49-F238E27FC236}">
                      <a16:creationId xmlns:a16="http://schemas.microsoft.com/office/drawing/2014/main" id="{44E0A286-F6D4-4BF1-82EF-2972CDB69B76}"/>
                    </a:ext>
                  </a:extLst>
                </p:cNvPr>
                <p:cNvPicPr/>
                <p:nvPr/>
              </p:nvPicPr>
              <p:blipFill>
                <a:blip r:embed="rId45"/>
                <a:stretch>
                  <a:fillRect/>
                </a:stretch>
              </p:blipFill>
              <p:spPr>
                <a:xfrm>
                  <a:off x="7234893" y="5569627"/>
                  <a:ext cx="23436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599ACDD6-BD2A-41F6-B914-B27769FCC3B7}"/>
                    </a:ext>
                  </a:extLst>
                </p14:cNvPr>
                <p14:cNvContentPartPr/>
                <p14:nvPr/>
              </p14:nvContentPartPr>
              <p14:xfrm>
                <a:off x="7779933" y="5482507"/>
                <a:ext cx="188640" cy="356040"/>
              </p14:xfrm>
            </p:contentPart>
          </mc:Choice>
          <mc:Fallback xmlns="">
            <p:pic>
              <p:nvPicPr>
                <p:cNvPr id="27" name="Freihand 26">
                  <a:extLst>
                    <a:ext uri="{FF2B5EF4-FFF2-40B4-BE49-F238E27FC236}">
                      <a16:creationId xmlns:a16="http://schemas.microsoft.com/office/drawing/2014/main" id="{599ACDD6-BD2A-41F6-B914-B27769FCC3B7}"/>
                    </a:ext>
                  </a:extLst>
                </p:cNvPr>
                <p:cNvPicPr/>
                <p:nvPr/>
              </p:nvPicPr>
              <p:blipFill>
                <a:blip r:embed="rId47"/>
                <a:stretch>
                  <a:fillRect/>
                </a:stretch>
              </p:blipFill>
              <p:spPr>
                <a:xfrm>
                  <a:off x="7775613" y="5478187"/>
                  <a:ext cx="19728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9033D228-5E11-414A-957D-AE5EC87245C1}"/>
                    </a:ext>
                  </a:extLst>
                </p14:cNvPr>
                <p14:cNvContentPartPr/>
                <p14:nvPr/>
              </p14:nvContentPartPr>
              <p14:xfrm>
                <a:off x="8544213" y="56947"/>
                <a:ext cx="3297960" cy="3697920"/>
              </p14:xfrm>
            </p:contentPart>
          </mc:Choice>
          <mc:Fallback xmlns="">
            <p:pic>
              <p:nvPicPr>
                <p:cNvPr id="30" name="Freihand 29">
                  <a:extLst>
                    <a:ext uri="{FF2B5EF4-FFF2-40B4-BE49-F238E27FC236}">
                      <a16:creationId xmlns:a16="http://schemas.microsoft.com/office/drawing/2014/main" id="{9033D228-5E11-414A-957D-AE5EC87245C1}"/>
                    </a:ext>
                  </a:extLst>
                </p:cNvPr>
                <p:cNvPicPr/>
                <p:nvPr/>
              </p:nvPicPr>
              <p:blipFill>
                <a:blip r:embed="rId49"/>
                <a:stretch>
                  <a:fillRect/>
                </a:stretch>
              </p:blipFill>
              <p:spPr>
                <a:xfrm>
                  <a:off x="8539893" y="52627"/>
                  <a:ext cx="3306600" cy="370656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6E0A14D0-6B6B-4AB1-A832-56313CFBC555}"/>
              </a:ext>
            </a:extLst>
          </p:cNvPr>
          <p:cNvGrpSpPr/>
          <p:nvPr/>
        </p:nvGrpSpPr>
        <p:grpSpPr>
          <a:xfrm>
            <a:off x="6414093" y="2720947"/>
            <a:ext cx="568080" cy="559080"/>
            <a:chOff x="6414093" y="2720947"/>
            <a:chExt cx="568080" cy="5590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E20028E-C97A-4DF3-BB72-66B14F974FE0}"/>
                    </a:ext>
                  </a:extLst>
                </p14:cNvPr>
                <p14:cNvContentPartPr/>
                <p14:nvPr/>
              </p14:nvContentPartPr>
              <p14:xfrm>
                <a:off x="6526413" y="2934787"/>
                <a:ext cx="388800" cy="286920"/>
              </p14:xfrm>
            </p:contentPart>
          </mc:Choice>
          <mc:Fallback xmlns="">
            <p:pic>
              <p:nvPicPr>
                <p:cNvPr id="2" name="Freihand 1">
                  <a:extLst>
                    <a:ext uri="{FF2B5EF4-FFF2-40B4-BE49-F238E27FC236}">
                      <a16:creationId xmlns:a16="http://schemas.microsoft.com/office/drawing/2014/main" id="{DE20028E-C97A-4DF3-BB72-66B14F974FE0}"/>
                    </a:ext>
                  </a:extLst>
                </p:cNvPr>
                <p:cNvPicPr/>
                <p:nvPr/>
              </p:nvPicPr>
              <p:blipFill>
                <a:blip r:embed="rId4"/>
                <a:stretch>
                  <a:fillRect/>
                </a:stretch>
              </p:blipFill>
              <p:spPr>
                <a:xfrm>
                  <a:off x="6522093" y="2930467"/>
                  <a:ext cx="3974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3425EBC-DBB6-4E40-8A7A-BFE453B3D527}"/>
                    </a:ext>
                  </a:extLst>
                </p14:cNvPr>
                <p14:cNvContentPartPr/>
                <p14:nvPr/>
              </p14:nvContentPartPr>
              <p14:xfrm>
                <a:off x="6650973" y="3114427"/>
                <a:ext cx="14400" cy="110160"/>
              </p14:xfrm>
            </p:contentPart>
          </mc:Choice>
          <mc:Fallback xmlns="">
            <p:pic>
              <p:nvPicPr>
                <p:cNvPr id="3" name="Freihand 2">
                  <a:extLst>
                    <a:ext uri="{FF2B5EF4-FFF2-40B4-BE49-F238E27FC236}">
                      <a16:creationId xmlns:a16="http://schemas.microsoft.com/office/drawing/2014/main" id="{A3425EBC-DBB6-4E40-8A7A-BFE453B3D527}"/>
                    </a:ext>
                  </a:extLst>
                </p:cNvPr>
                <p:cNvPicPr/>
                <p:nvPr/>
              </p:nvPicPr>
              <p:blipFill>
                <a:blip r:embed="rId6"/>
                <a:stretch>
                  <a:fillRect/>
                </a:stretch>
              </p:blipFill>
              <p:spPr>
                <a:xfrm>
                  <a:off x="6646653" y="3110107"/>
                  <a:ext cx="23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25EB078-E8DD-409F-84C2-80AD2AE28381}"/>
                    </a:ext>
                  </a:extLst>
                </p14:cNvPr>
                <p14:cNvContentPartPr/>
                <p14:nvPr/>
              </p14:nvContentPartPr>
              <p14:xfrm>
                <a:off x="6614253" y="3190747"/>
                <a:ext cx="111960" cy="89280"/>
              </p14:xfrm>
            </p:contentPart>
          </mc:Choice>
          <mc:Fallback xmlns="">
            <p:pic>
              <p:nvPicPr>
                <p:cNvPr id="4" name="Freihand 3">
                  <a:extLst>
                    <a:ext uri="{FF2B5EF4-FFF2-40B4-BE49-F238E27FC236}">
                      <a16:creationId xmlns:a16="http://schemas.microsoft.com/office/drawing/2014/main" id="{F25EB078-E8DD-409F-84C2-80AD2AE28381}"/>
                    </a:ext>
                  </a:extLst>
                </p:cNvPr>
                <p:cNvPicPr/>
                <p:nvPr/>
              </p:nvPicPr>
              <p:blipFill>
                <a:blip r:embed="rId8"/>
                <a:stretch>
                  <a:fillRect/>
                </a:stretch>
              </p:blipFill>
              <p:spPr>
                <a:xfrm>
                  <a:off x="6609933" y="3186427"/>
                  <a:ext cx="1206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1E65A59-FC6D-4AF0-BEEB-9C4C3F46235C}"/>
                    </a:ext>
                  </a:extLst>
                </p14:cNvPr>
                <p14:cNvContentPartPr/>
                <p14:nvPr/>
              </p14:nvContentPartPr>
              <p14:xfrm>
                <a:off x="6776613" y="2985547"/>
                <a:ext cx="123480" cy="9000"/>
              </p14:xfrm>
            </p:contentPart>
          </mc:Choice>
          <mc:Fallback xmlns="">
            <p:pic>
              <p:nvPicPr>
                <p:cNvPr id="5" name="Freihand 4">
                  <a:extLst>
                    <a:ext uri="{FF2B5EF4-FFF2-40B4-BE49-F238E27FC236}">
                      <a16:creationId xmlns:a16="http://schemas.microsoft.com/office/drawing/2014/main" id="{B1E65A59-FC6D-4AF0-BEEB-9C4C3F46235C}"/>
                    </a:ext>
                  </a:extLst>
                </p:cNvPr>
                <p:cNvPicPr/>
                <p:nvPr/>
              </p:nvPicPr>
              <p:blipFill>
                <a:blip r:embed="rId10"/>
                <a:stretch>
                  <a:fillRect/>
                </a:stretch>
              </p:blipFill>
              <p:spPr>
                <a:xfrm>
                  <a:off x="6772293" y="2981227"/>
                  <a:ext cx="1321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C184118-F603-4FA7-A5C1-D3A851A507CB}"/>
                    </a:ext>
                  </a:extLst>
                </p14:cNvPr>
                <p14:cNvContentPartPr/>
                <p14:nvPr/>
              </p14:nvContentPartPr>
              <p14:xfrm>
                <a:off x="6842133" y="2933347"/>
                <a:ext cx="117720" cy="93600"/>
              </p14:xfrm>
            </p:contentPart>
          </mc:Choice>
          <mc:Fallback xmlns="">
            <p:pic>
              <p:nvPicPr>
                <p:cNvPr id="6" name="Freihand 5">
                  <a:extLst>
                    <a:ext uri="{FF2B5EF4-FFF2-40B4-BE49-F238E27FC236}">
                      <a16:creationId xmlns:a16="http://schemas.microsoft.com/office/drawing/2014/main" id="{6C184118-F603-4FA7-A5C1-D3A851A507CB}"/>
                    </a:ext>
                  </a:extLst>
                </p:cNvPr>
                <p:cNvPicPr/>
                <p:nvPr/>
              </p:nvPicPr>
              <p:blipFill>
                <a:blip r:embed="rId12"/>
                <a:stretch>
                  <a:fillRect/>
                </a:stretch>
              </p:blipFill>
              <p:spPr>
                <a:xfrm>
                  <a:off x="6837813" y="2929027"/>
                  <a:ext cx="1263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EAEC0223-BCAF-4C88-B612-FE6886C2D7DE}"/>
                    </a:ext>
                  </a:extLst>
                </p14:cNvPr>
                <p14:cNvContentPartPr/>
                <p14:nvPr/>
              </p14:nvContentPartPr>
              <p14:xfrm>
                <a:off x="6414093" y="3062947"/>
                <a:ext cx="215640" cy="98640"/>
              </p14:xfrm>
            </p:contentPart>
          </mc:Choice>
          <mc:Fallback xmlns="">
            <p:pic>
              <p:nvPicPr>
                <p:cNvPr id="8" name="Freihand 7">
                  <a:extLst>
                    <a:ext uri="{FF2B5EF4-FFF2-40B4-BE49-F238E27FC236}">
                      <a16:creationId xmlns:a16="http://schemas.microsoft.com/office/drawing/2014/main" id="{EAEC0223-BCAF-4C88-B612-FE6886C2D7DE}"/>
                    </a:ext>
                  </a:extLst>
                </p:cNvPr>
                <p:cNvPicPr/>
                <p:nvPr/>
              </p:nvPicPr>
              <p:blipFill>
                <a:blip r:embed="rId14"/>
                <a:stretch>
                  <a:fillRect/>
                </a:stretch>
              </p:blipFill>
              <p:spPr>
                <a:xfrm>
                  <a:off x="6409773" y="3058627"/>
                  <a:ext cx="2242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7A84FBBD-9869-47F8-82F4-F451FFB7ED1E}"/>
                    </a:ext>
                  </a:extLst>
                </p14:cNvPr>
                <p14:cNvContentPartPr/>
                <p14:nvPr/>
              </p14:nvContentPartPr>
              <p14:xfrm>
                <a:off x="6550893" y="3012187"/>
                <a:ext cx="5760" cy="18720"/>
              </p14:xfrm>
            </p:contentPart>
          </mc:Choice>
          <mc:Fallback xmlns="">
            <p:pic>
              <p:nvPicPr>
                <p:cNvPr id="9" name="Freihand 8">
                  <a:extLst>
                    <a:ext uri="{FF2B5EF4-FFF2-40B4-BE49-F238E27FC236}">
                      <a16:creationId xmlns:a16="http://schemas.microsoft.com/office/drawing/2014/main" id="{7A84FBBD-9869-47F8-82F4-F451FFB7ED1E}"/>
                    </a:ext>
                  </a:extLst>
                </p:cNvPr>
                <p:cNvPicPr/>
                <p:nvPr/>
              </p:nvPicPr>
              <p:blipFill>
                <a:blip r:embed="rId16"/>
                <a:stretch>
                  <a:fillRect/>
                </a:stretch>
              </p:blipFill>
              <p:spPr>
                <a:xfrm>
                  <a:off x="6546573" y="3007867"/>
                  <a:ext cx="14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BB4013A8-E95C-4AB2-95A7-1759142CE385}"/>
                    </a:ext>
                  </a:extLst>
                </p14:cNvPr>
                <p14:cNvContentPartPr/>
                <p14:nvPr/>
              </p14:nvContentPartPr>
              <p14:xfrm>
                <a:off x="6576453" y="2792227"/>
                <a:ext cx="115560" cy="150480"/>
              </p14:xfrm>
            </p:contentPart>
          </mc:Choice>
          <mc:Fallback xmlns="">
            <p:pic>
              <p:nvPicPr>
                <p:cNvPr id="10" name="Freihand 9">
                  <a:extLst>
                    <a:ext uri="{FF2B5EF4-FFF2-40B4-BE49-F238E27FC236}">
                      <a16:creationId xmlns:a16="http://schemas.microsoft.com/office/drawing/2014/main" id="{BB4013A8-E95C-4AB2-95A7-1759142CE385}"/>
                    </a:ext>
                  </a:extLst>
                </p:cNvPr>
                <p:cNvPicPr/>
                <p:nvPr/>
              </p:nvPicPr>
              <p:blipFill>
                <a:blip r:embed="rId18"/>
                <a:stretch>
                  <a:fillRect/>
                </a:stretch>
              </p:blipFill>
              <p:spPr>
                <a:xfrm>
                  <a:off x="6572133" y="2787907"/>
                  <a:ext cx="124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8862168E-8309-45FD-BD1E-F3B4755CA97C}"/>
                    </a:ext>
                  </a:extLst>
                </p14:cNvPr>
                <p14:cNvContentPartPr/>
                <p14:nvPr/>
              </p14:nvContentPartPr>
              <p14:xfrm>
                <a:off x="6659613" y="2767027"/>
                <a:ext cx="177120" cy="102240"/>
              </p14:xfrm>
            </p:contentPart>
          </mc:Choice>
          <mc:Fallback xmlns="">
            <p:pic>
              <p:nvPicPr>
                <p:cNvPr id="11" name="Freihand 10">
                  <a:extLst>
                    <a:ext uri="{FF2B5EF4-FFF2-40B4-BE49-F238E27FC236}">
                      <a16:creationId xmlns:a16="http://schemas.microsoft.com/office/drawing/2014/main" id="{8862168E-8309-45FD-BD1E-F3B4755CA97C}"/>
                    </a:ext>
                  </a:extLst>
                </p:cNvPr>
                <p:cNvPicPr/>
                <p:nvPr/>
              </p:nvPicPr>
              <p:blipFill>
                <a:blip r:embed="rId20"/>
                <a:stretch>
                  <a:fillRect/>
                </a:stretch>
              </p:blipFill>
              <p:spPr>
                <a:xfrm>
                  <a:off x="6655293" y="2762707"/>
                  <a:ext cx="185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2FB32101-5894-4124-B80C-754FCC518029}"/>
                    </a:ext>
                  </a:extLst>
                </p14:cNvPr>
                <p14:cNvContentPartPr/>
                <p14:nvPr/>
              </p14:nvContentPartPr>
              <p14:xfrm>
                <a:off x="6883173" y="2720947"/>
                <a:ext cx="99000" cy="111960"/>
              </p14:xfrm>
            </p:contentPart>
          </mc:Choice>
          <mc:Fallback xmlns="">
            <p:pic>
              <p:nvPicPr>
                <p:cNvPr id="12" name="Freihand 11">
                  <a:extLst>
                    <a:ext uri="{FF2B5EF4-FFF2-40B4-BE49-F238E27FC236}">
                      <a16:creationId xmlns:a16="http://schemas.microsoft.com/office/drawing/2014/main" id="{2FB32101-5894-4124-B80C-754FCC518029}"/>
                    </a:ext>
                  </a:extLst>
                </p:cNvPr>
                <p:cNvPicPr/>
                <p:nvPr/>
              </p:nvPicPr>
              <p:blipFill>
                <a:blip r:embed="rId22"/>
                <a:stretch>
                  <a:fillRect/>
                </a:stretch>
              </p:blipFill>
              <p:spPr>
                <a:xfrm>
                  <a:off x="6878853" y="2716627"/>
                  <a:ext cx="107640" cy="12060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62171FB4-680D-4E34-BB37-AD54E9EB042C}"/>
              </a:ext>
            </a:extLst>
          </p:cNvPr>
          <p:cNvSpPr txBox="1"/>
          <p:nvPr/>
        </p:nvSpPr>
        <p:spPr>
          <a:xfrm>
            <a:off x="186267" y="93133"/>
            <a:ext cx="6110815" cy="1447456"/>
          </a:xfrm>
          <a:prstGeom prst="rect">
            <a:avLst/>
          </a:prstGeom>
          <a:noFill/>
        </p:spPr>
        <p:txBody>
          <a:bodyPr wrap="square">
            <a:spAutoFit/>
          </a:bodyPr>
          <a:lstStyle/>
          <a:p>
            <a:pPr marL="0" indent="0" eaLnBrk="1" hangingPunct="1">
              <a:buSzPct val="100000"/>
              <a:defRPr/>
            </a:pPr>
            <a:r>
              <a:rPr lang="de-DE" sz="800" dirty="0">
                <a:solidFill>
                  <a:srgbClr val="000000"/>
                </a:solidFill>
              </a:rPr>
              <a:t>Ausgangslage: P hat Güter im Gegenwert von 5GE produziert</a:t>
            </a:r>
          </a:p>
          <a:p>
            <a:pPr eaLnBrk="1" hangingPunct="1">
              <a:buSzPct val="100000"/>
              <a:buFontTx/>
              <a:buAutoNum type="arabicPeriod"/>
              <a:defRPr/>
            </a:pPr>
            <a:endParaRPr lang="de-DE" sz="800" dirty="0">
              <a:solidFill>
                <a:srgbClr val="000000"/>
              </a:solidFill>
            </a:endParaRPr>
          </a:p>
          <a:p>
            <a:pPr eaLnBrk="1" hangingPunct="1">
              <a:buSzPct val="100000"/>
              <a:buFontTx/>
              <a:buAutoNum type="arabicPeriod"/>
              <a:defRPr/>
            </a:pPr>
            <a:r>
              <a:rPr lang="de-DE" sz="800" dirty="0">
                <a:solidFill>
                  <a:srgbClr val="000000"/>
                </a:solidFill>
              </a:rPr>
              <a:t>Für den Eigenverbrauch benötigt P 2GE</a:t>
            </a:r>
          </a:p>
          <a:p>
            <a:pPr eaLnBrk="1" hangingPunct="1">
              <a:buSzPct val="100000"/>
              <a:buFontTx/>
              <a:buAutoNum type="arabicPeriod"/>
              <a:defRPr/>
            </a:pPr>
            <a:r>
              <a:rPr lang="de-DE" sz="800" dirty="0">
                <a:solidFill>
                  <a:srgbClr val="000000"/>
                </a:solidFill>
              </a:rPr>
              <a:t>Für den Erwerb von Handelserzeugnissen verwendet P 1GE</a:t>
            </a:r>
          </a:p>
          <a:p>
            <a:pPr eaLnBrk="1" hangingPunct="1">
              <a:buSzPct val="100000"/>
              <a:buFontTx/>
              <a:buAutoNum type="arabicPeriod"/>
              <a:defRPr/>
            </a:pPr>
            <a:r>
              <a:rPr lang="de-DE" sz="800" dirty="0">
                <a:solidFill>
                  <a:srgbClr val="000000"/>
                </a:solidFill>
              </a:rPr>
              <a:t>An Pacht entrichtet P 2GE</a:t>
            </a:r>
          </a:p>
          <a:p>
            <a:pPr eaLnBrk="1" hangingPunct="1">
              <a:buSzPct val="100000"/>
              <a:buFontTx/>
              <a:buAutoNum type="arabicPeriod"/>
              <a:defRPr/>
            </a:pPr>
            <a:r>
              <a:rPr lang="de-DE" sz="800" dirty="0">
                <a:solidFill>
                  <a:srgbClr val="000000"/>
                </a:solidFill>
              </a:rPr>
              <a:t>E gibt 1 GE für Nahrungsmittel aus</a:t>
            </a:r>
          </a:p>
          <a:p>
            <a:pPr eaLnBrk="1" hangingPunct="1">
              <a:buSzPct val="100000"/>
              <a:buFontTx/>
              <a:buAutoNum type="arabicPeriod"/>
              <a:defRPr/>
            </a:pPr>
            <a:r>
              <a:rPr lang="de-DE" sz="800" dirty="0">
                <a:solidFill>
                  <a:srgbClr val="000000"/>
                </a:solidFill>
              </a:rPr>
              <a:t>H gibt 2 GE für Nahrungsmittel aus</a:t>
            </a:r>
          </a:p>
          <a:p>
            <a:pPr eaLnBrk="1" hangingPunct="1">
              <a:buSzPct val="100000"/>
              <a:buFontTx/>
              <a:buAutoNum type="arabicPeriod"/>
              <a:defRPr/>
            </a:pPr>
            <a:r>
              <a:rPr lang="de-DE" sz="800" dirty="0">
                <a:solidFill>
                  <a:srgbClr val="FF0000"/>
                </a:solidFill>
              </a:rPr>
              <a:t>E kauft für eine GE bei H ein</a:t>
            </a:r>
          </a:p>
          <a:p>
            <a:pPr eaLnBrk="1" hangingPunct="1">
              <a:buSzPct val="100000"/>
              <a:defRPr/>
            </a:pPr>
            <a:endParaRPr lang="de-DE" sz="800" dirty="0">
              <a:solidFill>
                <a:srgbClr val="000000"/>
              </a:solidFill>
            </a:endParaRPr>
          </a:p>
          <a:p>
            <a:pPr eaLnBrk="1" hangingPunct="1">
              <a:buSzPct val="100000"/>
              <a:defRPr/>
            </a:pPr>
            <a:r>
              <a:rPr lang="de-DE" sz="800" dirty="0">
                <a:solidFill>
                  <a:srgbClr val="000000"/>
                </a:solidFill>
              </a:rPr>
              <a:t>Stellen Sie die Verflechtungen in Konten-, Matrix und Kreislaufform</a:t>
            </a:r>
          </a:p>
          <a:p>
            <a:pPr eaLnBrk="1" hangingPunct="1">
              <a:buSzPct val="100000"/>
              <a:defRPr/>
            </a:pPr>
            <a:r>
              <a:rPr lang="de-DE" sz="800" dirty="0">
                <a:solidFill>
                  <a:srgbClr val="000000"/>
                </a:solidFill>
              </a:rPr>
              <a:t>dar. Welche Annahme ist dabei zu treffen? </a:t>
            </a:r>
          </a:p>
        </p:txBody>
      </p:sp>
      <mc:AlternateContent xmlns:mc="http://schemas.openxmlformats.org/markup-compatibility/2006" xmlns:p14="http://schemas.microsoft.com/office/powerpoint/2010/main">
        <mc:Choice Requires="p14">
          <p:contentPart p14:bwMode="auto" r:id="rId3">
            <p14:nvContentPartPr>
              <p14:cNvPr id="21" name="Freihand 20">
                <a:extLst>
                  <a:ext uri="{FF2B5EF4-FFF2-40B4-BE49-F238E27FC236}">
                    <a16:creationId xmlns:a16="http://schemas.microsoft.com/office/drawing/2014/main" id="{E2652B1A-9194-4A05-B520-0BB95E513EDB}"/>
                  </a:ext>
                </a:extLst>
              </p14:cNvPr>
              <p14:cNvContentPartPr/>
              <p14:nvPr/>
            </p14:nvContentPartPr>
            <p14:xfrm>
              <a:off x="2266173" y="2562187"/>
              <a:ext cx="128520" cy="137880"/>
            </p14:xfrm>
          </p:contentPart>
        </mc:Choice>
        <mc:Fallback xmlns="">
          <p:pic>
            <p:nvPicPr>
              <p:cNvPr id="21" name="Freihand 20">
                <a:extLst>
                  <a:ext uri="{FF2B5EF4-FFF2-40B4-BE49-F238E27FC236}">
                    <a16:creationId xmlns:a16="http://schemas.microsoft.com/office/drawing/2014/main" id="{E2652B1A-9194-4A05-B520-0BB95E513EDB}"/>
                  </a:ext>
                </a:extLst>
              </p:cNvPr>
              <p:cNvPicPr/>
              <p:nvPr/>
            </p:nvPicPr>
            <p:blipFill>
              <a:blip r:embed="rId4"/>
              <a:stretch>
                <a:fillRect/>
              </a:stretch>
            </p:blipFill>
            <p:spPr>
              <a:xfrm>
                <a:off x="2261853" y="2557867"/>
                <a:ext cx="137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5" name="Freihand 24">
                <a:extLst>
                  <a:ext uri="{FF2B5EF4-FFF2-40B4-BE49-F238E27FC236}">
                    <a16:creationId xmlns:a16="http://schemas.microsoft.com/office/drawing/2014/main" id="{CE5899E7-189B-4EAB-B0E3-C3C326D0A3BB}"/>
                  </a:ext>
                </a:extLst>
              </p14:cNvPr>
              <p14:cNvContentPartPr/>
              <p14:nvPr/>
            </p14:nvContentPartPr>
            <p14:xfrm>
              <a:off x="1650933" y="2596387"/>
              <a:ext cx="105840" cy="190440"/>
            </p14:xfrm>
          </p:contentPart>
        </mc:Choice>
        <mc:Fallback xmlns="">
          <p:pic>
            <p:nvPicPr>
              <p:cNvPr id="25" name="Freihand 24">
                <a:extLst>
                  <a:ext uri="{FF2B5EF4-FFF2-40B4-BE49-F238E27FC236}">
                    <a16:creationId xmlns:a16="http://schemas.microsoft.com/office/drawing/2014/main" id="{CE5899E7-189B-4EAB-B0E3-C3C326D0A3BB}"/>
                  </a:ext>
                </a:extLst>
              </p:cNvPr>
              <p:cNvPicPr/>
              <p:nvPr/>
            </p:nvPicPr>
            <p:blipFill>
              <a:blip r:embed="rId6"/>
              <a:stretch>
                <a:fillRect/>
              </a:stretch>
            </p:blipFill>
            <p:spPr>
              <a:xfrm>
                <a:off x="1646613" y="2592067"/>
                <a:ext cx="1144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0A48263F-B31A-4F90-BA1D-2796CCE32681}"/>
                  </a:ext>
                </a:extLst>
              </p14:cNvPr>
              <p14:cNvContentPartPr/>
              <p14:nvPr/>
            </p14:nvContentPartPr>
            <p14:xfrm>
              <a:off x="2295333" y="2872147"/>
              <a:ext cx="110880" cy="112320"/>
            </p14:xfrm>
          </p:contentPart>
        </mc:Choice>
        <mc:Fallback xmlns="">
          <p:pic>
            <p:nvPicPr>
              <p:cNvPr id="30" name="Freihand 29">
                <a:extLst>
                  <a:ext uri="{FF2B5EF4-FFF2-40B4-BE49-F238E27FC236}">
                    <a16:creationId xmlns:a16="http://schemas.microsoft.com/office/drawing/2014/main" id="{0A48263F-B31A-4F90-BA1D-2796CCE32681}"/>
                  </a:ext>
                </a:extLst>
              </p:cNvPr>
              <p:cNvPicPr/>
              <p:nvPr/>
            </p:nvPicPr>
            <p:blipFill>
              <a:blip r:embed="rId8"/>
              <a:stretch>
                <a:fillRect/>
              </a:stretch>
            </p:blipFill>
            <p:spPr>
              <a:xfrm>
                <a:off x="2291013" y="2867827"/>
                <a:ext cx="1195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4" name="Freihand 33">
                <a:extLst>
                  <a:ext uri="{FF2B5EF4-FFF2-40B4-BE49-F238E27FC236}">
                    <a16:creationId xmlns:a16="http://schemas.microsoft.com/office/drawing/2014/main" id="{751E6611-DA03-4599-A64F-6935589978E5}"/>
                  </a:ext>
                </a:extLst>
              </p14:cNvPr>
              <p14:cNvContentPartPr/>
              <p14:nvPr/>
            </p14:nvContentPartPr>
            <p14:xfrm>
              <a:off x="6891453" y="2622307"/>
              <a:ext cx="81360" cy="131400"/>
            </p14:xfrm>
          </p:contentPart>
        </mc:Choice>
        <mc:Fallback xmlns="">
          <p:pic>
            <p:nvPicPr>
              <p:cNvPr id="34" name="Freihand 33">
                <a:extLst>
                  <a:ext uri="{FF2B5EF4-FFF2-40B4-BE49-F238E27FC236}">
                    <a16:creationId xmlns:a16="http://schemas.microsoft.com/office/drawing/2014/main" id="{751E6611-DA03-4599-A64F-6935589978E5}"/>
                  </a:ext>
                </a:extLst>
              </p:cNvPr>
              <p:cNvPicPr/>
              <p:nvPr/>
            </p:nvPicPr>
            <p:blipFill>
              <a:blip r:embed="rId10"/>
              <a:stretch>
                <a:fillRect/>
              </a:stretch>
            </p:blipFill>
            <p:spPr>
              <a:xfrm>
                <a:off x="6887133" y="2617987"/>
                <a:ext cx="90000" cy="140040"/>
              </a:xfrm>
              <a:prstGeom prst="rect">
                <a:avLst/>
              </a:prstGeom>
            </p:spPr>
          </p:pic>
        </mc:Fallback>
      </mc:AlternateContent>
      <p:grpSp>
        <p:nvGrpSpPr>
          <p:cNvPr id="62" name="Gruppieren 61">
            <a:extLst>
              <a:ext uri="{FF2B5EF4-FFF2-40B4-BE49-F238E27FC236}">
                <a16:creationId xmlns:a16="http://schemas.microsoft.com/office/drawing/2014/main" id="{4C6E564D-2C00-4F97-8D7B-E82AA2799D82}"/>
              </a:ext>
            </a:extLst>
          </p:cNvPr>
          <p:cNvGrpSpPr/>
          <p:nvPr/>
        </p:nvGrpSpPr>
        <p:grpSpPr>
          <a:xfrm>
            <a:off x="646173" y="738427"/>
            <a:ext cx="7418160" cy="3735000"/>
            <a:chOff x="646173" y="738427"/>
            <a:chExt cx="7418160" cy="3735000"/>
          </a:xfrm>
        </p:grpSpPr>
        <mc:AlternateContent xmlns:mc="http://schemas.openxmlformats.org/markup-compatibility/2006" xmlns:p14="http://schemas.microsoft.com/office/powerpoint/2010/main">
          <mc:Choice Requires="p14">
            <p:contentPart p14:bwMode="auto" r:id="rId11">
              <p14:nvContentPartPr>
                <p14:cNvPr id="31" name="Freihand 30">
                  <a:extLst>
                    <a:ext uri="{FF2B5EF4-FFF2-40B4-BE49-F238E27FC236}">
                      <a16:creationId xmlns:a16="http://schemas.microsoft.com/office/drawing/2014/main" id="{DC21BFD2-E961-4620-8274-BEB742FF0D30}"/>
                    </a:ext>
                  </a:extLst>
                </p14:cNvPr>
                <p14:cNvContentPartPr/>
                <p14:nvPr/>
              </p14:nvContentPartPr>
              <p14:xfrm>
                <a:off x="2653533" y="1017787"/>
                <a:ext cx="3871080" cy="1885680"/>
              </p14:xfrm>
            </p:contentPart>
          </mc:Choice>
          <mc:Fallback xmlns="">
            <p:pic>
              <p:nvPicPr>
                <p:cNvPr id="31" name="Freihand 30">
                  <a:extLst>
                    <a:ext uri="{FF2B5EF4-FFF2-40B4-BE49-F238E27FC236}">
                      <a16:creationId xmlns:a16="http://schemas.microsoft.com/office/drawing/2014/main" id="{DC21BFD2-E961-4620-8274-BEB742FF0D30}"/>
                    </a:ext>
                  </a:extLst>
                </p:cNvPr>
                <p:cNvPicPr/>
                <p:nvPr/>
              </p:nvPicPr>
              <p:blipFill>
                <a:blip r:embed="rId12"/>
                <a:stretch>
                  <a:fillRect/>
                </a:stretch>
              </p:blipFill>
              <p:spPr>
                <a:xfrm>
                  <a:off x="2649213" y="1013467"/>
                  <a:ext cx="3879720" cy="1894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2" name="Freihand 31">
                  <a:extLst>
                    <a:ext uri="{FF2B5EF4-FFF2-40B4-BE49-F238E27FC236}">
                      <a16:creationId xmlns:a16="http://schemas.microsoft.com/office/drawing/2014/main" id="{B8D3E307-EEEE-4A5C-929D-9AF9F64608BD}"/>
                    </a:ext>
                  </a:extLst>
                </p14:cNvPr>
                <p14:cNvContentPartPr/>
                <p14:nvPr/>
              </p14:nvContentPartPr>
              <p14:xfrm>
                <a:off x="6539013" y="2606827"/>
                <a:ext cx="139320" cy="134640"/>
              </p14:xfrm>
            </p:contentPart>
          </mc:Choice>
          <mc:Fallback xmlns="">
            <p:pic>
              <p:nvPicPr>
                <p:cNvPr id="32" name="Freihand 31">
                  <a:extLst>
                    <a:ext uri="{FF2B5EF4-FFF2-40B4-BE49-F238E27FC236}">
                      <a16:creationId xmlns:a16="http://schemas.microsoft.com/office/drawing/2014/main" id="{B8D3E307-EEEE-4A5C-929D-9AF9F64608BD}"/>
                    </a:ext>
                  </a:extLst>
                </p:cNvPr>
                <p:cNvPicPr/>
                <p:nvPr/>
              </p:nvPicPr>
              <p:blipFill>
                <a:blip r:embed="rId14"/>
                <a:stretch>
                  <a:fillRect/>
                </a:stretch>
              </p:blipFill>
              <p:spPr>
                <a:xfrm>
                  <a:off x="6534693" y="2602507"/>
                  <a:ext cx="1479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5" name="Freihand 34">
                  <a:extLst>
                    <a:ext uri="{FF2B5EF4-FFF2-40B4-BE49-F238E27FC236}">
                      <a16:creationId xmlns:a16="http://schemas.microsoft.com/office/drawing/2014/main" id="{157DBB8E-DA7F-471C-ADAD-A0AD890BCBEB}"/>
                    </a:ext>
                  </a:extLst>
                </p14:cNvPr>
                <p14:cNvContentPartPr/>
                <p14:nvPr/>
              </p14:nvContentPartPr>
              <p14:xfrm>
                <a:off x="5343453" y="817267"/>
                <a:ext cx="99720" cy="111600"/>
              </p14:xfrm>
            </p:contentPart>
          </mc:Choice>
          <mc:Fallback xmlns="">
            <p:pic>
              <p:nvPicPr>
                <p:cNvPr id="35" name="Freihand 34">
                  <a:extLst>
                    <a:ext uri="{FF2B5EF4-FFF2-40B4-BE49-F238E27FC236}">
                      <a16:creationId xmlns:a16="http://schemas.microsoft.com/office/drawing/2014/main" id="{157DBB8E-DA7F-471C-ADAD-A0AD890BCBEB}"/>
                    </a:ext>
                  </a:extLst>
                </p:cNvPr>
                <p:cNvPicPr/>
                <p:nvPr/>
              </p:nvPicPr>
              <p:blipFill>
                <a:blip r:embed="rId16"/>
                <a:stretch>
                  <a:fillRect/>
                </a:stretch>
              </p:blipFill>
              <p:spPr>
                <a:xfrm>
                  <a:off x="5339133" y="812947"/>
                  <a:ext cx="108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6" name="Freihand 35">
                  <a:extLst>
                    <a:ext uri="{FF2B5EF4-FFF2-40B4-BE49-F238E27FC236}">
                      <a16:creationId xmlns:a16="http://schemas.microsoft.com/office/drawing/2014/main" id="{7BC3AC5A-8E02-45F7-86CA-06DB8B3AB5C0}"/>
                    </a:ext>
                  </a:extLst>
                </p14:cNvPr>
                <p14:cNvContentPartPr/>
                <p14:nvPr/>
              </p14:nvContentPartPr>
              <p14:xfrm>
                <a:off x="5240853" y="738427"/>
                <a:ext cx="262800" cy="270720"/>
              </p14:xfrm>
            </p:contentPart>
          </mc:Choice>
          <mc:Fallback xmlns="">
            <p:pic>
              <p:nvPicPr>
                <p:cNvPr id="36" name="Freihand 35">
                  <a:extLst>
                    <a:ext uri="{FF2B5EF4-FFF2-40B4-BE49-F238E27FC236}">
                      <a16:creationId xmlns:a16="http://schemas.microsoft.com/office/drawing/2014/main" id="{7BC3AC5A-8E02-45F7-86CA-06DB8B3AB5C0}"/>
                    </a:ext>
                  </a:extLst>
                </p:cNvPr>
                <p:cNvPicPr/>
                <p:nvPr/>
              </p:nvPicPr>
              <p:blipFill>
                <a:blip r:embed="rId18"/>
                <a:stretch>
                  <a:fillRect/>
                </a:stretch>
              </p:blipFill>
              <p:spPr>
                <a:xfrm>
                  <a:off x="5236533" y="734107"/>
                  <a:ext cx="2714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 name="Freihand 2">
                  <a:extLst>
                    <a:ext uri="{FF2B5EF4-FFF2-40B4-BE49-F238E27FC236}">
                      <a16:creationId xmlns:a16="http://schemas.microsoft.com/office/drawing/2014/main" id="{F387A1CA-90F6-45AC-B894-603F744BC140}"/>
                    </a:ext>
                  </a:extLst>
                </p14:cNvPr>
                <p14:cNvContentPartPr/>
                <p14:nvPr/>
              </p14:nvContentPartPr>
              <p14:xfrm>
                <a:off x="1166013" y="1693867"/>
                <a:ext cx="140760" cy="230760"/>
              </p14:xfrm>
            </p:contentPart>
          </mc:Choice>
          <mc:Fallback xmlns="">
            <p:pic>
              <p:nvPicPr>
                <p:cNvPr id="3" name="Freihand 2">
                  <a:extLst>
                    <a:ext uri="{FF2B5EF4-FFF2-40B4-BE49-F238E27FC236}">
                      <a16:creationId xmlns:a16="http://schemas.microsoft.com/office/drawing/2014/main" id="{F387A1CA-90F6-45AC-B894-603F744BC140}"/>
                    </a:ext>
                  </a:extLst>
                </p:cNvPr>
                <p:cNvPicPr/>
                <p:nvPr/>
              </p:nvPicPr>
              <p:blipFill>
                <a:blip r:embed="rId20"/>
                <a:stretch>
                  <a:fillRect/>
                </a:stretch>
              </p:blipFill>
              <p:spPr>
                <a:xfrm>
                  <a:off x="1161693" y="1689547"/>
                  <a:ext cx="1494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 name="Freihand 3">
                  <a:extLst>
                    <a:ext uri="{FF2B5EF4-FFF2-40B4-BE49-F238E27FC236}">
                      <a16:creationId xmlns:a16="http://schemas.microsoft.com/office/drawing/2014/main" id="{B42D0A6F-2309-440A-851B-9EC17FD5B24A}"/>
                    </a:ext>
                  </a:extLst>
                </p14:cNvPr>
                <p14:cNvContentPartPr/>
                <p14:nvPr/>
              </p14:nvContentPartPr>
              <p14:xfrm>
                <a:off x="1241613" y="1787107"/>
                <a:ext cx="91800" cy="71280"/>
              </p14:xfrm>
            </p:contentPart>
          </mc:Choice>
          <mc:Fallback xmlns="">
            <p:pic>
              <p:nvPicPr>
                <p:cNvPr id="4" name="Freihand 3">
                  <a:extLst>
                    <a:ext uri="{FF2B5EF4-FFF2-40B4-BE49-F238E27FC236}">
                      <a16:creationId xmlns:a16="http://schemas.microsoft.com/office/drawing/2014/main" id="{B42D0A6F-2309-440A-851B-9EC17FD5B24A}"/>
                    </a:ext>
                  </a:extLst>
                </p:cNvPr>
                <p:cNvPicPr/>
                <p:nvPr/>
              </p:nvPicPr>
              <p:blipFill>
                <a:blip r:embed="rId22"/>
                <a:stretch>
                  <a:fillRect/>
                </a:stretch>
              </p:blipFill>
              <p:spPr>
                <a:xfrm>
                  <a:off x="1237293" y="1782787"/>
                  <a:ext cx="100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 name="Freihand 4">
                  <a:extLst>
                    <a:ext uri="{FF2B5EF4-FFF2-40B4-BE49-F238E27FC236}">
                      <a16:creationId xmlns:a16="http://schemas.microsoft.com/office/drawing/2014/main" id="{EB79E6C1-467D-4D92-A388-D0F848BDE592}"/>
                    </a:ext>
                  </a:extLst>
                </p14:cNvPr>
                <p14:cNvContentPartPr/>
                <p14:nvPr/>
              </p14:nvContentPartPr>
              <p14:xfrm>
                <a:off x="1376613" y="1670827"/>
                <a:ext cx="77760" cy="204840"/>
              </p14:xfrm>
            </p:contentPart>
          </mc:Choice>
          <mc:Fallback xmlns="">
            <p:pic>
              <p:nvPicPr>
                <p:cNvPr id="5" name="Freihand 4">
                  <a:extLst>
                    <a:ext uri="{FF2B5EF4-FFF2-40B4-BE49-F238E27FC236}">
                      <a16:creationId xmlns:a16="http://schemas.microsoft.com/office/drawing/2014/main" id="{EB79E6C1-467D-4D92-A388-D0F848BDE592}"/>
                    </a:ext>
                  </a:extLst>
                </p:cNvPr>
                <p:cNvPicPr/>
                <p:nvPr/>
              </p:nvPicPr>
              <p:blipFill>
                <a:blip r:embed="rId24"/>
                <a:stretch>
                  <a:fillRect/>
                </a:stretch>
              </p:blipFill>
              <p:spPr>
                <a:xfrm>
                  <a:off x="1372293" y="1666507"/>
                  <a:ext cx="86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 name="Freihand 5">
                  <a:extLst>
                    <a:ext uri="{FF2B5EF4-FFF2-40B4-BE49-F238E27FC236}">
                      <a16:creationId xmlns:a16="http://schemas.microsoft.com/office/drawing/2014/main" id="{BCB400B9-E0D1-4EAF-98FF-BF41F0D62F32}"/>
                    </a:ext>
                  </a:extLst>
                </p14:cNvPr>
                <p14:cNvContentPartPr/>
                <p14:nvPr/>
              </p14:nvContentPartPr>
              <p14:xfrm>
                <a:off x="1490373" y="1714387"/>
                <a:ext cx="101520" cy="178560"/>
              </p14:xfrm>
            </p:contentPart>
          </mc:Choice>
          <mc:Fallback xmlns="">
            <p:pic>
              <p:nvPicPr>
                <p:cNvPr id="6" name="Freihand 5">
                  <a:extLst>
                    <a:ext uri="{FF2B5EF4-FFF2-40B4-BE49-F238E27FC236}">
                      <a16:creationId xmlns:a16="http://schemas.microsoft.com/office/drawing/2014/main" id="{BCB400B9-E0D1-4EAF-98FF-BF41F0D62F32}"/>
                    </a:ext>
                  </a:extLst>
                </p:cNvPr>
                <p:cNvPicPr/>
                <p:nvPr/>
              </p:nvPicPr>
              <p:blipFill>
                <a:blip r:embed="rId26"/>
                <a:stretch>
                  <a:fillRect/>
                </a:stretch>
              </p:blipFill>
              <p:spPr>
                <a:xfrm>
                  <a:off x="1486053" y="1710067"/>
                  <a:ext cx="1101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 name="Freihand 6">
                  <a:extLst>
                    <a:ext uri="{FF2B5EF4-FFF2-40B4-BE49-F238E27FC236}">
                      <a16:creationId xmlns:a16="http://schemas.microsoft.com/office/drawing/2014/main" id="{A713126A-A757-41A5-973B-FE351873F485}"/>
                    </a:ext>
                  </a:extLst>
                </p14:cNvPr>
                <p14:cNvContentPartPr/>
                <p14:nvPr/>
              </p14:nvContentPartPr>
              <p14:xfrm>
                <a:off x="1610613" y="1809427"/>
                <a:ext cx="90000" cy="89640"/>
              </p14:xfrm>
            </p:contentPart>
          </mc:Choice>
          <mc:Fallback xmlns="">
            <p:pic>
              <p:nvPicPr>
                <p:cNvPr id="7" name="Freihand 6">
                  <a:extLst>
                    <a:ext uri="{FF2B5EF4-FFF2-40B4-BE49-F238E27FC236}">
                      <a16:creationId xmlns:a16="http://schemas.microsoft.com/office/drawing/2014/main" id="{A713126A-A757-41A5-973B-FE351873F485}"/>
                    </a:ext>
                  </a:extLst>
                </p:cNvPr>
                <p:cNvPicPr/>
                <p:nvPr/>
              </p:nvPicPr>
              <p:blipFill>
                <a:blip r:embed="rId28"/>
                <a:stretch>
                  <a:fillRect/>
                </a:stretch>
              </p:blipFill>
              <p:spPr>
                <a:xfrm>
                  <a:off x="1606293" y="1805107"/>
                  <a:ext cx="98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 name="Freihand 8">
                  <a:extLst>
                    <a:ext uri="{FF2B5EF4-FFF2-40B4-BE49-F238E27FC236}">
                      <a16:creationId xmlns:a16="http://schemas.microsoft.com/office/drawing/2014/main" id="{B8C5F68C-8D4B-4D7B-B0BA-7E34A2E0CF35}"/>
                    </a:ext>
                  </a:extLst>
                </p14:cNvPr>
                <p14:cNvContentPartPr/>
                <p14:nvPr/>
              </p14:nvContentPartPr>
              <p14:xfrm>
                <a:off x="1655613" y="1733107"/>
                <a:ext cx="32760" cy="26280"/>
              </p14:xfrm>
            </p:contentPart>
          </mc:Choice>
          <mc:Fallback xmlns="">
            <p:pic>
              <p:nvPicPr>
                <p:cNvPr id="9" name="Freihand 8">
                  <a:extLst>
                    <a:ext uri="{FF2B5EF4-FFF2-40B4-BE49-F238E27FC236}">
                      <a16:creationId xmlns:a16="http://schemas.microsoft.com/office/drawing/2014/main" id="{B8C5F68C-8D4B-4D7B-B0BA-7E34A2E0CF35}"/>
                    </a:ext>
                  </a:extLst>
                </p:cNvPr>
                <p:cNvPicPr/>
                <p:nvPr/>
              </p:nvPicPr>
              <p:blipFill>
                <a:blip r:embed="rId30"/>
                <a:stretch>
                  <a:fillRect/>
                </a:stretch>
              </p:blipFill>
              <p:spPr>
                <a:xfrm>
                  <a:off x="1651293" y="1728787"/>
                  <a:ext cx="41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0" name="Freihand 9">
                  <a:extLst>
                    <a:ext uri="{FF2B5EF4-FFF2-40B4-BE49-F238E27FC236}">
                      <a16:creationId xmlns:a16="http://schemas.microsoft.com/office/drawing/2014/main" id="{F6AE694A-A42C-48F8-B944-48CA904B6D61}"/>
                    </a:ext>
                  </a:extLst>
                </p14:cNvPr>
                <p14:cNvContentPartPr/>
                <p14:nvPr/>
              </p14:nvContentPartPr>
              <p14:xfrm>
                <a:off x="1738773" y="1774867"/>
                <a:ext cx="57240" cy="109440"/>
              </p14:xfrm>
            </p:contentPart>
          </mc:Choice>
          <mc:Fallback xmlns="">
            <p:pic>
              <p:nvPicPr>
                <p:cNvPr id="10" name="Freihand 9">
                  <a:extLst>
                    <a:ext uri="{FF2B5EF4-FFF2-40B4-BE49-F238E27FC236}">
                      <a16:creationId xmlns:a16="http://schemas.microsoft.com/office/drawing/2014/main" id="{F6AE694A-A42C-48F8-B944-48CA904B6D61}"/>
                    </a:ext>
                  </a:extLst>
                </p:cNvPr>
                <p:cNvPicPr/>
                <p:nvPr/>
              </p:nvPicPr>
              <p:blipFill>
                <a:blip r:embed="rId32"/>
                <a:stretch>
                  <a:fillRect/>
                </a:stretch>
              </p:blipFill>
              <p:spPr>
                <a:xfrm>
                  <a:off x="1734453" y="1770547"/>
                  <a:ext cx="658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8AB28079-5B08-48AF-A055-15C59C690D7D}"/>
                    </a:ext>
                  </a:extLst>
                </p14:cNvPr>
                <p14:cNvContentPartPr/>
                <p14:nvPr/>
              </p14:nvContentPartPr>
              <p14:xfrm>
                <a:off x="646173" y="1331707"/>
                <a:ext cx="2635560" cy="1380240"/>
              </p14:xfrm>
            </p:contentPart>
          </mc:Choice>
          <mc:Fallback xmlns="">
            <p:pic>
              <p:nvPicPr>
                <p:cNvPr id="22" name="Freihand 21">
                  <a:extLst>
                    <a:ext uri="{FF2B5EF4-FFF2-40B4-BE49-F238E27FC236}">
                      <a16:creationId xmlns:a16="http://schemas.microsoft.com/office/drawing/2014/main" id="{8AB28079-5B08-48AF-A055-15C59C690D7D}"/>
                    </a:ext>
                  </a:extLst>
                </p:cNvPr>
                <p:cNvPicPr/>
                <p:nvPr/>
              </p:nvPicPr>
              <p:blipFill>
                <a:blip r:embed="rId34"/>
                <a:stretch>
                  <a:fillRect/>
                </a:stretch>
              </p:blipFill>
              <p:spPr>
                <a:xfrm>
                  <a:off x="641853" y="1327387"/>
                  <a:ext cx="2644200" cy="1388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CCD80A9D-18AF-4E5E-BD81-8648B0B49EE3}"/>
                    </a:ext>
                  </a:extLst>
                </p14:cNvPr>
                <p14:cNvContentPartPr/>
                <p14:nvPr/>
              </p14:nvContentPartPr>
              <p14:xfrm>
                <a:off x="1433853" y="2617987"/>
                <a:ext cx="104400" cy="185760"/>
              </p14:xfrm>
            </p:contentPart>
          </mc:Choice>
          <mc:Fallback xmlns="">
            <p:pic>
              <p:nvPicPr>
                <p:cNvPr id="23" name="Freihand 22">
                  <a:extLst>
                    <a:ext uri="{FF2B5EF4-FFF2-40B4-BE49-F238E27FC236}">
                      <a16:creationId xmlns:a16="http://schemas.microsoft.com/office/drawing/2014/main" id="{CCD80A9D-18AF-4E5E-BD81-8648B0B49EE3}"/>
                    </a:ext>
                  </a:extLst>
                </p:cNvPr>
                <p:cNvPicPr/>
                <p:nvPr/>
              </p:nvPicPr>
              <p:blipFill>
                <a:blip r:embed="rId36"/>
                <a:stretch>
                  <a:fillRect/>
                </a:stretch>
              </p:blipFill>
              <p:spPr>
                <a:xfrm>
                  <a:off x="1429533" y="2613667"/>
                  <a:ext cx="113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 name="Freihand 10">
                  <a:extLst>
                    <a:ext uri="{FF2B5EF4-FFF2-40B4-BE49-F238E27FC236}">
                      <a16:creationId xmlns:a16="http://schemas.microsoft.com/office/drawing/2014/main" id="{2633B051-D18A-43D2-8CFA-CD7042DBB8D0}"/>
                    </a:ext>
                  </a:extLst>
                </p14:cNvPr>
                <p14:cNvContentPartPr/>
                <p14:nvPr/>
              </p14:nvContentPartPr>
              <p14:xfrm>
                <a:off x="2246733" y="1733467"/>
                <a:ext cx="13320" cy="114120"/>
              </p14:xfrm>
            </p:contentPart>
          </mc:Choice>
          <mc:Fallback xmlns="">
            <p:pic>
              <p:nvPicPr>
                <p:cNvPr id="11" name="Freihand 10">
                  <a:extLst>
                    <a:ext uri="{FF2B5EF4-FFF2-40B4-BE49-F238E27FC236}">
                      <a16:creationId xmlns:a16="http://schemas.microsoft.com/office/drawing/2014/main" id="{2633B051-D18A-43D2-8CFA-CD7042DBB8D0}"/>
                    </a:ext>
                  </a:extLst>
                </p:cNvPr>
                <p:cNvPicPr/>
                <p:nvPr/>
              </p:nvPicPr>
              <p:blipFill>
                <a:blip r:embed="rId38"/>
                <a:stretch>
                  <a:fillRect/>
                </a:stretch>
              </p:blipFill>
              <p:spPr>
                <a:xfrm>
                  <a:off x="2242413" y="1729147"/>
                  <a:ext cx="21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 name="Freihand 11">
                  <a:extLst>
                    <a:ext uri="{FF2B5EF4-FFF2-40B4-BE49-F238E27FC236}">
                      <a16:creationId xmlns:a16="http://schemas.microsoft.com/office/drawing/2014/main" id="{C5D8F2D9-3C4D-449D-BC10-1113A480F06A}"/>
                    </a:ext>
                  </a:extLst>
                </p14:cNvPr>
                <p14:cNvContentPartPr/>
                <p14:nvPr/>
              </p14:nvContentPartPr>
              <p14:xfrm>
                <a:off x="2167893" y="1666867"/>
                <a:ext cx="138240" cy="110160"/>
              </p14:xfrm>
            </p:contentPart>
          </mc:Choice>
          <mc:Fallback xmlns="">
            <p:pic>
              <p:nvPicPr>
                <p:cNvPr id="12" name="Freihand 11">
                  <a:extLst>
                    <a:ext uri="{FF2B5EF4-FFF2-40B4-BE49-F238E27FC236}">
                      <a16:creationId xmlns:a16="http://schemas.microsoft.com/office/drawing/2014/main" id="{C5D8F2D9-3C4D-449D-BC10-1113A480F06A}"/>
                    </a:ext>
                  </a:extLst>
                </p:cNvPr>
                <p:cNvPicPr/>
                <p:nvPr/>
              </p:nvPicPr>
              <p:blipFill>
                <a:blip r:embed="rId40"/>
                <a:stretch>
                  <a:fillRect/>
                </a:stretch>
              </p:blipFill>
              <p:spPr>
                <a:xfrm>
                  <a:off x="2163573" y="1662547"/>
                  <a:ext cx="146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 name="Freihand 12">
                  <a:extLst>
                    <a:ext uri="{FF2B5EF4-FFF2-40B4-BE49-F238E27FC236}">
                      <a16:creationId xmlns:a16="http://schemas.microsoft.com/office/drawing/2014/main" id="{5CA7930B-07EE-4244-91EB-B0D7546FFC23}"/>
                    </a:ext>
                  </a:extLst>
                </p14:cNvPr>
                <p14:cNvContentPartPr/>
                <p14:nvPr/>
              </p14:nvContentPartPr>
              <p14:xfrm>
                <a:off x="2309373" y="1785307"/>
                <a:ext cx="75240" cy="66600"/>
              </p14:xfrm>
            </p:contentPart>
          </mc:Choice>
          <mc:Fallback xmlns="">
            <p:pic>
              <p:nvPicPr>
                <p:cNvPr id="13" name="Freihand 12">
                  <a:extLst>
                    <a:ext uri="{FF2B5EF4-FFF2-40B4-BE49-F238E27FC236}">
                      <a16:creationId xmlns:a16="http://schemas.microsoft.com/office/drawing/2014/main" id="{5CA7930B-07EE-4244-91EB-B0D7546FFC23}"/>
                    </a:ext>
                  </a:extLst>
                </p:cNvPr>
                <p:cNvPicPr/>
                <p:nvPr/>
              </p:nvPicPr>
              <p:blipFill>
                <a:blip r:embed="rId42"/>
                <a:stretch>
                  <a:fillRect/>
                </a:stretch>
              </p:blipFill>
              <p:spPr>
                <a:xfrm>
                  <a:off x="2305053" y="1780987"/>
                  <a:ext cx="83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 name="Freihand 13">
                  <a:extLst>
                    <a:ext uri="{FF2B5EF4-FFF2-40B4-BE49-F238E27FC236}">
                      <a16:creationId xmlns:a16="http://schemas.microsoft.com/office/drawing/2014/main" id="{41B1428B-2479-4AB8-B613-A9610D35C43F}"/>
                    </a:ext>
                  </a:extLst>
                </p14:cNvPr>
                <p14:cNvContentPartPr/>
                <p14:nvPr/>
              </p14:nvContentPartPr>
              <p14:xfrm>
                <a:off x="2410893" y="1750747"/>
                <a:ext cx="68040" cy="128520"/>
              </p14:xfrm>
            </p:contentPart>
          </mc:Choice>
          <mc:Fallback xmlns="">
            <p:pic>
              <p:nvPicPr>
                <p:cNvPr id="14" name="Freihand 13">
                  <a:extLst>
                    <a:ext uri="{FF2B5EF4-FFF2-40B4-BE49-F238E27FC236}">
                      <a16:creationId xmlns:a16="http://schemas.microsoft.com/office/drawing/2014/main" id="{41B1428B-2479-4AB8-B613-A9610D35C43F}"/>
                    </a:ext>
                  </a:extLst>
                </p:cNvPr>
                <p:cNvPicPr/>
                <p:nvPr/>
              </p:nvPicPr>
              <p:blipFill>
                <a:blip r:embed="rId44"/>
                <a:stretch>
                  <a:fillRect/>
                </a:stretch>
              </p:blipFill>
              <p:spPr>
                <a:xfrm>
                  <a:off x="2406573" y="1746427"/>
                  <a:ext cx="766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 name="Freihand 14">
                  <a:extLst>
                    <a:ext uri="{FF2B5EF4-FFF2-40B4-BE49-F238E27FC236}">
                      <a16:creationId xmlns:a16="http://schemas.microsoft.com/office/drawing/2014/main" id="{CC4AB3E7-4C62-4AA2-9600-97C4C5263619}"/>
                    </a:ext>
                  </a:extLst>
                </p14:cNvPr>
                <p14:cNvContentPartPr/>
                <p14:nvPr/>
              </p14:nvContentPartPr>
              <p14:xfrm>
                <a:off x="2508093" y="1754347"/>
                <a:ext cx="63720" cy="132120"/>
              </p14:xfrm>
            </p:contentPart>
          </mc:Choice>
          <mc:Fallback xmlns="">
            <p:pic>
              <p:nvPicPr>
                <p:cNvPr id="15" name="Freihand 14">
                  <a:extLst>
                    <a:ext uri="{FF2B5EF4-FFF2-40B4-BE49-F238E27FC236}">
                      <a16:creationId xmlns:a16="http://schemas.microsoft.com/office/drawing/2014/main" id="{CC4AB3E7-4C62-4AA2-9600-97C4C5263619}"/>
                    </a:ext>
                  </a:extLst>
                </p:cNvPr>
                <p:cNvPicPr/>
                <p:nvPr/>
              </p:nvPicPr>
              <p:blipFill>
                <a:blip r:embed="rId46"/>
                <a:stretch>
                  <a:fillRect/>
                </a:stretch>
              </p:blipFill>
              <p:spPr>
                <a:xfrm>
                  <a:off x="2503773" y="1750027"/>
                  <a:ext cx="72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 name="Freihand 15">
                  <a:extLst>
                    <a:ext uri="{FF2B5EF4-FFF2-40B4-BE49-F238E27FC236}">
                      <a16:creationId xmlns:a16="http://schemas.microsoft.com/office/drawing/2014/main" id="{11E228F0-FBB7-49AB-9CDF-62006CA15020}"/>
                    </a:ext>
                  </a:extLst>
                </p14:cNvPr>
                <p14:cNvContentPartPr/>
                <p14:nvPr/>
              </p14:nvContentPartPr>
              <p14:xfrm>
                <a:off x="2648853" y="1693507"/>
                <a:ext cx="25200" cy="176040"/>
              </p14:xfrm>
            </p:contentPart>
          </mc:Choice>
          <mc:Fallback xmlns="">
            <p:pic>
              <p:nvPicPr>
                <p:cNvPr id="16" name="Freihand 15">
                  <a:extLst>
                    <a:ext uri="{FF2B5EF4-FFF2-40B4-BE49-F238E27FC236}">
                      <a16:creationId xmlns:a16="http://schemas.microsoft.com/office/drawing/2014/main" id="{11E228F0-FBB7-49AB-9CDF-62006CA15020}"/>
                    </a:ext>
                  </a:extLst>
                </p:cNvPr>
                <p:cNvPicPr/>
                <p:nvPr/>
              </p:nvPicPr>
              <p:blipFill>
                <a:blip r:embed="rId48"/>
                <a:stretch>
                  <a:fillRect/>
                </a:stretch>
              </p:blipFill>
              <p:spPr>
                <a:xfrm>
                  <a:off x="2644533" y="1689187"/>
                  <a:ext cx="33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 name="Freihand 16">
                  <a:extLst>
                    <a:ext uri="{FF2B5EF4-FFF2-40B4-BE49-F238E27FC236}">
                      <a16:creationId xmlns:a16="http://schemas.microsoft.com/office/drawing/2014/main" id="{FDC16E50-072B-4873-B86F-CC0EDCBA5DC0}"/>
                    </a:ext>
                  </a:extLst>
                </p14:cNvPr>
                <p14:cNvContentPartPr/>
                <p14:nvPr/>
              </p14:nvContentPartPr>
              <p14:xfrm>
                <a:off x="2705373" y="1751467"/>
                <a:ext cx="81720" cy="130320"/>
              </p14:xfrm>
            </p:contentPart>
          </mc:Choice>
          <mc:Fallback xmlns="">
            <p:pic>
              <p:nvPicPr>
                <p:cNvPr id="17" name="Freihand 16">
                  <a:extLst>
                    <a:ext uri="{FF2B5EF4-FFF2-40B4-BE49-F238E27FC236}">
                      <a16:creationId xmlns:a16="http://schemas.microsoft.com/office/drawing/2014/main" id="{FDC16E50-072B-4873-B86F-CC0EDCBA5DC0}"/>
                    </a:ext>
                  </a:extLst>
                </p:cNvPr>
                <p:cNvPicPr/>
                <p:nvPr/>
              </p:nvPicPr>
              <p:blipFill>
                <a:blip r:embed="rId50"/>
                <a:stretch>
                  <a:fillRect/>
                </a:stretch>
              </p:blipFill>
              <p:spPr>
                <a:xfrm>
                  <a:off x="2701053" y="1747147"/>
                  <a:ext cx="903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8" name="Freihand 17">
                  <a:extLst>
                    <a:ext uri="{FF2B5EF4-FFF2-40B4-BE49-F238E27FC236}">
                      <a16:creationId xmlns:a16="http://schemas.microsoft.com/office/drawing/2014/main" id="{747058D0-AEDF-4BAE-9F84-8CE29827A4BA}"/>
                    </a:ext>
                  </a:extLst>
                </p14:cNvPr>
                <p14:cNvContentPartPr/>
                <p14:nvPr/>
              </p14:nvContentPartPr>
              <p14:xfrm>
                <a:off x="2810493" y="1757227"/>
                <a:ext cx="126000" cy="114120"/>
              </p14:xfrm>
            </p:contentPart>
          </mc:Choice>
          <mc:Fallback xmlns="">
            <p:pic>
              <p:nvPicPr>
                <p:cNvPr id="18" name="Freihand 17">
                  <a:extLst>
                    <a:ext uri="{FF2B5EF4-FFF2-40B4-BE49-F238E27FC236}">
                      <a16:creationId xmlns:a16="http://schemas.microsoft.com/office/drawing/2014/main" id="{747058D0-AEDF-4BAE-9F84-8CE29827A4BA}"/>
                    </a:ext>
                  </a:extLst>
                </p:cNvPr>
                <p:cNvPicPr/>
                <p:nvPr/>
              </p:nvPicPr>
              <p:blipFill>
                <a:blip r:embed="rId52"/>
                <a:stretch>
                  <a:fillRect/>
                </a:stretch>
              </p:blipFill>
              <p:spPr>
                <a:xfrm>
                  <a:off x="2806173" y="1752907"/>
                  <a:ext cx="134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7" name="Freihand 26">
                  <a:extLst>
                    <a:ext uri="{FF2B5EF4-FFF2-40B4-BE49-F238E27FC236}">
                      <a16:creationId xmlns:a16="http://schemas.microsoft.com/office/drawing/2014/main" id="{5B76B86A-EC8C-4B2C-A0DC-153A66D39B25}"/>
                    </a:ext>
                  </a:extLst>
                </p14:cNvPr>
                <p14:cNvContentPartPr/>
                <p14:nvPr/>
              </p14:nvContentPartPr>
              <p14:xfrm>
                <a:off x="3086253" y="1409467"/>
                <a:ext cx="90000" cy="97200"/>
              </p14:xfrm>
            </p:contentPart>
          </mc:Choice>
          <mc:Fallback xmlns="">
            <p:pic>
              <p:nvPicPr>
                <p:cNvPr id="27" name="Freihand 26">
                  <a:extLst>
                    <a:ext uri="{FF2B5EF4-FFF2-40B4-BE49-F238E27FC236}">
                      <a16:creationId xmlns:a16="http://schemas.microsoft.com/office/drawing/2014/main" id="{5B76B86A-EC8C-4B2C-A0DC-153A66D39B25}"/>
                    </a:ext>
                  </a:extLst>
                </p:cNvPr>
                <p:cNvPicPr/>
                <p:nvPr/>
              </p:nvPicPr>
              <p:blipFill>
                <a:blip r:embed="rId54"/>
                <a:stretch>
                  <a:fillRect/>
                </a:stretch>
              </p:blipFill>
              <p:spPr>
                <a:xfrm>
                  <a:off x="3081933" y="1405147"/>
                  <a:ext cx="986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8" name="Freihand 27">
                  <a:extLst>
                    <a:ext uri="{FF2B5EF4-FFF2-40B4-BE49-F238E27FC236}">
                      <a16:creationId xmlns:a16="http://schemas.microsoft.com/office/drawing/2014/main" id="{F67FD54B-87CC-4724-AE86-CF304941F431}"/>
                    </a:ext>
                  </a:extLst>
                </p14:cNvPr>
                <p14:cNvContentPartPr/>
                <p14:nvPr/>
              </p14:nvContentPartPr>
              <p14:xfrm>
                <a:off x="3049533" y="1326307"/>
                <a:ext cx="209160" cy="261360"/>
              </p14:xfrm>
            </p:contentPart>
          </mc:Choice>
          <mc:Fallback xmlns="">
            <p:pic>
              <p:nvPicPr>
                <p:cNvPr id="28" name="Freihand 27">
                  <a:extLst>
                    <a:ext uri="{FF2B5EF4-FFF2-40B4-BE49-F238E27FC236}">
                      <a16:creationId xmlns:a16="http://schemas.microsoft.com/office/drawing/2014/main" id="{F67FD54B-87CC-4724-AE86-CF304941F431}"/>
                    </a:ext>
                  </a:extLst>
                </p:cNvPr>
                <p:cNvPicPr/>
                <p:nvPr/>
              </p:nvPicPr>
              <p:blipFill>
                <a:blip r:embed="rId56"/>
                <a:stretch>
                  <a:fillRect/>
                </a:stretch>
              </p:blipFill>
              <p:spPr>
                <a:xfrm>
                  <a:off x="3045213" y="1321987"/>
                  <a:ext cx="2178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FEE3DC60-6600-4FC5-90EA-D33D8D8C5629}"/>
                    </a:ext>
                  </a:extLst>
                </p14:cNvPr>
                <p14:cNvContentPartPr/>
                <p14:nvPr/>
              </p14:nvContentPartPr>
              <p14:xfrm>
                <a:off x="2291733" y="3152947"/>
                <a:ext cx="132840" cy="163800"/>
              </p14:xfrm>
            </p:contentPart>
          </mc:Choice>
          <mc:Fallback xmlns="">
            <p:pic>
              <p:nvPicPr>
                <p:cNvPr id="38" name="Freihand 37">
                  <a:extLst>
                    <a:ext uri="{FF2B5EF4-FFF2-40B4-BE49-F238E27FC236}">
                      <a16:creationId xmlns:a16="http://schemas.microsoft.com/office/drawing/2014/main" id="{FEE3DC60-6600-4FC5-90EA-D33D8D8C5629}"/>
                    </a:ext>
                  </a:extLst>
                </p:cNvPr>
                <p:cNvPicPr/>
                <p:nvPr/>
              </p:nvPicPr>
              <p:blipFill>
                <a:blip r:embed="rId58"/>
                <a:stretch>
                  <a:fillRect/>
                </a:stretch>
              </p:blipFill>
              <p:spPr>
                <a:xfrm>
                  <a:off x="2287413" y="3148627"/>
                  <a:ext cx="141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C490EC81-A101-49A1-B38B-84F7951969DE}"/>
                    </a:ext>
                  </a:extLst>
                </p14:cNvPr>
                <p14:cNvContentPartPr/>
                <p14:nvPr/>
              </p14:nvContentPartPr>
              <p14:xfrm>
                <a:off x="2596653" y="2629507"/>
                <a:ext cx="1587600" cy="603360"/>
              </p14:xfrm>
            </p:contentPart>
          </mc:Choice>
          <mc:Fallback xmlns="">
            <p:pic>
              <p:nvPicPr>
                <p:cNvPr id="39" name="Freihand 38">
                  <a:extLst>
                    <a:ext uri="{FF2B5EF4-FFF2-40B4-BE49-F238E27FC236}">
                      <a16:creationId xmlns:a16="http://schemas.microsoft.com/office/drawing/2014/main" id="{C490EC81-A101-49A1-B38B-84F7951969DE}"/>
                    </a:ext>
                  </a:extLst>
                </p:cNvPr>
                <p:cNvPicPr/>
                <p:nvPr/>
              </p:nvPicPr>
              <p:blipFill>
                <a:blip r:embed="rId60"/>
                <a:stretch>
                  <a:fillRect/>
                </a:stretch>
              </p:blipFill>
              <p:spPr>
                <a:xfrm>
                  <a:off x="2592333" y="2625187"/>
                  <a:ext cx="1596240" cy="612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5985EC86-155E-4432-B6A4-41BCD8D379CC}"/>
                    </a:ext>
                  </a:extLst>
                </p14:cNvPr>
                <p14:cNvContentPartPr/>
                <p14:nvPr/>
              </p14:nvContentPartPr>
              <p14:xfrm>
                <a:off x="4142493" y="2576587"/>
                <a:ext cx="117360" cy="136440"/>
              </p14:xfrm>
            </p:contentPart>
          </mc:Choice>
          <mc:Fallback xmlns="">
            <p:pic>
              <p:nvPicPr>
                <p:cNvPr id="40" name="Freihand 39">
                  <a:extLst>
                    <a:ext uri="{FF2B5EF4-FFF2-40B4-BE49-F238E27FC236}">
                      <a16:creationId xmlns:a16="http://schemas.microsoft.com/office/drawing/2014/main" id="{5985EC86-155E-4432-B6A4-41BCD8D379CC}"/>
                    </a:ext>
                  </a:extLst>
                </p:cNvPr>
                <p:cNvPicPr/>
                <p:nvPr/>
              </p:nvPicPr>
              <p:blipFill>
                <a:blip r:embed="rId62"/>
                <a:stretch>
                  <a:fillRect/>
                </a:stretch>
              </p:blipFill>
              <p:spPr>
                <a:xfrm>
                  <a:off x="4138173" y="2572267"/>
                  <a:ext cx="1260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710AD503-D934-4745-9432-D9585F481BCB}"/>
                    </a:ext>
                  </a:extLst>
                </p14:cNvPr>
                <p14:cNvContentPartPr/>
                <p14:nvPr/>
              </p14:nvContentPartPr>
              <p14:xfrm>
                <a:off x="4371093" y="2533747"/>
                <a:ext cx="88200" cy="86400"/>
              </p14:xfrm>
            </p:contentPart>
          </mc:Choice>
          <mc:Fallback xmlns="">
            <p:pic>
              <p:nvPicPr>
                <p:cNvPr id="42" name="Freihand 41">
                  <a:extLst>
                    <a:ext uri="{FF2B5EF4-FFF2-40B4-BE49-F238E27FC236}">
                      <a16:creationId xmlns:a16="http://schemas.microsoft.com/office/drawing/2014/main" id="{710AD503-D934-4745-9432-D9585F481BCB}"/>
                    </a:ext>
                  </a:extLst>
                </p:cNvPr>
                <p:cNvPicPr/>
                <p:nvPr/>
              </p:nvPicPr>
              <p:blipFill>
                <a:blip r:embed="rId64"/>
                <a:stretch>
                  <a:fillRect/>
                </a:stretch>
              </p:blipFill>
              <p:spPr>
                <a:xfrm>
                  <a:off x="4366773" y="2529427"/>
                  <a:ext cx="96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90718C71-3254-4FCD-9D0F-B0575467D025}"/>
                    </a:ext>
                  </a:extLst>
                </p14:cNvPr>
                <p14:cNvContentPartPr/>
                <p14:nvPr/>
              </p14:nvContentPartPr>
              <p14:xfrm>
                <a:off x="3267333" y="2737147"/>
                <a:ext cx="102600" cy="118800"/>
              </p14:xfrm>
            </p:contentPart>
          </mc:Choice>
          <mc:Fallback xmlns="">
            <p:pic>
              <p:nvPicPr>
                <p:cNvPr id="44" name="Freihand 43">
                  <a:extLst>
                    <a:ext uri="{FF2B5EF4-FFF2-40B4-BE49-F238E27FC236}">
                      <a16:creationId xmlns:a16="http://schemas.microsoft.com/office/drawing/2014/main" id="{90718C71-3254-4FCD-9D0F-B0575467D025}"/>
                    </a:ext>
                  </a:extLst>
                </p:cNvPr>
                <p:cNvPicPr/>
                <p:nvPr/>
              </p:nvPicPr>
              <p:blipFill>
                <a:blip r:embed="rId66"/>
                <a:stretch>
                  <a:fillRect/>
                </a:stretch>
              </p:blipFill>
              <p:spPr>
                <a:xfrm>
                  <a:off x="3263013" y="2732827"/>
                  <a:ext cx="111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6" name="Freihand 45">
                  <a:extLst>
                    <a:ext uri="{FF2B5EF4-FFF2-40B4-BE49-F238E27FC236}">
                      <a16:creationId xmlns:a16="http://schemas.microsoft.com/office/drawing/2014/main" id="{919172AA-BC44-4200-AC39-3375AF29760F}"/>
                    </a:ext>
                  </a:extLst>
                </p14:cNvPr>
                <p14:cNvContentPartPr/>
                <p14:nvPr/>
              </p14:nvContentPartPr>
              <p14:xfrm>
                <a:off x="3157893" y="2666587"/>
                <a:ext cx="310680" cy="235440"/>
              </p14:xfrm>
            </p:contentPart>
          </mc:Choice>
          <mc:Fallback xmlns="">
            <p:pic>
              <p:nvPicPr>
                <p:cNvPr id="46" name="Freihand 45">
                  <a:extLst>
                    <a:ext uri="{FF2B5EF4-FFF2-40B4-BE49-F238E27FC236}">
                      <a16:creationId xmlns:a16="http://schemas.microsoft.com/office/drawing/2014/main" id="{919172AA-BC44-4200-AC39-3375AF29760F}"/>
                    </a:ext>
                  </a:extLst>
                </p:cNvPr>
                <p:cNvPicPr/>
                <p:nvPr/>
              </p:nvPicPr>
              <p:blipFill>
                <a:blip r:embed="rId68"/>
                <a:stretch>
                  <a:fillRect/>
                </a:stretch>
              </p:blipFill>
              <p:spPr>
                <a:xfrm>
                  <a:off x="3153573" y="2662267"/>
                  <a:ext cx="3193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8CDE190E-F210-46FB-9A57-9C03366E98AC}"/>
                    </a:ext>
                  </a:extLst>
                </p14:cNvPr>
                <p14:cNvContentPartPr/>
                <p14:nvPr/>
              </p14:nvContentPartPr>
              <p14:xfrm>
                <a:off x="5000733" y="2554627"/>
                <a:ext cx="141120" cy="126000"/>
              </p14:xfrm>
            </p:contentPart>
          </mc:Choice>
          <mc:Fallback xmlns="">
            <p:pic>
              <p:nvPicPr>
                <p:cNvPr id="48" name="Freihand 47">
                  <a:extLst>
                    <a:ext uri="{FF2B5EF4-FFF2-40B4-BE49-F238E27FC236}">
                      <a16:creationId xmlns:a16="http://schemas.microsoft.com/office/drawing/2014/main" id="{8CDE190E-F210-46FB-9A57-9C03366E98AC}"/>
                    </a:ext>
                  </a:extLst>
                </p:cNvPr>
                <p:cNvPicPr/>
                <p:nvPr/>
              </p:nvPicPr>
              <p:blipFill>
                <a:blip r:embed="rId70"/>
                <a:stretch>
                  <a:fillRect/>
                </a:stretch>
              </p:blipFill>
              <p:spPr>
                <a:xfrm>
                  <a:off x="4996413" y="2550307"/>
                  <a:ext cx="149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D9EAF954-FE53-421F-B556-0DFB6AAD40D5}"/>
                    </a:ext>
                  </a:extLst>
                </p14:cNvPr>
                <p14:cNvContentPartPr/>
                <p14:nvPr/>
              </p14:nvContentPartPr>
              <p14:xfrm>
                <a:off x="1182573" y="2645707"/>
                <a:ext cx="4105440" cy="1157760"/>
              </p14:xfrm>
            </p:contentPart>
          </mc:Choice>
          <mc:Fallback xmlns="">
            <p:pic>
              <p:nvPicPr>
                <p:cNvPr id="49" name="Freihand 48">
                  <a:extLst>
                    <a:ext uri="{FF2B5EF4-FFF2-40B4-BE49-F238E27FC236}">
                      <a16:creationId xmlns:a16="http://schemas.microsoft.com/office/drawing/2014/main" id="{D9EAF954-FE53-421F-B556-0DFB6AAD40D5}"/>
                    </a:ext>
                  </a:extLst>
                </p:cNvPr>
                <p:cNvPicPr/>
                <p:nvPr/>
              </p:nvPicPr>
              <p:blipFill>
                <a:blip r:embed="rId72"/>
                <a:stretch>
                  <a:fillRect/>
                </a:stretch>
              </p:blipFill>
              <p:spPr>
                <a:xfrm>
                  <a:off x="1178253" y="2641387"/>
                  <a:ext cx="4114080" cy="1166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CE998948-AA1F-48C6-BE44-C133FB246F42}"/>
                    </a:ext>
                  </a:extLst>
                </p14:cNvPr>
                <p14:cNvContentPartPr/>
                <p14:nvPr/>
              </p14:nvContentPartPr>
              <p14:xfrm>
                <a:off x="1418013" y="3049987"/>
                <a:ext cx="96120" cy="121320"/>
              </p14:xfrm>
            </p:contentPart>
          </mc:Choice>
          <mc:Fallback xmlns="">
            <p:pic>
              <p:nvPicPr>
                <p:cNvPr id="50" name="Freihand 49">
                  <a:extLst>
                    <a:ext uri="{FF2B5EF4-FFF2-40B4-BE49-F238E27FC236}">
                      <a16:creationId xmlns:a16="http://schemas.microsoft.com/office/drawing/2014/main" id="{CE998948-AA1F-48C6-BE44-C133FB246F42}"/>
                    </a:ext>
                  </a:extLst>
                </p:cNvPr>
                <p:cNvPicPr/>
                <p:nvPr/>
              </p:nvPicPr>
              <p:blipFill>
                <a:blip r:embed="rId74"/>
                <a:stretch>
                  <a:fillRect/>
                </a:stretch>
              </p:blipFill>
              <p:spPr>
                <a:xfrm>
                  <a:off x="1413693" y="3045667"/>
                  <a:ext cx="104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AF2D4C84-BACA-4014-BC21-09E2092CBA01}"/>
                    </a:ext>
                  </a:extLst>
                </p14:cNvPr>
                <p14:cNvContentPartPr/>
                <p14:nvPr/>
              </p14:nvContentPartPr>
              <p14:xfrm>
                <a:off x="1695573" y="3005347"/>
                <a:ext cx="120600" cy="113400"/>
              </p14:xfrm>
            </p:contentPart>
          </mc:Choice>
          <mc:Fallback xmlns="">
            <p:pic>
              <p:nvPicPr>
                <p:cNvPr id="51" name="Freihand 50">
                  <a:extLst>
                    <a:ext uri="{FF2B5EF4-FFF2-40B4-BE49-F238E27FC236}">
                      <a16:creationId xmlns:a16="http://schemas.microsoft.com/office/drawing/2014/main" id="{AF2D4C84-BACA-4014-BC21-09E2092CBA01}"/>
                    </a:ext>
                  </a:extLst>
                </p:cNvPr>
                <p:cNvPicPr/>
                <p:nvPr/>
              </p:nvPicPr>
              <p:blipFill>
                <a:blip r:embed="rId76"/>
                <a:stretch>
                  <a:fillRect/>
                </a:stretch>
              </p:blipFill>
              <p:spPr>
                <a:xfrm>
                  <a:off x="1691253" y="3001027"/>
                  <a:ext cx="1292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C0FA3AEB-E7D8-4A2F-AED0-0825FE3EDE7E}"/>
                    </a:ext>
                  </a:extLst>
                </p14:cNvPr>
                <p14:cNvContentPartPr/>
                <p14:nvPr/>
              </p14:nvContentPartPr>
              <p14:xfrm>
                <a:off x="3348693" y="3830107"/>
                <a:ext cx="58320" cy="82800"/>
              </p14:xfrm>
            </p:contentPart>
          </mc:Choice>
          <mc:Fallback xmlns="">
            <p:pic>
              <p:nvPicPr>
                <p:cNvPr id="53" name="Freihand 52">
                  <a:extLst>
                    <a:ext uri="{FF2B5EF4-FFF2-40B4-BE49-F238E27FC236}">
                      <a16:creationId xmlns:a16="http://schemas.microsoft.com/office/drawing/2014/main" id="{C0FA3AEB-E7D8-4A2F-AED0-0825FE3EDE7E}"/>
                    </a:ext>
                  </a:extLst>
                </p:cNvPr>
                <p:cNvPicPr/>
                <p:nvPr/>
              </p:nvPicPr>
              <p:blipFill>
                <a:blip r:embed="rId78"/>
                <a:stretch>
                  <a:fillRect/>
                </a:stretch>
              </p:blipFill>
              <p:spPr>
                <a:xfrm>
                  <a:off x="3344373" y="3825787"/>
                  <a:ext cx="66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DB9C5314-0025-431F-A79B-E98004A28B4B}"/>
                    </a:ext>
                  </a:extLst>
                </p14:cNvPr>
                <p14:cNvContentPartPr/>
                <p14:nvPr/>
              </p14:nvContentPartPr>
              <p14:xfrm>
                <a:off x="3385053" y="3875827"/>
                <a:ext cx="19800" cy="81720"/>
              </p14:xfrm>
            </p:contentPart>
          </mc:Choice>
          <mc:Fallback xmlns="">
            <p:pic>
              <p:nvPicPr>
                <p:cNvPr id="54" name="Freihand 53">
                  <a:extLst>
                    <a:ext uri="{FF2B5EF4-FFF2-40B4-BE49-F238E27FC236}">
                      <a16:creationId xmlns:a16="http://schemas.microsoft.com/office/drawing/2014/main" id="{DB9C5314-0025-431F-A79B-E98004A28B4B}"/>
                    </a:ext>
                  </a:extLst>
                </p:cNvPr>
                <p:cNvPicPr/>
                <p:nvPr/>
              </p:nvPicPr>
              <p:blipFill>
                <a:blip r:embed="rId80"/>
                <a:stretch>
                  <a:fillRect/>
                </a:stretch>
              </p:blipFill>
              <p:spPr>
                <a:xfrm>
                  <a:off x="3380733" y="3871507"/>
                  <a:ext cx="28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748D8555-1A3F-42B4-BF87-FB8F38A831DF}"/>
                    </a:ext>
                  </a:extLst>
                </p14:cNvPr>
                <p14:cNvContentPartPr/>
                <p14:nvPr/>
              </p14:nvContentPartPr>
              <p14:xfrm>
                <a:off x="3267333" y="3780067"/>
                <a:ext cx="216000" cy="264960"/>
              </p14:xfrm>
            </p:contentPart>
          </mc:Choice>
          <mc:Fallback xmlns="">
            <p:pic>
              <p:nvPicPr>
                <p:cNvPr id="55" name="Freihand 54">
                  <a:extLst>
                    <a:ext uri="{FF2B5EF4-FFF2-40B4-BE49-F238E27FC236}">
                      <a16:creationId xmlns:a16="http://schemas.microsoft.com/office/drawing/2014/main" id="{748D8555-1A3F-42B4-BF87-FB8F38A831DF}"/>
                    </a:ext>
                  </a:extLst>
                </p:cNvPr>
                <p:cNvPicPr/>
                <p:nvPr/>
              </p:nvPicPr>
              <p:blipFill>
                <a:blip r:embed="rId82"/>
                <a:stretch>
                  <a:fillRect/>
                </a:stretch>
              </p:blipFill>
              <p:spPr>
                <a:xfrm>
                  <a:off x="3263013" y="3775747"/>
                  <a:ext cx="224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F1C28AFB-593A-4E4C-8D9F-05FACDB5AC1E}"/>
                    </a:ext>
                  </a:extLst>
                </p14:cNvPr>
                <p14:cNvContentPartPr/>
                <p14:nvPr/>
              </p14:nvContentPartPr>
              <p14:xfrm>
                <a:off x="1268253" y="2654347"/>
                <a:ext cx="6796080" cy="1819080"/>
              </p14:xfrm>
            </p:contentPart>
          </mc:Choice>
          <mc:Fallback xmlns="">
            <p:pic>
              <p:nvPicPr>
                <p:cNvPr id="57" name="Freihand 56">
                  <a:extLst>
                    <a:ext uri="{FF2B5EF4-FFF2-40B4-BE49-F238E27FC236}">
                      <a16:creationId xmlns:a16="http://schemas.microsoft.com/office/drawing/2014/main" id="{F1C28AFB-593A-4E4C-8D9F-05FACDB5AC1E}"/>
                    </a:ext>
                  </a:extLst>
                </p:cNvPr>
                <p:cNvPicPr/>
                <p:nvPr/>
              </p:nvPicPr>
              <p:blipFill>
                <a:blip r:embed="rId84"/>
                <a:stretch>
                  <a:fillRect/>
                </a:stretch>
              </p:blipFill>
              <p:spPr>
                <a:xfrm>
                  <a:off x="1263933" y="2650027"/>
                  <a:ext cx="6804720" cy="1827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A914F089-463C-4121-8F2F-ED2F55C1B78E}"/>
                    </a:ext>
                  </a:extLst>
                </p14:cNvPr>
                <p14:cNvContentPartPr/>
                <p14:nvPr/>
              </p14:nvContentPartPr>
              <p14:xfrm>
                <a:off x="1406133" y="3726427"/>
                <a:ext cx="150120" cy="126720"/>
              </p14:xfrm>
            </p:contentPart>
          </mc:Choice>
          <mc:Fallback xmlns="">
            <p:pic>
              <p:nvPicPr>
                <p:cNvPr id="58" name="Freihand 57">
                  <a:extLst>
                    <a:ext uri="{FF2B5EF4-FFF2-40B4-BE49-F238E27FC236}">
                      <a16:creationId xmlns:a16="http://schemas.microsoft.com/office/drawing/2014/main" id="{A914F089-463C-4121-8F2F-ED2F55C1B78E}"/>
                    </a:ext>
                  </a:extLst>
                </p:cNvPr>
                <p:cNvPicPr/>
                <p:nvPr/>
              </p:nvPicPr>
              <p:blipFill>
                <a:blip r:embed="rId86"/>
                <a:stretch>
                  <a:fillRect/>
                </a:stretch>
              </p:blipFill>
              <p:spPr>
                <a:xfrm>
                  <a:off x="1401813" y="3722107"/>
                  <a:ext cx="1587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FF7EABAA-6871-4201-BF18-91BB3AC36DAD}"/>
                    </a:ext>
                  </a:extLst>
                </p14:cNvPr>
                <p14:cNvContentPartPr/>
                <p14:nvPr/>
              </p14:nvContentPartPr>
              <p14:xfrm>
                <a:off x="1705293" y="3763867"/>
                <a:ext cx="80640" cy="113040"/>
              </p14:xfrm>
            </p:contentPart>
          </mc:Choice>
          <mc:Fallback xmlns="">
            <p:pic>
              <p:nvPicPr>
                <p:cNvPr id="59" name="Freihand 58">
                  <a:extLst>
                    <a:ext uri="{FF2B5EF4-FFF2-40B4-BE49-F238E27FC236}">
                      <a16:creationId xmlns:a16="http://schemas.microsoft.com/office/drawing/2014/main" id="{FF7EABAA-6871-4201-BF18-91BB3AC36DAD}"/>
                    </a:ext>
                  </a:extLst>
                </p:cNvPr>
                <p:cNvPicPr/>
                <p:nvPr/>
              </p:nvPicPr>
              <p:blipFill>
                <a:blip r:embed="rId88"/>
                <a:stretch>
                  <a:fillRect/>
                </a:stretch>
              </p:blipFill>
              <p:spPr>
                <a:xfrm>
                  <a:off x="1700973" y="3759547"/>
                  <a:ext cx="89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E9EF92C5-5DF9-46FA-887C-87367EACD6C1}"/>
                    </a:ext>
                  </a:extLst>
                </p14:cNvPr>
                <p14:cNvContentPartPr/>
                <p14:nvPr/>
              </p14:nvContentPartPr>
              <p14:xfrm>
                <a:off x="7598493" y="2534827"/>
                <a:ext cx="72000" cy="79200"/>
              </p14:xfrm>
            </p:contentPart>
          </mc:Choice>
          <mc:Fallback xmlns="">
            <p:pic>
              <p:nvPicPr>
                <p:cNvPr id="61" name="Freihand 60">
                  <a:extLst>
                    <a:ext uri="{FF2B5EF4-FFF2-40B4-BE49-F238E27FC236}">
                      <a16:creationId xmlns:a16="http://schemas.microsoft.com/office/drawing/2014/main" id="{E9EF92C5-5DF9-46FA-887C-87367EACD6C1}"/>
                    </a:ext>
                  </a:extLst>
                </p:cNvPr>
                <p:cNvPicPr/>
                <p:nvPr/>
              </p:nvPicPr>
              <p:blipFill>
                <a:blip r:embed="rId90"/>
                <a:stretch>
                  <a:fillRect/>
                </a:stretch>
              </p:blipFill>
              <p:spPr>
                <a:xfrm>
                  <a:off x="7594173" y="2530507"/>
                  <a:ext cx="80640" cy="87840"/>
                </a:xfrm>
                <a:prstGeom prst="rect">
                  <a:avLst/>
                </a:prstGeom>
              </p:spPr>
            </p:pic>
          </mc:Fallback>
        </mc:AlternateContent>
      </p:grpSp>
      <p:grpSp>
        <p:nvGrpSpPr>
          <p:cNvPr id="36866" name="Gruppieren 36865">
            <a:extLst>
              <a:ext uri="{FF2B5EF4-FFF2-40B4-BE49-F238E27FC236}">
                <a16:creationId xmlns:a16="http://schemas.microsoft.com/office/drawing/2014/main" id="{C5E05F0B-51A7-41F9-8E50-151402B436B3}"/>
              </a:ext>
            </a:extLst>
          </p:cNvPr>
          <p:cNvGrpSpPr/>
          <p:nvPr/>
        </p:nvGrpSpPr>
        <p:grpSpPr>
          <a:xfrm>
            <a:off x="3271293" y="4485307"/>
            <a:ext cx="304920" cy="375120"/>
            <a:chOff x="3271293" y="4485307"/>
            <a:chExt cx="304920" cy="375120"/>
          </a:xfrm>
        </p:grpSpPr>
        <mc:AlternateContent xmlns:mc="http://schemas.openxmlformats.org/markup-compatibility/2006" xmlns:p14="http://schemas.microsoft.com/office/powerpoint/2010/main">
          <mc:Choice Requires="p14">
            <p:contentPart p14:bwMode="auto" r:id="rId91">
              <p14:nvContentPartPr>
                <p14:cNvPr id="63" name="Freihand 62">
                  <a:extLst>
                    <a:ext uri="{FF2B5EF4-FFF2-40B4-BE49-F238E27FC236}">
                      <a16:creationId xmlns:a16="http://schemas.microsoft.com/office/drawing/2014/main" id="{7EF3676A-5B58-4392-A384-C0FBFDA26B2F}"/>
                    </a:ext>
                  </a:extLst>
                </p14:cNvPr>
                <p14:cNvContentPartPr/>
                <p14:nvPr/>
              </p14:nvContentPartPr>
              <p14:xfrm>
                <a:off x="3386853" y="4587187"/>
                <a:ext cx="79200" cy="135000"/>
              </p14:xfrm>
            </p:contentPart>
          </mc:Choice>
          <mc:Fallback xmlns="">
            <p:pic>
              <p:nvPicPr>
                <p:cNvPr id="63" name="Freihand 62">
                  <a:extLst>
                    <a:ext uri="{FF2B5EF4-FFF2-40B4-BE49-F238E27FC236}">
                      <a16:creationId xmlns:a16="http://schemas.microsoft.com/office/drawing/2014/main" id="{7EF3676A-5B58-4392-A384-C0FBFDA26B2F}"/>
                    </a:ext>
                  </a:extLst>
                </p:cNvPr>
                <p:cNvPicPr/>
                <p:nvPr/>
              </p:nvPicPr>
              <p:blipFill>
                <a:blip r:embed="rId92"/>
                <a:stretch>
                  <a:fillRect/>
                </a:stretch>
              </p:blipFill>
              <p:spPr>
                <a:xfrm>
                  <a:off x="3382533" y="4582867"/>
                  <a:ext cx="87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6864" name="Freihand 36863">
                  <a:extLst>
                    <a:ext uri="{FF2B5EF4-FFF2-40B4-BE49-F238E27FC236}">
                      <a16:creationId xmlns:a16="http://schemas.microsoft.com/office/drawing/2014/main" id="{D9E6FF7B-6913-4E9A-804E-B5D97186F430}"/>
                    </a:ext>
                  </a:extLst>
                </p14:cNvPr>
                <p14:cNvContentPartPr/>
                <p14:nvPr/>
              </p14:nvContentPartPr>
              <p14:xfrm>
                <a:off x="3383973" y="4560187"/>
                <a:ext cx="124200" cy="27000"/>
              </p14:xfrm>
            </p:contentPart>
          </mc:Choice>
          <mc:Fallback xmlns="">
            <p:pic>
              <p:nvPicPr>
                <p:cNvPr id="36864" name="Freihand 36863">
                  <a:extLst>
                    <a:ext uri="{FF2B5EF4-FFF2-40B4-BE49-F238E27FC236}">
                      <a16:creationId xmlns:a16="http://schemas.microsoft.com/office/drawing/2014/main" id="{D9E6FF7B-6913-4E9A-804E-B5D97186F430}"/>
                    </a:ext>
                  </a:extLst>
                </p:cNvPr>
                <p:cNvPicPr/>
                <p:nvPr/>
              </p:nvPicPr>
              <p:blipFill>
                <a:blip r:embed="rId94"/>
                <a:stretch>
                  <a:fillRect/>
                </a:stretch>
              </p:blipFill>
              <p:spPr>
                <a:xfrm>
                  <a:off x="3379653" y="4555867"/>
                  <a:ext cx="132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6865" name="Freihand 36864">
                  <a:extLst>
                    <a:ext uri="{FF2B5EF4-FFF2-40B4-BE49-F238E27FC236}">
                      <a16:creationId xmlns:a16="http://schemas.microsoft.com/office/drawing/2014/main" id="{701DEF54-1059-4760-B1CB-200AD205061E}"/>
                    </a:ext>
                  </a:extLst>
                </p14:cNvPr>
                <p14:cNvContentPartPr/>
                <p14:nvPr/>
              </p14:nvContentPartPr>
              <p14:xfrm>
                <a:off x="3271293" y="4485307"/>
                <a:ext cx="304920" cy="375120"/>
              </p14:xfrm>
            </p:contentPart>
          </mc:Choice>
          <mc:Fallback xmlns="">
            <p:pic>
              <p:nvPicPr>
                <p:cNvPr id="36865" name="Freihand 36864">
                  <a:extLst>
                    <a:ext uri="{FF2B5EF4-FFF2-40B4-BE49-F238E27FC236}">
                      <a16:creationId xmlns:a16="http://schemas.microsoft.com/office/drawing/2014/main" id="{701DEF54-1059-4760-B1CB-200AD205061E}"/>
                    </a:ext>
                  </a:extLst>
                </p:cNvPr>
                <p:cNvPicPr/>
                <p:nvPr/>
              </p:nvPicPr>
              <p:blipFill>
                <a:blip r:embed="rId96"/>
                <a:stretch>
                  <a:fillRect/>
                </a:stretch>
              </p:blipFill>
              <p:spPr>
                <a:xfrm>
                  <a:off x="3266973" y="4480987"/>
                  <a:ext cx="313560" cy="383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36868" name="Freihand 36867">
                <a:extLst>
                  <a:ext uri="{FF2B5EF4-FFF2-40B4-BE49-F238E27FC236}">
                    <a16:creationId xmlns:a16="http://schemas.microsoft.com/office/drawing/2014/main" id="{6A6EFE35-1BC0-4089-8064-7E46497A59D9}"/>
                  </a:ext>
                </a:extLst>
              </p14:cNvPr>
              <p14:cNvContentPartPr/>
              <p14:nvPr/>
            </p14:nvContentPartPr>
            <p14:xfrm>
              <a:off x="1244853" y="4821547"/>
              <a:ext cx="1303560" cy="36000"/>
            </p14:xfrm>
          </p:contentPart>
        </mc:Choice>
        <mc:Fallback xmlns="">
          <p:pic>
            <p:nvPicPr>
              <p:cNvPr id="36868" name="Freihand 36867">
                <a:extLst>
                  <a:ext uri="{FF2B5EF4-FFF2-40B4-BE49-F238E27FC236}">
                    <a16:creationId xmlns:a16="http://schemas.microsoft.com/office/drawing/2014/main" id="{6A6EFE35-1BC0-4089-8064-7E46497A59D9}"/>
                  </a:ext>
                </a:extLst>
              </p:cNvPr>
              <p:cNvPicPr/>
              <p:nvPr/>
            </p:nvPicPr>
            <p:blipFill>
              <a:blip r:embed="rId98"/>
              <a:stretch>
                <a:fillRect/>
              </a:stretch>
            </p:blipFill>
            <p:spPr>
              <a:xfrm>
                <a:off x="1240533" y="4817227"/>
                <a:ext cx="13122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6869" name="Freihand 36868">
                <a:extLst>
                  <a:ext uri="{FF2B5EF4-FFF2-40B4-BE49-F238E27FC236}">
                    <a16:creationId xmlns:a16="http://schemas.microsoft.com/office/drawing/2014/main" id="{7D262D52-7579-4ABB-96B3-1BDAC815909C}"/>
                  </a:ext>
                </a:extLst>
              </p14:cNvPr>
              <p14:cNvContentPartPr/>
              <p14:nvPr/>
            </p14:nvContentPartPr>
            <p14:xfrm>
              <a:off x="4191093" y="4884907"/>
              <a:ext cx="1126080" cy="25200"/>
            </p14:xfrm>
          </p:contentPart>
        </mc:Choice>
        <mc:Fallback xmlns="">
          <p:pic>
            <p:nvPicPr>
              <p:cNvPr id="36869" name="Freihand 36868">
                <a:extLst>
                  <a:ext uri="{FF2B5EF4-FFF2-40B4-BE49-F238E27FC236}">
                    <a16:creationId xmlns:a16="http://schemas.microsoft.com/office/drawing/2014/main" id="{7D262D52-7579-4ABB-96B3-1BDAC815909C}"/>
                  </a:ext>
                </a:extLst>
              </p:cNvPr>
              <p:cNvPicPr/>
              <p:nvPr/>
            </p:nvPicPr>
            <p:blipFill>
              <a:blip r:embed="rId100"/>
              <a:stretch>
                <a:fillRect/>
              </a:stretch>
            </p:blipFill>
            <p:spPr>
              <a:xfrm>
                <a:off x="4186773" y="4880587"/>
                <a:ext cx="1134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6870" name="Freihand 36869">
                <a:extLst>
                  <a:ext uri="{FF2B5EF4-FFF2-40B4-BE49-F238E27FC236}">
                    <a16:creationId xmlns:a16="http://schemas.microsoft.com/office/drawing/2014/main" id="{F409D193-ABB0-4A0D-8377-F690430516E3}"/>
                  </a:ext>
                </a:extLst>
              </p14:cNvPr>
              <p14:cNvContentPartPr/>
              <p14:nvPr/>
            </p14:nvContentPartPr>
            <p14:xfrm>
              <a:off x="6978933" y="4900027"/>
              <a:ext cx="1036080" cy="57960"/>
            </p14:xfrm>
          </p:contentPart>
        </mc:Choice>
        <mc:Fallback xmlns="">
          <p:pic>
            <p:nvPicPr>
              <p:cNvPr id="36870" name="Freihand 36869">
                <a:extLst>
                  <a:ext uri="{FF2B5EF4-FFF2-40B4-BE49-F238E27FC236}">
                    <a16:creationId xmlns:a16="http://schemas.microsoft.com/office/drawing/2014/main" id="{F409D193-ABB0-4A0D-8377-F690430516E3}"/>
                  </a:ext>
                </a:extLst>
              </p:cNvPr>
              <p:cNvPicPr/>
              <p:nvPr/>
            </p:nvPicPr>
            <p:blipFill>
              <a:blip r:embed="rId102"/>
              <a:stretch>
                <a:fillRect/>
              </a:stretch>
            </p:blipFill>
            <p:spPr>
              <a:xfrm>
                <a:off x="6974613" y="4895707"/>
                <a:ext cx="1044720" cy="66600"/>
              </a:xfrm>
              <a:prstGeom prst="rect">
                <a:avLst/>
              </a:prstGeom>
            </p:spPr>
          </p:pic>
        </mc:Fallback>
      </mc:AlternateContent>
      <p:grpSp>
        <p:nvGrpSpPr>
          <p:cNvPr id="36876" name="Gruppieren 36875">
            <a:extLst>
              <a:ext uri="{FF2B5EF4-FFF2-40B4-BE49-F238E27FC236}">
                <a16:creationId xmlns:a16="http://schemas.microsoft.com/office/drawing/2014/main" id="{EA95DDC5-1DE6-477C-AF79-D3F031CB7771}"/>
              </a:ext>
            </a:extLst>
          </p:cNvPr>
          <p:cNvGrpSpPr/>
          <p:nvPr/>
        </p:nvGrpSpPr>
        <p:grpSpPr>
          <a:xfrm>
            <a:off x="912213" y="5044027"/>
            <a:ext cx="709560" cy="133200"/>
            <a:chOff x="912213" y="5044027"/>
            <a:chExt cx="709560" cy="133200"/>
          </a:xfrm>
        </p:grpSpPr>
        <mc:AlternateContent xmlns:mc="http://schemas.openxmlformats.org/markup-compatibility/2006" xmlns:p14="http://schemas.microsoft.com/office/powerpoint/2010/main">
          <mc:Choice Requires="p14">
            <p:contentPart p14:bwMode="auto" r:id="rId103">
              <p14:nvContentPartPr>
                <p14:cNvPr id="36871" name="Freihand 36870">
                  <a:extLst>
                    <a:ext uri="{FF2B5EF4-FFF2-40B4-BE49-F238E27FC236}">
                      <a16:creationId xmlns:a16="http://schemas.microsoft.com/office/drawing/2014/main" id="{24BA3DD5-07CD-4833-BFB4-AAEDE4F1C518}"/>
                    </a:ext>
                  </a:extLst>
                </p14:cNvPr>
                <p14:cNvContentPartPr/>
                <p14:nvPr/>
              </p14:nvContentPartPr>
              <p14:xfrm>
                <a:off x="912213" y="5051227"/>
                <a:ext cx="137880" cy="123480"/>
              </p14:xfrm>
            </p:contentPart>
          </mc:Choice>
          <mc:Fallback xmlns="">
            <p:pic>
              <p:nvPicPr>
                <p:cNvPr id="36871" name="Freihand 36870">
                  <a:extLst>
                    <a:ext uri="{FF2B5EF4-FFF2-40B4-BE49-F238E27FC236}">
                      <a16:creationId xmlns:a16="http://schemas.microsoft.com/office/drawing/2014/main" id="{24BA3DD5-07CD-4833-BFB4-AAEDE4F1C518}"/>
                    </a:ext>
                  </a:extLst>
                </p:cNvPr>
                <p:cNvPicPr/>
                <p:nvPr/>
              </p:nvPicPr>
              <p:blipFill>
                <a:blip r:embed="rId104"/>
                <a:stretch>
                  <a:fillRect/>
                </a:stretch>
              </p:blipFill>
              <p:spPr>
                <a:xfrm>
                  <a:off x="907893" y="5046907"/>
                  <a:ext cx="146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6872" name="Freihand 36871">
                  <a:extLst>
                    <a:ext uri="{FF2B5EF4-FFF2-40B4-BE49-F238E27FC236}">
                      <a16:creationId xmlns:a16="http://schemas.microsoft.com/office/drawing/2014/main" id="{BEB8C361-11B7-49C9-BEA9-4BFEC9114F1B}"/>
                    </a:ext>
                  </a:extLst>
                </p14:cNvPr>
                <p14:cNvContentPartPr/>
                <p14:nvPr/>
              </p14:nvContentPartPr>
              <p14:xfrm>
                <a:off x="1095093" y="5085787"/>
                <a:ext cx="15120" cy="91440"/>
              </p14:xfrm>
            </p:contentPart>
          </mc:Choice>
          <mc:Fallback xmlns="">
            <p:pic>
              <p:nvPicPr>
                <p:cNvPr id="36872" name="Freihand 36871">
                  <a:extLst>
                    <a:ext uri="{FF2B5EF4-FFF2-40B4-BE49-F238E27FC236}">
                      <a16:creationId xmlns:a16="http://schemas.microsoft.com/office/drawing/2014/main" id="{BEB8C361-11B7-49C9-BEA9-4BFEC9114F1B}"/>
                    </a:ext>
                  </a:extLst>
                </p:cNvPr>
                <p:cNvPicPr/>
                <p:nvPr/>
              </p:nvPicPr>
              <p:blipFill>
                <a:blip r:embed="rId106"/>
                <a:stretch>
                  <a:fillRect/>
                </a:stretch>
              </p:blipFill>
              <p:spPr>
                <a:xfrm>
                  <a:off x="1090773" y="5081467"/>
                  <a:ext cx="237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6873" name="Freihand 36872">
                  <a:extLst>
                    <a:ext uri="{FF2B5EF4-FFF2-40B4-BE49-F238E27FC236}">
                      <a16:creationId xmlns:a16="http://schemas.microsoft.com/office/drawing/2014/main" id="{D669AD26-3BBB-421E-B40C-681F944409B7}"/>
                    </a:ext>
                  </a:extLst>
                </p14:cNvPr>
                <p14:cNvContentPartPr/>
                <p14:nvPr/>
              </p14:nvContentPartPr>
              <p14:xfrm>
                <a:off x="1082853" y="5061667"/>
                <a:ext cx="216000" cy="92880"/>
              </p14:xfrm>
            </p:contentPart>
          </mc:Choice>
          <mc:Fallback xmlns="">
            <p:pic>
              <p:nvPicPr>
                <p:cNvPr id="36873" name="Freihand 36872">
                  <a:extLst>
                    <a:ext uri="{FF2B5EF4-FFF2-40B4-BE49-F238E27FC236}">
                      <a16:creationId xmlns:a16="http://schemas.microsoft.com/office/drawing/2014/main" id="{D669AD26-3BBB-421E-B40C-681F944409B7}"/>
                    </a:ext>
                  </a:extLst>
                </p:cNvPr>
                <p:cNvPicPr/>
                <p:nvPr/>
              </p:nvPicPr>
              <p:blipFill>
                <a:blip r:embed="rId108"/>
                <a:stretch>
                  <a:fillRect/>
                </a:stretch>
              </p:blipFill>
              <p:spPr>
                <a:xfrm>
                  <a:off x="1078533" y="5057347"/>
                  <a:ext cx="224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6874" name="Freihand 36873">
                  <a:extLst>
                    <a:ext uri="{FF2B5EF4-FFF2-40B4-BE49-F238E27FC236}">
                      <a16:creationId xmlns:a16="http://schemas.microsoft.com/office/drawing/2014/main" id="{F4F22B58-B469-418B-ADA7-4455E11876F9}"/>
                    </a:ext>
                  </a:extLst>
                </p14:cNvPr>
                <p14:cNvContentPartPr/>
                <p14:nvPr/>
              </p14:nvContentPartPr>
              <p14:xfrm>
                <a:off x="1385253" y="5063107"/>
                <a:ext cx="10440" cy="97560"/>
              </p14:xfrm>
            </p:contentPart>
          </mc:Choice>
          <mc:Fallback xmlns="">
            <p:pic>
              <p:nvPicPr>
                <p:cNvPr id="36874" name="Freihand 36873">
                  <a:extLst>
                    <a:ext uri="{FF2B5EF4-FFF2-40B4-BE49-F238E27FC236}">
                      <a16:creationId xmlns:a16="http://schemas.microsoft.com/office/drawing/2014/main" id="{F4F22B58-B469-418B-ADA7-4455E11876F9}"/>
                    </a:ext>
                  </a:extLst>
                </p:cNvPr>
                <p:cNvPicPr/>
                <p:nvPr/>
              </p:nvPicPr>
              <p:blipFill>
                <a:blip r:embed="rId110"/>
                <a:stretch>
                  <a:fillRect/>
                </a:stretch>
              </p:blipFill>
              <p:spPr>
                <a:xfrm>
                  <a:off x="1380933" y="5058787"/>
                  <a:ext cx="19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6875" name="Freihand 36874">
                  <a:extLst>
                    <a:ext uri="{FF2B5EF4-FFF2-40B4-BE49-F238E27FC236}">
                      <a16:creationId xmlns:a16="http://schemas.microsoft.com/office/drawing/2014/main" id="{7ACD9C30-A2EE-471C-9BB3-F52822B8C333}"/>
                    </a:ext>
                  </a:extLst>
                </p14:cNvPr>
                <p14:cNvContentPartPr/>
                <p14:nvPr/>
              </p14:nvContentPartPr>
              <p14:xfrm>
                <a:off x="1382373" y="5044027"/>
                <a:ext cx="239400" cy="95400"/>
              </p14:xfrm>
            </p:contentPart>
          </mc:Choice>
          <mc:Fallback xmlns="">
            <p:pic>
              <p:nvPicPr>
                <p:cNvPr id="36875" name="Freihand 36874">
                  <a:extLst>
                    <a:ext uri="{FF2B5EF4-FFF2-40B4-BE49-F238E27FC236}">
                      <a16:creationId xmlns:a16="http://schemas.microsoft.com/office/drawing/2014/main" id="{7ACD9C30-A2EE-471C-9BB3-F52822B8C333}"/>
                    </a:ext>
                  </a:extLst>
                </p:cNvPr>
                <p:cNvPicPr/>
                <p:nvPr/>
              </p:nvPicPr>
              <p:blipFill>
                <a:blip r:embed="rId112"/>
                <a:stretch>
                  <a:fillRect/>
                </a:stretch>
              </p:blipFill>
              <p:spPr>
                <a:xfrm>
                  <a:off x="1378053" y="5039707"/>
                  <a:ext cx="248040" cy="104040"/>
                </a:xfrm>
                <a:prstGeom prst="rect">
                  <a:avLst/>
                </a:prstGeom>
              </p:spPr>
            </p:pic>
          </mc:Fallback>
        </mc:AlternateContent>
      </p:grpSp>
      <p:grpSp>
        <p:nvGrpSpPr>
          <p:cNvPr id="36884" name="Gruppieren 36883">
            <a:extLst>
              <a:ext uri="{FF2B5EF4-FFF2-40B4-BE49-F238E27FC236}">
                <a16:creationId xmlns:a16="http://schemas.microsoft.com/office/drawing/2014/main" id="{5F4E9559-C64A-4A29-A7A2-70674735F585}"/>
              </a:ext>
            </a:extLst>
          </p:cNvPr>
          <p:cNvGrpSpPr/>
          <p:nvPr/>
        </p:nvGrpSpPr>
        <p:grpSpPr>
          <a:xfrm>
            <a:off x="2141253" y="4995067"/>
            <a:ext cx="599400" cy="147240"/>
            <a:chOff x="2141253" y="4995067"/>
            <a:chExt cx="599400" cy="147240"/>
          </a:xfrm>
        </p:grpSpPr>
        <mc:AlternateContent xmlns:mc="http://schemas.openxmlformats.org/markup-compatibility/2006" xmlns:p14="http://schemas.microsoft.com/office/powerpoint/2010/main">
          <mc:Choice Requires="p14">
            <p:contentPart p14:bwMode="auto" r:id="rId113">
              <p14:nvContentPartPr>
                <p14:cNvPr id="36877" name="Freihand 36876">
                  <a:extLst>
                    <a:ext uri="{FF2B5EF4-FFF2-40B4-BE49-F238E27FC236}">
                      <a16:creationId xmlns:a16="http://schemas.microsoft.com/office/drawing/2014/main" id="{71770FCE-AC41-424D-B364-AF0736F2DB68}"/>
                    </a:ext>
                  </a:extLst>
                </p14:cNvPr>
                <p14:cNvContentPartPr/>
                <p14:nvPr/>
              </p14:nvContentPartPr>
              <p14:xfrm>
                <a:off x="2141253" y="5005867"/>
                <a:ext cx="92160" cy="114840"/>
              </p14:xfrm>
            </p:contentPart>
          </mc:Choice>
          <mc:Fallback xmlns="">
            <p:pic>
              <p:nvPicPr>
                <p:cNvPr id="36877" name="Freihand 36876">
                  <a:extLst>
                    <a:ext uri="{FF2B5EF4-FFF2-40B4-BE49-F238E27FC236}">
                      <a16:creationId xmlns:a16="http://schemas.microsoft.com/office/drawing/2014/main" id="{71770FCE-AC41-424D-B364-AF0736F2DB68}"/>
                    </a:ext>
                  </a:extLst>
                </p:cNvPr>
                <p:cNvPicPr/>
                <p:nvPr/>
              </p:nvPicPr>
              <p:blipFill>
                <a:blip r:embed="rId114"/>
                <a:stretch>
                  <a:fillRect/>
                </a:stretch>
              </p:blipFill>
              <p:spPr>
                <a:xfrm>
                  <a:off x="2136933" y="5001547"/>
                  <a:ext cx="100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6878" name="Freihand 36877">
                  <a:extLst>
                    <a:ext uri="{FF2B5EF4-FFF2-40B4-BE49-F238E27FC236}">
                      <a16:creationId xmlns:a16="http://schemas.microsoft.com/office/drawing/2014/main" id="{62C3E0B2-9F1B-46B9-BB62-A187F8AA89BF}"/>
                    </a:ext>
                  </a:extLst>
                </p14:cNvPr>
                <p14:cNvContentPartPr/>
                <p14:nvPr/>
              </p14:nvContentPartPr>
              <p14:xfrm>
                <a:off x="2327373" y="5031787"/>
                <a:ext cx="14400" cy="110520"/>
              </p14:xfrm>
            </p:contentPart>
          </mc:Choice>
          <mc:Fallback xmlns="">
            <p:pic>
              <p:nvPicPr>
                <p:cNvPr id="36878" name="Freihand 36877">
                  <a:extLst>
                    <a:ext uri="{FF2B5EF4-FFF2-40B4-BE49-F238E27FC236}">
                      <a16:creationId xmlns:a16="http://schemas.microsoft.com/office/drawing/2014/main" id="{62C3E0B2-9F1B-46B9-BB62-A187F8AA89BF}"/>
                    </a:ext>
                  </a:extLst>
                </p:cNvPr>
                <p:cNvPicPr/>
                <p:nvPr/>
              </p:nvPicPr>
              <p:blipFill>
                <a:blip r:embed="rId116"/>
                <a:stretch>
                  <a:fillRect/>
                </a:stretch>
              </p:blipFill>
              <p:spPr>
                <a:xfrm>
                  <a:off x="2323053" y="5027467"/>
                  <a:ext cx="230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6879" name="Freihand 36878">
                  <a:extLst>
                    <a:ext uri="{FF2B5EF4-FFF2-40B4-BE49-F238E27FC236}">
                      <a16:creationId xmlns:a16="http://schemas.microsoft.com/office/drawing/2014/main" id="{17BF0960-EC95-4EF9-9D14-55101EBC333E}"/>
                    </a:ext>
                  </a:extLst>
                </p14:cNvPr>
                <p14:cNvContentPartPr/>
                <p14:nvPr/>
              </p14:nvContentPartPr>
              <p14:xfrm>
                <a:off x="2310093" y="5072827"/>
                <a:ext cx="81000" cy="15840"/>
              </p14:xfrm>
            </p:contentPart>
          </mc:Choice>
          <mc:Fallback xmlns="">
            <p:pic>
              <p:nvPicPr>
                <p:cNvPr id="36879" name="Freihand 36878">
                  <a:extLst>
                    <a:ext uri="{FF2B5EF4-FFF2-40B4-BE49-F238E27FC236}">
                      <a16:creationId xmlns:a16="http://schemas.microsoft.com/office/drawing/2014/main" id="{17BF0960-EC95-4EF9-9D14-55101EBC333E}"/>
                    </a:ext>
                  </a:extLst>
                </p:cNvPr>
                <p:cNvPicPr/>
                <p:nvPr/>
              </p:nvPicPr>
              <p:blipFill>
                <a:blip r:embed="rId118"/>
                <a:stretch>
                  <a:fillRect/>
                </a:stretch>
              </p:blipFill>
              <p:spPr>
                <a:xfrm>
                  <a:off x="2305773" y="5068507"/>
                  <a:ext cx="896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6880" name="Freihand 36879">
                  <a:extLst>
                    <a:ext uri="{FF2B5EF4-FFF2-40B4-BE49-F238E27FC236}">
                      <a16:creationId xmlns:a16="http://schemas.microsoft.com/office/drawing/2014/main" id="{E8A31E89-A84F-47B6-A9A0-FC51FB422D5D}"/>
                    </a:ext>
                  </a:extLst>
                </p14:cNvPr>
                <p14:cNvContentPartPr/>
                <p14:nvPr/>
              </p14:nvContentPartPr>
              <p14:xfrm>
                <a:off x="2452293" y="5040427"/>
                <a:ext cx="12960" cy="93960"/>
              </p14:xfrm>
            </p:contentPart>
          </mc:Choice>
          <mc:Fallback xmlns="">
            <p:pic>
              <p:nvPicPr>
                <p:cNvPr id="36880" name="Freihand 36879">
                  <a:extLst>
                    <a:ext uri="{FF2B5EF4-FFF2-40B4-BE49-F238E27FC236}">
                      <a16:creationId xmlns:a16="http://schemas.microsoft.com/office/drawing/2014/main" id="{E8A31E89-A84F-47B6-A9A0-FC51FB422D5D}"/>
                    </a:ext>
                  </a:extLst>
                </p:cNvPr>
                <p:cNvPicPr/>
                <p:nvPr/>
              </p:nvPicPr>
              <p:blipFill>
                <a:blip r:embed="rId120"/>
                <a:stretch>
                  <a:fillRect/>
                </a:stretch>
              </p:blipFill>
              <p:spPr>
                <a:xfrm>
                  <a:off x="2447973" y="5036107"/>
                  <a:ext cx="216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881" name="Freihand 36880">
                  <a:extLst>
                    <a:ext uri="{FF2B5EF4-FFF2-40B4-BE49-F238E27FC236}">
                      <a16:creationId xmlns:a16="http://schemas.microsoft.com/office/drawing/2014/main" id="{30BDE5ED-711E-45C4-9E73-C0581621A43D}"/>
                    </a:ext>
                  </a:extLst>
                </p14:cNvPr>
                <p14:cNvContentPartPr/>
                <p14:nvPr/>
              </p14:nvContentPartPr>
              <p14:xfrm>
                <a:off x="2537973" y="5052667"/>
                <a:ext cx="30240" cy="72000"/>
              </p14:xfrm>
            </p:contentPart>
          </mc:Choice>
          <mc:Fallback xmlns="">
            <p:pic>
              <p:nvPicPr>
                <p:cNvPr id="36881" name="Freihand 36880">
                  <a:extLst>
                    <a:ext uri="{FF2B5EF4-FFF2-40B4-BE49-F238E27FC236}">
                      <a16:creationId xmlns:a16="http://schemas.microsoft.com/office/drawing/2014/main" id="{30BDE5ED-711E-45C4-9E73-C0581621A43D}"/>
                    </a:ext>
                  </a:extLst>
                </p:cNvPr>
                <p:cNvPicPr/>
                <p:nvPr/>
              </p:nvPicPr>
              <p:blipFill>
                <a:blip r:embed="rId122"/>
                <a:stretch>
                  <a:fillRect/>
                </a:stretch>
              </p:blipFill>
              <p:spPr>
                <a:xfrm>
                  <a:off x="2533653" y="5048347"/>
                  <a:ext cx="38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6882" name="Freihand 36881">
                  <a:extLst>
                    <a:ext uri="{FF2B5EF4-FFF2-40B4-BE49-F238E27FC236}">
                      <a16:creationId xmlns:a16="http://schemas.microsoft.com/office/drawing/2014/main" id="{6321C4B8-4773-46A4-AD3C-3872E46269F3}"/>
                    </a:ext>
                  </a:extLst>
                </p14:cNvPr>
                <p14:cNvContentPartPr/>
                <p14:nvPr/>
              </p14:nvContentPartPr>
              <p14:xfrm>
                <a:off x="2533293" y="5083627"/>
                <a:ext cx="69840" cy="10800"/>
              </p14:xfrm>
            </p:contentPart>
          </mc:Choice>
          <mc:Fallback xmlns="">
            <p:pic>
              <p:nvPicPr>
                <p:cNvPr id="36882" name="Freihand 36881">
                  <a:extLst>
                    <a:ext uri="{FF2B5EF4-FFF2-40B4-BE49-F238E27FC236}">
                      <a16:creationId xmlns:a16="http://schemas.microsoft.com/office/drawing/2014/main" id="{6321C4B8-4773-46A4-AD3C-3872E46269F3}"/>
                    </a:ext>
                  </a:extLst>
                </p:cNvPr>
                <p:cNvPicPr/>
                <p:nvPr/>
              </p:nvPicPr>
              <p:blipFill>
                <a:blip r:embed="rId124"/>
                <a:stretch>
                  <a:fillRect/>
                </a:stretch>
              </p:blipFill>
              <p:spPr>
                <a:xfrm>
                  <a:off x="2528973" y="5079307"/>
                  <a:ext cx="7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6883" name="Freihand 36882">
                  <a:extLst>
                    <a:ext uri="{FF2B5EF4-FFF2-40B4-BE49-F238E27FC236}">
                      <a16:creationId xmlns:a16="http://schemas.microsoft.com/office/drawing/2014/main" id="{7AC17CB5-0629-4FF7-A0C6-026BAE72EDAC}"/>
                    </a:ext>
                  </a:extLst>
                </p14:cNvPr>
                <p14:cNvContentPartPr/>
                <p14:nvPr/>
              </p14:nvContentPartPr>
              <p14:xfrm>
                <a:off x="2648853" y="4995067"/>
                <a:ext cx="91800" cy="99720"/>
              </p14:xfrm>
            </p:contentPart>
          </mc:Choice>
          <mc:Fallback xmlns="">
            <p:pic>
              <p:nvPicPr>
                <p:cNvPr id="36883" name="Freihand 36882">
                  <a:extLst>
                    <a:ext uri="{FF2B5EF4-FFF2-40B4-BE49-F238E27FC236}">
                      <a16:creationId xmlns:a16="http://schemas.microsoft.com/office/drawing/2014/main" id="{7AC17CB5-0629-4FF7-A0C6-026BAE72EDAC}"/>
                    </a:ext>
                  </a:extLst>
                </p:cNvPr>
                <p:cNvPicPr/>
                <p:nvPr/>
              </p:nvPicPr>
              <p:blipFill>
                <a:blip r:embed="rId126"/>
                <a:stretch>
                  <a:fillRect/>
                </a:stretch>
              </p:blipFill>
              <p:spPr>
                <a:xfrm>
                  <a:off x="2644533" y="4990747"/>
                  <a:ext cx="100440" cy="108360"/>
                </a:xfrm>
                <a:prstGeom prst="rect">
                  <a:avLst/>
                </a:prstGeom>
              </p:spPr>
            </p:pic>
          </mc:Fallback>
        </mc:AlternateContent>
      </p:grpSp>
      <p:grpSp>
        <p:nvGrpSpPr>
          <p:cNvPr id="36894" name="Gruppieren 36893">
            <a:extLst>
              <a:ext uri="{FF2B5EF4-FFF2-40B4-BE49-F238E27FC236}">
                <a16:creationId xmlns:a16="http://schemas.microsoft.com/office/drawing/2014/main" id="{B4396F90-CC1F-468C-82A9-5D5E19981052}"/>
              </a:ext>
            </a:extLst>
          </p:cNvPr>
          <p:cNvGrpSpPr/>
          <p:nvPr/>
        </p:nvGrpSpPr>
        <p:grpSpPr>
          <a:xfrm>
            <a:off x="1184013" y="5296387"/>
            <a:ext cx="138960" cy="235080"/>
            <a:chOff x="1184013" y="5296387"/>
            <a:chExt cx="138960" cy="235080"/>
          </a:xfrm>
        </p:grpSpPr>
        <mc:AlternateContent xmlns:mc="http://schemas.openxmlformats.org/markup-compatibility/2006" xmlns:p14="http://schemas.microsoft.com/office/powerpoint/2010/main">
          <mc:Choice Requires="p14">
            <p:contentPart p14:bwMode="auto" r:id="rId127">
              <p14:nvContentPartPr>
                <p14:cNvPr id="36885" name="Freihand 36884">
                  <a:extLst>
                    <a:ext uri="{FF2B5EF4-FFF2-40B4-BE49-F238E27FC236}">
                      <a16:creationId xmlns:a16="http://schemas.microsoft.com/office/drawing/2014/main" id="{ED51F908-987D-4A01-A130-BE9CCC52612A}"/>
                    </a:ext>
                  </a:extLst>
                </p14:cNvPr>
                <p14:cNvContentPartPr/>
                <p14:nvPr/>
              </p14:nvContentPartPr>
              <p14:xfrm>
                <a:off x="1184013" y="5296387"/>
                <a:ext cx="126000" cy="9360"/>
              </p14:xfrm>
            </p:contentPart>
          </mc:Choice>
          <mc:Fallback xmlns="">
            <p:pic>
              <p:nvPicPr>
                <p:cNvPr id="36885" name="Freihand 36884">
                  <a:extLst>
                    <a:ext uri="{FF2B5EF4-FFF2-40B4-BE49-F238E27FC236}">
                      <a16:creationId xmlns:a16="http://schemas.microsoft.com/office/drawing/2014/main" id="{ED51F908-987D-4A01-A130-BE9CCC52612A}"/>
                    </a:ext>
                  </a:extLst>
                </p:cNvPr>
                <p:cNvPicPr/>
                <p:nvPr/>
              </p:nvPicPr>
              <p:blipFill>
                <a:blip r:embed="rId128"/>
                <a:stretch>
                  <a:fillRect/>
                </a:stretch>
              </p:blipFill>
              <p:spPr>
                <a:xfrm>
                  <a:off x="1179693" y="5292067"/>
                  <a:ext cx="134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886" name="Freihand 36885">
                  <a:extLst>
                    <a:ext uri="{FF2B5EF4-FFF2-40B4-BE49-F238E27FC236}">
                      <a16:creationId xmlns:a16="http://schemas.microsoft.com/office/drawing/2014/main" id="{4A6B6416-2C80-45D2-A6E4-CE6F3AE2C3BB}"/>
                    </a:ext>
                  </a:extLst>
                </p14:cNvPr>
                <p14:cNvContentPartPr/>
                <p14:nvPr/>
              </p14:nvContentPartPr>
              <p14:xfrm>
                <a:off x="1217493" y="5325907"/>
                <a:ext cx="94320" cy="6120"/>
              </p14:xfrm>
            </p:contentPart>
          </mc:Choice>
          <mc:Fallback xmlns="">
            <p:pic>
              <p:nvPicPr>
                <p:cNvPr id="36886" name="Freihand 36885">
                  <a:extLst>
                    <a:ext uri="{FF2B5EF4-FFF2-40B4-BE49-F238E27FC236}">
                      <a16:creationId xmlns:a16="http://schemas.microsoft.com/office/drawing/2014/main" id="{4A6B6416-2C80-45D2-A6E4-CE6F3AE2C3BB}"/>
                    </a:ext>
                  </a:extLst>
                </p:cNvPr>
                <p:cNvPicPr/>
                <p:nvPr/>
              </p:nvPicPr>
              <p:blipFill>
                <a:blip r:embed="rId130"/>
                <a:stretch>
                  <a:fillRect/>
                </a:stretch>
              </p:blipFill>
              <p:spPr>
                <a:xfrm>
                  <a:off x="1213173" y="5321587"/>
                  <a:ext cx="10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6887" name="Freihand 36886">
                  <a:extLst>
                    <a:ext uri="{FF2B5EF4-FFF2-40B4-BE49-F238E27FC236}">
                      <a16:creationId xmlns:a16="http://schemas.microsoft.com/office/drawing/2014/main" id="{80BF966D-F6FF-499F-9B16-1C69BDD63AA6}"/>
                    </a:ext>
                  </a:extLst>
                </p14:cNvPr>
                <p14:cNvContentPartPr/>
                <p14:nvPr/>
              </p14:nvContentPartPr>
              <p14:xfrm>
                <a:off x="1205253" y="5452987"/>
                <a:ext cx="72360" cy="78480"/>
              </p14:xfrm>
            </p:contentPart>
          </mc:Choice>
          <mc:Fallback xmlns="">
            <p:pic>
              <p:nvPicPr>
                <p:cNvPr id="36887" name="Freihand 36886">
                  <a:extLst>
                    <a:ext uri="{FF2B5EF4-FFF2-40B4-BE49-F238E27FC236}">
                      <a16:creationId xmlns:a16="http://schemas.microsoft.com/office/drawing/2014/main" id="{80BF966D-F6FF-499F-9B16-1C69BDD63AA6}"/>
                    </a:ext>
                  </a:extLst>
                </p:cNvPr>
                <p:cNvPicPr/>
                <p:nvPr/>
              </p:nvPicPr>
              <p:blipFill>
                <a:blip r:embed="rId132"/>
                <a:stretch>
                  <a:fillRect/>
                </a:stretch>
              </p:blipFill>
              <p:spPr>
                <a:xfrm>
                  <a:off x="1200933" y="5448667"/>
                  <a:ext cx="81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6888" name="Freihand 36887">
                  <a:extLst>
                    <a:ext uri="{FF2B5EF4-FFF2-40B4-BE49-F238E27FC236}">
                      <a16:creationId xmlns:a16="http://schemas.microsoft.com/office/drawing/2014/main" id="{3A10D4DD-9D8C-4A6B-BFAE-4E93F71EE57E}"/>
                    </a:ext>
                  </a:extLst>
                </p14:cNvPr>
                <p14:cNvContentPartPr/>
                <p14:nvPr/>
              </p14:nvContentPartPr>
              <p14:xfrm>
                <a:off x="1209933" y="5402227"/>
                <a:ext cx="113040" cy="21240"/>
              </p14:xfrm>
            </p:contentPart>
          </mc:Choice>
          <mc:Fallback xmlns="">
            <p:pic>
              <p:nvPicPr>
                <p:cNvPr id="36888" name="Freihand 36887">
                  <a:extLst>
                    <a:ext uri="{FF2B5EF4-FFF2-40B4-BE49-F238E27FC236}">
                      <a16:creationId xmlns:a16="http://schemas.microsoft.com/office/drawing/2014/main" id="{3A10D4DD-9D8C-4A6B-BFAE-4E93F71EE57E}"/>
                    </a:ext>
                  </a:extLst>
                </p:cNvPr>
                <p:cNvPicPr/>
                <p:nvPr/>
              </p:nvPicPr>
              <p:blipFill>
                <a:blip r:embed="rId134"/>
                <a:stretch>
                  <a:fillRect/>
                </a:stretch>
              </p:blipFill>
              <p:spPr>
                <a:xfrm>
                  <a:off x="1205613" y="5397907"/>
                  <a:ext cx="121680" cy="29880"/>
                </a:xfrm>
                <a:prstGeom prst="rect">
                  <a:avLst/>
                </a:prstGeom>
              </p:spPr>
            </p:pic>
          </mc:Fallback>
        </mc:AlternateContent>
      </p:grpSp>
      <p:grpSp>
        <p:nvGrpSpPr>
          <p:cNvPr id="36893" name="Gruppieren 36892">
            <a:extLst>
              <a:ext uri="{FF2B5EF4-FFF2-40B4-BE49-F238E27FC236}">
                <a16:creationId xmlns:a16="http://schemas.microsoft.com/office/drawing/2014/main" id="{8B42B425-870A-4FB1-B02D-34393F5ED7B1}"/>
              </a:ext>
            </a:extLst>
          </p:cNvPr>
          <p:cNvGrpSpPr/>
          <p:nvPr/>
        </p:nvGrpSpPr>
        <p:grpSpPr>
          <a:xfrm>
            <a:off x="1882413" y="5251747"/>
            <a:ext cx="807840" cy="561240"/>
            <a:chOff x="1882413" y="5251747"/>
            <a:chExt cx="807840" cy="561240"/>
          </a:xfrm>
        </p:grpSpPr>
        <mc:AlternateContent xmlns:mc="http://schemas.openxmlformats.org/markup-compatibility/2006" xmlns:p14="http://schemas.microsoft.com/office/powerpoint/2010/main">
          <mc:Choice Requires="p14">
            <p:contentPart p14:bwMode="auto" r:id="rId135">
              <p14:nvContentPartPr>
                <p14:cNvPr id="36889" name="Freihand 36888">
                  <a:extLst>
                    <a:ext uri="{FF2B5EF4-FFF2-40B4-BE49-F238E27FC236}">
                      <a16:creationId xmlns:a16="http://schemas.microsoft.com/office/drawing/2014/main" id="{9FA1BBFC-35B6-4716-9985-C7543FFD2AFA}"/>
                    </a:ext>
                  </a:extLst>
                </p14:cNvPr>
                <p14:cNvContentPartPr/>
                <p14:nvPr/>
              </p14:nvContentPartPr>
              <p14:xfrm>
                <a:off x="2162853" y="5251747"/>
                <a:ext cx="527400" cy="29160"/>
              </p14:xfrm>
            </p:contentPart>
          </mc:Choice>
          <mc:Fallback xmlns="">
            <p:pic>
              <p:nvPicPr>
                <p:cNvPr id="36889" name="Freihand 36888">
                  <a:extLst>
                    <a:ext uri="{FF2B5EF4-FFF2-40B4-BE49-F238E27FC236}">
                      <a16:creationId xmlns:a16="http://schemas.microsoft.com/office/drawing/2014/main" id="{9FA1BBFC-35B6-4716-9985-C7543FFD2AFA}"/>
                    </a:ext>
                  </a:extLst>
                </p:cNvPr>
                <p:cNvPicPr/>
                <p:nvPr/>
              </p:nvPicPr>
              <p:blipFill>
                <a:blip r:embed="rId136"/>
                <a:stretch>
                  <a:fillRect/>
                </a:stretch>
              </p:blipFill>
              <p:spPr>
                <a:xfrm>
                  <a:off x="2158533" y="5247427"/>
                  <a:ext cx="536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890" name="Freihand 36889">
                  <a:extLst>
                    <a:ext uri="{FF2B5EF4-FFF2-40B4-BE49-F238E27FC236}">
                      <a16:creationId xmlns:a16="http://schemas.microsoft.com/office/drawing/2014/main" id="{9EDF5211-1EF7-4D08-A614-803156E01602}"/>
                    </a:ext>
                  </a:extLst>
                </p14:cNvPr>
                <p14:cNvContentPartPr/>
                <p14:nvPr/>
              </p14:nvContentPartPr>
              <p14:xfrm>
                <a:off x="2372373" y="5410147"/>
                <a:ext cx="97560" cy="129600"/>
              </p14:xfrm>
            </p:contentPart>
          </mc:Choice>
          <mc:Fallback xmlns="">
            <p:pic>
              <p:nvPicPr>
                <p:cNvPr id="36890" name="Freihand 36889">
                  <a:extLst>
                    <a:ext uri="{FF2B5EF4-FFF2-40B4-BE49-F238E27FC236}">
                      <a16:creationId xmlns:a16="http://schemas.microsoft.com/office/drawing/2014/main" id="{9EDF5211-1EF7-4D08-A614-803156E01602}"/>
                    </a:ext>
                  </a:extLst>
                </p:cNvPr>
                <p:cNvPicPr/>
                <p:nvPr/>
              </p:nvPicPr>
              <p:blipFill>
                <a:blip r:embed="rId138"/>
                <a:stretch>
                  <a:fillRect/>
                </a:stretch>
              </p:blipFill>
              <p:spPr>
                <a:xfrm>
                  <a:off x="2368053" y="5405827"/>
                  <a:ext cx="106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6891" name="Freihand 36890">
                  <a:extLst>
                    <a:ext uri="{FF2B5EF4-FFF2-40B4-BE49-F238E27FC236}">
                      <a16:creationId xmlns:a16="http://schemas.microsoft.com/office/drawing/2014/main" id="{633062D7-8EAA-44DB-8AE0-4ADF7561240A}"/>
                    </a:ext>
                  </a:extLst>
                </p14:cNvPr>
                <p14:cNvContentPartPr/>
                <p14:nvPr/>
              </p14:nvContentPartPr>
              <p14:xfrm>
                <a:off x="2407653" y="5378107"/>
                <a:ext cx="107640" cy="17640"/>
              </p14:xfrm>
            </p:contentPart>
          </mc:Choice>
          <mc:Fallback xmlns="">
            <p:pic>
              <p:nvPicPr>
                <p:cNvPr id="36891" name="Freihand 36890">
                  <a:extLst>
                    <a:ext uri="{FF2B5EF4-FFF2-40B4-BE49-F238E27FC236}">
                      <a16:creationId xmlns:a16="http://schemas.microsoft.com/office/drawing/2014/main" id="{633062D7-8EAA-44DB-8AE0-4ADF7561240A}"/>
                    </a:ext>
                  </a:extLst>
                </p:cNvPr>
                <p:cNvPicPr/>
                <p:nvPr/>
              </p:nvPicPr>
              <p:blipFill>
                <a:blip r:embed="rId140"/>
                <a:stretch>
                  <a:fillRect/>
                </a:stretch>
              </p:blipFill>
              <p:spPr>
                <a:xfrm>
                  <a:off x="2403333" y="5373787"/>
                  <a:ext cx="116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6892" name="Freihand 36891">
                  <a:extLst>
                    <a:ext uri="{FF2B5EF4-FFF2-40B4-BE49-F238E27FC236}">
                      <a16:creationId xmlns:a16="http://schemas.microsoft.com/office/drawing/2014/main" id="{2BE0ADAE-C328-4875-9FBA-F0A97853B415}"/>
                    </a:ext>
                  </a:extLst>
                </p14:cNvPr>
                <p14:cNvContentPartPr/>
                <p14:nvPr/>
              </p14:nvContentPartPr>
              <p14:xfrm>
                <a:off x="1882413" y="5564227"/>
                <a:ext cx="289800" cy="248760"/>
              </p14:xfrm>
            </p:contentPart>
          </mc:Choice>
          <mc:Fallback xmlns="">
            <p:pic>
              <p:nvPicPr>
                <p:cNvPr id="36892" name="Freihand 36891">
                  <a:extLst>
                    <a:ext uri="{FF2B5EF4-FFF2-40B4-BE49-F238E27FC236}">
                      <a16:creationId xmlns:a16="http://schemas.microsoft.com/office/drawing/2014/main" id="{2BE0ADAE-C328-4875-9FBA-F0A97853B415}"/>
                    </a:ext>
                  </a:extLst>
                </p:cNvPr>
                <p:cNvPicPr/>
                <p:nvPr/>
              </p:nvPicPr>
              <p:blipFill>
                <a:blip r:embed="rId142"/>
                <a:stretch>
                  <a:fillRect/>
                </a:stretch>
              </p:blipFill>
              <p:spPr>
                <a:xfrm>
                  <a:off x="1878093" y="5559907"/>
                  <a:ext cx="298440" cy="25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36899" name="Freihand 36898">
                <a:extLst>
                  <a:ext uri="{FF2B5EF4-FFF2-40B4-BE49-F238E27FC236}">
                    <a16:creationId xmlns:a16="http://schemas.microsoft.com/office/drawing/2014/main" id="{E3EA6ACF-8B68-4D54-8E47-76D617CB3EF4}"/>
                  </a:ext>
                </a:extLst>
              </p14:cNvPr>
              <p14:cNvContentPartPr/>
              <p14:nvPr/>
            </p14:nvContentPartPr>
            <p14:xfrm>
              <a:off x="5044653" y="3361027"/>
              <a:ext cx="142200" cy="131400"/>
            </p14:xfrm>
          </p:contentPart>
        </mc:Choice>
        <mc:Fallback xmlns="">
          <p:pic>
            <p:nvPicPr>
              <p:cNvPr id="36899" name="Freihand 36898">
                <a:extLst>
                  <a:ext uri="{FF2B5EF4-FFF2-40B4-BE49-F238E27FC236}">
                    <a16:creationId xmlns:a16="http://schemas.microsoft.com/office/drawing/2014/main" id="{E3EA6ACF-8B68-4D54-8E47-76D617CB3EF4}"/>
                  </a:ext>
                </a:extLst>
              </p:cNvPr>
              <p:cNvPicPr/>
              <p:nvPr/>
            </p:nvPicPr>
            <p:blipFill>
              <a:blip r:embed="rId144"/>
              <a:stretch>
                <a:fillRect/>
              </a:stretch>
            </p:blipFill>
            <p:spPr>
              <a:xfrm>
                <a:off x="5040333" y="3356707"/>
                <a:ext cx="150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6902" name="Freihand 36901">
                <a:extLst>
                  <a:ext uri="{FF2B5EF4-FFF2-40B4-BE49-F238E27FC236}">
                    <a16:creationId xmlns:a16="http://schemas.microsoft.com/office/drawing/2014/main" id="{9BAE8D4D-5B35-4F9A-9682-0DE8A855D0D6}"/>
                  </a:ext>
                </a:extLst>
              </p14:cNvPr>
              <p14:cNvContentPartPr/>
              <p14:nvPr/>
            </p14:nvContentPartPr>
            <p14:xfrm>
              <a:off x="6933213" y="3235747"/>
              <a:ext cx="160920" cy="163080"/>
            </p14:xfrm>
          </p:contentPart>
        </mc:Choice>
        <mc:Fallback xmlns="">
          <p:pic>
            <p:nvPicPr>
              <p:cNvPr id="36902" name="Freihand 36901">
                <a:extLst>
                  <a:ext uri="{FF2B5EF4-FFF2-40B4-BE49-F238E27FC236}">
                    <a16:creationId xmlns:a16="http://schemas.microsoft.com/office/drawing/2014/main" id="{9BAE8D4D-5B35-4F9A-9682-0DE8A855D0D6}"/>
                  </a:ext>
                </a:extLst>
              </p:cNvPr>
              <p:cNvPicPr/>
              <p:nvPr/>
            </p:nvPicPr>
            <p:blipFill>
              <a:blip r:embed="rId146"/>
              <a:stretch>
                <a:fillRect/>
              </a:stretch>
            </p:blipFill>
            <p:spPr>
              <a:xfrm>
                <a:off x="6928893" y="3231427"/>
                <a:ext cx="169560" cy="171720"/>
              </a:xfrm>
              <a:prstGeom prst="rect">
                <a:avLst/>
              </a:prstGeom>
            </p:spPr>
          </p:pic>
        </mc:Fallback>
      </mc:AlternateContent>
      <p:grpSp>
        <p:nvGrpSpPr>
          <p:cNvPr id="36906" name="Gruppieren 36905">
            <a:extLst>
              <a:ext uri="{FF2B5EF4-FFF2-40B4-BE49-F238E27FC236}">
                <a16:creationId xmlns:a16="http://schemas.microsoft.com/office/drawing/2014/main" id="{4EB9909A-B66E-4269-BAD0-1C18A01F54CB}"/>
              </a:ext>
            </a:extLst>
          </p:cNvPr>
          <p:cNvGrpSpPr/>
          <p:nvPr/>
        </p:nvGrpSpPr>
        <p:grpSpPr>
          <a:xfrm>
            <a:off x="5676813" y="2917507"/>
            <a:ext cx="896040" cy="482760"/>
            <a:chOff x="5676813" y="2917507"/>
            <a:chExt cx="896040" cy="482760"/>
          </a:xfrm>
        </p:grpSpPr>
        <mc:AlternateContent xmlns:mc="http://schemas.openxmlformats.org/markup-compatibility/2006" xmlns:p14="http://schemas.microsoft.com/office/powerpoint/2010/main">
          <mc:Choice Requires="p14">
            <p:contentPart p14:bwMode="auto" r:id="rId147">
              <p14:nvContentPartPr>
                <p14:cNvPr id="36900" name="Freihand 36899">
                  <a:extLst>
                    <a:ext uri="{FF2B5EF4-FFF2-40B4-BE49-F238E27FC236}">
                      <a16:creationId xmlns:a16="http://schemas.microsoft.com/office/drawing/2014/main" id="{2794A8F1-2597-4FF3-BF6D-596993923DAE}"/>
                    </a:ext>
                  </a:extLst>
                </p14:cNvPr>
                <p14:cNvContentPartPr/>
                <p14:nvPr/>
              </p14:nvContentPartPr>
              <p14:xfrm>
                <a:off x="5676813" y="3342307"/>
                <a:ext cx="802800" cy="57960"/>
              </p14:xfrm>
            </p:contentPart>
          </mc:Choice>
          <mc:Fallback xmlns="">
            <p:pic>
              <p:nvPicPr>
                <p:cNvPr id="36900" name="Freihand 36899">
                  <a:extLst>
                    <a:ext uri="{FF2B5EF4-FFF2-40B4-BE49-F238E27FC236}">
                      <a16:creationId xmlns:a16="http://schemas.microsoft.com/office/drawing/2014/main" id="{2794A8F1-2597-4FF3-BF6D-596993923DAE}"/>
                    </a:ext>
                  </a:extLst>
                </p:cNvPr>
                <p:cNvPicPr/>
                <p:nvPr/>
              </p:nvPicPr>
              <p:blipFill>
                <a:blip r:embed="rId148"/>
                <a:stretch>
                  <a:fillRect/>
                </a:stretch>
              </p:blipFill>
              <p:spPr>
                <a:xfrm>
                  <a:off x="5672493" y="3337987"/>
                  <a:ext cx="811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6901" name="Freihand 36900">
                  <a:extLst>
                    <a:ext uri="{FF2B5EF4-FFF2-40B4-BE49-F238E27FC236}">
                      <a16:creationId xmlns:a16="http://schemas.microsoft.com/office/drawing/2014/main" id="{6405B0C2-AC9F-4300-A5C2-4E91AAFE3A45}"/>
                    </a:ext>
                  </a:extLst>
                </p14:cNvPr>
                <p14:cNvContentPartPr/>
                <p14:nvPr/>
              </p14:nvContentPartPr>
              <p14:xfrm>
                <a:off x="6463053" y="3273187"/>
                <a:ext cx="109800" cy="124200"/>
              </p14:xfrm>
            </p:contentPart>
          </mc:Choice>
          <mc:Fallback xmlns="">
            <p:pic>
              <p:nvPicPr>
                <p:cNvPr id="36901" name="Freihand 36900">
                  <a:extLst>
                    <a:ext uri="{FF2B5EF4-FFF2-40B4-BE49-F238E27FC236}">
                      <a16:creationId xmlns:a16="http://schemas.microsoft.com/office/drawing/2014/main" id="{6405B0C2-AC9F-4300-A5C2-4E91AAFE3A45}"/>
                    </a:ext>
                  </a:extLst>
                </p:cNvPr>
                <p:cNvPicPr/>
                <p:nvPr/>
              </p:nvPicPr>
              <p:blipFill>
                <a:blip r:embed="rId150"/>
                <a:stretch>
                  <a:fillRect/>
                </a:stretch>
              </p:blipFill>
              <p:spPr>
                <a:xfrm>
                  <a:off x="6458733" y="3268867"/>
                  <a:ext cx="118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6904" name="Freihand 36903">
                  <a:extLst>
                    <a:ext uri="{FF2B5EF4-FFF2-40B4-BE49-F238E27FC236}">
                      <a16:creationId xmlns:a16="http://schemas.microsoft.com/office/drawing/2014/main" id="{852ADAE8-7D80-4D40-9D37-1937B1688229}"/>
                    </a:ext>
                  </a:extLst>
                </p14:cNvPr>
                <p14:cNvContentPartPr/>
                <p14:nvPr/>
              </p14:nvContentPartPr>
              <p14:xfrm>
                <a:off x="6013413" y="3031627"/>
                <a:ext cx="128520" cy="206280"/>
              </p14:xfrm>
            </p:contentPart>
          </mc:Choice>
          <mc:Fallback xmlns="">
            <p:pic>
              <p:nvPicPr>
                <p:cNvPr id="36904" name="Freihand 36903">
                  <a:extLst>
                    <a:ext uri="{FF2B5EF4-FFF2-40B4-BE49-F238E27FC236}">
                      <a16:creationId xmlns:a16="http://schemas.microsoft.com/office/drawing/2014/main" id="{852ADAE8-7D80-4D40-9D37-1937B1688229}"/>
                    </a:ext>
                  </a:extLst>
                </p:cNvPr>
                <p:cNvPicPr/>
                <p:nvPr/>
              </p:nvPicPr>
              <p:blipFill>
                <a:blip r:embed="rId152"/>
                <a:stretch>
                  <a:fillRect/>
                </a:stretch>
              </p:blipFill>
              <p:spPr>
                <a:xfrm>
                  <a:off x="6009093" y="3027307"/>
                  <a:ext cx="1371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6905" name="Freihand 36904">
                  <a:extLst>
                    <a:ext uri="{FF2B5EF4-FFF2-40B4-BE49-F238E27FC236}">
                      <a16:creationId xmlns:a16="http://schemas.microsoft.com/office/drawing/2014/main" id="{87BD7EB0-08D3-4491-9B65-0CFDC17B660D}"/>
                    </a:ext>
                  </a:extLst>
                </p14:cNvPr>
                <p14:cNvContentPartPr/>
                <p14:nvPr/>
              </p14:nvContentPartPr>
              <p14:xfrm>
                <a:off x="5855373" y="2917507"/>
                <a:ext cx="463680" cy="482400"/>
              </p14:xfrm>
            </p:contentPart>
          </mc:Choice>
          <mc:Fallback xmlns="">
            <p:pic>
              <p:nvPicPr>
                <p:cNvPr id="36905" name="Freihand 36904">
                  <a:extLst>
                    <a:ext uri="{FF2B5EF4-FFF2-40B4-BE49-F238E27FC236}">
                      <a16:creationId xmlns:a16="http://schemas.microsoft.com/office/drawing/2014/main" id="{87BD7EB0-08D3-4491-9B65-0CFDC17B660D}"/>
                    </a:ext>
                  </a:extLst>
                </p:cNvPr>
                <p:cNvPicPr/>
                <p:nvPr/>
              </p:nvPicPr>
              <p:blipFill>
                <a:blip r:embed="rId154"/>
                <a:stretch>
                  <a:fillRect/>
                </a:stretch>
              </p:blipFill>
              <p:spPr>
                <a:xfrm>
                  <a:off x="5851053" y="2913187"/>
                  <a:ext cx="472320" cy="491040"/>
                </a:xfrm>
                <a:prstGeom prst="rect">
                  <a:avLst/>
                </a:prstGeom>
              </p:spPr>
            </p:pic>
          </mc:Fallback>
        </mc:AlternateContent>
      </p:grpSp>
      <p:grpSp>
        <p:nvGrpSpPr>
          <p:cNvPr id="36918" name="Gruppieren 36917">
            <a:extLst>
              <a:ext uri="{FF2B5EF4-FFF2-40B4-BE49-F238E27FC236}">
                <a16:creationId xmlns:a16="http://schemas.microsoft.com/office/drawing/2014/main" id="{119A2714-E788-4522-9CA7-244B7CBAF1D5}"/>
              </a:ext>
            </a:extLst>
          </p:cNvPr>
          <p:cNvGrpSpPr/>
          <p:nvPr/>
        </p:nvGrpSpPr>
        <p:grpSpPr>
          <a:xfrm>
            <a:off x="7025373" y="5066707"/>
            <a:ext cx="942480" cy="168120"/>
            <a:chOff x="7025373" y="5066707"/>
            <a:chExt cx="942480" cy="168120"/>
          </a:xfrm>
        </p:grpSpPr>
        <mc:AlternateContent xmlns:mc="http://schemas.openxmlformats.org/markup-compatibility/2006" xmlns:p14="http://schemas.microsoft.com/office/powerpoint/2010/main">
          <mc:Choice Requires="p14">
            <p:contentPart p14:bwMode="auto" r:id="rId155">
              <p14:nvContentPartPr>
                <p14:cNvPr id="36897" name="Freihand 36896">
                  <a:extLst>
                    <a:ext uri="{FF2B5EF4-FFF2-40B4-BE49-F238E27FC236}">
                      <a16:creationId xmlns:a16="http://schemas.microsoft.com/office/drawing/2014/main" id="{E3C7ADE1-D4A3-4681-BAA3-F650B73CB187}"/>
                    </a:ext>
                  </a:extLst>
                </p14:cNvPr>
                <p14:cNvContentPartPr/>
                <p14:nvPr/>
              </p14:nvContentPartPr>
              <p14:xfrm>
                <a:off x="7025373" y="5066707"/>
                <a:ext cx="145440" cy="127080"/>
              </p14:xfrm>
            </p:contentPart>
          </mc:Choice>
          <mc:Fallback xmlns="">
            <p:pic>
              <p:nvPicPr>
                <p:cNvPr id="36897" name="Freihand 36896">
                  <a:extLst>
                    <a:ext uri="{FF2B5EF4-FFF2-40B4-BE49-F238E27FC236}">
                      <a16:creationId xmlns:a16="http://schemas.microsoft.com/office/drawing/2014/main" id="{E3C7ADE1-D4A3-4681-BAA3-F650B73CB187}"/>
                    </a:ext>
                  </a:extLst>
                </p:cNvPr>
                <p:cNvPicPr/>
                <p:nvPr/>
              </p:nvPicPr>
              <p:blipFill>
                <a:blip r:embed="rId156"/>
                <a:stretch>
                  <a:fillRect/>
                </a:stretch>
              </p:blipFill>
              <p:spPr>
                <a:xfrm>
                  <a:off x="7021053" y="5062387"/>
                  <a:ext cx="154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6898" name="Freihand 36897">
                  <a:extLst>
                    <a:ext uri="{FF2B5EF4-FFF2-40B4-BE49-F238E27FC236}">
                      <a16:creationId xmlns:a16="http://schemas.microsoft.com/office/drawing/2014/main" id="{2CEC2CE3-78E5-42B1-AFC4-C6E524F4D9EB}"/>
                    </a:ext>
                  </a:extLst>
                </p14:cNvPr>
                <p14:cNvContentPartPr/>
                <p14:nvPr/>
              </p14:nvContentPartPr>
              <p14:xfrm>
                <a:off x="7772733" y="5076067"/>
                <a:ext cx="195120" cy="158760"/>
              </p14:xfrm>
            </p:contentPart>
          </mc:Choice>
          <mc:Fallback xmlns="">
            <p:pic>
              <p:nvPicPr>
                <p:cNvPr id="36898" name="Freihand 36897">
                  <a:extLst>
                    <a:ext uri="{FF2B5EF4-FFF2-40B4-BE49-F238E27FC236}">
                      <a16:creationId xmlns:a16="http://schemas.microsoft.com/office/drawing/2014/main" id="{2CEC2CE3-78E5-42B1-AFC4-C6E524F4D9EB}"/>
                    </a:ext>
                  </a:extLst>
                </p:cNvPr>
                <p:cNvPicPr/>
                <p:nvPr/>
              </p:nvPicPr>
              <p:blipFill>
                <a:blip r:embed="rId158"/>
                <a:stretch>
                  <a:fillRect/>
                </a:stretch>
              </p:blipFill>
              <p:spPr>
                <a:xfrm>
                  <a:off x="7768413" y="5071747"/>
                  <a:ext cx="203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6910" name="Freihand 36909">
                  <a:extLst>
                    <a:ext uri="{FF2B5EF4-FFF2-40B4-BE49-F238E27FC236}">
                      <a16:creationId xmlns:a16="http://schemas.microsoft.com/office/drawing/2014/main" id="{867E0C82-0DAE-435D-8475-68900C6AA0E3}"/>
                    </a:ext>
                  </a:extLst>
                </p14:cNvPr>
                <p14:cNvContentPartPr/>
                <p14:nvPr/>
              </p14:nvContentPartPr>
              <p14:xfrm>
                <a:off x="7274853" y="5090107"/>
                <a:ext cx="13680" cy="107280"/>
              </p14:xfrm>
            </p:contentPart>
          </mc:Choice>
          <mc:Fallback xmlns="">
            <p:pic>
              <p:nvPicPr>
                <p:cNvPr id="36910" name="Freihand 36909">
                  <a:extLst>
                    <a:ext uri="{FF2B5EF4-FFF2-40B4-BE49-F238E27FC236}">
                      <a16:creationId xmlns:a16="http://schemas.microsoft.com/office/drawing/2014/main" id="{867E0C82-0DAE-435D-8475-68900C6AA0E3}"/>
                    </a:ext>
                  </a:extLst>
                </p:cNvPr>
                <p:cNvPicPr/>
                <p:nvPr/>
              </p:nvPicPr>
              <p:blipFill>
                <a:blip r:embed="rId160"/>
                <a:stretch>
                  <a:fillRect/>
                </a:stretch>
              </p:blipFill>
              <p:spPr>
                <a:xfrm>
                  <a:off x="7270533" y="5085787"/>
                  <a:ext cx="22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6911" name="Freihand 36910">
                  <a:extLst>
                    <a:ext uri="{FF2B5EF4-FFF2-40B4-BE49-F238E27FC236}">
                      <a16:creationId xmlns:a16="http://schemas.microsoft.com/office/drawing/2014/main" id="{EF4C68E3-733E-44E9-8F19-26607C89E238}"/>
                    </a:ext>
                  </a:extLst>
                </p14:cNvPr>
                <p14:cNvContentPartPr/>
                <p14:nvPr/>
              </p14:nvContentPartPr>
              <p14:xfrm>
                <a:off x="7259013" y="5126107"/>
                <a:ext cx="68040" cy="17640"/>
              </p14:xfrm>
            </p:contentPart>
          </mc:Choice>
          <mc:Fallback xmlns="">
            <p:pic>
              <p:nvPicPr>
                <p:cNvPr id="36911" name="Freihand 36910">
                  <a:extLst>
                    <a:ext uri="{FF2B5EF4-FFF2-40B4-BE49-F238E27FC236}">
                      <a16:creationId xmlns:a16="http://schemas.microsoft.com/office/drawing/2014/main" id="{EF4C68E3-733E-44E9-8F19-26607C89E238}"/>
                    </a:ext>
                  </a:extLst>
                </p:cNvPr>
                <p:cNvPicPr/>
                <p:nvPr/>
              </p:nvPicPr>
              <p:blipFill>
                <a:blip r:embed="rId162"/>
                <a:stretch>
                  <a:fillRect/>
                </a:stretch>
              </p:blipFill>
              <p:spPr>
                <a:xfrm>
                  <a:off x="7254693" y="5121787"/>
                  <a:ext cx="76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6912" name="Freihand 36911">
                  <a:extLst>
                    <a:ext uri="{FF2B5EF4-FFF2-40B4-BE49-F238E27FC236}">
                      <a16:creationId xmlns:a16="http://schemas.microsoft.com/office/drawing/2014/main" id="{1267FF82-BC4A-49AE-AFE9-E5339830CD5C}"/>
                    </a:ext>
                  </a:extLst>
                </p14:cNvPr>
                <p14:cNvContentPartPr/>
                <p14:nvPr/>
              </p14:nvContentPartPr>
              <p14:xfrm>
                <a:off x="7328853" y="5096587"/>
                <a:ext cx="69120" cy="93600"/>
              </p14:xfrm>
            </p:contentPart>
          </mc:Choice>
          <mc:Fallback xmlns="">
            <p:pic>
              <p:nvPicPr>
                <p:cNvPr id="36912" name="Freihand 36911">
                  <a:extLst>
                    <a:ext uri="{FF2B5EF4-FFF2-40B4-BE49-F238E27FC236}">
                      <a16:creationId xmlns:a16="http://schemas.microsoft.com/office/drawing/2014/main" id="{1267FF82-BC4A-49AE-AFE9-E5339830CD5C}"/>
                    </a:ext>
                  </a:extLst>
                </p:cNvPr>
                <p:cNvPicPr/>
                <p:nvPr/>
              </p:nvPicPr>
              <p:blipFill>
                <a:blip r:embed="rId164"/>
                <a:stretch>
                  <a:fillRect/>
                </a:stretch>
              </p:blipFill>
              <p:spPr>
                <a:xfrm>
                  <a:off x="7324533" y="5092267"/>
                  <a:ext cx="77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6913" name="Freihand 36912">
                  <a:extLst>
                    <a:ext uri="{FF2B5EF4-FFF2-40B4-BE49-F238E27FC236}">
                      <a16:creationId xmlns:a16="http://schemas.microsoft.com/office/drawing/2014/main" id="{C9DB414C-6D99-44ED-94B9-C161BA90D016}"/>
                    </a:ext>
                  </a:extLst>
                </p14:cNvPr>
                <p14:cNvContentPartPr/>
                <p14:nvPr/>
              </p14:nvContentPartPr>
              <p14:xfrm>
                <a:off x="7512453" y="5129347"/>
                <a:ext cx="127800" cy="22680"/>
              </p14:xfrm>
            </p:contentPart>
          </mc:Choice>
          <mc:Fallback xmlns="">
            <p:pic>
              <p:nvPicPr>
                <p:cNvPr id="36913" name="Freihand 36912">
                  <a:extLst>
                    <a:ext uri="{FF2B5EF4-FFF2-40B4-BE49-F238E27FC236}">
                      <a16:creationId xmlns:a16="http://schemas.microsoft.com/office/drawing/2014/main" id="{C9DB414C-6D99-44ED-94B9-C161BA90D016}"/>
                    </a:ext>
                  </a:extLst>
                </p:cNvPr>
                <p:cNvPicPr/>
                <p:nvPr/>
              </p:nvPicPr>
              <p:blipFill>
                <a:blip r:embed="rId166"/>
                <a:stretch>
                  <a:fillRect/>
                </a:stretch>
              </p:blipFill>
              <p:spPr>
                <a:xfrm>
                  <a:off x="7508133" y="5125027"/>
                  <a:ext cx="1364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6914" name="Freihand 36913">
                  <a:extLst>
                    <a:ext uri="{FF2B5EF4-FFF2-40B4-BE49-F238E27FC236}">
                      <a16:creationId xmlns:a16="http://schemas.microsoft.com/office/drawing/2014/main" id="{5BC72FA1-3AB9-49DC-86F9-B56F433C20D0}"/>
                    </a:ext>
                  </a:extLst>
                </p14:cNvPr>
                <p14:cNvContentPartPr/>
                <p14:nvPr/>
              </p14:nvContentPartPr>
              <p14:xfrm>
                <a:off x="7531893" y="5169667"/>
                <a:ext cx="103320" cy="24840"/>
              </p14:xfrm>
            </p:contentPart>
          </mc:Choice>
          <mc:Fallback xmlns="">
            <p:pic>
              <p:nvPicPr>
                <p:cNvPr id="36914" name="Freihand 36913">
                  <a:extLst>
                    <a:ext uri="{FF2B5EF4-FFF2-40B4-BE49-F238E27FC236}">
                      <a16:creationId xmlns:a16="http://schemas.microsoft.com/office/drawing/2014/main" id="{5BC72FA1-3AB9-49DC-86F9-B56F433C20D0}"/>
                    </a:ext>
                  </a:extLst>
                </p:cNvPr>
                <p:cNvPicPr/>
                <p:nvPr/>
              </p:nvPicPr>
              <p:blipFill>
                <a:blip r:embed="rId168"/>
                <a:stretch>
                  <a:fillRect/>
                </a:stretch>
              </p:blipFill>
              <p:spPr>
                <a:xfrm>
                  <a:off x="7527573" y="5165347"/>
                  <a:ext cx="111960" cy="33480"/>
                </a:xfrm>
                <a:prstGeom prst="rect">
                  <a:avLst/>
                </a:prstGeom>
              </p:spPr>
            </p:pic>
          </mc:Fallback>
        </mc:AlternateContent>
      </p:grpSp>
      <p:grpSp>
        <p:nvGrpSpPr>
          <p:cNvPr id="36917" name="Gruppieren 36916">
            <a:extLst>
              <a:ext uri="{FF2B5EF4-FFF2-40B4-BE49-F238E27FC236}">
                <a16:creationId xmlns:a16="http://schemas.microsoft.com/office/drawing/2014/main" id="{D1316691-64C9-41FB-B325-AB8E6E23ED84}"/>
              </a:ext>
            </a:extLst>
          </p:cNvPr>
          <p:cNvGrpSpPr/>
          <p:nvPr/>
        </p:nvGrpSpPr>
        <p:grpSpPr>
          <a:xfrm>
            <a:off x="4303773" y="5048347"/>
            <a:ext cx="1332720" cy="171000"/>
            <a:chOff x="4303773" y="5048347"/>
            <a:chExt cx="1332720" cy="171000"/>
          </a:xfrm>
        </p:grpSpPr>
        <mc:AlternateContent xmlns:mc="http://schemas.openxmlformats.org/markup-compatibility/2006" xmlns:p14="http://schemas.microsoft.com/office/powerpoint/2010/main">
          <mc:Choice Requires="p14">
            <p:contentPart p14:bwMode="auto" r:id="rId169">
              <p14:nvContentPartPr>
                <p14:cNvPr id="36895" name="Freihand 36894">
                  <a:extLst>
                    <a:ext uri="{FF2B5EF4-FFF2-40B4-BE49-F238E27FC236}">
                      <a16:creationId xmlns:a16="http://schemas.microsoft.com/office/drawing/2014/main" id="{68A02E1F-763D-4F4E-8624-B19C8894A8C4}"/>
                    </a:ext>
                  </a:extLst>
                </p14:cNvPr>
                <p14:cNvContentPartPr/>
                <p14:nvPr/>
              </p14:nvContentPartPr>
              <p14:xfrm>
                <a:off x="4303773" y="5060587"/>
                <a:ext cx="139320" cy="158760"/>
              </p14:xfrm>
            </p:contentPart>
          </mc:Choice>
          <mc:Fallback xmlns="">
            <p:pic>
              <p:nvPicPr>
                <p:cNvPr id="36895" name="Freihand 36894">
                  <a:extLst>
                    <a:ext uri="{FF2B5EF4-FFF2-40B4-BE49-F238E27FC236}">
                      <a16:creationId xmlns:a16="http://schemas.microsoft.com/office/drawing/2014/main" id="{68A02E1F-763D-4F4E-8624-B19C8894A8C4}"/>
                    </a:ext>
                  </a:extLst>
                </p:cNvPr>
                <p:cNvPicPr/>
                <p:nvPr/>
              </p:nvPicPr>
              <p:blipFill>
                <a:blip r:embed="rId170"/>
                <a:stretch>
                  <a:fillRect/>
                </a:stretch>
              </p:blipFill>
              <p:spPr>
                <a:xfrm>
                  <a:off x="4299453" y="5056267"/>
                  <a:ext cx="147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6896" name="Freihand 36895">
                  <a:extLst>
                    <a:ext uri="{FF2B5EF4-FFF2-40B4-BE49-F238E27FC236}">
                      <a16:creationId xmlns:a16="http://schemas.microsoft.com/office/drawing/2014/main" id="{605A82F6-40AC-401E-A6CA-EBA14ACE5363}"/>
                    </a:ext>
                  </a:extLst>
                </p14:cNvPr>
                <p14:cNvContentPartPr/>
                <p14:nvPr/>
              </p14:nvContentPartPr>
              <p14:xfrm>
                <a:off x="5075253" y="5048347"/>
                <a:ext cx="181800" cy="147600"/>
              </p14:xfrm>
            </p:contentPart>
          </mc:Choice>
          <mc:Fallback xmlns="">
            <p:pic>
              <p:nvPicPr>
                <p:cNvPr id="36896" name="Freihand 36895">
                  <a:extLst>
                    <a:ext uri="{FF2B5EF4-FFF2-40B4-BE49-F238E27FC236}">
                      <a16:creationId xmlns:a16="http://schemas.microsoft.com/office/drawing/2014/main" id="{605A82F6-40AC-401E-A6CA-EBA14ACE5363}"/>
                    </a:ext>
                  </a:extLst>
                </p:cNvPr>
                <p:cNvPicPr/>
                <p:nvPr/>
              </p:nvPicPr>
              <p:blipFill>
                <a:blip r:embed="rId172"/>
                <a:stretch>
                  <a:fillRect/>
                </a:stretch>
              </p:blipFill>
              <p:spPr>
                <a:xfrm>
                  <a:off x="5070933" y="5044027"/>
                  <a:ext cx="190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6907" name="Freihand 36906">
                  <a:extLst>
                    <a:ext uri="{FF2B5EF4-FFF2-40B4-BE49-F238E27FC236}">
                      <a16:creationId xmlns:a16="http://schemas.microsoft.com/office/drawing/2014/main" id="{74F56FF2-999E-403D-9C19-666E71A5E15E}"/>
                    </a:ext>
                  </a:extLst>
                </p14:cNvPr>
                <p14:cNvContentPartPr/>
                <p14:nvPr/>
              </p14:nvContentPartPr>
              <p14:xfrm>
                <a:off x="5442453" y="5076427"/>
                <a:ext cx="10440" cy="92520"/>
              </p14:xfrm>
            </p:contentPart>
          </mc:Choice>
          <mc:Fallback xmlns="">
            <p:pic>
              <p:nvPicPr>
                <p:cNvPr id="36907" name="Freihand 36906">
                  <a:extLst>
                    <a:ext uri="{FF2B5EF4-FFF2-40B4-BE49-F238E27FC236}">
                      <a16:creationId xmlns:a16="http://schemas.microsoft.com/office/drawing/2014/main" id="{74F56FF2-999E-403D-9C19-666E71A5E15E}"/>
                    </a:ext>
                  </a:extLst>
                </p:cNvPr>
                <p:cNvPicPr/>
                <p:nvPr/>
              </p:nvPicPr>
              <p:blipFill>
                <a:blip r:embed="rId174"/>
                <a:stretch>
                  <a:fillRect/>
                </a:stretch>
              </p:blipFill>
              <p:spPr>
                <a:xfrm>
                  <a:off x="5438133" y="5072107"/>
                  <a:ext cx="19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6908" name="Freihand 36907">
                  <a:extLst>
                    <a:ext uri="{FF2B5EF4-FFF2-40B4-BE49-F238E27FC236}">
                      <a16:creationId xmlns:a16="http://schemas.microsoft.com/office/drawing/2014/main" id="{18D1570C-B4D9-4065-A1A5-A139F13B44C7}"/>
                    </a:ext>
                  </a:extLst>
                </p14:cNvPr>
                <p14:cNvContentPartPr/>
                <p14:nvPr/>
              </p14:nvContentPartPr>
              <p14:xfrm>
                <a:off x="5419413" y="5100547"/>
                <a:ext cx="100800" cy="30240"/>
              </p14:xfrm>
            </p:contentPart>
          </mc:Choice>
          <mc:Fallback xmlns="">
            <p:pic>
              <p:nvPicPr>
                <p:cNvPr id="36908" name="Freihand 36907">
                  <a:extLst>
                    <a:ext uri="{FF2B5EF4-FFF2-40B4-BE49-F238E27FC236}">
                      <a16:creationId xmlns:a16="http://schemas.microsoft.com/office/drawing/2014/main" id="{18D1570C-B4D9-4065-A1A5-A139F13B44C7}"/>
                    </a:ext>
                  </a:extLst>
                </p:cNvPr>
                <p:cNvPicPr/>
                <p:nvPr/>
              </p:nvPicPr>
              <p:blipFill>
                <a:blip r:embed="rId176"/>
                <a:stretch>
                  <a:fillRect/>
                </a:stretch>
              </p:blipFill>
              <p:spPr>
                <a:xfrm>
                  <a:off x="5415093" y="5096227"/>
                  <a:ext cx="109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6909" name="Freihand 36908">
                  <a:extLst>
                    <a:ext uri="{FF2B5EF4-FFF2-40B4-BE49-F238E27FC236}">
                      <a16:creationId xmlns:a16="http://schemas.microsoft.com/office/drawing/2014/main" id="{E12AF294-121E-4A0C-AB09-A841C3C76E02}"/>
                    </a:ext>
                  </a:extLst>
                </p14:cNvPr>
                <p14:cNvContentPartPr/>
                <p14:nvPr/>
              </p14:nvContentPartPr>
              <p14:xfrm>
                <a:off x="5550093" y="5057347"/>
                <a:ext cx="86400" cy="88200"/>
              </p14:xfrm>
            </p:contentPart>
          </mc:Choice>
          <mc:Fallback xmlns="">
            <p:pic>
              <p:nvPicPr>
                <p:cNvPr id="36909" name="Freihand 36908">
                  <a:extLst>
                    <a:ext uri="{FF2B5EF4-FFF2-40B4-BE49-F238E27FC236}">
                      <a16:creationId xmlns:a16="http://schemas.microsoft.com/office/drawing/2014/main" id="{E12AF294-121E-4A0C-AB09-A841C3C76E02}"/>
                    </a:ext>
                  </a:extLst>
                </p:cNvPr>
                <p:cNvPicPr/>
                <p:nvPr/>
              </p:nvPicPr>
              <p:blipFill>
                <a:blip r:embed="rId178"/>
                <a:stretch>
                  <a:fillRect/>
                </a:stretch>
              </p:blipFill>
              <p:spPr>
                <a:xfrm>
                  <a:off x="5545773" y="5053027"/>
                  <a:ext cx="95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6915" name="Freihand 36914">
                  <a:extLst>
                    <a:ext uri="{FF2B5EF4-FFF2-40B4-BE49-F238E27FC236}">
                      <a16:creationId xmlns:a16="http://schemas.microsoft.com/office/drawing/2014/main" id="{3F3E82B0-0969-44CA-9865-D2A214C6DF88}"/>
                    </a:ext>
                  </a:extLst>
                </p14:cNvPr>
                <p14:cNvContentPartPr/>
                <p14:nvPr/>
              </p14:nvContentPartPr>
              <p14:xfrm>
                <a:off x="4715613" y="5102347"/>
                <a:ext cx="161280" cy="27720"/>
              </p14:xfrm>
            </p:contentPart>
          </mc:Choice>
          <mc:Fallback xmlns="">
            <p:pic>
              <p:nvPicPr>
                <p:cNvPr id="36915" name="Freihand 36914">
                  <a:extLst>
                    <a:ext uri="{FF2B5EF4-FFF2-40B4-BE49-F238E27FC236}">
                      <a16:creationId xmlns:a16="http://schemas.microsoft.com/office/drawing/2014/main" id="{3F3E82B0-0969-44CA-9865-D2A214C6DF88}"/>
                    </a:ext>
                  </a:extLst>
                </p:cNvPr>
                <p:cNvPicPr/>
                <p:nvPr/>
              </p:nvPicPr>
              <p:blipFill>
                <a:blip r:embed="rId180"/>
                <a:stretch>
                  <a:fillRect/>
                </a:stretch>
              </p:blipFill>
              <p:spPr>
                <a:xfrm>
                  <a:off x="4711293" y="5098027"/>
                  <a:ext cx="169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6916" name="Freihand 36915">
                  <a:extLst>
                    <a:ext uri="{FF2B5EF4-FFF2-40B4-BE49-F238E27FC236}">
                      <a16:creationId xmlns:a16="http://schemas.microsoft.com/office/drawing/2014/main" id="{31924264-DCF6-4183-B45C-8DB04B6FC857}"/>
                    </a:ext>
                  </a:extLst>
                </p14:cNvPr>
                <p14:cNvContentPartPr/>
                <p14:nvPr/>
              </p14:nvContentPartPr>
              <p14:xfrm>
                <a:off x="4748373" y="5143747"/>
                <a:ext cx="167760" cy="31320"/>
              </p14:xfrm>
            </p:contentPart>
          </mc:Choice>
          <mc:Fallback xmlns="">
            <p:pic>
              <p:nvPicPr>
                <p:cNvPr id="36916" name="Freihand 36915">
                  <a:extLst>
                    <a:ext uri="{FF2B5EF4-FFF2-40B4-BE49-F238E27FC236}">
                      <a16:creationId xmlns:a16="http://schemas.microsoft.com/office/drawing/2014/main" id="{31924264-DCF6-4183-B45C-8DB04B6FC857}"/>
                    </a:ext>
                  </a:extLst>
                </p:cNvPr>
                <p:cNvPicPr/>
                <p:nvPr/>
              </p:nvPicPr>
              <p:blipFill>
                <a:blip r:embed="rId182"/>
                <a:stretch>
                  <a:fillRect/>
                </a:stretch>
              </p:blipFill>
              <p:spPr>
                <a:xfrm>
                  <a:off x="4744053" y="5139427"/>
                  <a:ext cx="176400" cy="39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36919" name="Freihand 36918">
                <a:extLst>
                  <a:ext uri="{FF2B5EF4-FFF2-40B4-BE49-F238E27FC236}">
                    <a16:creationId xmlns:a16="http://schemas.microsoft.com/office/drawing/2014/main" id="{F0B16494-9E68-4D15-845C-7DEB82BCE36D}"/>
                  </a:ext>
                </a:extLst>
              </p14:cNvPr>
              <p14:cNvContentPartPr/>
              <p14:nvPr/>
            </p14:nvContentPartPr>
            <p14:xfrm>
              <a:off x="5003973" y="5390347"/>
              <a:ext cx="412560" cy="163080"/>
            </p14:xfrm>
          </p:contentPart>
        </mc:Choice>
        <mc:Fallback xmlns="">
          <p:pic>
            <p:nvPicPr>
              <p:cNvPr id="36919" name="Freihand 36918">
                <a:extLst>
                  <a:ext uri="{FF2B5EF4-FFF2-40B4-BE49-F238E27FC236}">
                    <a16:creationId xmlns:a16="http://schemas.microsoft.com/office/drawing/2014/main" id="{F0B16494-9E68-4D15-845C-7DEB82BCE36D}"/>
                  </a:ext>
                </a:extLst>
              </p:cNvPr>
              <p:cNvPicPr/>
              <p:nvPr/>
            </p:nvPicPr>
            <p:blipFill>
              <a:blip r:embed="rId184"/>
              <a:stretch>
                <a:fillRect/>
              </a:stretch>
            </p:blipFill>
            <p:spPr>
              <a:xfrm>
                <a:off x="4999653" y="5386027"/>
                <a:ext cx="421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6920" name="Freihand 36919">
                <a:extLst>
                  <a:ext uri="{FF2B5EF4-FFF2-40B4-BE49-F238E27FC236}">
                    <a16:creationId xmlns:a16="http://schemas.microsoft.com/office/drawing/2014/main" id="{8EABB349-4FC9-4FDA-9760-C820A513D9F4}"/>
                  </a:ext>
                </a:extLst>
              </p14:cNvPr>
              <p14:cNvContentPartPr/>
              <p14:nvPr/>
            </p14:nvContentPartPr>
            <p14:xfrm>
              <a:off x="7040493" y="5438227"/>
              <a:ext cx="381240" cy="161640"/>
            </p14:xfrm>
          </p:contentPart>
        </mc:Choice>
        <mc:Fallback xmlns="">
          <p:pic>
            <p:nvPicPr>
              <p:cNvPr id="36920" name="Freihand 36919">
                <a:extLst>
                  <a:ext uri="{FF2B5EF4-FFF2-40B4-BE49-F238E27FC236}">
                    <a16:creationId xmlns:a16="http://schemas.microsoft.com/office/drawing/2014/main" id="{8EABB349-4FC9-4FDA-9760-C820A513D9F4}"/>
                  </a:ext>
                </a:extLst>
              </p:cNvPr>
              <p:cNvPicPr/>
              <p:nvPr/>
            </p:nvPicPr>
            <p:blipFill>
              <a:blip r:embed="rId186"/>
              <a:stretch>
                <a:fillRect/>
              </a:stretch>
            </p:blipFill>
            <p:spPr>
              <a:xfrm>
                <a:off x="7036173" y="5433907"/>
                <a:ext cx="389880" cy="170280"/>
              </a:xfrm>
              <a:prstGeom prst="rect">
                <a:avLst/>
              </a:prstGeom>
            </p:spPr>
          </p:pic>
        </mc:Fallback>
      </mc:AlternateContent>
      <p:grpSp>
        <p:nvGrpSpPr>
          <p:cNvPr id="262219" name="Gruppieren 262218">
            <a:extLst>
              <a:ext uri="{FF2B5EF4-FFF2-40B4-BE49-F238E27FC236}">
                <a16:creationId xmlns:a16="http://schemas.microsoft.com/office/drawing/2014/main" id="{10C4B0E7-A0CD-4E58-B2DA-8EFD4017C5D7}"/>
              </a:ext>
            </a:extLst>
          </p:cNvPr>
          <p:cNvGrpSpPr/>
          <p:nvPr/>
        </p:nvGrpSpPr>
        <p:grpSpPr>
          <a:xfrm>
            <a:off x="2693853" y="5967787"/>
            <a:ext cx="746280" cy="321840"/>
            <a:chOff x="2693853" y="5967787"/>
            <a:chExt cx="746280" cy="321840"/>
          </a:xfrm>
        </p:grpSpPr>
        <mc:AlternateContent xmlns:mc="http://schemas.openxmlformats.org/markup-compatibility/2006" xmlns:p14="http://schemas.microsoft.com/office/powerpoint/2010/main">
          <mc:Choice Requires="p14">
            <p:contentPart p14:bwMode="auto" r:id="rId187">
              <p14:nvContentPartPr>
                <p14:cNvPr id="36921" name="Freihand 36920">
                  <a:extLst>
                    <a:ext uri="{FF2B5EF4-FFF2-40B4-BE49-F238E27FC236}">
                      <a16:creationId xmlns:a16="http://schemas.microsoft.com/office/drawing/2014/main" id="{569F237B-17A3-47CA-8CFB-E5AE62F77767}"/>
                    </a:ext>
                  </a:extLst>
                </p14:cNvPr>
                <p14:cNvContentPartPr/>
                <p14:nvPr/>
              </p14:nvContentPartPr>
              <p14:xfrm>
                <a:off x="2693853" y="6007747"/>
                <a:ext cx="313920" cy="281880"/>
              </p14:xfrm>
            </p:contentPart>
          </mc:Choice>
          <mc:Fallback xmlns="">
            <p:pic>
              <p:nvPicPr>
                <p:cNvPr id="36921" name="Freihand 36920">
                  <a:extLst>
                    <a:ext uri="{FF2B5EF4-FFF2-40B4-BE49-F238E27FC236}">
                      <a16:creationId xmlns:a16="http://schemas.microsoft.com/office/drawing/2014/main" id="{569F237B-17A3-47CA-8CFB-E5AE62F77767}"/>
                    </a:ext>
                  </a:extLst>
                </p:cNvPr>
                <p:cNvPicPr/>
                <p:nvPr/>
              </p:nvPicPr>
              <p:blipFill>
                <a:blip r:embed="rId188"/>
                <a:stretch>
                  <a:fillRect/>
                </a:stretch>
              </p:blipFill>
              <p:spPr>
                <a:xfrm>
                  <a:off x="2689533" y="6003427"/>
                  <a:ext cx="3225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6922" name="Freihand 36921">
                  <a:extLst>
                    <a:ext uri="{FF2B5EF4-FFF2-40B4-BE49-F238E27FC236}">
                      <a16:creationId xmlns:a16="http://schemas.microsoft.com/office/drawing/2014/main" id="{07184CDD-533F-4A2F-916A-350C5B01F8B3}"/>
                    </a:ext>
                  </a:extLst>
                </p14:cNvPr>
                <p14:cNvContentPartPr/>
                <p14:nvPr/>
              </p14:nvContentPartPr>
              <p14:xfrm>
                <a:off x="2862693" y="6078667"/>
                <a:ext cx="194760" cy="77400"/>
              </p14:xfrm>
            </p:contentPart>
          </mc:Choice>
          <mc:Fallback xmlns="">
            <p:pic>
              <p:nvPicPr>
                <p:cNvPr id="36922" name="Freihand 36921">
                  <a:extLst>
                    <a:ext uri="{FF2B5EF4-FFF2-40B4-BE49-F238E27FC236}">
                      <a16:creationId xmlns:a16="http://schemas.microsoft.com/office/drawing/2014/main" id="{07184CDD-533F-4A2F-916A-350C5B01F8B3}"/>
                    </a:ext>
                  </a:extLst>
                </p:cNvPr>
                <p:cNvPicPr/>
                <p:nvPr/>
              </p:nvPicPr>
              <p:blipFill>
                <a:blip r:embed="rId190"/>
                <a:stretch>
                  <a:fillRect/>
                </a:stretch>
              </p:blipFill>
              <p:spPr>
                <a:xfrm>
                  <a:off x="2858373" y="6074347"/>
                  <a:ext cx="203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6923" name="Freihand 36922">
                  <a:extLst>
                    <a:ext uri="{FF2B5EF4-FFF2-40B4-BE49-F238E27FC236}">
                      <a16:creationId xmlns:a16="http://schemas.microsoft.com/office/drawing/2014/main" id="{841E281A-204C-429B-9277-2671348CA24F}"/>
                    </a:ext>
                  </a:extLst>
                </p14:cNvPr>
                <p14:cNvContentPartPr/>
                <p14:nvPr/>
              </p14:nvContentPartPr>
              <p14:xfrm>
                <a:off x="3077613" y="5967787"/>
                <a:ext cx="210600" cy="246240"/>
              </p14:xfrm>
            </p:contentPart>
          </mc:Choice>
          <mc:Fallback xmlns="">
            <p:pic>
              <p:nvPicPr>
                <p:cNvPr id="36923" name="Freihand 36922">
                  <a:extLst>
                    <a:ext uri="{FF2B5EF4-FFF2-40B4-BE49-F238E27FC236}">
                      <a16:creationId xmlns:a16="http://schemas.microsoft.com/office/drawing/2014/main" id="{841E281A-204C-429B-9277-2671348CA24F}"/>
                    </a:ext>
                  </a:extLst>
                </p:cNvPr>
                <p:cNvPicPr/>
                <p:nvPr/>
              </p:nvPicPr>
              <p:blipFill>
                <a:blip r:embed="rId192"/>
                <a:stretch>
                  <a:fillRect/>
                </a:stretch>
              </p:blipFill>
              <p:spPr>
                <a:xfrm>
                  <a:off x="3073293" y="5963467"/>
                  <a:ext cx="219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6924" name="Freihand 36923">
                  <a:extLst>
                    <a:ext uri="{FF2B5EF4-FFF2-40B4-BE49-F238E27FC236}">
                      <a16:creationId xmlns:a16="http://schemas.microsoft.com/office/drawing/2014/main" id="{E7F9D967-EFF8-4D03-BE70-E7E477005B8F}"/>
                    </a:ext>
                  </a:extLst>
                </p14:cNvPr>
                <p14:cNvContentPartPr/>
                <p14:nvPr/>
              </p14:nvContentPartPr>
              <p14:xfrm>
                <a:off x="3307653" y="6055987"/>
                <a:ext cx="132480" cy="126720"/>
              </p14:xfrm>
            </p:contentPart>
          </mc:Choice>
          <mc:Fallback xmlns="">
            <p:pic>
              <p:nvPicPr>
                <p:cNvPr id="36924" name="Freihand 36923">
                  <a:extLst>
                    <a:ext uri="{FF2B5EF4-FFF2-40B4-BE49-F238E27FC236}">
                      <a16:creationId xmlns:a16="http://schemas.microsoft.com/office/drawing/2014/main" id="{E7F9D967-EFF8-4D03-BE70-E7E477005B8F}"/>
                    </a:ext>
                  </a:extLst>
                </p:cNvPr>
                <p:cNvPicPr/>
                <p:nvPr/>
              </p:nvPicPr>
              <p:blipFill>
                <a:blip r:embed="rId194"/>
                <a:stretch>
                  <a:fillRect/>
                </a:stretch>
              </p:blipFill>
              <p:spPr>
                <a:xfrm>
                  <a:off x="3303333" y="6051667"/>
                  <a:ext cx="141120" cy="13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5">
            <p14:nvContentPartPr>
              <p14:cNvPr id="36925" name="Freihand 36924">
                <a:extLst>
                  <a:ext uri="{FF2B5EF4-FFF2-40B4-BE49-F238E27FC236}">
                    <a16:creationId xmlns:a16="http://schemas.microsoft.com/office/drawing/2014/main" id="{E47EC7E2-04BA-468C-B766-D898C3FD4E77}"/>
                  </a:ext>
                </a:extLst>
              </p14:cNvPr>
              <p14:cNvContentPartPr/>
              <p14:nvPr/>
            </p14:nvContentPartPr>
            <p14:xfrm>
              <a:off x="3863493" y="5906587"/>
              <a:ext cx="247680" cy="254160"/>
            </p14:xfrm>
          </p:contentPart>
        </mc:Choice>
        <mc:Fallback xmlns="">
          <p:pic>
            <p:nvPicPr>
              <p:cNvPr id="36925" name="Freihand 36924">
                <a:extLst>
                  <a:ext uri="{FF2B5EF4-FFF2-40B4-BE49-F238E27FC236}">
                    <a16:creationId xmlns:a16="http://schemas.microsoft.com/office/drawing/2014/main" id="{E47EC7E2-04BA-468C-B766-D898C3FD4E77}"/>
                  </a:ext>
                </a:extLst>
              </p:cNvPr>
              <p:cNvPicPr/>
              <p:nvPr/>
            </p:nvPicPr>
            <p:blipFill>
              <a:blip r:embed="rId196"/>
              <a:stretch>
                <a:fillRect/>
              </a:stretch>
            </p:blipFill>
            <p:spPr>
              <a:xfrm>
                <a:off x="3859173" y="5902267"/>
                <a:ext cx="2563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6926" name="Freihand 36925">
                <a:extLst>
                  <a:ext uri="{FF2B5EF4-FFF2-40B4-BE49-F238E27FC236}">
                    <a16:creationId xmlns:a16="http://schemas.microsoft.com/office/drawing/2014/main" id="{B15E579B-1EB6-4BD0-8F12-54EAAFA1A5C1}"/>
                  </a:ext>
                </a:extLst>
              </p14:cNvPr>
              <p14:cNvContentPartPr/>
              <p14:nvPr/>
            </p14:nvContentPartPr>
            <p14:xfrm>
              <a:off x="3979773" y="6086227"/>
              <a:ext cx="73800" cy="51120"/>
            </p14:xfrm>
          </p:contentPart>
        </mc:Choice>
        <mc:Fallback xmlns="">
          <p:pic>
            <p:nvPicPr>
              <p:cNvPr id="36926" name="Freihand 36925">
                <a:extLst>
                  <a:ext uri="{FF2B5EF4-FFF2-40B4-BE49-F238E27FC236}">
                    <a16:creationId xmlns:a16="http://schemas.microsoft.com/office/drawing/2014/main" id="{B15E579B-1EB6-4BD0-8F12-54EAAFA1A5C1}"/>
                  </a:ext>
                </a:extLst>
              </p:cNvPr>
              <p:cNvPicPr/>
              <p:nvPr/>
            </p:nvPicPr>
            <p:blipFill>
              <a:blip r:embed="rId198"/>
              <a:stretch>
                <a:fillRect/>
              </a:stretch>
            </p:blipFill>
            <p:spPr>
              <a:xfrm>
                <a:off x="3975453" y="6081907"/>
                <a:ext cx="82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6927" name="Freihand 36926">
                <a:extLst>
                  <a:ext uri="{FF2B5EF4-FFF2-40B4-BE49-F238E27FC236}">
                    <a16:creationId xmlns:a16="http://schemas.microsoft.com/office/drawing/2014/main" id="{DEF4B096-5B07-432E-83CC-D52216EAA018}"/>
                  </a:ext>
                </a:extLst>
              </p14:cNvPr>
              <p14:cNvContentPartPr/>
              <p14:nvPr/>
            </p14:nvContentPartPr>
            <p14:xfrm>
              <a:off x="4138173" y="6066787"/>
              <a:ext cx="260280" cy="70560"/>
            </p14:xfrm>
          </p:contentPart>
        </mc:Choice>
        <mc:Fallback xmlns="">
          <p:pic>
            <p:nvPicPr>
              <p:cNvPr id="36927" name="Freihand 36926">
                <a:extLst>
                  <a:ext uri="{FF2B5EF4-FFF2-40B4-BE49-F238E27FC236}">
                    <a16:creationId xmlns:a16="http://schemas.microsoft.com/office/drawing/2014/main" id="{DEF4B096-5B07-432E-83CC-D52216EAA018}"/>
                  </a:ext>
                </a:extLst>
              </p:cNvPr>
              <p:cNvPicPr/>
              <p:nvPr/>
            </p:nvPicPr>
            <p:blipFill>
              <a:blip r:embed="rId200"/>
              <a:stretch>
                <a:fillRect/>
              </a:stretch>
            </p:blipFill>
            <p:spPr>
              <a:xfrm>
                <a:off x="4133853" y="6062467"/>
                <a:ext cx="268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2208" name="Freihand 262207">
                <a:extLst>
                  <a:ext uri="{FF2B5EF4-FFF2-40B4-BE49-F238E27FC236}">
                    <a16:creationId xmlns:a16="http://schemas.microsoft.com/office/drawing/2014/main" id="{EB247E62-F296-404C-BF96-F80E577A9621}"/>
                  </a:ext>
                </a:extLst>
              </p14:cNvPr>
              <p14:cNvContentPartPr/>
              <p14:nvPr/>
            </p14:nvContentPartPr>
            <p14:xfrm>
              <a:off x="4484853" y="5954107"/>
              <a:ext cx="315000" cy="183240"/>
            </p14:xfrm>
          </p:contentPart>
        </mc:Choice>
        <mc:Fallback xmlns="">
          <p:pic>
            <p:nvPicPr>
              <p:cNvPr id="262208" name="Freihand 262207">
                <a:extLst>
                  <a:ext uri="{FF2B5EF4-FFF2-40B4-BE49-F238E27FC236}">
                    <a16:creationId xmlns:a16="http://schemas.microsoft.com/office/drawing/2014/main" id="{EB247E62-F296-404C-BF96-F80E577A9621}"/>
                  </a:ext>
                </a:extLst>
              </p:cNvPr>
              <p:cNvPicPr/>
              <p:nvPr/>
            </p:nvPicPr>
            <p:blipFill>
              <a:blip r:embed="rId202"/>
              <a:stretch>
                <a:fillRect/>
              </a:stretch>
            </p:blipFill>
            <p:spPr>
              <a:xfrm>
                <a:off x="4480533" y="5949787"/>
                <a:ext cx="3236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2209" name="Freihand 262208">
                <a:extLst>
                  <a:ext uri="{FF2B5EF4-FFF2-40B4-BE49-F238E27FC236}">
                    <a16:creationId xmlns:a16="http://schemas.microsoft.com/office/drawing/2014/main" id="{3F2F11F5-6F56-4F29-9BE0-7248AF25508F}"/>
                  </a:ext>
                </a:extLst>
              </p14:cNvPr>
              <p14:cNvContentPartPr/>
              <p14:nvPr/>
            </p14:nvContentPartPr>
            <p14:xfrm>
              <a:off x="5131773" y="6022147"/>
              <a:ext cx="361800" cy="109080"/>
            </p14:xfrm>
          </p:contentPart>
        </mc:Choice>
        <mc:Fallback xmlns="">
          <p:pic>
            <p:nvPicPr>
              <p:cNvPr id="262209" name="Freihand 262208">
                <a:extLst>
                  <a:ext uri="{FF2B5EF4-FFF2-40B4-BE49-F238E27FC236}">
                    <a16:creationId xmlns:a16="http://schemas.microsoft.com/office/drawing/2014/main" id="{3F2F11F5-6F56-4F29-9BE0-7248AF25508F}"/>
                  </a:ext>
                </a:extLst>
              </p:cNvPr>
              <p:cNvPicPr/>
              <p:nvPr/>
            </p:nvPicPr>
            <p:blipFill>
              <a:blip r:embed="rId204"/>
              <a:stretch>
                <a:fillRect/>
              </a:stretch>
            </p:blipFill>
            <p:spPr>
              <a:xfrm>
                <a:off x="5127453" y="6017827"/>
                <a:ext cx="3704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62210" name="Freihand 262209">
                <a:extLst>
                  <a:ext uri="{FF2B5EF4-FFF2-40B4-BE49-F238E27FC236}">
                    <a16:creationId xmlns:a16="http://schemas.microsoft.com/office/drawing/2014/main" id="{2070FC4B-C85A-4BA3-BE1E-50A0FB9A370D}"/>
                  </a:ext>
                </a:extLst>
              </p14:cNvPr>
              <p14:cNvContentPartPr/>
              <p14:nvPr/>
            </p14:nvContentPartPr>
            <p14:xfrm>
              <a:off x="5560893" y="6009187"/>
              <a:ext cx="106200" cy="108720"/>
            </p14:xfrm>
          </p:contentPart>
        </mc:Choice>
        <mc:Fallback xmlns="">
          <p:pic>
            <p:nvPicPr>
              <p:cNvPr id="262210" name="Freihand 262209">
                <a:extLst>
                  <a:ext uri="{FF2B5EF4-FFF2-40B4-BE49-F238E27FC236}">
                    <a16:creationId xmlns:a16="http://schemas.microsoft.com/office/drawing/2014/main" id="{2070FC4B-C85A-4BA3-BE1E-50A0FB9A370D}"/>
                  </a:ext>
                </a:extLst>
              </p:cNvPr>
              <p:cNvPicPr/>
              <p:nvPr/>
            </p:nvPicPr>
            <p:blipFill>
              <a:blip r:embed="rId206"/>
              <a:stretch>
                <a:fillRect/>
              </a:stretch>
            </p:blipFill>
            <p:spPr>
              <a:xfrm>
                <a:off x="5556573" y="6004867"/>
                <a:ext cx="114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62211" name="Freihand 262210">
                <a:extLst>
                  <a:ext uri="{FF2B5EF4-FFF2-40B4-BE49-F238E27FC236}">
                    <a16:creationId xmlns:a16="http://schemas.microsoft.com/office/drawing/2014/main" id="{A00F10F8-6D23-4942-8E11-15BEC32A5F95}"/>
                  </a:ext>
                </a:extLst>
              </p14:cNvPr>
              <p14:cNvContentPartPr/>
              <p14:nvPr/>
            </p14:nvContentPartPr>
            <p14:xfrm>
              <a:off x="5685093" y="5984707"/>
              <a:ext cx="117000" cy="118080"/>
            </p14:xfrm>
          </p:contentPart>
        </mc:Choice>
        <mc:Fallback xmlns="">
          <p:pic>
            <p:nvPicPr>
              <p:cNvPr id="262211" name="Freihand 262210">
                <a:extLst>
                  <a:ext uri="{FF2B5EF4-FFF2-40B4-BE49-F238E27FC236}">
                    <a16:creationId xmlns:a16="http://schemas.microsoft.com/office/drawing/2014/main" id="{A00F10F8-6D23-4942-8E11-15BEC32A5F95}"/>
                  </a:ext>
                </a:extLst>
              </p:cNvPr>
              <p:cNvPicPr/>
              <p:nvPr/>
            </p:nvPicPr>
            <p:blipFill>
              <a:blip r:embed="rId208"/>
              <a:stretch>
                <a:fillRect/>
              </a:stretch>
            </p:blipFill>
            <p:spPr>
              <a:xfrm>
                <a:off x="5680773" y="5980387"/>
                <a:ext cx="125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62212" name="Freihand 262211">
                <a:extLst>
                  <a:ext uri="{FF2B5EF4-FFF2-40B4-BE49-F238E27FC236}">
                    <a16:creationId xmlns:a16="http://schemas.microsoft.com/office/drawing/2014/main" id="{ACD60883-D7D6-4FAB-8332-7BAF5A930C9C}"/>
                  </a:ext>
                </a:extLst>
              </p14:cNvPr>
              <p14:cNvContentPartPr/>
              <p14:nvPr/>
            </p14:nvContentPartPr>
            <p14:xfrm>
              <a:off x="5819373" y="6003427"/>
              <a:ext cx="191520" cy="59760"/>
            </p14:xfrm>
          </p:contentPart>
        </mc:Choice>
        <mc:Fallback xmlns="">
          <p:pic>
            <p:nvPicPr>
              <p:cNvPr id="262212" name="Freihand 262211">
                <a:extLst>
                  <a:ext uri="{FF2B5EF4-FFF2-40B4-BE49-F238E27FC236}">
                    <a16:creationId xmlns:a16="http://schemas.microsoft.com/office/drawing/2014/main" id="{ACD60883-D7D6-4FAB-8332-7BAF5A930C9C}"/>
                  </a:ext>
                </a:extLst>
              </p:cNvPr>
              <p:cNvPicPr/>
              <p:nvPr/>
            </p:nvPicPr>
            <p:blipFill>
              <a:blip r:embed="rId210"/>
              <a:stretch>
                <a:fillRect/>
              </a:stretch>
            </p:blipFill>
            <p:spPr>
              <a:xfrm>
                <a:off x="5815053" y="5999107"/>
                <a:ext cx="2001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62213" name="Freihand 262212">
                <a:extLst>
                  <a:ext uri="{FF2B5EF4-FFF2-40B4-BE49-F238E27FC236}">
                    <a16:creationId xmlns:a16="http://schemas.microsoft.com/office/drawing/2014/main" id="{B61910FD-0F14-47E4-9200-32E29C7595BC}"/>
                  </a:ext>
                </a:extLst>
              </p14:cNvPr>
              <p14:cNvContentPartPr/>
              <p14:nvPr/>
            </p14:nvContentPartPr>
            <p14:xfrm>
              <a:off x="5522373" y="5865547"/>
              <a:ext cx="162360" cy="44280"/>
            </p14:xfrm>
          </p:contentPart>
        </mc:Choice>
        <mc:Fallback xmlns="">
          <p:pic>
            <p:nvPicPr>
              <p:cNvPr id="262213" name="Freihand 262212">
                <a:extLst>
                  <a:ext uri="{FF2B5EF4-FFF2-40B4-BE49-F238E27FC236}">
                    <a16:creationId xmlns:a16="http://schemas.microsoft.com/office/drawing/2014/main" id="{B61910FD-0F14-47E4-9200-32E29C7595BC}"/>
                  </a:ext>
                </a:extLst>
              </p:cNvPr>
              <p:cNvPicPr/>
              <p:nvPr/>
            </p:nvPicPr>
            <p:blipFill>
              <a:blip r:embed="rId212"/>
              <a:stretch>
                <a:fillRect/>
              </a:stretch>
            </p:blipFill>
            <p:spPr>
              <a:xfrm>
                <a:off x="5518053" y="5861227"/>
                <a:ext cx="171000" cy="52920"/>
              </a:xfrm>
              <a:prstGeom prst="rect">
                <a:avLst/>
              </a:prstGeom>
            </p:spPr>
          </p:pic>
        </mc:Fallback>
      </mc:AlternateContent>
      <p:grpSp>
        <p:nvGrpSpPr>
          <p:cNvPr id="262234" name="Gruppieren 262233">
            <a:extLst>
              <a:ext uri="{FF2B5EF4-FFF2-40B4-BE49-F238E27FC236}">
                <a16:creationId xmlns:a16="http://schemas.microsoft.com/office/drawing/2014/main" id="{DFDA22A6-5001-488C-AADF-A615296E60D7}"/>
              </a:ext>
            </a:extLst>
          </p:cNvPr>
          <p:cNvGrpSpPr/>
          <p:nvPr/>
        </p:nvGrpSpPr>
        <p:grpSpPr>
          <a:xfrm>
            <a:off x="6302133" y="5806507"/>
            <a:ext cx="1931760" cy="514080"/>
            <a:chOff x="6302133" y="5806507"/>
            <a:chExt cx="1931760" cy="514080"/>
          </a:xfrm>
        </p:grpSpPr>
        <mc:AlternateContent xmlns:mc="http://schemas.openxmlformats.org/markup-compatibility/2006" xmlns:p14="http://schemas.microsoft.com/office/powerpoint/2010/main">
          <mc:Choice Requires="p14">
            <p:contentPart p14:bwMode="auto" r:id="rId213">
              <p14:nvContentPartPr>
                <p14:cNvPr id="262214" name="Freihand 262213">
                  <a:extLst>
                    <a:ext uri="{FF2B5EF4-FFF2-40B4-BE49-F238E27FC236}">
                      <a16:creationId xmlns:a16="http://schemas.microsoft.com/office/drawing/2014/main" id="{A46F8604-AC7A-446B-912F-2BB68AD47AD4}"/>
                    </a:ext>
                  </a:extLst>
                </p14:cNvPr>
                <p14:cNvContentPartPr/>
                <p14:nvPr/>
              </p14:nvContentPartPr>
              <p14:xfrm>
                <a:off x="6302133" y="5982187"/>
                <a:ext cx="135720" cy="77040"/>
              </p14:xfrm>
            </p:contentPart>
          </mc:Choice>
          <mc:Fallback xmlns="">
            <p:pic>
              <p:nvPicPr>
                <p:cNvPr id="262214" name="Freihand 262213">
                  <a:extLst>
                    <a:ext uri="{FF2B5EF4-FFF2-40B4-BE49-F238E27FC236}">
                      <a16:creationId xmlns:a16="http://schemas.microsoft.com/office/drawing/2014/main" id="{A46F8604-AC7A-446B-912F-2BB68AD47AD4}"/>
                    </a:ext>
                  </a:extLst>
                </p:cNvPr>
                <p:cNvPicPr/>
                <p:nvPr/>
              </p:nvPicPr>
              <p:blipFill>
                <a:blip r:embed="rId214"/>
                <a:stretch>
                  <a:fillRect/>
                </a:stretch>
              </p:blipFill>
              <p:spPr>
                <a:xfrm>
                  <a:off x="6297813" y="5977867"/>
                  <a:ext cx="1443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62215" name="Freihand 262214">
                  <a:extLst>
                    <a:ext uri="{FF2B5EF4-FFF2-40B4-BE49-F238E27FC236}">
                      <a16:creationId xmlns:a16="http://schemas.microsoft.com/office/drawing/2014/main" id="{E66E3A3D-DD5E-4DEC-99BB-5F39C7997EC8}"/>
                    </a:ext>
                  </a:extLst>
                </p14:cNvPr>
                <p14:cNvContentPartPr/>
                <p14:nvPr/>
              </p14:nvContentPartPr>
              <p14:xfrm>
                <a:off x="6474573" y="5893627"/>
                <a:ext cx="116640" cy="151200"/>
              </p14:xfrm>
            </p:contentPart>
          </mc:Choice>
          <mc:Fallback xmlns="">
            <p:pic>
              <p:nvPicPr>
                <p:cNvPr id="262215" name="Freihand 262214">
                  <a:extLst>
                    <a:ext uri="{FF2B5EF4-FFF2-40B4-BE49-F238E27FC236}">
                      <a16:creationId xmlns:a16="http://schemas.microsoft.com/office/drawing/2014/main" id="{E66E3A3D-DD5E-4DEC-99BB-5F39C7997EC8}"/>
                    </a:ext>
                  </a:extLst>
                </p:cNvPr>
                <p:cNvPicPr/>
                <p:nvPr/>
              </p:nvPicPr>
              <p:blipFill>
                <a:blip r:embed="rId216"/>
                <a:stretch>
                  <a:fillRect/>
                </a:stretch>
              </p:blipFill>
              <p:spPr>
                <a:xfrm>
                  <a:off x="6470253" y="5889307"/>
                  <a:ext cx="125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62220" name="Freihand 262219">
                  <a:extLst>
                    <a:ext uri="{FF2B5EF4-FFF2-40B4-BE49-F238E27FC236}">
                      <a16:creationId xmlns:a16="http://schemas.microsoft.com/office/drawing/2014/main" id="{929352D4-057C-4DD4-8388-A19E8922EF39}"/>
                    </a:ext>
                  </a:extLst>
                </p14:cNvPr>
                <p14:cNvContentPartPr/>
                <p14:nvPr/>
              </p14:nvContentPartPr>
              <p14:xfrm>
                <a:off x="6613893" y="5969587"/>
                <a:ext cx="248400" cy="201600"/>
              </p14:xfrm>
            </p:contentPart>
          </mc:Choice>
          <mc:Fallback xmlns="">
            <p:pic>
              <p:nvPicPr>
                <p:cNvPr id="262220" name="Freihand 262219">
                  <a:extLst>
                    <a:ext uri="{FF2B5EF4-FFF2-40B4-BE49-F238E27FC236}">
                      <a16:creationId xmlns:a16="http://schemas.microsoft.com/office/drawing/2014/main" id="{929352D4-057C-4DD4-8388-A19E8922EF39}"/>
                    </a:ext>
                  </a:extLst>
                </p:cNvPr>
                <p:cNvPicPr/>
                <p:nvPr/>
              </p:nvPicPr>
              <p:blipFill>
                <a:blip r:embed="rId218"/>
                <a:stretch>
                  <a:fillRect/>
                </a:stretch>
              </p:blipFill>
              <p:spPr>
                <a:xfrm>
                  <a:off x="6609573" y="5965267"/>
                  <a:ext cx="257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62221" name="Freihand 262220">
                  <a:extLst>
                    <a:ext uri="{FF2B5EF4-FFF2-40B4-BE49-F238E27FC236}">
                      <a16:creationId xmlns:a16="http://schemas.microsoft.com/office/drawing/2014/main" id="{322441CB-8C1D-4055-BB87-EAE8DDBC414A}"/>
                    </a:ext>
                  </a:extLst>
                </p14:cNvPr>
                <p14:cNvContentPartPr/>
                <p14:nvPr/>
              </p14:nvContentPartPr>
              <p14:xfrm>
                <a:off x="6894693" y="5945107"/>
                <a:ext cx="102240" cy="72360"/>
              </p14:xfrm>
            </p:contentPart>
          </mc:Choice>
          <mc:Fallback xmlns="">
            <p:pic>
              <p:nvPicPr>
                <p:cNvPr id="262221" name="Freihand 262220">
                  <a:extLst>
                    <a:ext uri="{FF2B5EF4-FFF2-40B4-BE49-F238E27FC236}">
                      <a16:creationId xmlns:a16="http://schemas.microsoft.com/office/drawing/2014/main" id="{322441CB-8C1D-4055-BB87-EAE8DDBC414A}"/>
                    </a:ext>
                  </a:extLst>
                </p:cNvPr>
                <p:cNvPicPr/>
                <p:nvPr/>
              </p:nvPicPr>
              <p:blipFill>
                <a:blip r:embed="rId220"/>
                <a:stretch>
                  <a:fillRect/>
                </a:stretch>
              </p:blipFill>
              <p:spPr>
                <a:xfrm>
                  <a:off x="6890373" y="5940787"/>
                  <a:ext cx="110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62222" name="Freihand 262221">
                  <a:extLst>
                    <a:ext uri="{FF2B5EF4-FFF2-40B4-BE49-F238E27FC236}">
                      <a16:creationId xmlns:a16="http://schemas.microsoft.com/office/drawing/2014/main" id="{5F36B396-48EC-4387-8B86-D1CA38B1B560}"/>
                    </a:ext>
                  </a:extLst>
                </p14:cNvPr>
                <p14:cNvContentPartPr/>
                <p14:nvPr/>
              </p14:nvContentPartPr>
              <p14:xfrm>
                <a:off x="7008093" y="5932507"/>
                <a:ext cx="120600" cy="69480"/>
              </p14:xfrm>
            </p:contentPart>
          </mc:Choice>
          <mc:Fallback xmlns="">
            <p:pic>
              <p:nvPicPr>
                <p:cNvPr id="262222" name="Freihand 262221">
                  <a:extLst>
                    <a:ext uri="{FF2B5EF4-FFF2-40B4-BE49-F238E27FC236}">
                      <a16:creationId xmlns:a16="http://schemas.microsoft.com/office/drawing/2014/main" id="{5F36B396-48EC-4387-8B86-D1CA38B1B560}"/>
                    </a:ext>
                  </a:extLst>
                </p:cNvPr>
                <p:cNvPicPr/>
                <p:nvPr/>
              </p:nvPicPr>
              <p:blipFill>
                <a:blip r:embed="rId222"/>
                <a:stretch>
                  <a:fillRect/>
                </a:stretch>
              </p:blipFill>
              <p:spPr>
                <a:xfrm>
                  <a:off x="7003773" y="5928187"/>
                  <a:ext cx="129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62223" name="Freihand 262222">
                  <a:extLst>
                    <a:ext uri="{FF2B5EF4-FFF2-40B4-BE49-F238E27FC236}">
                      <a16:creationId xmlns:a16="http://schemas.microsoft.com/office/drawing/2014/main" id="{8D1B1747-743A-40E6-9A4F-254D644FEE08}"/>
                    </a:ext>
                  </a:extLst>
                </p14:cNvPr>
                <p14:cNvContentPartPr/>
                <p14:nvPr/>
              </p14:nvContentPartPr>
              <p14:xfrm>
                <a:off x="7124373" y="5808667"/>
                <a:ext cx="61920" cy="166680"/>
              </p14:xfrm>
            </p:contentPart>
          </mc:Choice>
          <mc:Fallback xmlns="">
            <p:pic>
              <p:nvPicPr>
                <p:cNvPr id="262223" name="Freihand 262222">
                  <a:extLst>
                    <a:ext uri="{FF2B5EF4-FFF2-40B4-BE49-F238E27FC236}">
                      <a16:creationId xmlns:a16="http://schemas.microsoft.com/office/drawing/2014/main" id="{8D1B1747-743A-40E6-9A4F-254D644FEE08}"/>
                    </a:ext>
                  </a:extLst>
                </p:cNvPr>
                <p:cNvPicPr/>
                <p:nvPr/>
              </p:nvPicPr>
              <p:blipFill>
                <a:blip r:embed="rId224"/>
                <a:stretch>
                  <a:fillRect/>
                </a:stretch>
              </p:blipFill>
              <p:spPr>
                <a:xfrm>
                  <a:off x="7120053" y="5804347"/>
                  <a:ext cx="70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62224" name="Freihand 262223">
                  <a:extLst>
                    <a:ext uri="{FF2B5EF4-FFF2-40B4-BE49-F238E27FC236}">
                      <a16:creationId xmlns:a16="http://schemas.microsoft.com/office/drawing/2014/main" id="{3E61B468-9E98-4D17-89FC-6D9EAED9D8B7}"/>
                    </a:ext>
                  </a:extLst>
                </p14:cNvPr>
                <p14:cNvContentPartPr/>
                <p14:nvPr/>
              </p14:nvContentPartPr>
              <p14:xfrm>
                <a:off x="7291773" y="5806507"/>
                <a:ext cx="29160" cy="165240"/>
              </p14:xfrm>
            </p:contentPart>
          </mc:Choice>
          <mc:Fallback xmlns="">
            <p:pic>
              <p:nvPicPr>
                <p:cNvPr id="262224" name="Freihand 262223">
                  <a:extLst>
                    <a:ext uri="{FF2B5EF4-FFF2-40B4-BE49-F238E27FC236}">
                      <a16:creationId xmlns:a16="http://schemas.microsoft.com/office/drawing/2014/main" id="{3E61B468-9E98-4D17-89FC-6D9EAED9D8B7}"/>
                    </a:ext>
                  </a:extLst>
                </p:cNvPr>
                <p:cNvPicPr/>
                <p:nvPr/>
              </p:nvPicPr>
              <p:blipFill>
                <a:blip r:embed="rId226"/>
                <a:stretch>
                  <a:fillRect/>
                </a:stretch>
              </p:blipFill>
              <p:spPr>
                <a:xfrm>
                  <a:off x="7287453" y="5802187"/>
                  <a:ext cx="37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62225" name="Freihand 262224">
                  <a:extLst>
                    <a:ext uri="{FF2B5EF4-FFF2-40B4-BE49-F238E27FC236}">
                      <a16:creationId xmlns:a16="http://schemas.microsoft.com/office/drawing/2014/main" id="{0965D510-96F0-4A62-B514-6AA16C99125C}"/>
                    </a:ext>
                  </a:extLst>
                </p14:cNvPr>
                <p14:cNvContentPartPr/>
                <p14:nvPr/>
              </p14:nvContentPartPr>
              <p14:xfrm>
                <a:off x="7356213" y="5900827"/>
                <a:ext cx="99720" cy="66600"/>
              </p14:xfrm>
            </p:contentPart>
          </mc:Choice>
          <mc:Fallback xmlns="">
            <p:pic>
              <p:nvPicPr>
                <p:cNvPr id="262225" name="Freihand 262224">
                  <a:extLst>
                    <a:ext uri="{FF2B5EF4-FFF2-40B4-BE49-F238E27FC236}">
                      <a16:creationId xmlns:a16="http://schemas.microsoft.com/office/drawing/2014/main" id="{0965D510-96F0-4A62-B514-6AA16C99125C}"/>
                    </a:ext>
                  </a:extLst>
                </p:cNvPr>
                <p:cNvPicPr/>
                <p:nvPr/>
              </p:nvPicPr>
              <p:blipFill>
                <a:blip r:embed="rId228"/>
                <a:stretch>
                  <a:fillRect/>
                </a:stretch>
              </p:blipFill>
              <p:spPr>
                <a:xfrm>
                  <a:off x="7351893" y="5896507"/>
                  <a:ext cx="108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62226" name="Freihand 262225">
                  <a:extLst>
                    <a:ext uri="{FF2B5EF4-FFF2-40B4-BE49-F238E27FC236}">
                      <a16:creationId xmlns:a16="http://schemas.microsoft.com/office/drawing/2014/main" id="{88430976-592E-4B63-9128-45FB58E53A8C}"/>
                    </a:ext>
                  </a:extLst>
                </p14:cNvPr>
                <p14:cNvContentPartPr/>
                <p14:nvPr/>
              </p14:nvContentPartPr>
              <p14:xfrm>
                <a:off x="7468173" y="5890027"/>
                <a:ext cx="156240" cy="76680"/>
              </p14:xfrm>
            </p:contentPart>
          </mc:Choice>
          <mc:Fallback xmlns="">
            <p:pic>
              <p:nvPicPr>
                <p:cNvPr id="262226" name="Freihand 262225">
                  <a:extLst>
                    <a:ext uri="{FF2B5EF4-FFF2-40B4-BE49-F238E27FC236}">
                      <a16:creationId xmlns:a16="http://schemas.microsoft.com/office/drawing/2014/main" id="{88430976-592E-4B63-9128-45FB58E53A8C}"/>
                    </a:ext>
                  </a:extLst>
                </p:cNvPr>
                <p:cNvPicPr/>
                <p:nvPr/>
              </p:nvPicPr>
              <p:blipFill>
                <a:blip r:embed="rId230"/>
                <a:stretch>
                  <a:fillRect/>
                </a:stretch>
              </p:blipFill>
              <p:spPr>
                <a:xfrm>
                  <a:off x="7463853" y="5885707"/>
                  <a:ext cx="1648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62227" name="Freihand 262226">
                  <a:extLst>
                    <a:ext uri="{FF2B5EF4-FFF2-40B4-BE49-F238E27FC236}">
                      <a16:creationId xmlns:a16="http://schemas.microsoft.com/office/drawing/2014/main" id="{C8F63856-D173-476B-8F4E-9FEB95798B7F}"/>
                    </a:ext>
                  </a:extLst>
                </p14:cNvPr>
                <p14:cNvContentPartPr/>
                <p14:nvPr/>
              </p14:nvContentPartPr>
              <p14:xfrm>
                <a:off x="7612893" y="5850787"/>
                <a:ext cx="100800" cy="99360"/>
              </p14:xfrm>
            </p:contentPart>
          </mc:Choice>
          <mc:Fallback xmlns="">
            <p:pic>
              <p:nvPicPr>
                <p:cNvPr id="262227" name="Freihand 262226">
                  <a:extLst>
                    <a:ext uri="{FF2B5EF4-FFF2-40B4-BE49-F238E27FC236}">
                      <a16:creationId xmlns:a16="http://schemas.microsoft.com/office/drawing/2014/main" id="{C8F63856-D173-476B-8F4E-9FEB95798B7F}"/>
                    </a:ext>
                  </a:extLst>
                </p:cNvPr>
                <p:cNvPicPr/>
                <p:nvPr/>
              </p:nvPicPr>
              <p:blipFill>
                <a:blip r:embed="rId232"/>
                <a:stretch>
                  <a:fillRect/>
                </a:stretch>
              </p:blipFill>
              <p:spPr>
                <a:xfrm>
                  <a:off x="7608573" y="5846467"/>
                  <a:ext cx="109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62228" name="Freihand 262227">
                  <a:extLst>
                    <a:ext uri="{FF2B5EF4-FFF2-40B4-BE49-F238E27FC236}">
                      <a16:creationId xmlns:a16="http://schemas.microsoft.com/office/drawing/2014/main" id="{D2F4B6A7-3205-4755-8897-598F1F9A31B1}"/>
                    </a:ext>
                  </a:extLst>
                </p14:cNvPr>
                <p14:cNvContentPartPr/>
                <p14:nvPr/>
              </p14:nvContentPartPr>
              <p14:xfrm>
                <a:off x="7745733" y="5843227"/>
                <a:ext cx="229680" cy="100440"/>
              </p14:xfrm>
            </p:contentPart>
          </mc:Choice>
          <mc:Fallback xmlns="">
            <p:pic>
              <p:nvPicPr>
                <p:cNvPr id="262228" name="Freihand 262227">
                  <a:extLst>
                    <a:ext uri="{FF2B5EF4-FFF2-40B4-BE49-F238E27FC236}">
                      <a16:creationId xmlns:a16="http://schemas.microsoft.com/office/drawing/2014/main" id="{D2F4B6A7-3205-4755-8897-598F1F9A31B1}"/>
                    </a:ext>
                  </a:extLst>
                </p:cNvPr>
                <p:cNvPicPr/>
                <p:nvPr/>
              </p:nvPicPr>
              <p:blipFill>
                <a:blip r:embed="rId234"/>
                <a:stretch>
                  <a:fillRect/>
                </a:stretch>
              </p:blipFill>
              <p:spPr>
                <a:xfrm>
                  <a:off x="7741413" y="5838907"/>
                  <a:ext cx="238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2229" name="Freihand 262228">
                  <a:extLst>
                    <a:ext uri="{FF2B5EF4-FFF2-40B4-BE49-F238E27FC236}">
                      <a16:creationId xmlns:a16="http://schemas.microsoft.com/office/drawing/2014/main" id="{E6655D2F-43EF-46CE-A570-19D7C2BE535A}"/>
                    </a:ext>
                  </a:extLst>
                </p14:cNvPr>
                <p14:cNvContentPartPr/>
                <p14:nvPr/>
              </p14:nvContentPartPr>
              <p14:xfrm>
                <a:off x="7585173" y="6162907"/>
                <a:ext cx="126360" cy="148680"/>
              </p14:xfrm>
            </p:contentPart>
          </mc:Choice>
          <mc:Fallback xmlns="">
            <p:pic>
              <p:nvPicPr>
                <p:cNvPr id="262229" name="Freihand 262228">
                  <a:extLst>
                    <a:ext uri="{FF2B5EF4-FFF2-40B4-BE49-F238E27FC236}">
                      <a16:creationId xmlns:a16="http://schemas.microsoft.com/office/drawing/2014/main" id="{E6655D2F-43EF-46CE-A570-19D7C2BE535A}"/>
                    </a:ext>
                  </a:extLst>
                </p:cNvPr>
                <p:cNvPicPr/>
                <p:nvPr/>
              </p:nvPicPr>
              <p:blipFill>
                <a:blip r:embed="rId236"/>
                <a:stretch>
                  <a:fillRect/>
                </a:stretch>
              </p:blipFill>
              <p:spPr>
                <a:xfrm>
                  <a:off x="7580853" y="6158587"/>
                  <a:ext cx="135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62230" name="Freihand 262229">
                  <a:extLst>
                    <a:ext uri="{FF2B5EF4-FFF2-40B4-BE49-F238E27FC236}">
                      <a16:creationId xmlns:a16="http://schemas.microsoft.com/office/drawing/2014/main" id="{3A0A748C-4CA6-4AB9-9193-69A85797F76E}"/>
                    </a:ext>
                  </a:extLst>
                </p14:cNvPr>
                <p14:cNvContentPartPr/>
                <p14:nvPr/>
              </p14:nvContentPartPr>
              <p14:xfrm>
                <a:off x="7763013" y="6170107"/>
                <a:ext cx="298080" cy="107640"/>
              </p14:xfrm>
            </p:contentPart>
          </mc:Choice>
          <mc:Fallback xmlns="">
            <p:pic>
              <p:nvPicPr>
                <p:cNvPr id="262230" name="Freihand 262229">
                  <a:extLst>
                    <a:ext uri="{FF2B5EF4-FFF2-40B4-BE49-F238E27FC236}">
                      <a16:creationId xmlns:a16="http://schemas.microsoft.com/office/drawing/2014/main" id="{3A0A748C-4CA6-4AB9-9193-69A85797F76E}"/>
                    </a:ext>
                  </a:extLst>
                </p:cNvPr>
                <p:cNvPicPr/>
                <p:nvPr/>
              </p:nvPicPr>
              <p:blipFill>
                <a:blip r:embed="rId238"/>
                <a:stretch>
                  <a:fillRect/>
                </a:stretch>
              </p:blipFill>
              <p:spPr>
                <a:xfrm>
                  <a:off x="7758693" y="6165787"/>
                  <a:ext cx="306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62231" name="Freihand 262230">
                  <a:extLst>
                    <a:ext uri="{FF2B5EF4-FFF2-40B4-BE49-F238E27FC236}">
                      <a16:creationId xmlns:a16="http://schemas.microsoft.com/office/drawing/2014/main" id="{6F33EB97-7AE6-4F3D-8539-E34FE734EA61}"/>
                    </a:ext>
                  </a:extLst>
                </p14:cNvPr>
                <p14:cNvContentPartPr/>
                <p14:nvPr/>
              </p14:nvContentPartPr>
              <p14:xfrm>
                <a:off x="8027253" y="6218707"/>
                <a:ext cx="68040" cy="50400"/>
              </p14:xfrm>
            </p:contentPart>
          </mc:Choice>
          <mc:Fallback xmlns="">
            <p:pic>
              <p:nvPicPr>
                <p:cNvPr id="262231" name="Freihand 262230">
                  <a:extLst>
                    <a:ext uri="{FF2B5EF4-FFF2-40B4-BE49-F238E27FC236}">
                      <a16:creationId xmlns:a16="http://schemas.microsoft.com/office/drawing/2014/main" id="{6F33EB97-7AE6-4F3D-8539-E34FE734EA61}"/>
                    </a:ext>
                  </a:extLst>
                </p:cNvPr>
                <p:cNvPicPr/>
                <p:nvPr/>
              </p:nvPicPr>
              <p:blipFill>
                <a:blip r:embed="rId240"/>
                <a:stretch>
                  <a:fillRect/>
                </a:stretch>
              </p:blipFill>
              <p:spPr>
                <a:xfrm>
                  <a:off x="8022933" y="6214387"/>
                  <a:ext cx="76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62232" name="Freihand 262231">
                  <a:extLst>
                    <a:ext uri="{FF2B5EF4-FFF2-40B4-BE49-F238E27FC236}">
                      <a16:creationId xmlns:a16="http://schemas.microsoft.com/office/drawing/2014/main" id="{FC8BB72C-EA06-4BAD-89DF-41F11C9B949D}"/>
                    </a:ext>
                  </a:extLst>
                </p14:cNvPr>
                <p14:cNvContentPartPr/>
                <p14:nvPr/>
              </p14:nvContentPartPr>
              <p14:xfrm>
                <a:off x="7993773" y="6071827"/>
                <a:ext cx="360" cy="360"/>
              </p14:xfrm>
            </p:contentPart>
          </mc:Choice>
          <mc:Fallback xmlns="">
            <p:pic>
              <p:nvPicPr>
                <p:cNvPr id="262232" name="Freihand 262231">
                  <a:extLst>
                    <a:ext uri="{FF2B5EF4-FFF2-40B4-BE49-F238E27FC236}">
                      <a16:creationId xmlns:a16="http://schemas.microsoft.com/office/drawing/2014/main" id="{FC8BB72C-EA06-4BAD-89DF-41F11C9B949D}"/>
                    </a:ext>
                  </a:extLst>
                </p:cNvPr>
                <p:cNvPicPr/>
                <p:nvPr/>
              </p:nvPicPr>
              <p:blipFill>
                <a:blip r:embed="rId242"/>
                <a:stretch>
                  <a:fillRect/>
                </a:stretch>
              </p:blipFill>
              <p:spPr>
                <a:xfrm>
                  <a:off x="7989453" y="6067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2233" name="Freihand 262232">
                  <a:extLst>
                    <a:ext uri="{FF2B5EF4-FFF2-40B4-BE49-F238E27FC236}">
                      <a16:creationId xmlns:a16="http://schemas.microsoft.com/office/drawing/2014/main" id="{7557EC8F-4DA3-441D-A093-3549505B0D1E}"/>
                    </a:ext>
                  </a:extLst>
                </p14:cNvPr>
                <p14:cNvContentPartPr/>
                <p14:nvPr/>
              </p14:nvContentPartPr>
              <p14:xfrm>
                <a:off x="8173413" y="5966707"/>
                <a:ext cx="60480" cy="353880"/>
              </p14:xfrm>
            </p:contentPart>
          </mc:Choice>
          <mc:Fallback xmlns="">
            <p:pic>
              <p:nvPicPr>
                <p:cNvPr id="262233" name="Freihand 262232">
                  <a:extLst>
                    <a:ext uri="{FF2B5EF4-FFF2-40B4-BE49-F238E27FC236}">
                      <a16:creationId xmlns:a16="http://schemas.microsoft.com/office/drawing/2014/main" id="{7557EC8F-4DA3-441D-A093-3549505B0D1E}"/>
                    </a:ext>
                  </a:extLst>
                </p:cNvPr>
                <p:cNvPicPr/>
                <p:nvPr/>
              </p:nvPicPr>
              <p:blipFill>
                <a:blip r:embed="rId244"/>
                <a:stretch>
                  <a:fillRect/>
                </a:stretch>
              </p:blipFill>
              <p:spPr>
                <a:xfrm>
                  <a:off x="8169093" y="5962387"/>
                  <a:ext cx="69120" cy="36252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Wintersemester 2025</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91E7CEAE-116C-4456-BCBE-EC09688E9705}"/>
              </a:ext>
            </a:extLst>
          </p:cNvPr>
          <p:cNvSpPr txBox="1"/>
          <p:nvPr/>
        </p:nvSpPr>
        <p:spPr>
          <a:xfrm>
            <a:off x="7205135" y="118533"/>
            <a:ext cx="4097866" cy="1447456"/>
          </a:xfrm>
          <a:prstGeom prst="rect">
            <a:avLst/>
          </a:prstGeom>
          <a:noFill/>
        </p:spPr>
        <p:txBody>
          <a:bodyPr wrap="square">
            <a:spAutoFit/>
          </a:bodyPr>
          <a:lstStyle/>
          <a:p>
            <a:pPr marL="0" indent="0" eaLnBrk="1" hangingPunct="1">
              <a:buSzPct val="100000"/>
              <a:defRPr/>
            </a:pPr>
            <a:r>
              <a:rPr lang="de-DE" sz="800" dirty="0">
                <a:solidFill>
                  <a:srgbClr val="000000"/>
                </a:solidFill>
              </a:rPr>
              <a:t>Ausgangslage: P hat Güter im Gegenwert von 5GE produziert</a:t>
            </a:r>
          </a:p>
          <a:p>
            <a:pPr eaLnBrk="1" hangingPunct="1">
              <a:buSzPct val="100000"/>
              <a:buFontTx/>
              <a:buAutoNum type="arabicPeriod"/>
              <a:defRPr/>
            </a:pPr>
            <a:endParaRPr lang="de-DE" sz="800" dirty="0">
              <a:solidFill>
                <a:srgbClr val="000000"/>
              </a:solidFill>
            </a:endParaRPr>
          </a:p>
          <a:p>
            <a:pPr eaLnBrk="1" hangingPunct="1">
              <a:buSzPct val="100000"/>
              <a:buFontTx/>
              <a:buAutoNum type="arabicPeriod"/>
              <a:defRPr/>
            </a:pPr>
            <a:r>
              <a:rPr lang="de-DE" sz="800" dirty="0">
                <a:solidFill>
                  <a:srgbClr val="000000"/>
                </a:solidFill>
              </a:rPr>
              <a:t>Für den Eigenverbrauch benötigt P 2GE</a:t>
            </a:r>
          </a:p>
          <a:p>
            <a:pPr eaLnBrk="1" hangingPunct="1">
              <a:buSzPct val="100000"/>
              <a:buFontTx/>
              <a:buAutoNum type="arabicPeriod"/>
              <a:defRPr/>
            </a:pPr>
            <a:r>
              <a:rPr lang="de-DE" sz="800" dirty="0">
                <a:solidFill>
                  <a:srgbClr val="000000"/>
                </a:solidFill>
              </a:rPr>
              <a:t>Für den Erwerb von Handelserzeugnissen verwendet P 1GE</a:t>
            </a:r>
          </a:p>
          <a:p>
            <a:pPr eaLnBrk="1" hangingPunct="1">
              <a:buSzPct val="100000"/>
              <a:buFontTx/>
              <a:buAutoNum type="arabicPeriod"/>
              <a:defRPr/>
            </a:pPr>
            <a:r>
              <a:rPr lang="de-DE" sz="800" dirty="0">
                <a:solidFill>
                  <a:srgbClr val="000000"/>
                </a:solidFill>
              </a:rPr>
              <a:t>An Pacht entrichtet P 2GE</a:t>
            </a:r>
          </a:p>
          <a:p>
            <a:pPr eaLnBrk="1" hangingPunct="1">
              <a:buSzPct val="100000"/>
              <a:buFontTx/>
              <a:buAutoNum type="arabicPeriod"/>
              <a:defRPr/>
            </a:pPr>
            <a:r>
              <a:rPr lang="de-DE" sz="800" dirty="0">
                <a:solidFill>
                  <a:srgbClr val="000000"/>
                </a:solidFill>
              </a:rPr>
              <a:t>E gibt 1 GE für Nahrungsmittel aus</a:t>
            </a:r>
          </a:p>
          <a:p>
            <a:pPr eaLnBrk="1" hangingPunct="1">
              <a:buSzPct val="100000"/>
              <a:buFontTx/>
              <a:buAutoNum type="arabicPeriod"/>
              <a:defRPr/>
            </a:pPr>
            <a:r>
              <a:rPr lang="de-DE" sz="800" dirty="0">
                <a:solidFill>
                  <a:srgbClr val="000000"/>
                </a:solidFill>
              </a:rPr>
              <a:t>H gibt 2 GE für Nahrungsmittel aus</a:t>
            </a:r>
          </a:p>
          <a:p>
            <a:pPr eaLnBrk="1" hangingPunct="1">
              <a:buSzPct val="100000"/>
              <a:buFontTx/>
              <a:buAutoNum type="arabicPeriod"/>
              <a:defRPr/>
            </a:pPr>
            <a:r>
              <a:rPr lang="de-DE" sz="800" dirty="0">
                <a:solidFill>
                  <a:srgbClr val="FF0000"/>
                </a:solidFill>
              </a:rPr>
              <a:t>E kauft für eine GE bei H ein</a:t>
            </a:r>
          </a:p>
          <a:p>
            <a:pPr eaLnBrk="1" hangingPunct="1">
              <a:buSzPct val="100000"/>
              <a:defRPr/>
            </a:pPr>
            <a:endParaRPr lang="de-DE" sz="800" dirty="0">
              <a:solidFill>
                <a:srgbClr val="000000"/>
              </a:solidFill>
            </a:endParaRPr>
          </a:p>
          <a:p>
            <a:pPr eaLnBrk="1" hangingPunct="1">
              <a:buSzPct val="100000"/>
              <a:defRPr/>
            </a:pPr>
            <a:r>
              <a:rPr lang="de-DE" sz="800" dirty="0">
                <a:solidFill>
                  <a:srgbClr val="000000"/>
                </a:solidFill>
              </a:rPr>
              <a:t>Stellen Sie die Verflechtungen in Konten-, Matrix und Kreislaufform</a:t>
            </a:r>
          </a:p>
          <a:p>
            <a:pPr eaLnBrk="1" hangingPunct="1">
              <a:buSzPct val="100000"/>
              <a:defRPr/>
            </a:pPr>
            <a:r>
              <a:rPr lang="de-DE" sz="800" dirty="0">
                <a:solidFill>
                  <a:srgbClr val="000000"/>
                </a:solidFill>
              </a:rPr>
              <a:t>dar. Welche Annahme ist dabei zu treffen? </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39D92B0-C211-4DB3-AE48-89742280E916}"/>
                  </a:ext>
                </a:extLst>
              </p14:cNvPr>
              <p14:cNvContentPartPr/>
              <p14:nvPr/>
            </p14:nvContentPartPr>
            <p14:xfrm>
              <a:off x="2729853" y="3255907"/>
              <a:ext cx="185040" cy="228600"/>
            </p14:xfrm>
          </p:contentPart>
        </mc:Choice>
        <mc:Fallback xmlns="">
          <p:pic>
            <p:nvPicPr>
              <p:cNvPr id="2" name="Freihand 1">
                <a:extLst>
                  <a:ext uri="{FF2B5EF4-FFF2-40B4-BE49-F238E27FC236}">
                    <a16:creationId xmlns:a16="http://schemas.microsoft.com/office/drawing/2014/main" id="{E39D92B0-C211-4DB3-AE48-89742280E916}"/>
                  </a:ext>
                </a:extLst>
              </p:cNvPr>
              <p:cNvPicPr/>
              <p:nvPr/>
            </p:nvPicPr>
            <p:blipFill>
              <a:blip r:embed="rId4"/>
              <a:stretch>
                <a:fillRect/>
              </a:stretch>
            </p:blipFill>
            <p:spPr>
              <a:xfrm>
                <a:off x="2725533" y="3251587"/>
                <a:ext cx="1936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51C2FC8-F947-488F-ADD0-1730FCF4927C}"/>
                  </a:ext>
                </a:extLst>
              </p14:cNvPr>
              <p14:cNvContentPartPr/>
              <p14:nvPr/>
            </p14:nvContentPartPr>
            <p14:xfrm>
              <a:off x="4304853" y="4285147"/>
              <a:ext cx="205560" cy="200160"/>
            </p14:xfrm>
          </p:contentPart>
        </mc:Choice>
        <mc:Fallback xmlns="">
          <p:pic>
            <p:nvPicPr>
              <p:cNvPr id="3" name="Freihand 2">
                <a:extLst>
                  <a:ext uri="{FF2B5EF4-FFF2-40B4-BE49-F238E27FC236}">
                    <a16:creationId xmlns:a16="http://schemas.microsoft.com/office/drawing/2014/main" id="{B51C2FC8-F947-488F-ADD0-1730FCF4927C}"/>
                  </a:ext>
                </a:extLst>
              </p:cNvPr>
              <p:cNvPicPr/>
              <p:nvPr/>
            </p:nvPicPr>
            <p:blipFill>
              <a:blip r:embed="rId6"/>
              <a:stretch>
                <a:fillRect/>
              </a:stretch>
            </p:blipFill>
            <p:spPr>
              <a:xfrm>
                <a:off x="4300533" y="4280827"/>
                <a:ext cx="214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BDF6E06-8954-4B95-9150-A898A97EA106}"/>
                  </a:ext>
                </a:extLst>
              </p14:cNvPr>
              <p14:cNvContentPartPr/>
              <p14:nvPr/>
            </p14:nvContentPartPr>
            <p14:xfrm>
              <a:off x="5702373" y="5185867"/>
              <a:ext cx="295560" cy="191160"/>
            </p14:xfrm>
          </p:contentPart>
        </mc:Choice>
        <mc:Fallback xmlns="">
          <p:pic>
            <p:nvPicPr>
              <p:cNvPr id="4" name="Freihand 3">
                <a:extLst>
                  <a:ext uri="{FF2B5EF4-FFF2-40B4-BE49-F238E27FC236}">
                    <a16:creationId xmlns:a16="http://schemas.microsoft.com/office/drawing/2014/main" id="{ABDF6E06-8954-4B95-9150-A898A97EA106}"/>
                  </a:ext>
                </a:extLst>
              </p:cNvPr>
              <p:cNvPicPr/>
              <p:nvPr/>
            </p:nvPicPr>
            <p:blipFill>
              <a:blip r:embed="rId8"/>
              <a:stretch>
                <a:fillRect/>
              </a:stretch>
            </p:blipFill>
            <p:spPr>
              <a:xfrm>
                <a:off x="5698053" y="5181547"/>
                <a:ext cx="304200" cy="199800"/>
              </a:xfrm>
              <a:prstGeom prst="rect">
                <a:avLst/>
              </a:prstGeom>
            </p:spPr>
          </p:pic>
        </mc:Fallback>
      </mc:AlternateContent>
      <p:grpSp>
        <p:nvGrpSpPr>
          <p:cNvPr id="8" name="Gruppieren 7">
            <a:extLst>
              <a:ext uri="{FF2B5EF4-FFF2-40B4-BE49-F238E27FC236}">
                <a16:creationId xmlns:a16="http://schemas.microsoft.com/office/drawing/2014/main" id="{CAD566AA-8542-450E-A704-B0E146AB4339}"/>
              </a:ext>
            </a:extLst>
          </p:cNvPr>
          <p:cNvGrpSpPr/>
          <p:nvPr/>
        </p:nvGrpSpPr>
        <p:grpSpPr>
          <a:xfrm>
            <a:off x="1964133" y="2752267"/>
            <a:ext cx="171360" cy="120600"/>
            <a:chOff x="1964133" y="2752267"/>
            <a:chExt cx="171360" cy="120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43C31BC-328E-443A-9360-FD8D876C6D09}"/>
                    </a:ext>
                  </a:extLst>
                </p14:cNvPr>
                <p14:cNvContentPartPr/>
                <p14:nvPr/>
              </p14:nvContentPartPr>
              <p14:xfrm>
                <a:off x="1964133" y="2806267"/>
                <a:ext cx="95400" cy="20160"/>
              </p14:xfrm>
            </p:contentPart>
          </mc:Choice>
          <mc:Fallback xmlns="">
            <p:pic>
              <p:nvPicPr>
                <p:cNvPr id="6" name="Freihand 5">
                  <a:extLst>
                    <a:ext uri="{FF2B5EF4-FFF2-40B4-BE49-F238E27FC236}">
                      <a16:creationId xmlns:a16="http://schemas.microsoft.com/office/drawing/2014/main" id="{443C31BC-328E-443A-9360-FD8D876C6D09}"/>
                    </a:ext>
                  </a:extLst>
                </p:cNvPr>
                <p:cNvPicPr/>
                <p:nvPr/>
              </p:nvPicPr>
              <p:blipFill>
                <a:blip r:embed="rId10"/>
                <a:stretch>
                  <a:fillRect/>
                </a:stretch>
              </p:blipFill>
              <p:spPr>
                <a:xfrm>
                  <a:off x="1959813" y="2801947"/>
                  <a:ext cx="104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5A3ADBB5-9F65-4881-A664-F1C232AD1E00}"/>
                    </a:ext>
                  </a:extLst>
                </p14:cNvPr>
                <p14:cNvContentPartPr/>
                <p14:nvPr/>
              </p14:nvContentPartPr>
              <p14:xfrm>
                <a:off x="2049453" y="2752267"/>
                <a:ext cx="86040" cy="120600"/>
              </p14:xfrm>
            </p:contentPart>
          </mc:Choice>
          <mc:Fallback xmlns="">
            <p:pic>
              <p:nvPicPr>
                <p:cNvPr id="7" name="Freihand 6">
                  <a:extLst>
                    <a:ext uri="{FF2B5EF4-FFF2-40B4-BE49-F238E27FC236}">
                      <a16:creationId xmlns:a16="http://schemas.microsoft.com/office/drawing/2014/main" id="{5A3ADBB5-9F65-4881-A664-F1C232AD1E00}"/>
                    </a:ext>
                  </a:extLst>
                </p:cNvPr>
                <p:cNvPicPr/>
                <p:nvPr/>
              </p:nvPicPr>
              <p:blipFill>
                <a:blip r:embed="rId12"/>
                <a:stretch>
                  <a:fillRect/>
                </a:stretch>
              </p:blipFill>
              <p:spPr>
                <a:xfrm>
                  <a:off x="2045133" y="2747947"/>
                  <a:ext cx="94680" cy="129240"/>
                </a:xfrm>
                <a:prstGeom prst="rect">
                  <a:avLst/>
                </a:prstGeom>
              </p:spPr>
            </p:pic>
          </mc:Fallback>
        </mc:AlternateContent>
      </p:grpSp>
      <p:grpSp>
        <p:nvGrpSpPr>
          <p:cNvPr id="11" name="Gruppieren 10">
            <a:extLst>
              <a:ext uri="{FF2B5EF4-FFF2-40B4-BE49-F238E27FC236}">
                <a16:creationId xmlns:a16="http://schemas.microsoft.com/office/drawing/2014/main" id="{D5BD7411-584B-4359-B17F-8CCF905A90A0}"/>
              </a:ext>
            </a:extLst>
          </p:cNvPr>
          <p:cNvGrpSpPr/>
          <p:nvPr/>
        </p:nvGrpSpPr>
        <p:grpSpPr>
          <a:xfrm>
            <a:off x="1017333" y="2848747"/>
            <a:ext cx="124920" cy="131760"/>
            <a:chOff x="1017333" y="2848747"/>
            <a:chExt cx="124920" cy="13176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5B23D54F-A5BB-4AA5-B80E-E3BADD6E6859}"/>
                    </a:ext>
                  </a:extLst>
                </p14:cNvPr>
                <p14:cNvContentPartPr/>
                <p14:nvPr/>
              </p14:nvContentPartPr>
              <p14:xfrm>
                <a:off x="1058013" y="2848747"/>
                <a:ext cx="6840" cy="85680"/>
              </p14:xfrm>
            </p:contentPart>
          </mc:Choice>
          <mc:Fallback xmlns="">
            <p:pic>
              <p:nvPicPr>
                <p:cNvPr id="9" name="Freihand 8">
                  <a:extLst>
                    <a:ext uri="{FF2B5EF4-FFF2-40B4-BE49-F238E27FC236}">
                      <a16:creationId xmlns:a16="http://schemas.microsoft.com/office/drawing/2014/main" id="{5B23D54F-A5BB-4AA5-B80E-E3BADD6E6859}"/>
                    </a:ext>
                  </a:extLst>
                </p:cNvPr>
                <p:cNvPicPr/>
                <p:nvPr/>
              </p:nvPicPr>
              <p:blipFill>
                <a:blip r:embed="rId14"/>
                <a:stretch>
                  <a:fillRect/>
                </a:stretch>
              </p:blipFill>
              <p:spPr>
                <a:xfrm>
                  <a:off x="1053693" y="2844427"/>
                  <a:ext cx="15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6D8999B5-2B6B-46B3-9D6F-32A854348C8E}"/>
                    </a:ext>
                  </a:extLst>
                </p14:cNvPr>
                <p14:cNvContentPartPr/>
                <p14:nvPr/>
              </p14:nvContentPartPr>
              <p14:xfrm>
                <a:off x="1017333" y="2904187"/>
                <a:ext cx="124920" cy="76320"/>
              </p14:xfrm>
            </p:contentPart>
          </mc:Choice>
          <mc:Fallback xmlns="">
            <p:pic>
              <p:nvPicPr>
                <p:cNvPr id="10" name="Freihand 9">
                  <a:extLst>
                    <a:ext uri="{FF2B5EF4-FFF2-40B4-BE49-F238E27FC236}">
                      <a16:creationId xmlns:a16="http://schemas.microsoft.com/office/drawing/2014/main" id="{6D8999B5-2B6B-46B3-9D6F-32A854348C8E}"/>
                    </a:ext>
                  </a:extLst>
                </p:cNvPr>
                <p:cNvPicPr/>
                <p:nvPr/>
              </p:nvPicPr>
              <p:blipFill>
                <a:blip r:embed="rId16"/>
                <a:stretch>
                  <a:fillRect/>
                </a:stretch>
              </p:blipFill>
              <p:spPr>
                <a:xfrm>
                  <a:off x="1013013" y="2899867"/>
                  <a:ext cx="133560" cy="84960"/>
                </a:xfrm>
                <a:prstGeom prst="rect">
                  <a:avLst/>
                </a:prstGeom>
              </p:spPr>
            </p:pic>
          </mc:Fallback>
        </mc:AlternateContent>
      </p:grpSp>
      <p:grpSp>
        <p:nvGrpSpPr>
          <p:cNvPr id="15" name="Gruppieren 14">
            <a:extLst>
              <a:ext uri="{FF2B5EF4-FFF2-40B4-BE49-F238E27FC236}">
                <a16:creationId xmlns:a16="http://schemas.microsoft.com/office/drawing/2014/main" id="{0091211E-9355-49FB-A6CD-1A737505FA6A}"/>
              </a:ext>
            </a:extLst>
          </p:cNvPr>
          <p:cNvGrpSpPr/>
          <p:nvPr/>
        </p:nvGrpSpPr>
        <p:grpSpPr>
          <a:xfrm>
            <a:off x="3011013" y="3090307"/>
            <a:ext cx="222120" cy="217800"/>
            <a:chOff x="3011013" y="3090307"/>
            <a:chExt cx="222120" cy="217800"/>
          </a:xfrm>
        </p:grpSpPr>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2E780446-0263-4FA0-8925-6E2488E216CC}"/>
                    </a:ext>
                  </a:extLst>
                </p14:cNvPr>
                <p14:cNvContentPartPr/>
                <p14:nvPr/>
              </p14:nvContentPartPr>
              <p14:xfrm>
                <a:off x="3079053" y="3152947"/>
                <a:ext cx="67680" cy="99720"/>
              </p14:xfrm>
            </p:contentPart>
          </mc:Choice>
          <mc:Fallback xmlns="">
            <p:pic>
              <p:nvPicPr>
                <p:cNvPr id="13" name="Freihand 12">
                  <a:extLst>
                    <a:ext uri="{FF2B5EF4-FFF2-40B4-BE49-F238E27FC236}">
                      <a16:creationId xmlns:a16="http://schemas.microsoft.com/office/drawing/2014/main" id="{2E780446-0263-4FA0-8925-6E2488E216CC}"/>
                    </a:ext>
                  </a:extLst>
                </p:cNvPr>
                <p:cNvPicPr/>
                <p:nvPr/>
              </p:nvPicPr>
              <p:blipFill>
                <a:blip r:embed="rId18"/>
                <a:stretch>
                  <a:fillRect/>
                </a:stretch>
              </p:blipFill>
              <p:spPr>
                <a:xfrm>
                  <a:off x="3074733" y="3148627"/>
                  <a:ext cx="76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9249173-69E3-448D-A72F-E6F5294D7CBB}"/>
                    </a:ext>
                  </a:extLst>
                </p14:cNvPr>
                <p14:cNvContentPartPr/>
                <p14:nvPr/>
              </p14:nvContentPartPr>
              <p14:xfrm>
                <a:off x="3011013" y="3090307"/>
                <a:ext cx="222120" cy="217800"/>
              </p14:xfrm>
            </p:contentPart>
          </mc:Choice>
          <mc:Fallback xmlns="">
            <p:pic>
              <p:nvPicPr>
                <p:cNvPr id="14" name="Freihand 13">
                  <a:extLst>
                    <a:ext uri="{FF2B5EF4-FFF2-40B4-BE49-F238E27FC236}">
                      <a16:creationId xmlns:a16="http://schemas.microsoft.com/office/drawing/2014/main" id="{19249173-69E3-448D-A72F-E6F5294D7CBB}"/>
                    </a:ext>
                  </a:extLst>
                </p:cNvPr>
                <p:cNvPicPr/>
                <p:nvPr/>
              </p:nvPicPr>
              <p:blipFill>
                <a:blip r:embed="rId20"/>
                <a:stretch>
                  <a:fillRect/>
                </a:stretch>
              </p:blipFill>
              <p:spPr>
                <a:xfrm>
                  <a:off x="3006693" y="3085987"/>
                  <a:ext cx="230760" cy="226440"/>
                </a:xfrm>
                <a:prstGeom prst="rect">
                  <a:avLst/>
                </a:prstGeom>
              </p:spPr>
            </p:pic>
          </mc:Fallback>
        </mc:AlternateContent>
      </p:grpSp>
      <p:grpSp>
        <p:nvGrpSpPr>
          <p:cNvPr id="18" name="Gruppieren 17">
            <a:extLst>
              <a:ext uri="{FF2B5EF4-FFF2-40B4-BE49-F238E27FC236}">
                <a16:creationId xmlns:a16="http://schemas.microsoft.com/office/drawing/2014/main" id="{0DC5F1B6-15EB-4F69-AF76-FCC2C5129BD8}"/>
              </a:ext>
            </a:extLst>
          </p:cNvPr>
          <p:cNvGrpSpPr/>
          <p:nvPr/>
        </p:nvGrpSpPr>
        <p:grpSpPr>
          <a:xfrm>
            <a:off x="5732973" y="3063667"/>
            <a:ext cx="619920" cy="452160"/>
            <a:chOff x="5732973" y="3063667"/>
            <a:chExt cx="619920" cy="452160"/>
          </a:xfrm>
        </p:grpSpPr>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A50C62E6-8ADC-4C79-BA93-1B05858EF4C8}"/>
                    </a:ext>
                  </a:extLst>
                </p14:cNvPr>
                <p14:cNvContentPartPr/>
                <p14:nvPr/>
              </p14:nvContentPartPr>
              <p14:xfrm>
                <a:off x="5732973" y="3333307"/>
                <a:ext cx="173520" cy="182520"/>
              </p14:xfrm>
            </p:contentPart>
          </mc:Choice>
          <mc:Fallback xmlns="">
            <p:pic>
              <p:nvPicPr>
                <p:cNvPr id="12" name="Freihand 11">
                  <a:extLst>
                    <a:ext uri="{FF2B5EF4-FFF2-40B4-BE49-F238E27FC236}">
                      <a16:creationId xmlns:a16="http://schemas.microsoft.com/office/drawing/2014/main" id="{A50C62E6-8ADC-4C79-BA93-1B05858EF4C8}"/>
                    </a:ext>
                  </a:extLst>
                </p:cNvPr>
                <p:cNvPicPr/>
                <p:nvPr/>
              </p:nvPicPr>
              <p:blipFill>
                <a:blip r:embed="rId22"/>
                <a:stretch>
                  <a:fillRect/>
                </a:stretch>
              </p:blipFill>
              <p:spPr>
                <a:xfrm>
                  <a:off x="5728653" y="3328987"/>
                  <a:ext cx="1821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99A63D3D-B351-466B-B8EF-95BF71BE1B48}"/>
                    </a:ext>
                  </a:extLst>
                </p14:cNvPr>
                <p14:cNvContentPartPr/>
                <p14:nvPr/>
              </p14:nvContentPartPr>
              <p14:xfrm>
                <a:off x="6223293" y="3109747"/>
                <a:ext cx="91080" cy="103320"/>
              </p14:xfrm>
            </p:contentPart>
          </mc:Choice>
          <mc:Fallback xmlns="">
            <p:pic>
              <p:nvPicPr>
                <p:cNvPr id="16" name="Freihand 15">
                  <a:extLst>
                    <a:ext uri="{FF2B5EF4-FFF2-40B4-BE49-F238E27FC236}">
                      <a16:creationId xmlns:a16="http://schemas.microsoft.com/office/drawing/2014/main" id="{99A63D3D-B351-466B-B8EF-95BF71BE1B48}"/>
                    </a:ext>
                  </a:extLst>
                </p:cNvPr>
                <p:cNvPicPr/>
                <p:nvPr/>
              </p:nvPicPr>
              <p:blipFill>
                <a:blip r:embed="rId24"/>
                <a:stretch>
                  <a:fillRect/>
                </a:stretch>
              </p:blipFill>
              <p:spPr>
                <a:xfrm>
                  <a:off x="6218973" y="3105427"/>
                  <a:ext cx="99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055CCFE-F043-4079-938E-19FA2F028473}"/>
                    </a:ext>
                  </a:extLst>
                </p14:cNvPr>
                <p14:cNvContentPartPr/>
                <p14:nvPr/>
              </p14:nvContentPartPr>
              <p14:xfrm>
                <a:off x="6098733" y="3063667"/>
                <a:ext cx="254160" cy="239040"/>
              </p14:xfrm>
            </p:contentPart>
          </mc:Choice>
          <mc:Fallback xmlns="">
            <p:pic>
              <p:nvPicPr>
                <p:cNvPr id="17" name="Freihand 16">
                  <a:extLst>
                    <a:ext uri="{FF2B5EF4-FFF2-40B4-BE49-F238E27FC236}">
                      <a16:creationId xmlns:a16="http://schemas.microsoft.com/office/drawing/2014/main" id="{F055CCFE-F043-4079-938E-19FA2F028473}"/>
                    </a:ext>
                  </a:extLst>
                </p:cNvPr>
                <p:cNvPicPr/>
                <p:nvPr/>
              </p:nvPicPr>
              <p:blipFill>
                <a:blip r:embed="rId26"/>
                <a:stretch>
                  <a:fillRect/>
                </a:stretch>
              </p:blipFill>
              <p:spPr>
                <a:xfrm>
                  <a:off x="6094413" y="3059347"/>
                  <a:ext cx="262800" cy="247680"/>
                </a:xfrm>
                <a:prstGeom prst="rect">
                  <a:avLst/>
                </a:prstGeom>
              </p:spPr>
            </p:pic>
          </mc:Fallback>
        </mc:AlternateContent>
      </p:grpSp>
      <p:grpSp>
        <p:nvGrpSpPr>
          <p:cNvPr id="23" name="Gruppieren 22">
            <a:extLst>
              <a:ext uri="{FF2B5EF4-FFF2-40B4-BE49-F238E27FC236}">
                <a16:creationId xmlns:a16="http://schemas.microsoft.com/office/drawing/2014/main" id="{74AB896B-2791-4B4E-8F8A-E018D477833D}"/>
              </a:ext>
            </a:extLst>
          </p:cNvPr>
          <p:cNvGrpSpPr/>
          <p:nvPr/>
        </p:nvGrpSpPr>
        <p:grpSpPr>
          <a:xfrm>
            <a:off x="4264173" y="3106507"/>
            <a:ext cx="559440" cy="363600"/>
            <a:chOff x="4264173" y="3106507"/>
            <a:chExt cx="559440" cy="363600"/>
          </a:xfrm>
        </p:grpSpPr>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62DD82FF-1489-44D1-97EC-C9D348734141}"/>
                    </a:ext>
                  </a:extLst>
                </p14:cNvPr>
                <p14:cNvContentPartPr/>
                <p14:nvPr/>
              </p14:nvContentPartPr>
              <p14:xfrm>
                <a:off x="4264173" y="3312067"/>
                <a:ext cx="160920" cy="158040"/>
              </p14:xfrm>
            </p:contentPart>
          </mc:Choice>
          <mc:Fallback xmlns="">
            <p:pic>
              <p:nvPicPr>
                <p:cNvPr id="19" name="Freihand 18">
                  <a:extLst>
                    <a:ext uri="{FF2B5EF4-FFF2-40B4-BE49-F238E27FC236}">
                      <a16:creationId xmlns:a16="http://schemas.microsoft.com/office/drawing/2014/main" id="{62DD82FF-1489-44D1-97EC-C9D348734141}"/>
                    </a:ext>
                  </a:extLst>
                </p:cNvPr>
                <p:cNvPicPr/>
                <p:nvPr/>
              </p:nvPicPr>
              <p:blipFill>
                <a:blip r:embed="rId28"/>
                <a:stretch>
                  <a:fillRect/>
                </a:stretch>
              </p:blipFill>
              <p:spPr>
                <a:xfrm>
                  <a:off x="4259853" y="3307747"/>
                  <a:ext cx="1695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2C7EC59-FB79-4A4E-BEE5-9F4D5960A1A8}"/>
                    </a:ext>
                  </a:extLst>
                </p14:cNvPr>
                <p14:cNvContentPartPr/>
                <p14:nvPr/>
              </p14:nvContentPartPr>
              <p14:xfrm>
                <a:off x="4622373" y="3165187"/>
                <a:ext cx="100440" cy="128520"/>
              </p14:xfrm>
            </p:contentPart>
          </mc:Choice>
          <mc:Fallback xmlns="">
            <p:pic>
              <p:nvPicPr>
                <p:cNvPr id="20" name="Freihand 19">
                  <a:extLst>
                    <a:ext uri="{FF2B5EF4-FFF2-40B4-BE49-F238E27FC236}">
                      <a16:creationId xmlns:a16="http://schemas.microsoft.com/office/drawing/2014/main" id="{42C7EC59-FB79-4A4E-BEE5-9F4D5960A1A8}"/>
                    </a:ext>
                  </a:extLst>
                </p:cNvPr>
                <p:cNvPicPr/>
                <p:nvPr/>
              </p:nvPicPr>
              <p:blipFill>
                <a:blip r:embed="rId30"/>
                <a:stretch>
                  <a:fillRect/>
                </a:stretch>
              </p:blipFill>
              <p:spPr>
                <a:xfrm>
                  <a:off x="4618053" y="3160867"/>
                  <a:ext cx="1090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D248BFC9-A123-45B5-9F05-A2006D7B1B74}"/>
                    </a:ext>
                  </a:extLst>
                </p14:cNvPr>
                <p14:cNvContentPartPr/>
                <p14:nvPr/>
              </p14:nvContentPartPr>
              <p14:xfrm>
                <a:off x="4512933" y="3106507"/>
                <a:ext cx="310680" cy="254520"/>
              </p14:xfrm>
            </p:contentPart>
          </mc:Choice>
          <mc:Fallback xmlns="">
            <p:pic>
              <p:nvPicPr>
                <p:cNvPr id="22" name="Freihand 21">
                  <a:extLst>
                    <a:ext uri="{FF2B5EF4-FFF2-40B4-BE49-F238E27FC236}">
                      <a16:creationId xmlns:a16="http://schemas.microsoft.com/office/drawing/2014/main" id="{D248BFC9-A123-45B5-9F05-A2006D7B1B74}"/>
                    </a:ext>
                  </a:extLst>
                </p:cNvPr>
                <p:cNvPicPr/>
                <p:nvPr/>
              </p:nvPicPr>
              <p:blipFill>
                <a:blip r:embed="rId32"/>
                <a:stretch>
                  <a:fillRect/>
                </a:stretch>
              </p:blipFill>
              <p:spPr>
                <a:xfrm>
                  <a:off x="4508613" y="3102187"/>
                  <a:ext cx="319320" cy="263160"/>
                </a:xfrm>
                <a:prstGeom prst="rect">
                  <a:avLst/>
                </a:prstGeom>
              </p:spPr>
            </p:pic>
          </mc:Fallback>
        </mc:AlternateContent>
      </p:grpSp>
      <p:grpSp>
        <p:nvGrpSpPr>
          <p:cNvPr id="28" name="Gruppieren 27">
            <a:extLst>
              <a:ext uri="{FF2B5EF4-FFF2-40B4-BE49-F238E27FC236}">
                <a16:creationId xmlns:a16="http://schemas.microsoft.com/office/drawing/2014/main" id="{5EE72502-E9A7-4F1D-9367-D96874DA2F90}"/>
              </a:ext>
            </a:extLst>
          </p:cNvPr>
          <p:cNvGrpSpPr/>
          <p:nvPr/>
        </p:nvGrpSpPr>
        <p:grpSpPr>
          <a:xfrm>
            <a:off x="2690973" y="4028107"/>
            <a:ext cx="535680" cy="417600"/>
            <a:chOff x="2690973" y="4028107"/>
            <a:chExt cx="535680" cy="417600"/>
          </a:xfrm>
        </p:grpSpPr>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D26BC1B2-E0AA-4BEC-A843-D4015732992C}"/>
                    </a:ext>
                  </a:extLst>
                </p14:cNvPr>
                <p14:cNvContentPartPr/>
                <p14:nvPr/>
              </p14:nvContentPartPr>
              <p14:xfrm>
                <a:off x="2690973" y="4277947"/>
                <a:ext cx="159840" cy="167760"/>
              </p14:xfrm>
            </p:contentPart>
          </mc:Choice>
          <mc:Fallback xmlns="">
            <p:pic>
              <p:nvPicPr>
                <p:cNvPr id="24" name="Freihand 23">
                  <a:extLst>
                    <a:ext uri="{FF2B5EF4-FFF2-40B4-BE49-F238E27FC236}">
                      <a16:creationId xmlns:a16="http://schemas.microsoft.com/office/drawing/2014/main" id="{D26BC1B2-E0AA-4BEC-A843-D4015732992C}"/>
                    </a:ext>
                  </a:extLst>
                </p:cNvPr>
                <p:cNvPicPr/>
                <p:nvPr/>
              </p:nvPicPr>
              <p:blipFill>
                <a:blip r:embed="rId34"/>
                <a:stretch>
                  <a:fillRect/>
                </a:stretch>
              </p:blipFill>
              <p:spPr>
                <a:xfrm>
                  <a:off x="2686653" y="4273627"/>
                  <a:ext cx="1684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A0265C0B-2EA4-43F1-AE68-03FC3C6B9584}"/>
                    </a:ext>
                  </a:extLst>
                </p14:cNvPr>
                <p14:cNvContentPartPr/>
                <p14:nvPr/>
              </p14:nvContentPartPr>
              <p14:xfrm>
                <a:off x="3052773" y="4076347"/>
                <a:ext cx="70200" cy="145800"/>
              </p14:xfrm>
            </p:contentPart>
          </mc:Choice>
          <mc:Fallback xmlns="">
            <p:pic>
              <p:nvPicPr>
                <p:cNvPr id="25" name="Freihand 24">
                  <a:extLst>
                    <a:ext uri="{FF2B5EF4-FFF2-40B4-BE49-F238E27FC236}">
                      <a16:creationId xmlns:a16="http://schemas.microsoft.com/office/drawing/2014/main" id="{A0265C0B-2EA4-43F1-AE68-03FC3C6B9584}"/>
                    </a:ext>
                  </a:extLst>
                </p:cNvPr>
                <p:cNvPicPr/>
                <p:nvPr/>
              </p:nvPicPr>
              <p:blipFill>
                <a:blip r:embed="rId36"/>
                <a:stretch>
                  <a:fillRect/>
                </a:stretch>
              </p:blipFill>
              <p:spPr>
                <a:xfrm>
                  <a:off x="3048453" y="4072027"/>
                  <a:ext cx="788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5163690F-3BD3-46E7-AE21-832F4729D726}"/>
                    </a:ext>
                  </a:extLst>
                </p14:cNvPr>
                <p14:cNvContentPartPr/>
                <p14:nvPr/>
              </p14:nvContentPartPr>
              <p14:xfrm>
                <a:off x="3083013" y="4165267"/>
                <a:ext cx="47520" cy="80640"/>
              </p14:xfrm>
            </p:contentPart>
          </mc:Choice>
          <mc:Fallback xmlns="">
            <p:pic>
              <p:nvPicPr>
                <p:cNvPr id="26" name="Freihand 25">
                  <a:extLst>
                    <a:ext uri="{FF2B5EF4-FFF2-40B4-BE49-F238E27FC236}">
                      <a16:creationId xmlns:a16="http://schemas.microsoft.com/office/drawing/2014/main" id="{5163690F-3BD3-46E7-AE21-832F4729D726}"/>
                    </a:ext>
                  </a:extLst>
                </p:cNvPr>
                <p:cNvPicPr/>
                <p:nvPr/>
              </p:nvPicPr>
              <p:blipFill>
                <a:blip r:embed="rId38"/>
                <a:stretch>
                  <a:fillRect/>
                </a:stretch>
              </p:blipFill>
              <p:spPr>
                <a:xfrm>
                  <a:off x="3078693" y="4160947"/>
                  <a:ext cx="56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347780A7-E10C-433B-AA68-F2B97E274DD7}"/>
                    </a:ext>
                  </a:extLst>
                </p14:cNvPr>
                <p14:cNvContentPartPr/>
                <p14:nvPr/>
              </p14:nvContentPartPr>
              <p14:xfrm>
                <a:off x="2940093" y="4028107"/>
                <a:ext cx="286560" cy="286560"/>
              </p14:xfrm>
            </p:contentPart>
          </mc:Choice>
          <mc:Fallback xmlns="">
            <p:pic>
              <p:nvPicPr>
                <p:cNvPr id="27" name="Freihand 26">
                  <a:extLst>
                    <a:ext uri="{FF2B5EF4-FFF2-40B4-BE49-F238E27FC236}">
                      <a16:creationId xmlns:a16="http://schemas.microsoft.com/office/drawing/2014/main" id="{347780A7-E10C-433B-AA68-F2B97E274DD7}"/>
                    </a:ext>
                  </a:extLst>
                </p:cNvPr>
                <p:cNvPicPr/>
                <p:nvPr/>
              </p:nvPicPr>
              <p:blipFill>
                <a:blip r:embed="rId40"/>
                <a:stretch>
                  <a:fillRect/>
                </a:stretch>
              </p:blipFill>
              <p:spPr>
                <a:xfrm>
                  <a:off x="2935773" y="4023787"/>
                  <a:ext cx="295200" cy="295200"/>
                </a:xfrm>
                <a:prstGeom prst="rect">
                  <a:avLst/>
                </a:prstGeom>
              </p:spPr>
            </p:pic>
          </mc:Fallback>
        </mc:AlternateContent>
      </p:grpSp>
      <p:grpSp>
        <p:nvGrpSpPr>
          <p:cNvPr id="33" name="Gruppieren 32">
            <a:extLst>
              <a:ext uri="{FF2B5EF4-FFF2-40B4-BE49-F238E27FC236}">
                <a16:creationId xmlns:a16="http://schemas.microsoft.com/office/drawing/2014/main" id="{0BA983D5-2CD5-4246-AFCF-D5081D1A24FF}"/>
              </a:ext>
            </a:extLst>
          </p:cNvPr>
          <p:cNvGrpSpPr/>
          <p:nvPr/>
        </p:nvGrpSpPr>
        <p:grpSpPr>
          <a:xfrm>
            <a:off x="2679453" y="4873387"/>
            <a:ext cx="590760" cy="497160"/>
            <a:chOff x="2679453" y="4873387"/>
            <a:chExt cx="590760" cy="497160"/>
          </a:xfrm>
        </p:grpSpPr>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B3ADB135-A7B7-48C9-BD0C-6B17F46FFB07}"/>
                    </a:ext>
                  </a:extLst>
                </p14:cNvPr>
                <p14:cNvContentPartPr/>
                <p14:nvPr/>
              </p14:nvContentPartPr>
              <p14:xfrm>
                <a:off x="2679453" y="5194867"/>
                <a:ext cx="139680" cy="175680"/>
              </p14:xfrm>
            </p:contentPart>
          </mc:Choice>
          <mc:Fallback xmlns="">
            <p:pic>
              <p:nvPicPr>
                <p:cNvPr id="29" name="Freihand 28">
                  <a:extLst>
                    <a:ext uri="{FF2B5EF4-FFF2-40B4-BE49-F238E27FC236}">
                      <a16:creationId xmlns:a16="http://schemas.microsoft.com/office/drawing/2014/main" id="{B3ADB135-A7B7-48C9-BD0C-6B17F46FFB07}"/>
                    </a:ext>
                  </a:extLst>
                </p:cNvPr>
                <p:cNvPicPr/>
                <p:nvPr/>
              </p:nvPicPr>
              <p:blipFill>
                <a:blip r:embed="rId42"/>
                <a:stretch>
                  <a:fillRect/>
                </a:stretch>
              </p:blipFill>
              <p:spPr>
                <a:xfrm>
                  <a:off x="2675133" y="5190547"/>
                  <a:ext cx="148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64C64A35-558C-4EF7-8D42-825895AB373B}"/>
                    </a:ext>
                  </a:extLst>
                </p14:cNvPr>
                <p14:cNvContentPartPr/>
                <p14:nvPr/>
              </p14:nvContentPartPr>
              <p14:xfrm>
                <a:off x="3043053" y="4976347"/>
                <a:ext cx="105120" cy="152640"/>
              </p14:xfrm>
            </p:contentPart>
          </mc:Choice>
          <mc:Fallback xmlns="">
            <p:pic>
              <p:nvPicPr>
                <p:cNvPr id="30" name="Freihand 29">
                  <a:extLst>
                    <a:ext uri="{FF2B5EF4-FFF2-40B4-BE49-F238E27FC236}">
                      <a16:creationId xmlns:a16="http://schemas.microsoft.com/office/drawing/2014/main" id="{64C64A35-558C-4EF7-8D42-825895AB373B}"/>
                    </a:ext>
                  </a:extLst>
                </p:cNvPr>
                <p:cNvPicPr/>
                <p:nvPr/>
              </p:nvPicPr>
              <p:blipFill>
                <a:blip r:embed="rId44"/>
                <a:stretch>
                  <a:fillRect/>
                </a:stretch>
              </p:blipFill>
              <p:spPr>
                <a:xfrm>
                  <a:off x="3038733" y="4972027"/>
                  <a:ext cx="113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1D6E4798-018F-4A06-AC70-61270B2E3A75}"/>
                    </a:ext>
                  </a:extLst>
                </p14:cNvPr>
                <p14:cNvContentPartPr/>
                <p14:nvPr/>
              </p14:nvContentPartPr>
              <p14:xfrm>
                <a:off x="3043053" y="4944667"/>
                <a:ext cx="105120" cy="37800"/>
              </p14:xfrm>
            </p:contentPart>
          </mc:Choice>
          <mc:Fallback xmlns="">
            <p:pic>
              <p:nvPicPr>
                <p:cNvPr id="31" name="Freihand 30">
                  <a:extLst>
                    <a:ext uri="{FF2B5EF4-FFF2-40B4-BE49-F238E27FC236}">
                      <a16:creationId xmlns:a16="http://schemas.microsoft.com/office/drawing/2014/main" id="{1D6E4798-018F-4A06-AC70-61270B2E3A75}"/>
                    </a:ext>
                  </a:extLst>
                </p:cNvPr>
                <p:cNvPicPr/>
                <p:nvPr/>
              </p:nvPicPr>
              <p:blipFill>
                <a:blip r:embed="rId46"/>
                <a:stretch>
                  <a:fillRect/>
                </a:stretch>
              </p:blipFill>
              <p:spPr>
                <a:xfrm>
                  <a:off x="3038733" y="4940347"/>
                  <a:ext cx="113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698CB0AF-B7FB-47C3-9F75-B57345E5340E}"/>
                    </a:ext>
                  </a:extLst>
                </p14:cNvPr>
                <p14:cNvContentPartPr/>
                <p14:nvPr/>
              </p14:nvContentPartPr>
              <p14:xfrm>
                <a:off x="2949093" y="4873387"/>
                <a:ext cx="321120" cy="336960"/>
              </p14:xfrm>
            </p:contentPart>
          </mc:Choice>
          <mc:Fallback xmlns="">
            <p:pic>
              <p:nvPicPr>
                <p:cNvPr id="32" name="Freihand 31">
                  <a:extLst>
                    <a:ext uri="{FF2B5EF4-FFF2-40B4-BE49-F238E27FC236}">
                      <a16:creationId xmlns:a16="http://schemas.microsoft.com/office/drawing/2014/main" id="{698CB0AF-B7FB-47C3-9F75-B57345E5340E}"/>
                    </a:ext>
                  </a:extLst>
                </p:cNvPr>
                <p:cNvPicPr/>
                <p:nvPr/>
              </p:nvPicPr>
              <p:blipFill>
                <a:blip r:embed="rId48"/>
                <a:stretch>
                  <a:fillRect/>
                </a:stretch>
              </p:blipFill>
              <p:spPr>
                <a:xfrm>
                  <a:off x="2944773" y="4869067"/>
                  <a:ext cx="329760" cy="34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54325634-8A44-4C99-8832-76F065367F0E}"/>
                  </a:ext>
                </a:extLst>
              </p14:cNvPr>
              <p14:cNvContentPartPr/>
              <p14:nvPr/>
            </p14:nvContentPartPr>
            <p14:xfrm>
              <a:off x="5671773" y="4228267"/>
              <a:ext cx="207000" cy="208080"/>
            </p14:xfrm>
          </p:contentPart>
        </mc:Choice>
        <mc:Fallback xmlns="">
          <p:pic>
            <p:nvPicPr>
              <p:cNvPr id="34" name="Freihand 33">
                <a:extLst>
                  <a:ext uri="{FF2B5EF4-FFF2-40B4-BE49-F238E27FC236}">
                    <a16:creationId xmlns:a16="http://schemas.microsoft.com/office/drawing/2014/main" id="{54325634-8A44-4C99-8832-76F065367F0E}"/>
                  </a:ext>
                </a:extLst>
              </p:cNvPr>
              <p:cNvPicPr/>
              <p:nvPr/>
            </p:nvPicPr>
            <p:blipFill>
              <a:blip r:embed="rId50"/>
              <a:stretch>
                <a:fillRect/>
              </a:stretch>
            </p:blipFill>
            <p:spPr>
              <a:xfrm>
                <a:off x="5667453" y="4223947"/>
                <a:ext cx="2156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0099A0D9-D27C-4A12-8824-E1E4B0C8D84E}"/>
                  </a:ext>
                </a:extLst>
              </p14:cNvPr>
              <p14:cNvContentPartPr/>
              <p14:nvPr/>
            </p14:nvContentPartPr>
            <p14:xfrm>
              <a:off x="6136533" y="4105507"/>
              <a:ext cx="105120" cy="137880"/>
            </p14:xfrm>
          </p:contentPart>
        </mc:Choice>
        <mc:Fallback xmlns="">
          <p:pic>
            <p:nvPicPr>
              <p:cNvPr id="35" name="Freihand 34">
                <a:extLst>
                  <a:ext uri="{FF2B5EF4-FFF2-40B4-BE49-F238E27FC236}">
                    <a16:creationId xmlns:a16="http://schemas.microsoft.com/office/drawing/2014/main" id="{0099A0D9-D27C-4A12-8824-E1E4B0C8D84E}"/>
                  </a:ext>
                </a:extLst>
              </p:cNvPr>
              <p:cNvPicPr/>
              <p:nvPr/>
            </p:nvPicPr>
            <p:blipFill>
              <a:blip r:embed="rId52"/>
              <a:stretch>
                <a:fillRect/>
              </a:stretch>
            </p:blipFill>
            <p:spPr>
              <a:xfrm>
                <a:off x="6132213" y="4101187"/>
                <a:ext cx="1137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3BD9FE18-E845-429D-96E8-15478311A9EF}"/>
                  </a:ext>
                </a:extLst>
              </p14:cNvPr>
              <p14:cNvContentPartPr/>
              <p14:nvPr/>
            </p14:nvContentPartPr>
            <p14:xfrm>
              <a:off x="4238253" y="5178667"/>
              <a:ext cx="246240" cy="241560"/>
            </p14:xfrm>
          </p:contentPart>
        </mc:Choice>
        <mc:Fallback xmlns="">
          <p:pic>
            <p:nvPicPr>
              <p:cNvPr id="36" name="Freihand 35">
                <a:extLst>
                  <a:ext uri="{FF2B5EF4-FFF2-40B4-BE49-F238E27FC236}">
                    <a16:creationId xmlns:a16="http://schemas.microsoft.com/office/drawing/2014/main" id="{3BD9FE18-E845-429D-96E8-15478311A9EF}"/>
                  </a:ext>
                </a:extLst>
              </p:cNvPr>
              <p:cNvPicPr/>
              <p:nvPr/>
            </p:nvPicPr>
            <p:blipFill>
              <a:blip r:embed="rId54"/>
              <a:stretch>
                <a:fillRect/>
              </a:stretch>
            </p:blipFill>
            <p:spPr>
              <a:xfrm>
                <a:off x="4233933" y="5174347"/>
                <a:ext cx="254880" cy="250200"/>
              </a:xfrm>
              <a:prstGeom prst="rect">
                <a:avLst/>
              </a:prstGeom>
            </p:spPr>
          </p:pic>
        </mc:Fallback>
      </mc:AlternateContent>
      <p:grpSp>
        <p:nvGrpSpPr>
          <p:cNvPr id="39" name="Gruppieren 38">
            <a:extLst>
              <a:ext uri="{FF2B5EF4-FFF2-40B4-BE49-F238E27FC236}">
                <a16:creationId xmlns:a16="http://schemas.microsoft.com/office/drawing/2014/main" id="{23926138-CB45-44B3-ACD0-5AAAC836A28E}"/>
              </a:ext>
            </a:extLst>
          </p:cNvPr>
          <p:cNvGrpSpPr/>
          <p:nvPr/>
        </p:nvGrpSpPr>
        <p:grpSpPr>
          <a:xfrm>
            <a:off x="6858333" y="2394427"/>
            <a:ext cx="312840" cy="254880"/>
            <a:chOff x="6858333" y="2394427"/>
            <a:chExt cx="312840" cy="254880"/>
          </a:xfrm>
        </p:grpSpPr>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6A499298-C71A-4875-8622-6CD5DEB4CD58}"/>
                    </a:ext>
                  </a:extLst>
                </p14:cNvPr>
                <p14:cNvContentPartPr/>
                <p14:nvPr/>
              </p14:nvContentPartPr>
              <p14:xfrm>
                <a:off x="6926733" y="2394427"/>
                <a:ext cx="244440" cy="9360"/>
              </p14:xfrm>
            </p:contentPart>
          </mc:Choice>
          <mc:Fallback xmlns="">
            <p:pic>
              <p:nvPicPr>
                <p:cNvPr id="37" name="Freihand 36">
                  <a:extLst>
                    <a:ext uri="{FF2B5EF4-FFF2-40B4-BE49-F238E27FC236}">
                      <a16:creationId xmlns:a16="http://schemas.microsoft.com/office/drawing/2014/main" id="{6A499298-C71A-4875-8622-6CD5DEB4CD58}"/>
                    </a:ext>
                  </a:extLst>
                </p:cNvPr>
                <p:cNvPicPr/>
                <p:nvPr/>
              </p:nvPicPr>
              <p:blipFill>
                <a:blip r:embed="rId56"/>
                <a:stretch>
                  <a:fillRect/>
                </a:stretch>
              </p:blipFill>
              <p:spPr>
                <a:xfrm>
                  <a:off x="6922413" y="2390107"/>
                  <a:ext cx="253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305B5412-7BB1-4BAB-A47D-2CEFFA43605A}"/>
                    </a:ext>
                  </a:extLst>
                </p14:cNvPr>
                <p14:cNvContentPartPr/>
                <p14:nvPr/>
              </p14:nvContentPartPr>
              <p14:xfrm>
                <a:off x="6858333" y="2421427"/>
                <a:ext cx="306720" cy="227880"/>
              </p14:xfrm>
            </p:contentPart>
          </mc:Choice>
          <mc:Fallback xmlns="">
            <p:pic>
              <p:nvPicPr>
                <p:cNvPr id="38" name="Freihand 37">
                  <a:extLst>
                    <a:ext uri="{FF2B5EF4-FFF2-40B4-BE49-F238E27FC236}">
                      <a16:creationId xmlns:a16="http://schemas.microsoft.com/office/drawing/2014/main" id="{305B5412-7BB1-4BAB-A47D-2CEFFA43605A}"/>
                    </a:ext>
                  </a:extLst>
                </p:cNvPr>
                <p:cNvPicPr/>
                <p:nvPr/>
              </p:nvPicPr>
              <p:blipFill>
                <a:blip r:embed="rId58"/>
                <a:stretch>
                  <a:fillRect/>
                </a:stretch>
              </p:blipFill>
              <p:spPr>
                <a:xfrm>
                  <a:off x="6854013" y="2417107"/>
                  <a:ext cx="315360" cy="236520"/>
                </a:xfrm>
                <a:prstGeom prst="rect">
                  <a:avLst/>
                </a:prstGeom>
              </p:spPr>
            </p:pic>
          </mc:Fallback>
        </mc:AlternateContent>
      </p:grpSp>
      <p:grpSp>
        <p:nvGrpSpPr>
          <p:cNvPr id="42" name="Gruppieren 41">
            <a:extLst>
              <a:ext uri="{FF2B5EF4-FFF2-40B4-BE49-F238E27FC236}">
                <a16:creationId xmlns:a16="http://schemas.microsoft.com/office/drawing/2014/main" id="{8602B279-0081-44B1-989B-A82E719A0923}"/>
              </a:ext>
            </a:extLst>
          </p:cNvPr>
          <p:cNvGrpSpPr/>
          <p:nvPr/>
        </p:nvGrpSpPr>
        <p:grpSpPr>
          <a:xfrm>
            <a:off x="1130733" y="5964187"/>
            <a:ext cx="294840" cy="286920"/>
            <a:chOff x="1130733" y="5964187"/>
            <a:chExt cx="294840" cy="286920"/>
          </a:xfrm>
        </p:grpSpPr>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CDF0CE7E-EDE6-4E71-A61C-A854E1F03319}"/>
                    </a:ext>
                  </a:extLst>
                </p14:cNvPr>
                <p14:cNvContentPartPr/>
                <p14:nvPr/>
              </p14:nvContentPartPr>
              <p14:xfrm>
                <a:off x="1154853" y="5964187"/>
                <a:ext cx="245520" cy="14400"/>
              </p14:xfrm>
            </p:contentPart>
          </mc:Choice>
          <mc:Fallback xmlns="">
            <p:pic>
              <p:nvPicPr>
                <p:cNvPr id="40" name="Freihand 39">
                  <a:extLst>
                    <a:ext uri="{FF2B5EF4-FFF2-40B4-BE49-F238E27FC236}">
                      <a16:creationId xmlns:a16="http://schemas.microsoft.com/office/drawing/2014/main" id="{CDF0CE7E-EDE6-4E71-A61C-A854E1F03319}"/>
                    </a:ext>
                  </a:extLst>
                </p:cNvPr>
                <p:cNvPicPr/>
                <p:nvPr/>
              </p:nvPicPr>
              <p:blipFill>
                <a:blip r:embed="rId60"/>
                <a:stretch>
                  <a:fillRect/>
                </a:stretch>
              </p:blipFill>
              <p:spPr>
                <a:xfrm>
                  <a:off x="1150533" y="5959867"/>
                  <a:ext cx="254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DA68663E-6FAA-4096-9B8D-AF7940A4C877}"/>
                    </a:ext>
                  </a:extLst>
                </p14:cNvPr>
                <p14:cNvContentPartPr/>
                <p14:nvPr/>
              </p14:nvContentPartPr>
              <p14:xfrm>
                <a:off x="1130733" y="5986867"/>
                <a:ext cx="294840" cy="264240"/>
              </p14:xfrm>
            </p:contentPart>
          </mc:Choice>
          <mc:Fallback xmlns="">
            <p:pic>
              <p:nvPicPr>
                <p:cNvPr id="41" name="Freihand 40">
                  <a:extLst>
                    <a:ext uri="{FF2B5EF4-FFF2-40B4-BE49-F238E27FC236}">
                      <a16:creationId xmlns:a16="http://schemas.microsoft.com/office/drawing/2014/main" id="{DA68663E-6FAA-4096-9B8D-AF7940A4C877}"/>
                    </a:ext>
                  </a:extLst>
                </p:cNvPr>
                <p:cNvPicPr/>
                <p:nvPr/>
              </p:nvPicPr>
              <p:blipFill>
                <a:blip r:embed="rId62"/>
                <a:stretch>
                  <a:fillRect/>
                </a:stretch>
              </p:blipFill>
              <p:spPr>
                <a:xfrm>
                  <a:off x="1126413" y="5982547"/>
                  <a:ext cx="303480" cy="272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7A574616-71D7-4DFB-A580-FFB4CE4157AC}"/>
                  </a:ext>
                </a:extLst>
              </p14:cNvPr>
              <p14:cNvContentPartPr/>
              <p14:nvPr/>
            </p14:nvContentPartPr>
            <p14:xfrm>
              <a:off x="2141253" y="5787787"/>
              <a:ext cx="39240" cy="547200"/>
            </p14:xfrm>
          </p:contentPart>
        </mc:Choice>
        <mc:Fallback xmlns="">
          <p:pic>
            <p:nvPicPr>
              <p:cNvPr id="43" name="Freihand 42">
                <a:extLst>
                  <a:ext uri="{FF2B5EF4-FFF2-40B4-BE49-F238E27FC236}">
                    <a16:creationId xmlns:a16="http://schemas.microsoft.com/office/drawing/2014/main" id="{7A574616-71D7-4DFB-A580-FFB4CE4157AC}"/>
                  </a:ext>
                </a:extLst>
              </p:cNvPr>
              <p:cNvPicPr/>
              <p:nvPr/>
            </p:nvPicPr>
            <p:blipFill>
              <a:blip r:embed="rId64"/>
              <a:stretch>
                <a:fillRect/>
              </a:stretch>
            </p:blipFill>
            <p:spPr>
              <a:xfrm>
                <a:off x="2136933" y="5783467"/>
                <a:ext cx="4788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BDC1C68A-7FF7-4C7D-A2FD-3CF61D7C865D}"/>
                  </a:ext>
                </a:extLst>
              </p14:cNvPr>
              <p14:cNvContentPartPr/>
              <p14:nvPr/>
            </p14:nvContentPartPr>
            <p14:xfrm>
              <a:off x="3656853" y="5779867"/>
              <a:ext cx="24120" cy="436680"/>
            </p14:xfrm>
          </p:contentPart>
        </mc:Choice>
        <mc:Fallback xmlns="">
          <p:pic>
            <p:nvPicPr>
              <p:cNvPr id="44" name="Freihand 43">
                <a:extLst>
                  <a:ext uri="{FF2B5EF4-FFF2-40B4-BE49-F238E27FC236}">
                    <a16:creationId xmlns:a16="http://schemas.microsoft.com/office/drawing/2014/main" id="{BDC1C68A-7FF7-4C7D-A2FD-3CF61D7C865D}"/>
                  </a:ext>
                </a:extLst>
              </p:cNvPr>
              <p:cNvPicPr/>
              <p:nvPr/>
            </p:nvPicPr>
            <p:blipFill>
              <a:blip r:embed="rId66"/>
              <a:stretch>
                <a:fillRect/>
              </a:stretch>
            </p:blipFill>
            <p:spPr>
              <a:xfrm>
                <a:off x="3652533" y="5775547"/>
                <a:ext cx="32760" cy="4453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38F00709-3818-47F1-B02E-86BFCADCB16D}"/>
                  </a:ext>
                </a:extLst>
              </p14:cNvPr>
              <p14:cNvContentPartPr/>
              <p14:nvPr/>
            </p14:nvContentPartPr>
            <p14:xfrm>
              <a:off x="5179293" y="5749267"/>
              <a:ext cx="9000" cy="365760"/>
            </p14:xfrm>
          </p:contentPart>
        </mc:Choice>
        <mc:Fallback xmlns="">
          <p:pic>
            <p:nvPicPr>
              <p:cNvPr id="45" name="Freihand 44">
                <a:extLst>
                  <a:ext uri="{FF2B5EF4-FFF2-40B4-BE49-F238E27FC236}">
                    <a16:creationId xmlns:a16="http://schemas.microsoft.com/office/drawing/2014/main" id="{38F00709-3818-47F1-B02E-86BFCADCB16D}"/>
                  </a:ext>
                </a:extLst>
              </p:cNvPr>
              <p:cNvPicPr/>
              <p:nvPr/>
            </p:nvPicPr>
            <p:blipFill>
              <a:blip r:embed="rId68"/>
              <a:stretch>
                <a:fillRect/>
              </a:stretch>
            </p:blipFill>
            <p:spPr>
              <a:xfrm>
                <a:off x="5174973" y="5744947"/>
                <a:ext cx="176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C7083EAF-67C3-4839-B676-7AC76BC5D8BE}"/>
                  </a:ext>
                </a:extLst>
              </p14:cNvPr>
              <p14:cNvContentPartPr/>
              <p14:nvPr/>
            </p14:nvContentPartPr>
            <p14:xfrm>
              <a:off x="6594093" y="3853147"/>
              <a:ext cx="618480" cy="48960"/>
            </p14:xfrm>
          </p:contentPart>
        </mc:Choice>
        <mc:Fallback xmlns="">
          <p:pic>
            <p:nvPicPr>
              <p:cNvPr id="46" name="Freihand 45">
                <a:extLst>
                  <a:ext uri="{FF2B5EF4-FFF2-40B4-BE49-F238E27FC236}">
                    <a16:creationId xmlns:a16="http://schemas.microsoft.com/office/drawing/2014/main" id="{C7083EAF-67C3-4839-B676-7AC76BC5D8BE}"/>
                  </a:ext>
                </a:extLst>
              </p:cNvPr>
              <p:cNvPicPr/>
              <p:nvPr/>
            </p:nvPicPr>
            <p:blipFill>
              <a:blip r:embed="rId70"/>
              <a:stretch>
                <a:fillRect/>
              </a:stretch>
            </p:blipFill>
            <p:spPr>
              <a:xfrm>
                <a:off x="6589773" y="3848827"/>
                <a:ext cx="627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A971E870-1988-47C5-BD53-0A7AF4D5A36C}"/>
                  </a:ext>
                </a:extLst>
              </p14:cNvPr>
              <p14:cNvContentPartPr/>
              <p14:nvPr/>
            </p14:nvContentPartPr>
            <p14:xfrm>
              <a:off x="6627213" y="4759627"/>
              <a:ext cx="824400" cy="35640"/>
            </p14:xfrm>
          </p:contentPart>
        </mc:Choice>
        <mc:Fallback xmlns="">
          <p:pic>
            <p:nvPicPr>
              <p:cNvPr id="47" name="Freihand 46">
                <a:extLst>
                  <a:ext uri="{FF2B5EF4-FFF2-40B4-BE49-F238E27FC236}">
                    <a16:creationId xmlns:a16="http://schemas.microsoft.com/office/drawing/2014/main" id="{A971E870-1988-47C5-BD53-0A7AF4D5A36C}"/>
                  </a:ext>
                </a:extLst>
              </p:cNvPr>
              <p:cNvPicPr/>
              <p:nvPr/>
            </p:nvPicPr>
            <p:blipFill>
              <a:blip r:embed="rId72"/>
              <a:stretch>
                <a:fillRect/>
              </a:stretch>
            </p:blipFill>
            <p:spPr>
              <a:xfrm>
                <a:off x="6622893" y="4755307"/>
                <a:ext cx="833040" cy="44280"/>
              </a:xfrm>
              <a:prstGeom prst="rect">
                <a:avLst/>
              </a:prstGeom>
            </p:spPr>
          </p:pic>
        </mc:Fallback>
      </mc:AlternateContent>
      <p:grpSp>
        <p:nvGrpSpPr>
          <p:cNvPr id="264320" name="Gruppieren 264319">
            <a:extLst>
              <a:ext uri="{FF2B5EF4-FFF2-40B4-BE49-F238E27FC236}">
                <a16:creationId xmlns:a16="http://schemas.microsoft.com/office/drawing/2014/main" id="{1EC0FD7F-FC1A-4B49-B8C6-8AE2530D2B1E}"/>
              </a:ext>
            </a:extLst>
          </p:cNvPr>
          <p:cNvGrpSpPr/>
          <p:nvPr/>
        </p:nvGrpSpPr>
        <p:grpSpPr>
          <a:xfrm>
            <a:off x="2389293" y="5970307"/>
            <a:ext cx="1099800" cy="310320"/>
            <a:chOff x="2389293" y="5970307"/>
            <a:chExt cx="1099800" cy="310320"/>
          </a:xfrm>
        </p:grpSpPr>
        <mc:AlternateContent xmlns:mc="http://schemas.openxmlformats.org/markup-compatibility/2006" xmlns:p14="http://schemas.microsoft.com/office/powerpoint/2010/main">
          <mc:Choice Requires="p14">
            <p:contentPart p14:bwMode="auto" r:id="rId73">
              <p14:nvContentPartPr>
                <p14:cNvPr id="53" name="Freihand 52">
                  <a:extLst>
                    <a:ext uri="{FF2B5EF4-FFF2-40B4-BE49-F238E27FC236}">
                      <a16:creationId xmlns:a16="http://schemas.microsoft.com/office/drawing/2014/main" id="{F6FA2C55-5394-4953-BFD3-F14B02932E63}"/>
                    </a:ext>
                  </a:extLst>
                </p14:cNvPr>
                <p14:cNvContentPartPr/>
                <p14:nvPr/>
              </p14:nvContentPartPr>
              <p14:xfrm>
                <a:off x="2389293" y="6030787"/>
                <a:ext cx="135360" cy="168120"/>
              </p14:xfrm>
            </p:contentPart>
          </mc:Choice>
          <mc:Fallback xmlns="">
            <p:pic>
              <p:nvPicPr>
                <p:cNvPr id="53" name="Freihand 52">
                  <a:extLst>
                    <a:ext uri="{FF2B5EF4-FFF2-40B4-BE49-F238E27FC236}">
                      <a16:creationId xmlns:a16="http://schemas.microsoft.com/office/drawing/2014/main" id="{F6FA2C55-5394-4953-BFD3-F14B02932E63}"/>
                    </a:ext>
                  </a:extLst>
                </p:cNvPr>
                <p:cNvPicPr/>
                <p:nvPr/>
              </p:nvPicPr>
              <p:blipFill>
                <a:blip r:embed="rId74"/>
                <a:stretch>
                  <a:fillRect/>
                </a:stretch>
              </p:blipFill>
              <p:spPr>
                <a:xfrm>
                  <a:off x="2384973" y="6026467"/>
                  <a:ext cx="144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Freihand 53">
                  <a:extLst>
                    <a:ext uri="{FF2B5EF4-FFF2-40B4-BE49-F238E27FC236}">
                      <a16:creationId xmlns:a16="http://schemas.microsoft.com/office/drawing/2014/main" id="{F4C4D626-DD97-4F57-88D9-A8AC2CBAAFE4}"/>
                    </a:ext>
                  </a:extLst>
                </p14:cNvPr>
                <p14:cNvContentPartPr/>
                <p14:nvPr/>
              </p14:nvContentPartPr>
              <p14:xfrm>
                <a:off x="2619333" y="6045907"/>
                <a:ext cx="30960" cy="156960"/>
              </p14:xfrm>
            </p:contentPart>
          </mc:Choice>
          <mc:Fallback xmlns="">
            <p:pic>
              <p:nvPicPr>
                <p:cNvPr id="54" name="Freihand 53">
                  <a:extLst>
                    <a:ext uri="{FF2B5EF4-FFF2-40B4-BE49-F238E27FC236}">
                      <a16:creationId xmlns:a16="http://schemas.microsoft.com/office/drawing/2014/main" id="{F4C4D626-DD97-4F57-88D9-A8AC2CBAAFE4}"/>
                    </a:ext>
                  </a:extLst>
                </p:cNvPr>
                <p:cNvPicPr/>
                <p:nvPr/>
              </p:nvPicPr>
              <p:blipFill>
                <a:blip r:embed="rId76"/>
                <a:stretch>
                  <a:fillRect/>
                </a:stretch>
              </p:blipFill>
              <p:spPr>
                <a:xfrm>
                  <a:off x="2615013" y="6041587"/>
                  <a:ext cx="39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Freihand 54">
                  <a:extLst>
                    <a:ext uri="{FF2B5EF4-FFF2-40B4-BE49-F238E27FC236}">
                      <a16:creationId xmlns:a16="http://schemas.microsoft.com/office/drawing/2014/main" id="{23338525-6AA0-44CF-A22F-F421C8DF4CF5}"/>
                    </a:ext>
                  </a:extLst>
                </p14:cNvPr>
                <p14:cNvContentPartPr/>
                <p14:nvPr/>
              </p14:nvContentPartPr>
              <p14:xfrm>
                <a:off x="2575053" y="6096667"/>
                <a:ext cx="107640" cy="47520"/>
              </p14:xfrm>
            </p:contentPart>
          </mc:Choice>
          <mc:Fallback xmlns="">
            <p:pic>
              <p:nvPicPr>
                <p:cNvPr id="55" name="Freihand 54">
                  <a:extLst>
                    <a:ext uri="{FF2B5EF4-FFF2-40B4-BE49-F238E27FC236}">
                      <a16:creationId xmlns:a16="http://schemas.microsoft.com/office/drawing/2014/main" id="{23338525-6AA0-44CF-A22F-F421C8DF4CF5}"/>
                    </a:ext>
                  </a:extLst>
                </p:cNvPr>
                <p:cNvPicPr/>
                <p:nvPr/>
              </p:nvPicPr>
              <p:blipFill>
                <a:blip r:embed="rId78"/>
                <a:stretch>
                  <a:fillRect/>
                </a:stretch>
              </p:blipFill>
              <p:spPr>
                <a:xfrm>
                  <a:off x="2570733" y="6092347"/>
                  <a:ext cx="1162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Freihand 55">
                  <a:extLst>
                    <a:ext uri="{FF2B5EF4-FFF2-40B4-BE49-F238E27FC236}">
                      <a16:creationId xmlns:a16="http://schemas.microsoft.com/office/drawing/2014/main" id="{5927BFB5-567B-444B-8B8D-9964CA9064D8}"/>
                    </a:ext>
                  </a:extLst>
                </p14:cNvPr>
                <p14:cNvContentPartPr/>
                <p14:nvPr/>
              </p14:nvContentPartPr>
              <p14:xfrm>
                <a:off x="2753613" y="6018907"/>
                <a:ext cx="88560" cy="151560"/>
              </p14:xfrm>
            </p:contentPart>
          </mc:Choice>
          <mc:Fallback xmlns="">
            <p:pic>
              <p:nvPicPr>
                <p:cNvPr id="56" name="Freihand 55">
                  <a:extLst>
                    <a:ext uri="{FF2B5EF4-FFF2-40B4-BE49-F238E27FC236}">
                      <a16:creationId xmlns:a16="http://schemas.microsoft.com/office/drawing/2014/main" id="{5927BFB5-567B-444B-8B8D-9964CA9064D8}"/>
                    </a:ext>
                  </a:extLst>
                </p:cNvPr>
                <p:cNvPicPr/>
                <p:nvPr/>
              </p:nvPicPr>
              <p:blipFill>
                <a:blip r:embed="rId80"/>
                <a:stretch>
                  <a:fillRect/>
                </a:stretch>
              </p:blipFill>
              <p:spPr>
                <a:xfrm>
                  <a:off x="2749293" y="6014587"/>
                  <a:ext cx="972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4F0DA23B-4D5F-4360-B27E-1635639E7421}"/>
                    </a:ext>
                  </a:extLst>
                </p14:cNvPr>
                <p14:cNvContentPartPr/>
                <p14:nvPr/>
              </p14:nvContentPartPr>
              <p14:xfrm>
                <a:off x="2896893" y="6057787"/>
                <a:ext cx="105840" cy="117000"/>
              </p14:xfrm>
            </p:contentPart>
          </mc:Choice>
          <mc:Fallback xmlns="">
            <p:pic>
              <p:nvPicPr>
                <p:cNvPr id="57" name="Freihand 56">
                  <a:extLst>
                    <a:ext uri="{FF2B5EF4-FFF2-40B4-BE49-F238E27FC236}">
                      <a16:creationId xmlns:a16="http://schemas.microsoft.com/office/drawing/2014/main" id="{4F0DA23B-4D5F-4360-B27E-1635639E7421}"/>
                    </a:ext>
                  </a:extLst>
                </p:cNvPr>
                <p:cNvPicPr/>
                <p:nvPr/>
              </p:nvPicPr>
              <p:blipFill>
                <a:blip r:embed="rId82"/>
                <a:stretch>
                  <a:fillRect/>
                </a:stretch>
              </p:blipFill>
              <p:spPr>
                <a:xfrm>
                  <a:off x="2892573" y="6053467"/>
                  <a:ext cx="1144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A01A67E3-0024-4B5A-BB44-2965C98D1A53}"/>
                    </a:ext>
                  </a:extLst>
                </p14:cNvPr>
                <p14:cNvContentPartPr/>
                <p14:nvPr/>
              </p14:nvContentPartPr>
              <p14:xfrm>
                <a:off x="2718333" y="5970307"/>
                <a:ext cx="134640" cy="310320"/>
              </p14:xfrm>
            </p:contentPart>
          </mc:Choice>
          <mc:Fallback xmlns="">
            <p:pic>
              <p:nvPicPr>
                <p:cNvPr id="59" name="Freihand 58">
                  <a:extLst>
                    <a:ext uri="{FF2B5EF4-FFF2-40B4-BE49-F238E27FC236}">
                      <a16:creationId xmlns:a16="http://schemas.microsoft.com/office/drawing/2014/main" id="{A01A67E3-0024-4B5A-BB44-2965C98D1A53}"/>
                    </a:ext>
                  </a:extLst>
                </p:cNvPr>
                <p:cNvPicPr/>
                <p:nvPr/>
              </p:nvPicPr>
              <p:blipFill>
                <a:blip r:embed="rId84"/>
                <a:stretch>
                  <a:fillRect/>
                </a:stretch>
              </p:blipFill>
              <p:spPr>
                <a:xfrm>
                  <a:off x="2714013" y="5965987"/>
                  <a:ext cx="1432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DF4CA027-CBA4-4F1D-9EFD-E20AE46F893E}"/>
                    </a:ext>
                  </a:extLst>
                </p14:cNvPr>
                <p14:cNvContentPartPr/>
                <p14:nvPr/>
              </p14:nvContentPartPr>
              <p14:xfrm>
                <a:off x="3036933" y="6014587"/>
                <a:ext cx="88920" cy="165960"/>
              </p14:xfrm>
            </p:contentPart>
          </mc:Choice>
          <mc:Fallback xmlns="">
            <p:pic>
              <p:nvPicPr>
                <p:cNvPr id="60" name="Freihand 59">
                  <a:extLst>
                    <a:ext uri="{FF2B5EF4-FFF2-40B4-BE49-F238E27FC236}">
                      <a16:creationId xmlns:a16="http://schemas.microsoft.com/office/drawing/2014/main" id="{DF4CA027-CBA4-4F1D-9EFD-E20AE46F893E}"/>
                    </a:ext>
                  </a:extLst>
                </p:cNvPr>
                <p:cNvPicPr/>
                <p:nvPr/>
              </p:nvPicPr>
              <p:blipFill>
                <a:blip r:embed="rId86"/>
                <a:stretch>
                  <a:fillRect/>
                </a:stretch>
              </p:blipFill>
              <p:spPr>
                <a:xfrm>
                  <a:off x="3032613" y="6010267"/>
                  <a:ext cx="975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FFEC00CE-B883-41FF-8BD3-28ECE42F27C3}"/>
                    </a:ext>
                  </a:extLst>
                </p14:cNvPr>
                <p14:cNvContentPartPr/>
                <p14:nvPr/>
              </p14:nvContentPartPr>
              <p14:xfrm>
                <a:off x="3207213" y="6039787"/>
                <a:ext cx="78840" cy="20880"/>
              </p14:xfrm>
            </p:contentPart>
          </mc:Choice>
          <mc:Fallback xmlns="">
            <p:pic>
              <p:nvPicPr>
                <p:cNvPr id="61" name="Freihand 60">
                  <a:extLst>
                    <a:ext uri="{FF2B5EF4-FFF2-40B4-BE49-F238E27FC236}">
                      <a16:creationId xmlns:a16="http://schemas.microsoft.com/office/drawing/2014/main" id="{FFEC00CE-B883-41FF-8BD3-28ECE42F27C3}"/>
                    </a:ext>
                  </a:extLst>
                </p:cNvPr>
                <p:cNvPicPr/>
                <p:nvPr/>
              </p:nvPicPr>
              <p:blipFill>
                <a:blip r:embed="rId88"/>
                <a:stretch>
                  <a:fillRect/>
                </a:stretch>
              </p:blipFill>
              <p:spPr>
                <a:xfrm>
                  <a:off x="3202893" y="6035467"/>
                  <a:ext cx="87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Freihand 61">
                  <a:extLst>
                    <a:ext uri="{FF2B5EF4-FFF2-40B4-BE49-F238E27FC236}">
                      <a16:creationId xmlns:a16="http://schemas.microsoft.com/office/drawing/2014/main" id="{3E359EA6-88AB-4ADF-94A7-EE407D23F2FB}"/>
                    </a:ext>
                  </a:extLst>
                </p14:cNvPr>
                <p14:cNvContentPartPr/>
                <p14:nvPr/>
              </p14:nvContentPartPr>
              <p14:xfrm>
                <a:off x="3192453" y="6094507"/>
                <a:ext cx="94320" cy="29880"/>
              </p14:xfrm>
            </p:contentPart>
          </mc:Choice>
          <mc:Fallback xmlns="">
            <p:pic>
              <p:nvPicPr>
                <p:cNvPr id="62" name="Freihand 61">
                  <a:extLst>
                    <a:ext uri="{FF2B5EF4-FFF2-40B4-BE49-F238E27FC236}">
                      <a16:creationId xmlns:a16="http://schemas.microsoft.com/office/drawing/2014/main" id="{3E359EA6-88AB-4ADF-94A7-EE407D23F2FB}"/>
                    </a:ext>
                  </a:extLst>
                </p:cNvPr>
                <p:cNvPicPr/>
                <p:nvPr/>
              </p:nvPicPr>
              <p:blipFill>
                <a:blip r:embed="rId90"/>
                <a:stretch>
                  <a:fillRect/>
                </a:stretch>
              </p:blipFill>
              <p:spPr>
                <a:xfrm>
                  <a:off x="3188133" y="6090187"/>
                  <a:ext cx="102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Freihand 62">
                  <a:extLst>
                    <a:ext uri="{FF2B5EF4-FFF2-40B4-BE49-F238E27FC236}">
                      <a16:creationId xmlns:a16="http://schemas.microsoft.com/office/drawing/2014/main" id="{DC9A13C8-3A8C-47BD-A553-9A01AC7E0C91}"/>
                    </a:ext>
                  </a:extLst>
                </p14:cNvPr>
                <p14:cNvContentPartPr/>
                <p14:nvPr/>
              </p14:nvContentPartPr>
              <p14:xfrm>
                <a:off x="3342213" y="5971747"/>
                <a:ext cx="146880" cy="221760"/>
              </p14:xfrm>
            </p:contentPart>
          </mc:Choice>
          <mc:Fallback xmlns="">
            <p:pic>
              <p:nvPicPr>
                <p:cNvPr id="63" name="Freihand 62">
                  <a:extLst>
                    <a:ext uri="{FF2B5EF4-FFF2-40B4-BE49-F238E27FC236}">
                      <a16:creationId xmlns:a16="http://schemas.microsoft.com/office/drawing/2014/main" id="{DC9A13C8-3A8C-47BD-A553-9A01AC7E0C91}"/>
                    </a:ext>
                  </a:extLst>
                </p:cNvPr>
                <p:cNvPicPr/>
                <p:nvPr/>
              </p:nvPicPr>
              <p:blipFill>
                <a:blip r:embed="rId92"/>
                <a:stretch>
                  <a:fillRect/>
                </a:stretch>
              </p:blipFill>
              <p:spPr>
                <a:xfrm>
                  <a:off x="3337893" y="5967427"/>
                  <a:ext cx="155520" cy="230400"/>
                </a:xfrm>
                <a:prstGeom prst="rect">
                  <a:avLst/>
                </a:prstGeom>
              </p:spPr>
            </p:pic>
          </mc:Fallback>
        </mc:AlternateContent>
      </p:grpSp>
      <p:grpSp>
        <p:nvGrpSpPr>
          <p:cNvPr id="264329" name="Gruppieren 264328">
            <a:extLst>
              <a:ext uri="{FF2B5EF4-FFF2-40B4-BE49-F238E27FC236}">
                <a16:creationId xmlns:a16="http://schemas.microsoft.com/office/drawing/2014/main" id="{981E3F31-7753-4FB4-940D-ACBCC2EB00F0}"/>
              </a:ext>
            </a:extLst>
          </p:cNvPr>
          <p:cNvGrpSpPr/>
          <p:nvPr/>
        </p:nvGrpSpPr>
        <p:grpSpPr>
          <a:xfrm>
            <a:off x="6845373" y="3212347"/>
            <a:ext cx="1177560" cy="214200"/>
            <a:chOff x="6845373" y="3212347"/>
            <a:chExt cx="1177560" cy="214200"/>
          </a:xfrm>
        </p:grpSpPr>
        <mc:AlternateContent xmlns:mc="http://schemas.openxmlformats.org/markup-compatibility/2006" xmlns:p14="http://schemas.microsoft.com/office/powerpoint/2010/main">
          <mc:Choice Requires="p14">
            <p:contentPart p14:bwMode="auto" r:id="rId93">
              <p14:nvContentPartPr>
                <p14:cNvPr id="264321" name="Freihand 264320">
                  <a:extLst>
                    <a:ext uri="{FF2B5EF4-FFF2-40B4-BE49-F238E27FC236}">
                      <a16:creationId xmlns:a16="http://schemas.microsoft.com/office/drawing/2014/main" id="{318B18EA-16FD-4AF3-BFD2-24339805C37D}"/>
                    </a:ext>
                  </a:extLst>
                </p14:cNvPr>
                <p14:cNvContentPartPr/>
                <p14:nvPr/>
              </p14:nvContentPartPr>
              <p14:xfrm>
                <a:off x="6845373" y="3262747"/>
                <a:ext cx="106200" cy="163800"/>
              </p14:xfrm>
            </p:contentPart>
          </mc:Choice>
          <mc:Fallback xmlns="">
            <p:pic>
              <p:nvPicPr>
                <p:cNvPr id="264321" name="Freihand 264320">
                  <a:extLst>
                    <a:ext uri="{FF2B5EF4-FFF2-40B4-BE49-F238E27FC236}">
                      <a16:creationId xmlns:a16="http://schemas.microsoft.com/office/drawing/2014/main" id="{318B18EA-16FD-4AF3-BFD2-24339805C37D}"/>
                    </a:ext>
                  </a:extLst>
                </p:cNvPr>
                <p:cNvPicPr/>
                <p:nvPr/>
              </p:nvPicPr>
              <p:blipFill>
                <a:blip r:embed="rId94"/>
                <a:stretch>
                  <a:fillRect/>
                </a:stretch>
              </p:blipFill>
              <p:spPr>
                <a:xfrm>
                  <a:off x="6841053" y="3258427"/>
                  <a:ext cx="114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64322" name="Freihand 264321">
                  <a:extLst>
                    <a:ext uri="{FF2B5EF4-FFF2-40B4-BE49-F238E27FC236}">
                      <a16:creationId xmlns:a16="http://schemas.microsoft.com/office/drawing/2014/main" id="{7AD6C78D-9D20-4074-8AF9-840B47F1B097}"/>
                    </a:ext>
                  </a:extLst>
                </p14:cNvPr>
                <p14:cNvContentPartPr/>
                <p14:nvPr/>
              </p14:nvContentPartPr>
              <p14:xfrm>
                <a:off x="7000173" y="3299827"/>
                <a:ext cx="81360" cy="121320"/>
              </p14:xfrm>
            </p:contentPart>
          </mc:Choice>
          <mc:Fallback xmlns="">
            <p:pic>
              <p:nvPicPr>
                <p:cNvPr id="264322" name="Freihand 264321">
                  <a:extLst>
                    <a:ext uri="{FF2B5EF4-FFF2-40B4-BE49-F238E27FC236}">
                      <a16:creationId xmlns:a16="http://schemas.microsoft.com/office/drawing/2014/main" id="{7AD6C78D-9D20-4074-8AF9-840B47F1B097}"/>
                    </a:ext>
                  </a:extLst>
                </p:cNvPr>
                <p:cNvPicPr/>
                <p:nvPr/>
              </p:nvPicPr>
              <p:blipFill>
                <a:blip r:embed="rId96"/>
                <a:stretch>
                  <a:fillRect/>
                </a:stretch>
              </p:blipFill>
              <p:spPr>
                <a:xfrm>
                  <a:off x="6995853" y="3295507"/>
                  <a:ext cx="90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64323" name="Freihand 264322">
                  <a:extLst>
                    <a:ext uri="{FF2B5EF4-FFF2-40B4-BE49-F238E27FC236}">
                      <a16:creationId xmlns:a16="http://schemas.microsoft.com/office/drawing/2014/main" id="{22A1C5A7-A808-498F-8A72-0D5583E26157}"/>
                    </a:ext>
                  </a:extLst>
                </p14:cNvPr>
                <p14:cNvContentPartPr/>
                <p14:nvPr/>
              </p14:nvContentPartPr>
              <p14:xfrm>
                <a:off x="7128333" y="3274267"/>
                <a:ext cx="97920" cy="142920"/>
              </p14:xfrm>
            </p:contentPart>
          </mc:Choice>
          <mc:Fallback xmlns="">
            <p:pic>
              <p:nvPicPr>
                <p:cNvPr id="264323" name="Freihand 264322">
                  <a:extLst>
                    <a:ext uri="{FF2B5EF4-FFF2-40B4-BE49-F238E27FC236}">
                      <a16:creationId xmlns:a16="http://schemas.microsoft.com/office/drawing/2014/main" id="{22A1C5A7-A808-498F-8A72-0D5583E26157}"/>
                    </a:ext>
                  </a:extLst>
                </p:cNvPr>
                <p:cNvPicPr/>
                <p:nvPr/>
              </p:nvPicPr>
              <p:blipFill>
                <a:blip r:embed="rId98"/>
                <a:stretch>
                  <a:fillRect/>
                </a:stretch>
              </p:blipFill>
              <p:spPr>
                <a:xfrm>
                  <a:off x="7124013" y="3269947"/>
                  <a:ext cx="106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64324" name="Freihand 264323">
                  <a:extLst>
                    <a:ext uri="{FF2B5EF4-FFF2-40B4-BE49-F238E27FC236}">
                      <a16:creationId xmlns:a16="http://schemas.microsoft.com/office/drawing/2014/main" id="{FCB6FB25-9855-4D57-BDFB-C9157053AAEB}"/>
                    </a:ext>
                  </a:extLst>
                </p14:cNvPr>
                <p14:cNvContentPartPr/>
                <p14:nvPr/>
              </p14:nvContentPartPr>
              <p14:xfrm>
                <a:off x="7284933" y="3273187"/>
                <a:ext cx="79560" cy="132480"/>
              </p14:xfrm>
            </p:contentPart>
          </mc:Choice>
          <mc:Fallback xmlns="">
            <p:pic>
              <p:nvPicPr>
                <p:cNvPr id="264324" name="Freihand 264323">
                  <a:extLst>
                    <a:ext uri="{FF2B5EF4-FFF2-40B4-BE49-F238E27FC236}">
                      <a16:creationId xmlns:a16="http://schemas.microsoft.com/office/drawing/2014/main" id="{FCB6FB25-9855-4D57-BDFB-C9157053AAEB}"/>
                    </a:ext>
                  </a:extLst>
                </p:cNvPr>
                <p:cNvPicPr/>
                <p:nvPr/>
              </p:nvPicPr>
              <p:blipFill>
                <a:blip r:embed="rId100"/>
                <a:stretch>
                  <a:fillRect/>
                </a:stretch>
              </p:blipFill>
              <p:spPr>
                <a:xfrm>
                  <a:off x="7280613" y="3268867"/>
                  <a:ext cx="88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4325" name="Freihand 264324">
                  <a:extLst>
                    <a:ext uri="{FF2B5EF4-FFF2-40B4-BE49-F238E27FC236}">
                      <a16:creationId xmlns:a16="http://schemas.microsoft.com/office/drawing/2014/main" id="{084FEF85-5CF6-4B4C-80B8-A0121FF3576C}"/>
                    </a:ext>
                  </a:extLst>
                </p14:cNvPr>
                <p14:cNvContentPartPr/>
                <p14:nvPr/>
              </p14:nvContentPartPr>
              <p14:xfrm>
                <a:off x="7422813" y="3256267"/>
                <a:ext cx="147240" cy="129240"/>
              </p14:xfrm>
            </p:contentPart>
          </mc:Choice>
          <mc:Fallback xmlns="">
            <p:pic>
              <p:nvPicPr>
                <p:cNvPr id="264325" name="Freihand 264324">
                  <a:extLst>
                    <a:ext uri="{FF2B5EF4-FFF2-40B4-BE49-F238E27FC236}">
                      <a16:creationId xmlns:a16="http://schemas.microsoft.com/office/drawing/2014/main" id="{084FEF85-5CF6-4B4C-80B8-A0121FF3576C}"/>
                    </a:ext>
                  </a:extLst>
                </p:cNvPr>
                <p:cNvPicPr/>
                <p:nvPr/>
              </p:nvPicPr>
              <p:blipFill>
                <a:blip r:embed="rId102"/>
                <a:stretch>
                  <a:fillRect/>
                </a:stretch>
              </p:blipFill>
              <p:spPr>
                <a:xfrm>
                  <a:off x="7418493" y="3251947"/>
                  <a:ext cx="155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64326" name="Freihand 264325">
                  <a:extLst>
                    <a:ext uri="{FF2B5EF4-FFF2-40B4-BE49-F238E27FC236}">
                      <a16:creationId xmlns:a16="http://schemas.microsoft.com/office/drawing/2014/main" id="{CF0657AA-155B-4A7F-8120-2516CAD25572}"/>
                    </a:ext>
                  </a:extLst>
                </p14:cNvPr>
                <p14:cNvContentPartPr/>
                <p14:nvPr/>
              </p14:nvContentPartPr>
              <p14:xfrm>
                <a:off x="7661133" y="3284707"/>
                <a:ext cx="80280" cy="25200"/>
              </p14:xfrm>
            </p:contentPart>
          </mc:Choice>
          <mc:Fallback xmlns="">
            <p:pic>
              <p:nvPicPr>
                <p:cNvPr id="264326" name="Freihand 264325">
                  <a:extLst>
                    <a:ext uri="{FF2B5EF4-FFF2-40B4-BE49-F238E27FC236}">
                      <a16:creationId xmlns:a16="http://schemas.microsoft.com/office/drawing/2014/main" id="{CF0657AA-155B-4A7F-8120-2516CAD25572}"/>
                    </a:ext>
                  </a:extLst>
                </p:cNvPr>
                <p:cNvPicPr/>
                <p:nvPr/>
              </p:nvPicPr>
              <p:blipFill>
                <a:blip r:embed="rId104"/>
                <a:stretch>
                  <a:fillRect/>
                </a:stretch>
              </p:blipFill>
              <p:spPr>
                <a:xfrm>
                  <a:off x="7656813" y="3280387"/>
                  <a:ext cx="88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64327" name="Freihand 264326">
                  <a:extLst>
                    <a:ext uri="{FF2B5EF4-FFF2-40B4-BE49-F238E27FC236}">
                      <a16:creationId xmlns:a16="http://schemas.microsoft.com/office/drawing/2014/main" id="{F7851CC3-C653-4459-BD46-B8D993058BD3}"/>
                    </a:ext>
                  </a:extLst>
                </p14:cNvPr>
                <p14:cNvContentPartPr/>
                <p14:nvPr/>
              </p14:nvContentPartPr>
              <p14:xfrm>
                <a:off x="7639533" y="3351307"/>
                <a:ext cx="100800" cy="26280"/>
              </p14:xfrm>
            </p:contentPart>
          </mc:Choice>
          <mc:Fallback xmlns="">
            <p:pic>
              <p:nvPicPr>
                <p:cNvPr id="264327" name="Freihand 264326">
                  <a:extLst>
                    <a:ext uri="{FF2B5EF4-FFF2-40B4-BE49-F238E27FC236}">
                      <a16:creationId xmlns:a16="http://schemas.microsoft.com/office/drawing/2014/main" id="{F7851CC3-C653-4459-BD46-B8D993058BD3}"/>
                    </a:ext>
                  </a:extLst>
                </p:cNvPr>
                <p:cNvPicPr/>
                <p:nvPr/>
              </p:nvPicPr>
              <p:blipFill>
                <a:blip r:embed="rId106"/>
                <a:stretch>
                  <a:fillRect/>
                </a:stretch>
              </p:blipFill>
              <p:spPr>
                <a:xfrm>
                  <a:off x="7635213" y="3346987"/>
                  <a:ext cx="109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64328" name="Freihand 264327">
                  <a:extLst>
                    <a:ext uri="{FF2B5EF4-FFF2-40B4-BE49-F238E27FC236}">
                      <a16:creationId xmlns:a16="http://schemas.microsoft.com/office/drawing/2014/main" id="{20891B91-C99D-4E56-B669-3A3011AEE0E2}"/>
                    </a:ext>
                  </a:extLst>
                </p14:cNvPr>
                <p14:cNvContentPartPr/>
                <p14:nvPr/>
              </p14:nvContentPartPr>
              <p14:xfrm>
                <a:off x="7834293" y="3212347"/>
                <a:ext cx="188640" cy="208080"/>
              </p14:xfrm>
            </p:contentPart>
          </mc:Choice>
          <mc:Fallback xmlns="">
            <p:pic>
              <p:nvPicPr>
                <p:cNvPr id="264328" name="Freihand 264327">
                  <a:extLst>
                    <a:ext uri="{FF2B5EF4-FFF2-40B4-BE49-F238E27FC236}">
                      <a16:creationId xmlns:a16="http://schemas.microsoft.com/office/drawing/2014/main" id="{20891B91-C99D-4E56-B669-3A3011AEE0E2}"/>
                    </a:ext>
                  </a:extLst>
                </p:cNvPr>
                <p:cNvPicPr/>
                <p:nvPr/>
              </p:nvPicPr>
              <p:blipFill>
                <a:blip r:embed="rId108"/>
                <a:stretch>
                  <a:fillRect/>
                </a:stretch>
              </p:blipFill>
              <p:spPr>
                <a:xfrm>
                  <a:off x="7829973" y="3208027"/>
                  <a:ext cx="197280" cy="216720"/>
                </a:xfrm>
                <a:prstGeom prst="rect">
                  <a:avLst/>
                </a:prstGeom>
              </p:spPr>
            </p:pic>
          </mc:Fallback>
        </mc:AlternateContent>
      </p:grpSp>
      <p:grpSp>
        <p:nvGrpSpPr>
          <p:cNvPr id="264338" name="Gruppieren 264337">
            <a:extLst>
              <a:ext uri="{FF2B5EF4-FFF2-40B4-BE49-F238E27FC236}">
                <a16:creationId xmlns:a16="http://schemas.microsoft.com/office/drawing/2014/main" id="{BECF0919-15C6-4CA1-BF50-D15117D70A0F}"/>
              </a:ext>
            </a:extLst>
          </p:cNvPr>
          <p:cNvGrpSpPr/>
          <p:nvPr/>
        </p:nvGrpSpPr>
        <p:grpSpPr>
          <a:xfrm>
            <a:off x="4030893" y="5970667"/>
            <a:ext cx="958680" cy="164520"/>
            <a:chOff x="4030893" y="5970667"/>
            <a:chExt cx="958680" cy="164520"/>
          </a:xfrm>
        </p:grpSpPr>
        <mc:AlternateContent xmlns:mc="http://schemas.openxmlformats.org/markup-compatibility/2006" xmlns:p14="http://schemas.microsoft.com/office/powerpoint/2010/main">
          <mc:Choice Requires="p14">
            <p:contentPart p14:bwMode="auto" r:id="rId109">
              <p14:nvContentPartPr>
                <p14:cNvPr id="264330" name="Freihand 264329">
                  <a:extLst>
                    <a:ext uri="{FF2B5EF4-FFF2-40B4-BE49-F238E27FC236}">
                      <a16:creationId xmlns:a16="http://schemas.microsoft.com/office/drawing/2014/main" id="{84CF2813-595E-4663-84F6-32979706C284}"/>
                    </a:ext>
                  </a:extLst>
                </p14:cNvPr>
                <p14:cNvContentPartPr/>
                <p14:nvPr/>
              </p14:nvContentPartPr>
              <p14:xfrm>
                <a:off x="4030893" y="5970667"/>
                <a:ext cx="86760" cy="131760"/>
              </p14:xfrm>
            </p:contentPart>
          </mc:Choice>
          <mc:Fallback xmlns="">
            <p:pic>
              <p:nvPicPr>
                <p:cNvPr id="264330" name="Freihand 264329">
                  <a:extLst>
                    <a:ext uri="{FF2B5EF4-FFF2-40B4-BE49-F238E27FC236}">
                      <a16:creationId xmlns:a16="http://schemas.microsoft.com/office/drawing/2014/main" id="{84CF2813-595E-4663-84F6-32979706C284}"/>
                    </a:ext>
                  </a:extLst>
                </p:cNvPr>
                <p:cNvPicPr/>
                <p:nvPr/>
              </p:nvPicPr>
              <p:blipFill>
                <a:blip r:embed="rId110"/>
                <a:stretch>
                  <a:fillRect/>
                </a:stretch>
              </p:blipFill>
              <p:spPr>
                <a:xfrm>
                  <a:off x="4026573" y="5966347"/>
                  <a:ext cx="95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64331" name="Freihand 264330">
                  <a:extLst>
                    <a:ext uri="{FF2B5EF4-FFF2-40B4-BE49-F238E27FC236}">
                      <a16:creationId xmlns:a16="http://schemas.microsoft.com/office/drawing/2014/main" id="{3034630E-C820-429D-B065-17E07B93DAAC}"/>
                    </a:ext>
                  </a:extLst>
                </p14:cNvPr>
                <p14:cNvContentPartPr/>
                <p14:nvPr/>
              </p14:nvContentPartPr>
              <p14:xfrm>
                <a:off x="4200813" y="6009547"/>
                <a:ext cx="37440" cy="125640"/>
              </p14:xfrm>
            </p:contentPart>
          </mc:Choice>
          <mc:Fallback xmlns="">
            <p:pic>
              <p:nvPicPr>
                <p:cNvPr id="264331" name="Freihand 264330">
                  <a:extLst>
                    <a:ext uri="{FF2B5EF4-FFF2-40B4-BE49-F238E27FC236}">
                      <a16:creationId xmlns:a16="http://schemas.microsoft.com/office/drawing/2014/main" id="{3034630E-C820-429D-B065-17E07B93DAAC}"/>
                    </a:ext>
                  </a:extLst>
                </p:cNvPr>
                <p:cNvPicPr/>
                <p:nvPr/>
              </p:nvPicPr>
              <p:blipFill>
                <a:blip r:embed="rId112"/>
                <a:stretch>
                  <a:fillRect/>
                </a:stretch>
              </p:blipFill>
              <p:spPr>
                <a:xfrm>
                  <a:off x="4196493" y="6005227"/>
                  <a:ext cx="46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64332" name="Freihand 264331">
                  <a:extLst>
                    <a:ext uri="{FF2B5EF4-FFF2-40B4-BE49-F238E27FC236}">
                      <a16:creationId xmlns:a16="http://schemas.microsoft.com/office/drawing/2014/main" id="{4A76D3B0-6438-41DF-9A89-FA9BD5BF8132}"/>
                    </a:ext>
                  </a:extLst>
                </p14:cNvPr>
                <p14:cNvContentPartPr/>
                <p14:nvPr/>
              </p14:nvContentPartPr>
              <p14:xfrm>
                <a:off x="4165173" y="6044107"/>
                <a:ext cx="110880" cy="28440"/>
              </p14:xfrm>
            </p:contentPart>
          </mc:Choice>
          <mc:Fallback xmlns="">
            <p:pic>
              <p:nvPicPr>
                <p:cNvPr id="264332" name="Freihand 264331">
                  <a:extLst>
                    <a:ext uri="{FF2B5EF4-FFF2-40B4-BE49-F238E27FC236}">
                      <a16:creationId xmlns:a16="http://schemas.microsoft.com/office/drawing/2014/main" id="{4A76D3B0-6438-41DF-9A89-FA9BD5BF8132}"/>
                    </a:ext>
                  </a:extLst>
                </p:cNvPr>
                <p:cNvPicPr/>
                <p:nvPr/>
              </p:nvPicPr>
              <p:blipFill>
                <a:blip r:embed="rId114"/>
                <a:stretch>
                  <a:fillRect/>
                </a:stretch>
              </p:blipFill>
              <p:spPr>
                <a:xfrm>
                  <a:off x="4160853" y="6039787"/>
                  <a:ext cx="1195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64333" name="Freihand 264332">
                  <a:extLst>
                    <a:ext uri="{FF2B5EF4-FFF2-40B4-BE49-F238E27FC236}">
                      <a16:creationId xmlns:a16="http://schemas.microsoft.com/office/drawing/2014/main" id="{4FBC68D2-A3B6-459F-B509-A136928DD1E6}"/>
                    </a:ext>
                  </a:extLst>
                </p14:cNvPr>
                <p14:cNvContentPartPr/>
                <p14:nvPr/>
              </p14:nvContentPartPr>
              <p14:xfrm>
                <a:off x="4326453" y="5999827"/>
                <a:ext cx="91800" cy="99360"/>
              </p14:xfrm>
            </p:contentPart>
          </mc:Choice>
          <mc:Fallback xmlns="">
            <p:pic>
              <p:nvPicPr>
                <p:cNvPr id="264333" name="Freihand 264332">
                  <a:extLst>
                    <a:ext uri="{FF2B5EF4-FFF2-40B4-BE49-F238E27FC236}">
                      <a16:creationId xmlns:a16="http://schemas.microsoft.com/office/drawing/2014/main" id="{4FBC68D2-A3B6-459F-B509-A136928DD1E6}"/>
                    </a:ext>
                  </a:extLst>
                </p:cNvPr>
                <p:cNvPicPr/>
                <p:nvPr/>
              </p:nvPicPr>
              <p:blipFill>
                <a:blip r:embed="rId116"/>
                <a:stretch>
                  <a:fillRect/>
                </a:stretch>
              </p:blipFill>
              <p:spPr>
                <a:xfrm>
                  <a:off x="4322133" y="5995507"/>
                  <a:ext cx="1004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64334" name="Freihand 264333">
                  <a:extLst>
                    <a:ext uri="{FF2B5EF4-FFF2-40B4-BE49-F238E27FC236}">
                      <a16:creationId xmlns:a16="http://schemas.microsoft.com/office/drawing/2014/main" id="{B161732C-509E-409B-B04C-05741370FCB8}"/>
                    </a:ext>
                  </a:extLst>
                </p14:cNvPr>
                <p14:cNvContentPartPr/>
                <p14:nvPr/>
              </p14:nvContentPartPr>
              <p14:xfrm>
                <a:off x="4427253" y="6018547"/>
                <a:ext cx="97200" cy="101520"/>
              </p14:xfrm>
            </p:contentPart>
          </mc:Choice>
          <mc:Fallback xmlns="">
            <p:pic>
              <p:nvPicPr>
                <p:cNvPr id="264334" name="Freihand 264333">
                  <a:extLst>
                    <a:ext uri="{FF2B5EF4-FFF2-40B4-BE49-F238E27FC236}">
                      <a16:creationId xmlns:a16="http://schemas.microsoft.com/office/drawing/2014/main" id="{B161732C-509E-409B-B04C-05741370FCB8}"/>
                    </a:ext>
                  </a:extLst>
                </p:cNvPr>
                <p:cNvPicPr/>
                <p:nvPr/>
              </p:nvPicPr>
              <p:blipFill>
                <a:blip r:embed="rId118"/>
                <a:stretch>
                  <a:fillRect/>
                </a:stretch>
              </p:blipFill>
              <p:spPr>
                <a:xfrm>
                  <a:off x="4422933" y="6014227"/>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64335" name="Freihand 264334">
                  <a:extLst>
                    <a:ext uri="{FF2B5EF4-FFF2-40B4-BE49-F238E27FC236}">
                      <a16:creationId xmlns:a16="http://schemas.microsoft.com/office/drawing/2014/main" id="{1E424D82-7D56-4359-9CA3-5A1731DBF423}"/>
                    </a:ext>
                  </a:extLst>
                </p14:cNvPr>
                <p14:cNvContentPartPr/>
                <p14:nvPr/>
              </p14:nvContentPartPr>
              <p14:xfrm>
                <a:off x="4550733" y="6000907"/>
                <a:ext cx="224280" cy="99360"/>
              </p14:xfrm>
            </p:contentPart>
          </mc:Choice>
          <mc:Fallback xmlns="">
            <p:pic>
              <p:nvPicPr>
                <p:cNvPr id="264335" name="Freihand 264334">
                  <a:extLst>
                    <a:ext uri="{FF2B5EF4-FFF2-40B4-BE49-F238E27FC236}">
                      <a16:creationId xmlns:a16="http://schemas.microsoft.com/office/drawing/2014/main" id="{1E424D82-7D56-4359-9CA3-5A1731DBF423}"/>
                    </a:ext>
                  </a:extLst>
                </p:cNvPr>
                <p:cNvPicPr/>
                <p:nvPr/>
              </p:nvPicPr>
              <p:blipFill>
                <a:blip r:embed="rId120"/>
                <a:stretch>
                  <a:fillRect/>
                </a:stretch>
              </p:blipFill>
              <p:spPr>
                <a:xfrm>
                  <a:off x="4546413" y="5996587"/>
                  <a:ext cx="23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4336" name="Freihand 264335">
                  <a:extLst>
                    <a:ext uri="{FF2B5EF4-FFF2-40B4-BE49-F238E27FC236}">
                      <a16:creationId xmlns:a16="http://schemas.microsoft.com/office/drawing/2014/main" id="{A178A1A8-AA83-4C02-9B9E-9F8517EC11DF}"/>
                    </a:ext>
                  </a:extLst>
                </p14:cNvPr>
                <p14:cNvContentPartPr/>
                <p14:nvPr/>
              </p14:nvContentPartPr>
              <p14:xfrm>
                <a:off x="4670613" y="6086587"/>
                <a:ext cx="144720" cy="14400"/>
              </p14:xfrm>
            </p:contentPart>
          </mc:Choice>
          <mc:Fallback xmlns="">
            <p:pic>
              <p:nvPicPr>
                <p:cNvPr id="264336" name="Freihand 264335">
                  <a:extLst>
                    <a:ext uri="{FF2B5EF4-FFF2-40B4-BE49-F238E27FC236}">
                      <a16:creationId xmlns:a16="http://schemas.microsoft.com/office/drawing/2014/main" id="{A178A1A8-AA83-4C02-9B9E-9F8517EC11DF}"/>
                    </a:ext>
                  </a:extLst>
                </p:cNvPr>
                <p:cNvPicPr/>
                <p:nvPr/>
              </p:nvPicPr>
              <p:blipFill>
                <a:blip r:embed="rId122"/>
                <a:stretch>
                  <a:fillRect/>
                </a:stretch>
              </p:blipFill>
              <p:spPr>
                <a:xfrm>
                  <a:off x="4666293" y="6082267"/>
                  <a:ext cx="153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64337" name="Freihand 264336">
                  <a:extLst>
                    <a:ext uri="{FF2B5EF4-FFF2-40B4-BE49-F238E27FC236}">
                      <a16:creationId xmlns:a16="http://schemas.microsoft.com/office/drawing/2014/main" id="{FE76663B-BA1F-4D33-A8A4-5119F30A447F}"/>
                    </a:ext>
                  </a:extLst>
                </p14:cNvPr>
                <p14:cNvContentPartPr/>
                <p14:nvPr/>
              </p14:nvContentPartPr>
              <p14:xfrm>
                <a:off x="4871133" y="5993707"/>
                <a:ext cx="118440" cy="134280"/>
              </p14:xfrm>
            </p:contentPart>
          </mc:Choice>
          <mc:Fallback xmlns="">
            <p:pic>
              <p:nvPicPr>
                <p:cNvPr id="264337" name="Freihand 264336">
                  <a:extLst>
                    <a:ext uri="{FF2B5EF4-FFF2-40B4-BE49-F238E27FC236}">
                      <a16:creationId xmlns:a16="http://schemas.microsoft.com/office/drawing/2014/main" id="{FE76663B-BA1F-4D33-A8A4-5119F30A447F}"/>
                    </a:ext>
                  </a:extLst>
                </p:cNvPr>
                <p:cNvPicPr/>
                <p:nvPr/>
              </p:nvPicPr>
              <p:blipFill>
                <a:blip r:embed="rId124"/>
                <a:stretch>
                  <a:fillRect/>
                </a:stretch>
              </p:blipFill>
              <p:spPr>
                <a:xfrm>
                  <a:off x="4866813" y="5989387"/>
                  <a:ext cx="127080" cy="142920"/>
                </a:xfrm>
                <a:prstGeom prst="rect">
                  <a:avLst/>
                </a:prstGeom>
              </p:spPr>
            </p:pic>
          </mc:Fallback>
        </mc:AlternateContent>
      </p:grpSp>
      <p:grpSp>
        <p:nvGrpSpPr>
          <p:cNvPr id="264349" name="Gruppieren 264348">
            <a:extLst>
              <a:ext uri="{FF2B5EF4-FFF2-40B4-BE49-F238E27FC236}">
                <a16:creationId xmlns:a16="http://schemas.microsoft.com/office/drawing/2014/main" id="{C7B0C14F-68AF-4E3B-B031-BC764758FB04}"/>
              </a:ext>
            </a:extLst>
          </p:cNvPr>
          <p:cNvGrpSpPr/>
          <p:nvPr/>
        </p:nvGrpSpPr>
        <p:grpSpPr>
          <a:xfrm>
            <a:off x="6757893" y="4178947"/>
            <a:ext cx="1392480" cy="165600"/>
            <a:chOff x="6757893" y="4178947"/>
            <a:chExt cx="1392480" cy="165600"/>
          </a:xfrm>
        </p:grpSpPr>
        <mc:AlternateContent xmlns:mc="http://schemas.openxmlformats.org/markup-compatibility/2006" xmlns:p14="http://schemas.microsoft.com/office/powerpoint/2010/main">
          <mc:Choice Requires="p14">
            <p:contentPart p14:bwMode="auto" r:id="rId125">
              <p14:nvContentPartPr>
                <p14:cNvPr id="264339" name="Freihand 264338">
                  <a:extLst>
                    <a:ext uri="{FF2B5EF4-FFF2-40B4-BE49-F238E27FC236}">
                      <a16:creationId xmlns:a16="http://schemas.microsoft.com/office/drawing/2014/main" id="{7EE59E59-37ED-4008-8E96-43BE52CA0BA6}"/>
                    </a:ext>
                  </a:extLst>
                </p14:cNvPr>
                <p14:cNvContentPartPr/>
                <p14:nvPr/>
              </p14:nvContentPartPr>
              <p14:xfrm>
                <a:off x="6757893" y="4178947"/>
                <a:ext cx="156600" cy="154800"/>
              </p14:xfrm>
            </p:contentPart>
          </mc:Choice>
          <mc:Fallback xmlns="">
            <p:pic>
              <p:nvPicPr>
                <p:cNvPr id="264339" name="Freihand 264338">
                  <a:extLst>
                    <a:ext uri="{FF2B5EF4-FFF2-40B4-BE49-F238E27FC236}">
                      <a16:creationId xmlns:a16="http://schemas.microsoft.com/office/drawing/2014/main" id="{7EE59E59-37ED-4008-8E96-43BE52CA0BA6}"/>
                    </a:ext>
                  </a:extLst>
                </p:cNvPr>
                <p:cNvPicPr/>
                <p:nvPr/>
              </p:nvPicPr>
              <p:blipFill>
                <a:blip r:embed="rId126"/>
                <a:stretch>
                  <a:fillRect/>
                </a:stretch>
              </p:blipFill>
              <p:spPr>
                <a:xfrm>
                  <a:off x="6753573" y="4174627"/>
                  <a:ext cx="165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64340" name="Freihand 264339">
                  <a:extLst>
                    <a:ext uri="{FF2B5EF4-FFF2-40B4-BE49-F238E27FC236}">
                      <a16:creationId xmlns:a16="http://schemas.microsoft.com/office/drawing/2014/main" id="{4C80D5D1-9D82-4A49-AE18-1E8F31F39ED5}"/>
                    </a:ext>
                  </a:extLst>
                </p14:cNvPr>
                <p14:cNvContentPartPr/>
                <p14:nvPr/>
              </p14:nvContentPartPr>
              <p14:xfrm>
                <a:off x="7018533" y="4195147"/>
                <a:ext cx="35280" cy="149400"/>
              </p14:xfrm>
            </p:contentPart>
          </mc:Choice>
          <mc:Fallback xmlns="">
            <p:pic>
              <p:nvPicPr>
                <p:cNvPr id="264340" name="Freihand 264339">
                  <a:extLst>
                    <a:ext uri="{FF2B5EF4-FFF2-40B4-BE49-F238E27FC236}">
                      <a16:creationId xmlns:a16="http://schemas.microsoft.com/office/drawing/2014/main" id="{4C80D5D1-9D82-4A49-AE18-1E8F31F39ED5}"/>
                    </a:ext>
                  </a:extLst>
                </p:cNvPr>
                <p:cNvPicPr/>
                <p:nvPr/>
              </p:nvPicPr>
              <p:blipFill>
                <a:blip r:embed="rId128"/>
                <a:stretch>
                  <a:fillRect/>
                </a:stretch>
              </p:blipFill>
              <p:spPr>
                <a:xfrm>
                  <a:off x="7014213" y="4190827"/>
                  <a:ext cx="4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64342" name="Freihand 264341">
                  <a:extLst>
                    <a:ext uri="{FF2B5EF4-FFF2-40B4-BE49-F238E27FC236}">
                      <a16:creationId xmlns:a16="http://schemas.microsoft.com/office/drawing/2014/main" id="{D21E5209-FEBA-49F3-9BB4-41DB69F3C4FC}"/>
                    </a:ext>
                  </a:extLst>
                </p14:cNvPr>
                <p14:cNvContentPartPr/>
                <p14:nvPr/>
              </p14:nvContentPartPr>
              <p14:xfrm>
                <a:off x="6995493" y="4266787"/>
                <a:ext cx="100080" cy="23040"/>
              </p14:xfrm>
            </p:contentPart>
          </mc:Choice>
          <mc:Fallback xmlns="">
            <p:pic>
              <p:nvPicPr>
                <p:cNvPr id="264342" name="Freihand 264341">
                  <a:extLst>
                    <a:ext uri="{FF2B5EF4-FFF2-40B4-BE49-F238E27FC236}">
                      <a16:creationId xmlns:a16="http://schemas.microsoft.com/office/drawing/2014/main" id="{D21E5209-FEBA-49F3-9BB4-41DB69F3C4FC}"/>
                    </a:ext>
                  </a:extLst>
                </p:cNvPr>
                <p:cNvPicPr/>
                <p:nvPr/>
              </p:nvPicPr>
              <p:blipFill>
                <a:blip r:embed="rId130"/>
                <a:stretch>
                  <a:fillRect/>
                </a:stretch>
              </p:blipFill>
              <p:spPr>
                <a:xfrm>
                  <a:off x="6991173" y="4262467"/>
                  <a:ext cx="108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64343" name="Freihand 264342">
                  <a:extLst>
                    <a:ext uri="{FF2B5EF4-FFF2-40B4-BE49-F238E27FC236}">
                      <a16:creationId xmlns:a16="http://schemas.microsoft.com/office/drawing/2014/main" id="{64A86DE6-802B-4DC5-868E-298B0FEBD22A}"/>
                    </a:ext>
                  </a:extLst>
                </p14:cNvPr>
                <p14:cNvContentPartPr/>
                <p14:nvPr/>
              </p14:nvContentPartPr>
              <p14:xfrm>
                <a:off x="7192773" y="4198747"/>
                <a:ext cx="138960" cy="118800"/>
              </p14:xfrm>
            </p:contentPart>
          </mc:Choice>
          <mc:Fallback xmlns="">
            <p:pic>
              <p:nvPicPr>
                <p:cNvPr id="264343" name="Freihand 264342">
                  <a:extLst>
                    <a:ext uri="{FF2B5EF4-FFF2-40B4-BE49-F238E27FC236}">
                      <a16:creationId xmlns:a16="http://schemas.microsoft.com/office/drawing/2014/main" id="{64A86DE6-802B-4DC5-868E-298B0FEBD22A}"/>
                    </a:ext>
                  </a:extLst>
                </p:cNvPr>
                <p:cNvPicPr/>
                <p:nvPr/>
              </p:nvPicPr>
              <p:blipFill>
                <a:blip r:embed="rId132"/>
                <a:stretch>
                  <a:fillRect/>
                </a:stretch>
              </p:blipFill>
              <p:spPr>
                <a:xfrm>
                  <a:off x="7188453" y="4194427"/>
                  <a:ext cx="147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4344" name="Freihand 264343">
                  <a:extLst>
                    <a:ext uri="{FF2B5EF4-FFF2-40B4-BE49-F238E27FC236}">
                      <a16:creationId xmlns:a16="http://schemas.microsoft.com/office/drawing/2014/main" id="{4801C20E-60B3-4D62-849E-E2E2A44B56A7}"/>
                    </a:ext>
                  </a:extLst>
                </p14:cNvPr>
                <p14:cNvContentPartPr/>
                <p14:nvPr/>
              </p14:nvContentPartPr>
              <p14:xfrm>
                <a:off x="7386093" y="4200547"/>
                <a:ext cx="103680" cy="136440"/>
              </p14:xfrm>
            </p:contentPart>
          </mc:Choice>
          <mc:Fallback xmlns="">
            <p:pic>
              <p:nvPicPr>
                <p:cNvPr id="264344" name="Freihand 264343">
                  <a:extLst>
                    <a:ext uri="{FF2B5EF4-FFF2-40B4-BE49-F238E27FC236}">
                      <a16:creationId xmlns:a16="http://schemas.microsoft.com/office/drawing/2014/main" id="{4801C20E-60B3-4D62-849E-E2E2A44B56A7}"/>
                    </a:ext>
                  </a:extLst>
                </p:cNvPr>
                <p:cNvPicPr/>
                <p:nvPr/>
              </p:nvPicPr>
              <p:blipFill>
                <a:blip r:embed="rId134"/>
                <a:stretch>
                  <a:fillRect/>
                </a:stretch>
              </p:blipFill>
              <p:spPr>
                <a:xfrm>
                  <a:off x="7381773" y="4196227"/>
                  <a:ext cx="112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64345" name="Freihand 264344">
                  <a:extLst>
                    <a:ext uri="{FF2B5EF4-FFF2-40B4-BE49-F238E27FC236}">
                      <a16:creationId xmlns:a16="http://schemas.microsoft.com/office/drawing/2014/main" id="{45E794DD-7480-4F0A-BD7C-5A28A31CBCAE}"/>
                    </a:ext>
                  </a:extLst>
                </p14:cNvPr>
                <p14:cNvContentPartPr/>
                <p14:nvPr/>
              </p14:nvContentPartPr>
              <p14:xfrm>
                <a:off x="7582293" y="4205587"/>
                <a:ext cx="112680" cy="100080"/>
              </p14:xfrm>
            </p:contentPart>
          </mc:Choice>
          <mc:Fallback xmlns="">
            <p:pic>
              <p:nvPicPr>
                <p:cNvPr id="264345" name="Freihand 264344">
                  <a:extLst>
                    <a:ext uri="{FF2B5EF4-FFF2-40B4-BE49-F238E27FC236}">
                      <a16:creationId xmlns:a16="http://schemas.microsoft.com/office/drawing/2014/main" id="{45E794DD-7480-4F0A-BD7C-5A28A31CBCAE}"/>
                    </a:ext>
                  </a:extLst>
                </p:cNvPr>
                <p:cNvPicPr/>
                <p:nvPr/>
              </p:nvPicPr>
              <p:blipFill>
                <a:blip r:embed="rId136"/>
                <a:stretch>
                  <a:fillRect/>
                </a:stretch>
              </p:blipFill>
              <p:spPr>
                <a:xfrm>
                  <a:off x="7577973" y="4201267"/>
                  <a:ext cx="121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64346" name="Freihand 264345">
                  <a:extLst>
                    <a:ext uri="{FF2B5EF4-FFF2-40B4-BE49-F238E27FC236}">
                      <a16:creationId xmlns:a16="http://schemas.microsoft.com/office/drawing/2014/main" id="{4211AF20-622C-4D56-9042-C5F6D359EE97}"/>
                    </a:ext>
                  </a:extLst>
                </p14:cNvPr>
                <p14:cNvContentPartPr/>
                <p14:nvPr/>
              </p14:nvContentPartPr>
              <p14:xfrm>
                <a:off x="7766613" y="4234387"/>
                <a:ext cx="174960" cy="39960"/>
              </p14:xfrm>
            </p:contentPart>
          </mc:Choice>
          <mc:Fallback xmlns="">
            <p:pic>
              <p:nvPicPr>
                <p:cNvPr id="264346" name="Freihand 264345">
                  <a:extLst>
                    <a:ext uri="{FF2B5EF4-FFF2-40B4-BE49-F238E27FC236}">
                      <a16:creationId xmlns:a16="http://schemas.microsoft.com/office/drawing/2014/main" id="{4211AF20-622C-4D56-9042-C5F6D359EE97}"/>
                    </a:ext>
                  </a:extLst>
                </p:cNvPr>
                <p:cNvPicPr/>
                <p:nvPr/>
              </p:nvPicPr>
              <p:blipFill>
                <a:blip r:embed="rId138"/>
                <a:stretch>
                  <a:fillRect/>
                </a:stretch>
              </p:blipFill>
              <p:spPr>
                <a:xfrm>
                  <a:off x="7762293" y="4230067"/>
                  <a:ext cx="183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64347" name="Freihand 264346">
                  <a:extLst>
                    <a:ext uri="{FF2B5EF4-FFF2-40B4-BE49-F238E27FC236}">
                      <a16:creationId xmlns:a16="http://schemas.microsoft.com/office/drawing/2014/main" id="{D043D76B-710B-4B0F-8A17-23A16C651F0B}"/>
                    </a:ext>
                  </a:extLst>
                </p14:cNvPr>
                <p14:cNvContentPartPr/>
                <p14:nvPr/>
              </p14:nvContentPartPr>
              <p14:xfrm>
                <a:off x="7796493" y="4288027"/>
                <a:ext cx="187200" cy="29520"/>
              </p14:xfrm>
            </p:contentPart>
          </mc:Choice>
          <mc:Fallback xmlns="">
            <p:pic>
              <p:nvPicPr>
                <p:cNvPr id="264347" name="Freihand 264346">
                  <a:extLst>
                    <a:ext uri="{FF2B5EF4-FFF2-40B4-BE49-F238E27FC236}">
                      <a16:creationId xmlns:a16="http://schemas.microsoft.com/office/drawing/2014/main" id="{D043D76B-710B-4B0F-8A17-23A16C651F0B}"/>
                    </a:ext>
                  </a:extLst>
                </p:cNvPr>
                <p:cNvPicPr/>
                <p:nvPr/>
              </p:nvPicPr>
              <p:blipFill>
                <a:blip r:embed="rId140"/>
                <a:stretch>
                  <a:fillRect/>
                </a:stretch>
              </p:blipFill>
              <p:spPr>
                <a:xfrm>
                  <a:off x="7792173" y="4283707"/>
                  <a:ext cx="195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64348" name="Freihand 264347">
                  <a:extLst>
                    <a:ext uri="{FF2B5EF4-FFF2-40B4-BE49-F238E27FC236}">
                      <a16:creationId xmlns:a16="http://schemas.microsoft.com/office/drawing/2014/main" id="{61B1C690-940D-4EE9-A24C-412ACA9D75C5}"/>
                    </a:ext>
                  </a:extLst>
                </p14:cNvPr>
                <p14:cNvContentPartPr/>
                <p14:nvPr/>
              </p14:nvContentPartPr>
              <p14:xfrm>
                <a:off x="8024373" y="4204507"/>
                <a:ext cx="126000" cy="139320"/>
              </p14:xfrm>
            </p:contentPart>
          </mc:Choice>
          <mc:Fallback xmlns="">
            <p:pic>
              <p:nvPicPr>
                <p:cNvPr id="264348" name="Freihand 264347">
                  <a:extLst>
                    <a:ext uri="{FF2B5EF4-FFF2-40B4-BE49-F238E27FC236}">
                      <a16:creationId xmlns:a16="http://schemas.microsoft.com/office/drawing/2014/main" id="{61B1C690-940D-4EE9-A24C-412ACA9D75C5}"/>
                    </a:ext>
                  </a:extLst>
                </p:cNvPr>
                <p:cNvPicPr/>
                <p:nvPr/>
              </p:nvPicPr>
              <p:blipFill>
                <a:blip r:embed="rId142"/>
                <a:stretch>
                  <a:fillRect/>
                </a:stretch>
              </p:blipFill>
              <p:spPr>
                <a:xfrm>
                  <a:off x="8020053" y="4200187"/>
                  <a:ext cx="134640" cy="147960"/>
                </a:xfrm>
                <a:prstGeom prst="rect">
                  <a:avLst/>
                </a:prstGeom>
              </p:spPr>
            </p:pic>
          </mc:Fallback>
        </mc:AlternateContent>
      </p:grpSp>
      <p:grpSp>
        <p:nvGrpSpPr>
          <p:cNvPr id="264358" name="Gruppieren 264357">
            <a:extLst>
              <a:ext uri="{FF2B5EF4-FFF2-40B4-BE49-F238E27FC236}">
                <a16:creationId xmlns:a16="http://schemas.microsoft.com/office/drawing/2014/main" id="{77651CED-5FF6-4319-8B80-651F6D90FBFC}"/>
              </a:ext>
            </a:extLst>
          </p:cNvPr>
          <p:cNvGrpSpPr/>
          <p:nvPr/>
        </p:nvGrpSpPr>
        <p:grpSpPr>
          <a:xfrm>
            <a:off x="5449653" y="6013867"/>
            <a:ext cx="1088640" cy="168840"/>
            <a:chOff x="5449653" y="6013867"/>
            <a:chExt cx="1088640" cy="168840"/>
          </a:xfrm>
        </p:grpSpPr>
        <mc:AlternateContent xmlns:mc="http://schemas.openxmlformats.org/markup-compatibility/2006" xmlns:p14="http://schemas.microsoft.com/office/powerpoint/2010/main">
          <mc:Choice Requires="p14">
            <p:contentPart p14:bwMode="auto" r:id="rId143">
              <p14:nvContentPartPr>
                <p14:cNvPr id="264350" name="Freihand 264349">
                  <a:extLst>
                    <a:ext uri="{FF2B5EF4-FFF2-40B4-BE49-F238E27FC236}">
                      <a16:creationId xmlns:a16="http://schemas.microsoft.com/office/drawing/2014/main" id="{3C40EAE4-ADE7-44B3-A708-4E4C90BA44C3}"/>
                    </a:ext>
                  </a:extLst>
                </p14:cNvPr>
                <p14:cNvContentPartPr/>
                <p14:nvPr/>
              </p14:nvContentPartPr>
              <p14:xfrm>
                <a:off x="5449653" y="6013867"/>
                <a:ext cx="168120" cy="168840"/>
              </p14:xfrm>
            </p:contentPart>
          </mc:Choice>
          <mc:Fallback xmlns="">
            <p:pic>
              <p:nvPicPr>
                <p:cNvPr id="264350" name="Freihand 264349">
                  <a:extLst>
                    <a:ext uri="{FF2B5EF4-FFF2-40B4-BE49-F238E27FC236}">
                      <a16:creationId xmlns:a16="http://schemas.microsoft.com/office/drawing/2014/main" id="{3C40EAE4-ADE7-44B3-A708-4E4C90BA44C3}"/>
                    </a:ext>
                  </a:extLst>
                </p:cNvPr>
                <p:cNvPicPr/>
                <p:nvPr/>
              </p:nvPicPr>
              <p:blipFill>
                <a:blip r:embed="rId144"/>
                <a:stretch>
                  <a:fillRect/>
                </a:stretch>
              </p:blipFill>
              <p:spPr>
                <a:xfrm>
                  <a:off x="5445333" y="6009547"/>
                  <a:ext cx="176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64351" name="Freihand 264350">
                  <a:extLst>
                    <a:ext uri="{FF2B5EF4-FFF2-40B4-BE49-F238E27FC236}">
                      <a16:creationId xmlns:a16="http://schemas.microsoft.com/office/drawing/2014/main" id="{622E4AAB-4723-4C31-8E57-33B08BD5D093}"/>
                    </a:ext>
                  </a:extLst>
                </p14:cNvPr>
                <p14:cNvContentPartPr/>
                <p14:nvPr/>
              </p14:nvContentPartPr>
              <p14:xfrm>
                <a:off x="5640093" y="6031867"/>
                <a:ext cx="110880" cy="148680"/>
              </p14:xfrm>
            </p:contentPart>
          </mc:Choice>
          <mc:Fallback xmlns="">
            <p:pic>
              <p:nvPicPr>
                <p:cNvPr id="264351" name="Freihand 264350">
                  <a:extLst>
                    <a:ext uri="{FF2B5EF4-FFF2-40B4-BE49-F238E27FC236}">
                      <a16:creationId xmlns:a16="http://schemas.microsoft.com/office/drawing/2014/main" id="{622E4AAB-4723-4C31-8E57-33B08BD5D093}"/>
                    </a:ext>
                  </a:extLst>
                </p:cNvPr>
                <p:cNvPicPr/>
                <p:nvPr/>
              </p:nvPicPr>
              <p:blipFill>
                <a:blip r:embed="rId146"/>
                <a:stretch>
                  <a:fillRect/>
                </a:stretch>
              </p:blipFill>
              <p:spPr>
                <a:xfrm>
                  <a:off x="5635773" y="6027547"/>
                  <a:ext cx="119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64352" name="Freihand 264351">
                  <a:extLst>
                    <a:ext uri="{FF2B5EF4-FFF2-40B4-BE49-F238E27FC236}">
                      <a16:creationId xmlns:a16="http://schemas.microsoft.com/office/drawing/2014/main" id="{74890A6C-5EEC-487A-B650-D27074E39665}"/>
                    </a:ext>
                  </a:extLst>
                </p14:cNvPr>
                <p14:cNvContentPartPr/>
                <p14:nvPr/>
              </p14:nvContentPartPr>
              <p14:xfrm>
                <a:off x="5790213" y="6037627"/>
                <a:ext cx="107640" cy="130680"/>
              </p14:xfrm>
            </p:contentPart>
          </mc:Choice>
          <mc:Fallback xmlns="">
            <p:pic>
              <p:nvPicPr>
                <p:cNvPr id="264352" name="Freihand 264351">
                  <a:extLst>
                    <a:ext uri="{FF2B5EF4-FFF2-40B4-BE49-F238E27FC236}">
                      <a16:creationId xmlns:a16="http://schemas.microsoft.com/office/drawing/2014/main" id="{74890A6C-5EEC-487A-B650-D27074E39665}"/>
                    </a:ext>
                  </a:extLst>
                </p:cNvPr>
                <p:cNvPicPr/>
                <p:nvPr/>
              </p:nvPicPr>
              <p:blipFill>
                <a:blip r:embed="rId148"/>
                <a:stretch>
                  <a:fillRect/>
                </a:stretch>
              </p:blipFill>
              <p:spPr>
                <a:xfrm>
                  <a:off x="5785893" y="6033307"/>
                  <a:ext cx="116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64353" name="Freihand 264352">
                  <a:extLst>
                    <a:ext uri="{FF2B5EF4-FFF2-40B4-BE49-F238E27FC236}">
                      <a16:creationId xmlns:a16="http://schemas.microsoft.com/office/drawing/2014/main" id="{845B7A55-8963-40B9-9729-A5F3F6204C68}"/>
                    </a:ext>
                  </a:extLst>
                </p14:cNvPr>
                <p14:cNvContentPartPr/>
                <p14:nvPr/>
              </p14:nvContentPartPr>
              <p14:xfrm>
                <a:off x="5993613" y="6050947"/>
                <a:ext cx="15840" cy="110880"/>
              </p14:xfrm>
            </p:contentPart>
          </mc:Choice>
          <mc:Fallback xmlns="">
            <p:pic>
              <p:nvPicPr>
                <p:cNvPr id="264353" name="Freihand 264352">
                  <a:extLst>
                    <a:ext uri="{FF2B5EF4-FFF2-40B4-BE49-F238E27FC236}">
                      <a16:creationId xmlns:a16="http://schemas.microsoft.com/office/drawing/2014/main" id="{845B7A55-8963-40B9-9729-A5F3F6204C68}"/>
                    </a:ext>
                  </a:extLst>
                </p:cNvPr>
                <p:cNvPicPr/>
                <p:nvPr/>
              </p:nvPicPr>
              <p:blipFill>
                <a:blip r:embed="rId150"/>
                <a:stretch>
                  <a:fillRect/>
                </a:stretch>
              </p:blipFill>
              <p:spPr>
                <a:xfrm>
                  <a:off x="5989293" y="6046627"/>
                  <a:ext cx="244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4354" name="Freihand 264353">
                  <a:extLst>
                    <a:ext uri="{FF2B5EF4-FFF2-40B4-BE49-F238E27FC236}">
                      <a16:creationId xmlns:a16="http://schemas.microsoft.com/office/drawing/2014/main" id="{F9178602-E01C-4E47-8C38-7DC6227470C6}"/>
                    </a:ext>
                  </a:extLst>
                </p14:cNvPr>
                <p14:cNvContentPartPr/>
                <p14:nvPr/>
              </p14:nvContentPartPr>
              <p14:xfrm>
                <a:off x="5948973" y="6089467"/>
                <a:ext cx="131400" cy="20160"/>
              </p14:xfrm>
            </p:contentPart>
          </mc:Choice>
          <mc:Fallback xmlns="">
            <p:pic>
              <p:nvPicPr>
                <p:cNvPr id="264354" name="Freihand 264353">
                  <a:extLst>
                    <a:ext uri="{FF2B5EF4-FFF2-40B4-BE49-F238E27FC236}">
                      <a16:creationId xmlns:a16="http://schemas.microsoft.com/office/drawing/2014/main" id="{F9178602-E01C-4E47-8C38-7DC6227470C6}"/>
                    </a:ext>
                  </a:extLst>
                </p:cNvPr>
                <p:cNvPicPr/>
                <p:nvPr/>
              </p:nvPicPr>
              <p:blipFill>
                <a:blip r:embed="rId152"/>
                <a:stretch>
                  <a:fillRect/>
                </a:stretch>
              </p:blipFill>
              <p:spPr>
                <a:xfrm>
                  <a:off x="5944653" y="6085147"/>
                  <a:ext cx="1400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64355" name="Freihand 264354">
                  <a:extLst>
                    <a:ext uri="{FF2B5EF4-FFF2-40B4-BE49-F238E27FC236}">
                      <a16:creationId xmlns:a16="http://schemas.microsoft.com/office/drawing/2014/main" id="{1DA97E95-5FFB-42AF-8489-D7D963FC44F1}"/>
                    </a:ext>
                  </a:extLst>
                </p14:cNvPr>
                <p14:cNvContentPartPr/>
                <p14:nvPr/>
              </p14:nvContentPartPr>
              <p14:xfrm>
                <a:off x="6065253" y="6041947"/>
                <a:ext cx="259920" cy="120960"/>
              </p14:xfrm>
            </p:contentPart>
          </mc:Choice>
          <mc:Fallback xmlns="">
            <p:pic>
              <p:nvPicPr>
                <p:cNvPr id="264355" name="Freihand 264354">
                  <a:extLst>
                    <a:ext uri="{FF2B5EF4-FFF2-40B4-BE49-F238E27FC236}">
                      <a16:creationId xmlns:a16="http://schemas.microsoft.com/office/drawing/2014/main" id="{1DA97E95-5FFB-42AF-8489-D7D963FC44F1}"/>
                    </a:ext>
                  </a:extLst>
                </p:cNvPr>
                <p:cNvPicPr/>
                <p:nvPr/>
              </p:nvPicPr>
              <p:blipFill>
                <a:blip r:embed="rId154"/>
                <a:stretch>
                  <a:fillRect/>
                </a:stretch>
              </p:blipFill>
              <p:spPr>
                <a:xfrm>
                  <a:off x="6060933" y="6037627"/>
                  <a:ext cx="268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64356" name="Freihand 264355">
                  <a:extLst>
                    <a:ext uri="{FF2B5EF4-FFF2-40B4-BE49-F238E27FC236}">
                      <a16:creationId xmlns:a16="http://schemas.microsoft.com/office/drawing/2014/main" id="{246339F1-3825-43CA-B62B-5773C6418681}"/>
                    </a:ext>
                  </a:extLst>
                </p14:cNvPr>
                <p14:cNvContentPartPr/>
                <p14:nvPr/>
              </p14:nvContentPartPr>
              <p14:xfrm>
                <a:off x="6206373" y="6103867"/>
                <a:ext cx="109800" cy="18720"/>
              </p14:xfrm>
            </p:contentPart>
          </mc:Choice>
          <mc:Fallback xmlns="">
            <p:pic>
              <p:nvPicPr>
                <p:cNvPr id="264356" name="Freihand 264355">
                  <a:extLst>
                    <a:ext uri="{FF2B5EF4-FFF2-40B4-BE49-F238E27FC236}">
                      <a16:creationId xmlns:a16="http://schemas.microsoft.com/office/drawing/2014/main" id="{246339F1-3825-43CA-B62B-5773C6418681}"/>
                    </a:ext>
                  </a:extLst>
                </p:cNvPr>
                <p:cNvPicPr/>
                <p:nvPr/>
              </p:nvPicPr>
              <p:blipFill>
                <a:blip r:embed="rId156"/>
                <a:stretch>
                  <a:fillRect/>
                </a:stretch>
              </p:blipFill>
              <p:spPr>
                <a:xfrm>
                  <a:off x="6202053" y="6099547"/>
                  <a:ext cx="118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64357" name="Freihand 264356">
                  <a:extLst>
                    <a:ext uri="{FF2B5EF4-FFF2-40B4-BE49-F238E27FC236}">
                      <a16:creationId xmlns:a16="http://schemas.microsoft.com/office/drawing/2014/main" id="{946A71E2-E3B5-4B5D-96DC-48BCADCD2F8A}"/>
                    </a:ext>
                  </a:extLst>
                </p14:cNvPr>
                <p14:cNvContentPartPr/>
                <p14:nvPr/>
              </p14:nvContentPartPr>
              <p14:xfrm>
                <a:off x="6387093" y="6016027"/>
                <a:ext cx="151200" cy="135000"/>
              </p14:xfrm>
            </p:contentPart>
          </mc:Choice>
          <mc:Fallback xmlns="">
            <p:pic>
              <p:nvPicPr>
                <p:cNvPr id="264357" name="Freihand 264356">
                  <a:extLst>
                    <a:ext uri="{FF2B5EF4-FFF2-40B4-BE49-F238E27FC236}">
                      <a16:creationId xmlns:a16="http://schemas.microsoft.com/office/drawing/2014/main" id="{946A71E2-E3B5-4B5D-96DC-48BCADCD2F8A}"/>
                    </a:ext>
                  </a:extLst>
                </p:cNvPr>
                <p:cNvPicPr/>
                <p:nvPr/>
              </p:nvPicPr>
              <p:blipFill>
                <a:blip r:embed="rId158"/>
                <a:stretch>
                  <a:fillRect/>
                </a:stretch>
              </p:blipFill>
              <p:spPr>
                <a:xfrm>
                  <a:off x="6382773" y="6011707"/>
                  <a:ext cx="159840" cy="143640"/>
                </a:xfrm>
                <a:prstGeom prst="rect">
                  <a:avLst/>
                </a:prstGeom>
              </p:spPr>
            </p:pic>
          </mc:Fallback>
        </mc:AlternateContent>
      </p:grpSp>
      <p:grpSp>
        <p:nvGrpSpPr>
          <p:cNvPr id="264368" name="Gruppieren 264367">
            <a:extLst>
              <a:ext uri="{FF2B5EF4-FFF2-40B4-BE49-F238E27FC236}">
                <a16:creationId xmlns:a16="http://schemas.microsoft.com/office/drawing/2014/main" id="{E672CE4D-E099-48D4-B31E-FCF41C329163}"/>
              </a:ext>
            </a:extLst>
          </p:cNvPr>
          <p:cNvGrpSpPr/>
          <p:nvPr/>
        </p:nvGrpSpPr>
        <p:grpSpPr>
          <a:xfrm>
            <a:off x="6809373" y="5173627"/>
            <a:ext cx="1333800" cy="184680"/>
            <a:chOff x="6809373" y="5173627"/>
            <a:chExt cx="1333800" cy="184680"/>
          </a:xfrm>
        </p:grpSpPr>
        <mc:AlternateContent xmlns:mc="http://schemas.openxmlformats.org/markup-compatibility/2006" xmlns:p14="http://schemas.microsoft.com/office/powerpoint/2010/main">
          <mc:Choice Requires="p14">
            <p:contentPart p14:bwMode="auto" r:id="rId159">
              <p14:nvContentPartPr>
                <p14:cNvPr id="264359" name="Freihand 264358">
                  <a:extLst>
                    <a:ext uri="{FF2B5EF4-FFF2-40B4-BE49-F238E27FC236}">
                      <a16:creationId xmlns:a16="http://schemas.microsoft.com/office/drawing/2014/main" id="{A555E6BF-B067-4D6F-A0F6-1994F7BE9E76}"/>
                    </a:ext>
                  </a:extLst>
                </p14:cNvPr>
                <p14:cNvContentPartPr/>
                <p14:nvPr/>
              </p14:nvContentPartPr>
              <p14:xfrm>
                <a:off x="6809373" y="5173627"/>
                <a:ext cx="136800" cy="184680"/>
              </p14:xfrm>
            </p:contentPart>
          </mc:Choice>
          <mc:Fallback xmlns="">
            <p:pic>
              <p:nvPicPr>
                <p:cNvPr id="264359" name="Freihand 264358">
                  <a:extLst>
                    <a:ext uri="{FF2B5EF4-FFF2-40B4-BE49-F238E27FC236}">
                      <a16:creationId xmlns:a16="http://schemas.microsoft.com/office/drawing/2014/main" id="{A555E6BF-B067-4D6F-A0F6-1994F7BE9E76}"/>
                    </a:ext>
                  </a:extLst>
                </p:cNvPr>
                <p:cNvPicPr/>
                <p:nvPr/>
              </p:nvPicPr>
              <p:blipFill>
                <a:blip r:embed="rId160"/>
                <a:stretch>
                  <a:fillRect/>
                </a:stretch>
              </p:blipFill>
              <p:spPr>
                <a:xfrm>
                  <a:off x="6805053" y="5169307"/>
                  <a:ext cx="1454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64360" name="Freihand 264359">
                  <a:extLst>
                    <a:ext uri="{FF2B5EF4-FFF2-40B4-BE49-F238E27FC236}">
                      <a16:creationId xmlns:a16="http://schemas.microsoft.com/office/drawing/2014/main" id="{0CA55282-8B1F-46C8-8114-57102A58D849}"/>
                    </a:ext>
                  </a:extLst>
                </p14:cNvPr>
                <p14:cNvContentPartPr/>
                <p14:nvPr/>
              </p14:nvContentPartPr>
              <p14:xfrm>
                <a:off x="7068573" y="5193787"/>
                <a:ext cx="18000" cy="158760"/>
              </p14:xfrm>
            </p:contentPart>
          </mc:Choice>
          <mc:Fallback xmlns="">
            <p:pic>
              <p:nvPicPr>
                <p:cNvPr id="264360" name="Freihand 264359">
                  <a:extLst>
                    <a:ext uri="{FF2B5EF4-FFF2-40B4-BE49-F238E27FC236}">
                      <a16:creationId xmlns:a16="http://schemas.microsoft.com/office/drawing/2014/main" id="{0CA55282-8B1F-46C8-8114-57102A58D849}"/>
                    </a:ext>
                  </a:extLst>
                </p:cNvPr>
                <p:cNvPicPr/>
                <p:nvPr/>
              </p:nvPicPr>
              <p:blipFill>
                <a:blip r:embed="rId162"/>
                <a:stretch>
                  <a:fillRect/>
                </a:stretch>
              </p:blipFill>
              <p:spPr>
                <a:xfrm>
                  <a:off x="7064253" y="5189467"/>
                  <a:ext cx="26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4361" name="Freihand 264360">
                  <a:extLst>
                    <a:ext uri="{FF2B5EF4-FFF2-40B4-BE49-F238E27FC236}">
                      <a16:creationId xmlns:a16="http://schemas.microsoft.com/office/drawing/2014/main" id="{CE661A24-E35B-4AA1-938E-7C99862502A3}"/>
                    </a:ext>
                  </a:extLst>
                </p14:cNvPr>
                <p14:cNvContentPartPr/>
                <p14:nvPr/>
              </p14:nvContentPartPr>
              <p14:xfrm>
                <a:off x="7027173" y="5257147"/>
                <a:ext cx="139320" cy="23040"/>
              </p14:xfrm>
            </p:contentPart>
          </mc:Choice>
          <mc:Fallback xmlns="">
            <p:pic>
              <p:nvPicPr>
                <p:cNvPr id="264361" name="Freihand 264360">
                  <a:extLst>
                    <a:ext uri="{FF2B5EF4-FFF2-40B4-BE49-F238E27FC236}">
                      <a16:creationId xmlns:a16="http://schemas.microsoft.com/office/drawing/2014/main" id="{CE661A24-E35B-4AA1-938E-7C99862502A3}"/>
                    </a:ext>
                  </a:extLst>
                </p:cNvPr>
                <p:cNvPicPr/>
                <p:nvPr/>
              </p:nvPicPr>
              <p:blipFill>
                <a:blip r:embed="rId164"/>
                <a:stretch>
                  <a:fillRect/>
                </a:stretch>
              </p:blipFill>
              <p:spPr>
                <a:xfrm>
                  <a:off x="7022853" y="5252827"/>
                  <a:ext cx="147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4362" name="Freihand 264361">
                  <a:extLst>
                    <a:ext uri="{FF2B5EF4-FFF2-40B4-BE49-F238E27FC236}">
                      <a16:creationId xmlns:a16="http://schemas.microsoft.com/office/drawing/2014/main" id="{39F19284-FECA-40A4-8A43-889440ABFEFB}"/>
                    </a:ext>
                  </a:extLst>
                </p14:cNvPr>
                <p14:cNvContentPartPr/>
                <p14:nvPr/>
              </p14:nvContentPartPr>
              <p14:xfrm>
                <a:off x="7179453" y="5195947"/>
                <a:ext cx="130680" cy="122040"/>
              </p14:xfrm>
            </p:contentPart>
          </mc:Choice>
          <mc:Fallback xmlns="">
            <p:pic>
              <p:nvPicPr>
                <p:cNvPr id="264362" name="Freihand 264361">
                  <a:extLst>
                    <a:ext uri="{FF2B5EF4-FFF2-40B4-BE49-F238E27FC236}">
                      <a16:creationId xmlns:a16="http://schemas.microsoft.com/office/drawing/2014/main" id="{39F19284-FECA-40A4-8A43-889440ABFEFB}"/>
                    </a:ext>
                  </a:extLst>
                </p:cNvPr>
                <p:cNvPicPr/>
                <p:nvPr/>
              </p:nvPicPr>
              <p:blipFill>
                <a:blip r:embed="rId166"/>
                <a:stretch>
                  <a:fillRect/>
                </a:stretch>
              </p:blipFill>
              <p:spPr>
                <a:xfrm>
                  <a:off x="7175133" y="5191627"/>
                  <a:ext cx="139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4363" name="Freihand 264362">
                  <a:extLst>
                    <a:ext uri="{FF2B5EF4-FFF2-40B4-BE49-F238E27FC236}">
                      <a16:creationId xmlns:a16="http://schemas.microsoft.com/office/drawing/2014/main" id="{D8D8C7E1-5A0D-4AF6-BFD4-A7B2D096A00E}"/>
                    </a:ext>
                  </a:extLst>
                </p14:cNvPr>
                <p14:cNvContentPartPr/>
                <p14:nvPr/>
              </p14:nvContentPartPr>
              <p14:xfrm>
                <a:off x="7385013" y="5215747"/>
                <a:ext cx="135000" cy="129600"/>
              </p14:xfrm>
            </p:contentPart>
          </mc:Choice>
          <mc:Fallback xmlns="">
            <p:pic>
              <p:nvPicPr>
                <p:cNvPr id="264363" name="Freihand 264362">
                  <a:extLst>
                    <a:ext uri="{FF2B5EF4-FFF2-40B4-BE49-F238E27FC236}">
                      <a16:creationId xmlns:a16="http://schemas.microsoft.com/office/drawing/2014/main" id="{D8D8C7E1-5A0D-4AF6-BFD4-A7B2D096A00E}"/>
                    </a:ext>
                  </a:extLst>
                </p:cNvPr>
                <p:cNvPicPr/>
                <p:nvPr/>
              </p:nvPicPr>
              <p:blipFill>
                <a:blip r:embed="rId168"/>
                <a:stretch>
                  <a:fillRect/>
                </a:stretch>
              </p:blipFill>
              <p:spPr>
                <a:xfrm>
                  <a:off x="7380693" y="5211427"/>
                  <a:ext cx="1436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64364" name="Freihand 264363">
                  <a:extLst>
                    <a:ext uri="{FF2B5EF4-FFF2-40B4-BE49-F238E27FC236}">
                      <a16:creationId xmlns:a16="http://schemas.microsoft.com/office/drawing/2014/main" id="{A13A4980-5FF5-49AE-8852-6F600629FD6E}"/>
                    </a:ext>
                  </a:extLst>
                </p14:cNvPr>
                <p14:cNvContentPartPr/>
                <p14:nvPr/>
              </p14:nvContentPartPr>
              <p14:xfrm>
                <a:off x="7550253" y="5211787"/>
                <a:ext cx="120240" cy="83160"/>
              </p14:xfrm>
            </p:contentPart>
          </mc:Choice>
          <mc:Fallback xmlns="">
            <p:pic>
              <p:nvPicPr>
                <p:cNvPr id="264364" name="Freihand 264363">
                  <a:extLst>
                    <a:ext uri="{FF2B5EF4-FFF2-40B4-BE49-F238E27FC236}">
                      <a16:creationId xmlns:a16="http://schemas.microsoft.com/office/drawing/2014/main" id="{A13A4980-5FF5-49AE-8852-6F600629FD6E}"/>
                    </a:ext>
                  </a:extLst>
                </p:cNvPr>
                <p:cNvPicPr/>
                <p:nvPr/>
              </p:nvPicPr>
              <p:blipFill>
                <a:blip r:embed="rId170"/>
                <a:stretch>
                  <a:fillRect/>
                </a:stretch>
              </p:blipFill>
              <p:spPr>
                <a:xfrm>
                  <a:off x="7545933" y="5207467"/>
                  <a:ext cx="128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64365" name="Freihand 264364">
                  <a:extLst>
                    <a:ext uri="{FF2B5EF4-FFF2-40B4-BE49-F238E27FC236}">
                      <a16:creationId xmlns:a16="http://schemas.microsoft.com/office/drawing/2014/main" id="{A0C63B48-924A-4312-91C5-56890F91DC9B}"/>
                    </a:ext>
                  </a:extLst>
                </p14:cNvPr>
                <p14:cNvContentPartPr/>
                <p14:nvPr/>
              </p14:nvContentPartPr>
              <p14:xfrm>
                <a:off x="7710813" y="5238067"/>
                <a:ext cx="120240" cy="720"/>
              </p14:xfrm>
            </p:contentPart>
          </mc:Choice>
          <mc:Fallback xmlns="">
            <p:pic>
              <p:nvPicPr>
                <p:cNvPr id="264365" name="Freihand 264364">
                  <a:extLst>
                    <a:ext uri="{FF2B5EF4-FFF2-40B4-BE49-F238E27FC236}">
                      <a16:creationId xmlns:a16="http://schemas.microsoft.com/office/drawing/2014/main" id="{A0C63B48-924A-4312-91C5-56890F91DC9B}"/>
                    </a:ext>
                  </a:extLst>
                </p:cNvPr>
                <p:cNvPicPr/>
                <p:nvPr/>
              </p:nvPicPr>
              <p:blipFill>
                <a:blip r:embed="rId172"/>
                <a:stretch>
                  <a:fillRect/>
                </a:stretch>
              </p:blipFill>
              <p:spPr>
                <a:xfrm>
                  <a:off x="7706493" y="5233747"/>
                  <a:ext cx="12888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64366" name="Freihand 264365">
                  <a:extLst>
                    <a:ext uri="{FF2B5EF4-FFF2-40B4-BE49-F238E27FC236}">
                      <a16:creationId xmlns:a16="http://schemas.microsoft.com/office/drawing/2014/main" id="{72293CAD-F9AB-4F93-BA4C-1E595E8CAC5B}"/>
                    </a:ext>
                  </a:extLst>
                </p14:cNvPr>
                <p14:cNvContentPartPr/>
                <p14:nvPr/>
              </p14:nvContentPartPr>
              <p14:xfrm>
                <a:off x="7730973" y="5273347"/>
                <a:ext cx="172440" cy="19440"/>
              </p14:xfrm>
            </p:contentPart>
          </mc:Choice>
          <mc:Fallback xmlns="">
            <p:pic>
              <p:nvPicPr>
                <p:cNvPr id="264366" name="Freihand 264365">
                  <a:extLst>
                    <a:ext uri="{FF2B5EF4-FFF2-40B4-BE49-F238E27FC236}">
                      <a16:creationId xmlns:a16="http://schemas.microsoft.com/office/drawing/2014/main" id="{72293CAD-F9AB-4F93-BA4C-1E595E8CAC5B}"/>
                    </a:ext>
                  </a:extLst>
                </p:cNvPr>
                <p:cNvPicPr/>
                <p:nvPr/>
              </p:nvPicPr>
              <p:blipFill>
                <a:blip r:embed="rId174"/>
                <a:stretch>
                  <a:fillRect/>
                </a:stretch>
              </p:blipFill>
              <p:spPr>
                <a:xfrm>
                  <a:off x="7726653" y="5269027"/>
                  <a:ext cx="1810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64367" name="Freihand 264366">
                  <a:extLst>
                    <a:ext uri="{FF2B5EF4-FFF2-40B4-BE49-F238E27FC236}">
                      <a16:creationId xmlns:a16="http://schemas.microsoft.com/office/drawing/2014/main" id="{32B60E49-68FC-49C8-BD6E-E75D13BF1BB7}"/>
                    </a:ext>
                  </a:extLst>
                </p14:cNvPr>
                <p14:cNvContentPartPr/>
                <p14:nvPr/>
              </p14:nvContentPartPr>
              <p14:xfrm>
                <a:off x="7914933" y="5182627"/>
                <a:ext cx="228240" cy="147960"/>
              </p14:xfrm>
            </p:contentPart>
          </mc:Choice>
          <mc:Fallback xmlns="">
            <p:pic>
              <p:nvPicPr>
                <p:cNvPr id="264367" name="Freihand 264366">
                  <a:extLst>
                    <a:ext uri="{FF2B5EF4-FFF2-40B4-BE49-F238E27FC236}">
                      <a16:creationId xmlns:a16="http://schemas.microsoft.com/office/drawing/2014/main" id="{32B60E49-68FC-49C8-BD6E-E75D13BF1BB7}"/>
                    </a:ext>
                  </a:extLst>
                </p:cNvPr>
                <p:cNvPicPr/>
                <p:nvPr/>
              </p:nvPicPr>
              <p:blipFill>
                <a:blip r:embed="rId176"/>
                <a:stretch>
                  <a:fillRect/>
                </a:stretch>
              </p:blipFill>
              <p:spPr>
                <a:xfrm>
                  <a:off x="7910613" y="5178307"/>
                  <a:ext cx="236880" cy="156600"/>
                </a:xfrm>
                <a:prstGeom prst="rect">
                  <a:avLst/>
                </a:prstGeom>
              </p:spPr>
            </p:pic>
          </mc:Fallback>
        </mc:AlternateContent>
      </p:grpSp>
      <p:grpSp>
        <p:nvGrpSpPr>
          <p:cNvPr id="37888" name="Gruppieren 37887">
            <a:extLst>
              <a:ext uri="{FF2B5EF4-FFF2-40B4-BE49-F238E27FC236}">
                <a16:creationId xmlns:a16="http://schemas.microsoft.com/office/drawing/2014/main" id="{56537313-20B5-450A-8E1C-8CC1E30D6513}"/>
              </a:ext>
            </a:extLst>
          </p:cNvPr>
          <p:cNvGrpSpPr/>
          <p:nvPr/>
        </p:nvGrpSpPr>
        <p:grpSpPr>
          <a:xfrm>
            <a:off x="8670213" y="1588747"/>
            <a:ext cx="2504880" cy="385200"/>
            <a:chOff x="8670213" y="1588747"/>
            <a:chExt cx="2504880" cy="385200"/>
          </a:xfrm>
        </p:grpSpPr>
        <mc:AlternateContent xmlns:mc="http://schemas.openxmlformats.org/markup-compatibility/2006" xmlns:p14="http://schemas.microsoft.com/office/powerpoint/2010/main">
          <mc:Choice Requires="p14">
            <p:contentPart p14:bwMode="auto" r:id="rId177">
              <p14:nvContentPartPr>
                <p14:cNvPr id="264369" name="Freihand 264368">
                  <a:extLst>
                    <a:ext uri="{FF2B5EF4-FFF2-40B4-BE49-F238E27FC236}">
                      <a16:creationId xmlns:a16="http://schemas.microsoft.com/office/drawing/2014/main" id="{FCD2AF9F-3DD8-452A-887F-33ACEF4F81E8}"/>
                    </a:ext>
                  </a:extLst>
                </p14:cNvPr>
                <p14:cNvContentPartPr/>
                <p14:nvPr/>
              </p14:nvContentPartPr>
              <p14:xfrm>
                <a:off x="8670213" y="1688827"/>
                <a:ext cx="187200" cy="285120"/>
              </p14:xfrm>
            </p:contentPart>
          </mc:Choice>
          <mc:Fallback xmlns="">
            <p:pic>
              <p:nvPicPr>
                <p:cNvPr id="264369" name="Freihand 264368">
                  <a:extLst>
                    <a:ext uri="{FF2B5EF4-FFF2-40B4-BE49-F238E27FC236}">
                      <a16:creationId xmlns:a16="http://schemas.microsoft.com/office/drawing/2014/main" id="{FCD2AF9F-3DD8-452A-887F-33ACEF4F81E8}"/>
                    </a:ext>
                  </a:extLst>
                </p:cNvPr>
                <p:cNvPicPr/>
                <p:nvPr/>
              </p:nvPicPr>
              <p:blipFill>
                <a:blip r:embed="rId178"/>
                <a:stretch>
                  <a:fillRect/>
                </a:stretch>
              </p:blipFill>
              <p:spPr>
                <a:xfrm>
                  <a:off x="8665893" y="1684507"/>
                  <a:ext cx="1958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4370" name="Freihand 264369">
                  <a:extLst>
                    <a:ext uri="{FF2B5EF4-FFF2-40B4-BE49-F238E27FC236}">
                      <a16:creationId xmlns:a16="http://schemas.microsoft.com/office/drawing/2014/main" id="{2496383E-81F1-40C2-ABC4-02028DCFA867}"/>
                    </a:ext>
                  </a:extLst>
                </p14:cNvPr>
                <p14:cNvContentPartPr/>
                <p14:nvPr/>
              </p14:nvContentPartPr>
              <p14:xfrm>
                <a:off x="8871813" y="1760827"/>
                <a:ext cx="105120" cy="122760"/>
              </p14:xfrm>
            </p:contentPart>
          </mc:Choice>
          <mc:Fallback xmlns="">
            <p:pic>
              <p:nvPicPr>
                <p:cNvPr id="264370" name="Freihand 264369">
                  <a:extLst>
                    <a:ext uri="{FF2B5EF4-FFF2-40B4-BE49-F238E27FC236}">
                      <a16:creationId xmlns:a16="http://schemas.microsoft.com/office/drawing/2014/main" id="{2496383E-81F1-40C2-ABC4-02028DCFA867}"/>
                    </a:ext>
                  </a:extLst>
                </p:cNvPr>
                <p:cNvPicPr/>
                <p:nvPr/>
              </p:nvPicPr>
              <p:blipFill>
                <a:blip r:embed="rId180"/>
                <a:stretch>
                  <a:fillRect/>
                </a:stretch>
              </p:blipFill>
              <p:spPr>
                <a:xfrm>
                  <a:off x="8867493" y="1756507"/>
                  <a:ext cx="113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4371" name="Freihand 264370">
                  <a:extLst>
                    <a:ext uri="{FF2B5EF4-FFF2-40B4-BE49-F238E27FC236}">
                      <a16:creationId xmlns:a16="http://schemas.microsoft.com/office/drawing/2014/main" id="{32978A11-0FC2-4424-97B6-A78800917F82}"/>
                    </a:ext>
                  </a:extLst>
                </p14:cNvPr>
                <p14:cNvContentPartPr/>
                <p14:nvPr/>
              </p14:nvContentPartPr>
              <p14:xfrm>
                <a:off x="9006453" y="1682707"/>
                <a:ext cx="157680" cy="189720"/>
              </p14:xfrm>
            </p:contentPart>
          </mc:Choice>
          <mc:Fallback xmlns="">
            <p:pic>
              <p:nvPicPr>
                <p:cNvPr id="264371" name="Freihand 264370">
                  <a:extLst>
                    <a:ext uri="{FF2B5EF4-FFF2-40B4-BE49-F238E27FC236}">
                      <a16:creationId xmlns:a16="http://schemas.microsoft.com/office/drawing/2014/main" id="{32978A11-0FC2-4424-97B6-A78800917F82}"/>
                    </a:ext>
                  </a:extLst>
                </p:cNvPr>
                <p:cNvPicPr/>
                <p:nvPr/>
              </p:nvPicPr>
              <p:blipFill>
                <a:blip r:embed="rId182"/>
                <a:stretch>
                  <a:fillRect/>
                </a:stretch>
              </p:blipFill>
              <p:spPr>
                <a:xfrm>
                  <a:off x="9002133" y="1678387"/>
                  <a:ext cx="166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64372" name="Freihand 264371">
                  <a:extLst>
                    <a:ext uri="{FF2B5EF4-FFF2-40B4-BE49-F238E27FC236}">
                      <a16:creationId xmlns:a16="http://schemas.microsoft.com/office/drawing/2014/main" id="{E14DC018-11F3-4FEB-8FFB-423E45970E35}"/>
                    </a:ext>
                  </a:extLst>
                </p14:cNvPr>
                <p14:cNvContentPartPr/>
                <p14:nvPr/>
              </p14:nvContentPartPr>
              <p14:xfrm>
                <a:off x="9185733" y="1740667"/>
                <a:ext cx="96480" cy="131040"/>
              </p14:xfrm>
            </p:contentPart>
          </mc:Choice>
          <mc:Fallback xmlns="">
            <p:pic>
              <p:nvPicPr>
                <p:cNvPr id="264372" name="Freihand 264371">
                  <a:extLst>
                    <a:ext uri="{FF2B5EF4-FFF2-40B4-BE49-F238E27FC236}">
                      <a16:creationId xmlns:a16="http://schemas.microsoft.com/office/drawing/2014/main" id="{E14DC018-11F3-4FEB-8FFB-423E45970E35}"/>
                    </a:ext>
                  </a:extLst>
                </p:cNvPr>
                <p:cNvPicPr/>
                <p:nvPr/>
              </p:nvPicPr>
              <p:blipFill>
                <a:blip r:embed="rId184"/>
                <a:stretch>
                  <a:fillRect/>
                </a:stretch>
              </p:blipFill>
              <p:spPr>
                <a:xfrm>
                  <a:off x="9181413" y="1736347"/>
                  <a:ext cx="105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64373" name="Freihand 264372">
                  <a:extLst>
                    <a:ext uri="{FF2B5EF4-FFF2-40B4-BE49-F238E27FC236}">
                      <a16:creationId xmlns:a16="http://schemas.microsoft.com/office/drawing/2014/main" id="{EBED718B-08EC-4FFD-8292-90A56ECEB190}"/>
                    </a:ext>
                  </a:extLst>
                </p14:cNvPr>
                <p14:cNvContentPartPr/>
                <p14:nvPr/>
              </p14:nvContentPartPr>
              <p14:xfrm>
                <a:off x="9467253" y="1663267"/>
                <a:ext cx="169560" cy="198360"/>
              </p14:xfrm>
            </p:contentPart>
          </mc:Choice>
          <mc:Fallback xmlns="">
            <p:pic>
              <p:nvPicPr>
                <p:cNvPr id="264373" name="Freihand 264372">
                  <a:extLst>
                    <a:ext uri="{FF2B5EF4-FFF2-40B4-BE49-F238E27FC236}">
                      <a16:creationId xmlns:a16="http://schemas.microsoft.com/office/drawing/2014/main" id="{EBED718B-08EC-4FFD-8292-90A56ECEB190}"/>
                    </a:ext>
                  </a:extLst>
                </p:cNvPr>
                <p:cNvPicPr/>
                <p:nvPr/>
              </p:nvPicPr>
              <p:blipFill>
                <a:blip r:embed="rId186"/>
                <a:stretch>
                  <a:fillRect/>
                </a:stretch>
              </p:blipFill>
              <p:spPr>
                <a:xfrm>
                  <a:off x="9462933" y="1658947"/>
                  <a:ext cx="178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64374" name="Freihand 264373">
                  <a:extLst>
                    <a:ext uri="{FF2B5EF4-FFF2-40B4-BE49-F238E27FC236}">
                      <a16:creationId xmlns:a16="http://schemas.microsoft.com/office/drawing/2014/main" id="{65461B6E-45A0-4BEC-BDF8-2B09C34CDD4C}"/>
                    </a:ext>
                  </a:extLst>
                </p14:cNvPr>
                <p14:cNvContentPartPr/>
                <p14:nvPr/>
              </p14:nvContentPartPr>
              <p14:xfrm>
                <a:off x="9464013" y="1760107"/>
                <a:ext cx="191520" cy="16920"/>
              </p14:xfrm>
            </p:contentPart>
          </mc:Choice>
          <mc:Fallback xmlns="">
            <p:pic>
              <p:nvPicPr>
                <p:cNvPr id="264374" name="Freihand 264373">
                  <a:extLst>
                    <a:ext uri="{FF2B5EF4-FFF2-40B4-BE49-F238E27FC236}">
                      <a16:creationId xmlns:a16="http://schemas.microsoft.com/office/drawing/2014/main" id="{65461B6E-45A0-4BEC-BDF8-2B09C34CDD4C}"/>
                    </a:ext>
                  </a:extLst>
                </p:cNvPr>
                <p:cNvPicPr/>
                <p:nvPr/>
              </p:nvPicPr>
              <p:blipFill>
                <a:blip r:embed="rId188"/>
                <a:stretch>
                  <a:fillRect/>
                </a:stretch>
              </p:blipFill>
              <p:spPr>
                <a:xfrm>
                  <a:off x="9459693" y="1755787"/>
                  <a:ext cx="200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64375" name="Freihand 264374">
                  <a:extLst>
                    <a:ext uri="{FF2B5EF4-FFF2-40B4-BE49-F238E27FC236}">
                      <a16:creationId xmlns:a16="http://schemas.microsoft.com/office/drawing/2014/main" id="{474E59D2-050C-4AA7-BD3B-69D17C39C839}"/>
                    </a:ext>
                  </a:extLst>
                </p14:cNvPr>
                <p14:cNvContentPartPr/>
                <p14:nvPr/>
              </p14:nvContentPartPr>
              <p14:xfrm>
                <a:off x="9674973" y="1707907"/>
                <a:ext cx="214200" cy="128880"/>
              </p14:xfrm>
            </p:contentPart>
          </mc:Choice>
          <mc:Fallback xmlns="">
            <p:pic>
              <p:nvPicPr>
                <p:cNvPr id="264375" name="Freihand 264374">
                  <a:extLst>
                    <a:ext uri="{FF2B5EF4-FFF2-40B4-BE49-F238E27FC236}">
                      <a16:creationId xmlns:a16="http://schemas.microsoft.com/office/drawing/2014/main" id="{474E59D2-050C-4AA7-BD3B-69D17C39C839}"/>
                    </a:ext>
                  </a:extLst>
                </p:cNvPr>
                <p:cNvPicPr/>
                <p:nvPr/>
              </p:nvPicPr>
              <p:blipFill>
                <a:blip r:embed="rId190"/>
                <a:stretch>
                  <a:fillRect/>
                </a:stretch>
              </p:blipFill>
              <p:spPr>
                <a:xfrm>
                  <a:off x="9670653" y="1703587"/>
                  <a:ext cx="222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64376" name="Freihand 264375">
                  <a:extLst>
                    <a:ext uri="{FF2B5EF4-FFF2-40B4-BE49-F238E27FC236}">
                      <a16:creationId xmlns:a16="http://schemas.microsoft.com/office/drawing/2014/main" id="{95909CA9-05B5-4FCC-87A6-FB900C2E6CC8}"/>
                    </a:ext>
                  </a:extLst>
                </p14:cNvPr>
                <p14:cNvContentPartPr/>
                <p14:nvPr/>
              </p14:nvContentPartPr>
              <p14:xfrm>
                <a:off x="9886653" y="1637707"/>
                <a:ext cx="360" cy="360"/>
              </p14:xfrm>
            </p:contentPart>
          </mc:Choice>
          <mc:Fallback xmlns="">
            <p:pic>
              <p:nvPicPr>
                <p:cNvPr id="264376" name="Freihand 264375">
                  <a:extLst>
                    <a:ext uri="{FF2B5EF4-FFF2-40B4-BE49-F238E27FC236}">
                      <a16:creationId xmlns:a16="http://schemas.microsoft.com/office/drawing/2014/main" id="{95909CA9-05B5-4FCC-87A6-FB900C2E6CC8}"/>
                    </a:ext>
                  </a:extLst>
                </p:cNvPr>
                <p:cNvPicPr/>
                <p:nvPr/>
              </p:nvPicPr>
              <p:blipFill>
                <a:blip r:embed="rId192"/>
                <a:stretch>
                  <a:fillRect/>
                </a:stretch>
              </p:blipFill>
              <p:spPr>
                <a:xfrm>
                  <a:off x="9882333" y="1633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64377" name="Freihand 264376">
                  <a:extLst>
                    <a:ext uri="{FF2B5EF4-FFF2-40B4-BE49-F238E27FC236}">
                      <a16:creationId xmlns:a16="http://schemas.microsoft.com/office/drawing/2014/main" id="{EA42F27C-0B5D-431E-87FA-6C8DF2E6FEA4}"/>
                    </a:ext>
                  </a:extLst>
                </p14:cNvPr>
                <p14:cNvContentPartPr/>
                <p14:nvPr/>
              </p14:nvContentPartPr>
              <p14:xfrm>
                <a:off x="9908973" y="1588747"/>
                <a:ext cx="55800" cy="266400"/>
              </p14:xfrm>
            </p:contentPart>
          </mc:Choice>
          <mc:Fallback xmlns="">
            <p:pic>
              <p:nvPicPr>
                <p:cNvPr id="264377" name="Freihand 264376">
                  <a:extLst>
                    <a:ext uri="{FF2B5EF4-FFF2-40B4-BE49-F238E27FC236}">
                      <a16:creationId xmlns:a16="http://schemas.microsoft.com/office/drawing/2014/main" id="{EA42F27C-0B5D-431E-87FA-6C8DF2E6FEA4}"/>
                    </a:ext>
                  </a:extLst>
                </p:cNvPr>
                <p:cNvPicPr/>
                <p:nvPr/>
              </p:nvPicPr>
              <p:blipFill>
                <a:blip r:embed="rId194"/>
                <a:stretch>
                  <a:fillRect/>
                </a:stretch>
              </p:blipFill>
              <p:spPr>
                <a:xfrm>
                  <a:off x="9904653" y="1584427"/>
                  <a:ext cx="644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64378" name="Freihand 264377">
                  <a:extLst>
                    <a:ext uri="{FF2B5EF4-FFF2-40B4-BE49-F238E27FC236}">
                      <a16:creationId xmlns:a16="http://schemas.microsoft.com/office/drawing/2014/main" id="{84AD4163-7CFE-4E22-9DCF-58AEDF5372CE}"/>
                    </a:ext>
                  </a:extLst>
                </p14:cNvPr>
                <p14:cNvContentPartPr/>
                <p14:nvPr/>
              </p14:nvContentPartPr>
              <p14:xfrm>
                <a:off x="9966213" y="1706467"/>
                <a:ext cx="214200" cy="93600"/>
              </p14:xfrm>
            </p:contentPart>
          </mc:Choice>
          <mc:Fallback xmlns="">
            <p:pic>
              <p:nvPicPr>
                <p:cNvPr id="264378" name="Freihand 264377">
                  <a:extLst>
                    <a:ext uri="{FF2B5EF4-FFF2-40B4-BE49-F238E27FC236}">
                      <a16:creationId xmlns:a16="http://schemas.microsoft.com/office/drawing/2014/main" id="{84AD4163-7CFE-4E22-9DCF-58AEDF5372CE}"/>
                    </a:ext>
                  </a:extLst>
                </p:cNvPr>
                <p:cNvPicPr/>
                <p:nvPr/>
              </p:nvPicPr>
              <p:blipFill>
                <a:blip r:embed="rId196"/>
                <a:stretch>
                  <a:fillRect/>
                </a:stretch>
              </p:blipFill>
              <p:spPr>
                <a:xfrm>
                  <a:off x="9961893" y="1702147"/>
                  <a:ext cx="222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64380" name="Freihand 264379">
                  <a:extLst>
                    <a:ext uri="{FF2B5EF4-FFF2-40B4-BE49-F238E27FC236}">
                      <a16:creationId xmlns:a16="http://schemas.microsoft.com/office/drawing/2014/main" id="{0F8AA576-D212-49AC-9278-A470371175F8}"/>
                    </a:ext>
                  </a:extLst>
                </p14:cNvPr>
                <p14:cNvContentPartPr/>
                <p14:nvPr/>
              </p14:nvContentPartPr>
              <p14:xfrm>
                <a:off x="10261053" y="1690267"/>
                <a:ext cx="95760" cy="133920"/>
              </p14:xfrm>
            </p:contentPart>
          </mc:Choice>
          <mc:Fallback xmlns="">
            <p:pic>
              <p:nvPicPr>
                <p:cNvPr id="264380" name="Freihand 264379">
                  <a:extLst>
                    <a:ext uri="{FF2B5EF4-FFF2-40B4-BE49-F238E27FC236}">
                      <a16:creationId xmlns:a16="http://schemas.microsoft.com/office/drawing/2014/main" id="{0F8AA576-D212-49AC-9278-A470371175F8}"/>
                    </a:ext>
                  </a:extLst>
                </p:cNvPr>
                <p:cNvPicPr/>
                <p:nvPr/>
              </p:nvPicPr>
              <p:blipFill>
                <a:blip r:embed="rId198"/>
                <a:stretch>
                  <a:fillRect/>
                </a:stretch>
              </p:blipFill>
              <p:spPr>
                <a:xfrm>
                  <a:off x="10256733" y="1685947"/>
                  <a:ext cx="104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64381" name="Freihand 264380">
                  <a:extLst>
                    <a:ext uri="{FF2B5EF4-FFF2-40B4-BE49-F238E27FC236}">
                      <a16:creationId xmlns:a16="http://schemas.microsoft.com/office/drawing/2014/main" id="{385B6E0D-E755-4340-A652-8A96F6AEA117}"/>
                    </a:ext>
                  </a:extLst>
                </p14:cNvPr>
                <p14:cNvContentPartPr/>
                <p14:nvPr/>
              </p14:nvContentPartPr>
              <p14:xfrm>
                <a:off x="10415133" y="1704667"/>
                <a:ext cx="353520" cy="92520"/>
              </p14:xfrm>
            </p:contentPart>
          </mc:Choice>
          <mc:Fallback xmlns="">
            <p:pic>
              <p:nvPicPr>
                <p:cNvPr id="264381" name="Freihand 264380">
                  <a:extLst>
                    <a:ext uri="{FF2B5EF4-FFF2-40B4-BE49-F238E27FC236}">
                      <a16:creationId xmlns:a16="http://schemas.microsoft.com/office/drawing/2014/main" id="{385B6E0D-E755-4340-A652-8A96F6AEA117}"/>
                    </a:ext>
                  </a:extLst>
                </p:cNvPr>
                <p:cNvPicPr/>
                <p:nvPr/>
              </p:nvPicPr>
              <p:blipFill>
                <a:blip r:embed="rId200"/>
                <a:stretch>
                  <a:fillRect/>
                </a:stretch>
              </p:blipFill>
              <p:spPr>
                <a:xfrm>
                  <a:off x="10410813" y="1700347"/>
                  <a:ext cx="362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64382" name="Freihand 264381">
                  <a:extLst>
                    <a:ext uri="{FF2B5EF4-FFF2-40B4-BE49-F238E27FC236}">
                      <a16:creationId xmlns:a16="http://schemas.microsoft.com/office/drawing/2014/main" id="{EA041B11-29C1-4B67-A353-8609FD851E9E}"/>
                    </a:ext>
                  </a:extLst>
                </p14:cNvPr>
                <p14:cNvContentPartPr/>
                <p14:nvPr/>
              </p14:nvContentPartPr>
              <p14:xfrm>
                <a:off x="10783413" y="1704307"/>
                <a:ext cx="201240" cy="89280"/>
              </p14:xfrm>
            </p:contentPart>
          </mc:Choice>
          <mc:Fallback xmlns="">
            <p:pic>
              <p:nvPicPr>
                <p:cNvPr id="264382" name="Freihand 264381">
                  <a:extLst>
                    <a:ext uri="{FF2B5EF4-FFF2-40B4-BE49-F238E27FC236}">
                      <a16:creationId xmlns:a16="http://schemas.microsoft.com/office/drawing/2014/main" id="{EA041B11-29C1-4B67-A353-8609FD851E9E}"/>
                    </a:ext>
                  </a:extLst>
                </p:cNvPr>
                <p:cNvPicPr/>
                <p:nvPr/>
              </p:nvPicPr>
              <p:blipFill>
                <a:blip r:embed="rId202"/>
                <a:stretch>
                  <a:fillRect/>
                </a:stretch>
              </p:blipFill>
              <p:spPr>
                <a:xfrm>
                  <a:off x="10779093" y="1699987"/>
                  <a:ext cx="209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64383" name="Freihand 264382">
                  <a:extLst>
                    <a:ext uri="{FF2B5EF4-FFF2-40B4-BE49-F238E27FC236}">
                      <a16:creationId xmlns:a16="http://schemas.microsoft.com/office/drawing/2014/main" id="{B2C1E6F1-BC57-41BE-AD2E-6B52E406BA31}"/>
                    </a:ext>
                  </a:extLst>
                </p14:cNvPr>
                <p14:cNvContentPartPr/>
                <p14:nvPr/>
              </p14:nvContentPartPr>
              <p14:xfrm>
                <a:off x="11057013" y="1692067"/>
                <a:ext cx="118080" cy="114840"/>
              </p14:xfrm>
            </p:contentPart>
          </mc:Choice>
          <mc:Fallback xmlns="">
            <p:pic>
              <p:nvPicPr>
                <p:cNvPr id="264383" name="Freihand 264382">
                  <a:extLst>
                    <a:ext uri="{FF2B5EF4-FFF2-40B4-BE49-F238E27FC236}">
                      <a16:creationId xmlns:a16="http://schemas.microsoft.com/office/drawing/2014/main" id="{B2C1E6F1-BC57-41BE-AD2E-6B52E406BA31}"/>
                    </a:ext>
                  </a:extLst>
                </p:cNvPr>
                <p:cNvPicPr/>
                <p:nvPr/>
              </p:nvPicPr>
              <p:blipFill>
                <a:blip r:embed="rId204"/>
                <a:stretch>
                  <a:fillRect/>
                </a:stretch>
              </p:blipFill>
              <p:spPr>
                <a:xfrm>
                  <a:off x="11052693" y="1687747"/>
                  <a:ext cx="126720" cy="123480"/>
                </a:xfrm>
                <a:prstGeom prst="rect">
                  <a:avLst/>
                </a:prstGeom>
              </p:spPr>
            </p:pic>
          </mc:Fallback>
        </mc:AlternateContent>
      </p:grpSp>
      <p:grpSp>
        <p:nvGrpSpPr>
          <p:cNvPr id="37897" name="Gruppieren 37896">
            <a:extLst>
              <a:ext uri="{FF2B5EF4-FFF2-40B4-BE49-F238E27FC236}">
                <a16:creationId xmlns:a16="http://schemas.microsoft.com/office/drawing/2014/main" id="{4DD70FB6-A409-4DCA-93C5-C5856268DCA9}"/>
              </a:ext>
            </a:extLst>
          </p:cNvPr>
          <p:cNvGrpSpPr/>
          <p:nvPr/>
        </p:nvGrpSpPr>
        <p:grpSpPr>
          <a:xfrm>
            <a:off x="11370933" y="1608187"/>
            <a:ext cx="512280" cy="299880"/>
            <a:chOff x="11370933" y="1608187"/>
            <a:chExt cx="512280" cy="299880"/>
          </a:xfrm>
        </p:grpSpPr>
        <mc:AlternateContent xmlns:mc="http://schemas.openxmlformats.org/markup-compatibility/2006" xmlns:p14="http://schemas.microsoft.com/office/powerpoint/2010/main">
          <mc:Choice Requires="p14">
            <p:contentPart p14:bwMode="auto" r:id="rId205">
              <p14:nvContentPartPr>
                <p14:cNvPr id="37889" name="Freihand 37888">
                  <a:extLst>
                    <a:ext uri="{FF2B5EF4-FFF2-40B4-BE49-F238E27FC236}">
                      <a16:creationId xmlns:a16="http://schemas.microsoft.com/office/drawing/2014/main" id="{5983674D-FFBF-4431-85EA-45592D272AF7}"/>
                    </a:ext>
                  </a:extLst>
                </p14:cNvPr>
                <p14:cNvContentPartPr/>
                <p14:nvPr/>
              </p14:nvContentPartPr>
              <p14:xfrm>
                <a:off x="11370933" y="1688467"/>
                <a:ext cx="280440" cy="118080"/>
              </p14:xfrm>
            </p:contentPart>
          </mc:Choice>
          <mc:Fallback xmlns="">
            <p:pic>
              <p:nvPicPr>
                <p:cNvPr id="37889" name="Freihand 37888">
                  <a:extLst>
                    <a:ext uri="{FF2B5EF4-FFF2-40B4-BE49-F238E27FC236}">
                      <a16:creationId xmlns:a16="http://schemas.microsoft.com/office/drawing/2014/main" id="{5983674D-FFBF-4431-85EA-45592D272AF7}"/>
                    </a:ext>
                  </a:extLst>
                </p:cNvPr>
                <p:cNvPicPr/>
                <p:nvPr/>
              </p:nvPicPr>
              <p:blipFill>
                <a:blip r:embed="rId206"/>
                <a:stretch>
                  <a:fillRect/>
                </a:stretch>
              </p:blipFill>
              <p:spPr>
                <a:xfrm>
                  <a:off x="11366613" y="1684147"/>
                  <a:ext cx="289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7890" name="Freihand 37889">
                  <a:extLst>
                    <a:ext uri="{FF2B5EF4-FFF2-40B4-BE49-F238E27FC236}">
                      <a16:creationId xmlns:a16="http://schemas.microsoft.com/office/drawing/2014/main" id="{3EC040BC-8D93-4885-A0E8-85D1B4CB49D3}"/>
                    </a:ext>
                  </a:extLst>
                </p14:cNvPr>
                <p14:cNvContentPartPr/>
                <p14:nvPr/>
              </p14:nvContentPartPr>
              <p14:xfrm>
                <a:off x="11660373" y="1608187"/>
                <a:ext cx="222840" cy="299880"/>
              </p14:xfrm>
            </p:contentPart>
          </mc:Choice>
          <mc:Fallback xmlns="">
            <p:pic>
              <p:nvPicPr>
                <p:cNvPr id="37890" name="Freihand 37889">
                  <a:extLst>
                    <a:ext uri="{FF2B5EF4-FFF2-40B4-BE49-F238E27FC236}">
                      <a16:creationId xmlns:a16="http://schemas.microsoft.com/office/drawing/2014/main" id="{3EC040BC-8D93-4885-A0E8-85D1B4CB49D3}"/>
                    </a:ext>
                  </a:extLst>
                </p:cNvPr>
                <p:cNvPicPr/>
                <p:nvPr/>
              </p:nvPicPr>
              <p:blipFill>
                <a:blip r:embed="rId208"/>
                <a:stretch>
                  <a:fillRect/>
                </a:stretch>
              </p:blipFill>
              <p:spPr>
                <a:xfrm>
                  <a:off x="11656053" y="1603867"/>
                  <a:ext cx="231480" cy="308520"/>
                </a:xfrm>
                <a:prstGeom prst="rect">
                  <a:avLst/>
                </a:prstGeom>
              </p:spPr>
            </p:pic>
          </mc:Fallback>
        </mc:AlternateContent>
      </p:grpSp>
      <p:grpSp>
        <p:nvGrpSpPr>
          <p:cNvPr id="37905" name="Gruppieren 37904">
            <a:extLst>
              <a:ext uri="{FF2B5EF4-FFF2-40B4-BE49-F238E27FC236}">
                <a16:creationId xmlns:a16="http://schemas.microsoft.com/office/drawing/2014/main" id="{4800C29E-7D8C-40D7-AF48-104B8E38A817}"/>
              </a:ext>
            </a:extLst>
          </p:cNvPr>
          <p:cNvGrpSpPr/>
          <p:nvPr/>
        </p:nvGrpSpPr>
        <p:grpSpPr>
          <a:xfrm>
            <a:off x="8209053" y="2059267"/>
            <a:ext cx="1457640" cy="419400"/>
            <a:chOff x="8209053" y="2059267"/>
            <a:chExt cx="1457640" cy="419400"/>
          </a:xfrm>
        </p:grpSpPr>
        <mc:AlternateContent xmlns:mc="http://schemas.openxmlformats.org/markup-compatibility/2006" xmlns:p14="http://schemas.microsoft.com/office/powerpoint/2010/main">
          <mc:Choice Requires="p14">
            <p:contentPart p14:bwMode="auto" r:id="rId209">
              <p14:nvContentPartPr>
                <p14:cNvPr id="37892" name="Freihand 37891">
                  <a:extLst>
                    <a:ext uri="{FF2B5EF4-FFF2-40B4-BE49-F238E27FC236}">
                      <a16:creationId xmlns:a16="http://schemas.microsoft.com/office/drawing/2014/main" id="{B30EA3DB-9B88-48B1-8D34-6C0F2E8D431A}"/>
                    </a:ext>
                  </a:extLst>
                </p14:cNvPr>
                <p14:cNvContentPartPr/>
                <p14:nvPr/>
              </p14:nvContentPartPr>
              <p14:xfrm>
                <a:off x="8777493" y="2159707"/>
                <a:ext cx="22680" cy="127080"/>
              </p14:xfrm>
            </p:contentPart>
          </mc:Choice>
          <mc:Fallback xmlns="">
            <p:pic>
              <p:nvPicPr>
                <p:cNvPr id="37892" name="Freihand 37891">
                  <a:extLst>
                    <a:ext uri="{FF2B5EF4-FFF2-40B4-BE49-F238E27FC236}">
                      <a16:creationId xmlns:a16="http://schemas.microsoft.com/office/drawing/2014/main" id="{B30EA3DB-9B88-48B1-8D34-6C0F2E8D431A}"/>
                    </a:ext>
                  </a:extLst>
                </p:cNvPr>
                <p:cNvPicPr/>
                <p:nvPr/>
              </p:nvPicPr>
              <p:blipFill>
                <a:blip r:embed="rId210"/>
                <a:stretch>
                  <a:fillRect/>
                </a:stretch>
              </p:blipFill>
              <p:spPr>
                <a:xfrm>
                  <a:off x="8773173" y="2155387"/>
                  <a:ext cx="31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7893" name="Freihand 37892">
                  <a:extLst>
                    <a:ext uri="{FF2B5EF4-FFF2-40B4-BE49-F238E27FC236}">
                      <a16:creationId xmlns:a16="http://schemas.microsoft.com/office/drawing/2014/main" id="{5857ED24-A120-4FCB-9BC8-B9DA3FDD40B0}"/>
                    </a:ext>
                  </a:extLst>
                </p14:cNvPr>
                <p14:cNvContentPartPr/>
                <p14:nvPr/>
              </p14:nvContentPartPr>
              <p14:xfrm>
                <a:off x="8863173" y="2059267"/>
                <a:ext cx="114840" cy="210960"/>
              </p14:xfrm>
            </p:contentPart>
          </mc:Choice>
          <mc:Fallback xmlns="">
            <p:pic>
              <p:nvPicPr>
                <p:cNvPr id="37893" name="Freihand 37892">
                  <a:extLst>
                    <a:ext uri="{FF2B5EF4-FFF2-40B4-BE49-F238E27FC236}">
                      <a16:creationId xmlns:a16="http://schemas.microsoft.com/office/drawing/2014/main" id="{5857ED24-A120-4FCB-9BC8-B9DA3FDD40B0}"/>
                    </a:ext>
                  </a:extLst>
                </p:cNvPr>
                <p:cNvPicPr/>
                <p:nvPr/>
              </p:nvPicPr>
              <p:blipFill>
                <a:blip r:embed="rId212"/>
                <a:stretch>
                  <a:fillRect/>
                </a:stretch>
              </p:blipFill>
              <p:spPr>
                <a:xfrm>
                  <a:off x="8858853" y="2054947"/>
                  <a:ext cx="1234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7894" name="Freihand 37893">
                  <a:extLst>
                    <a:ext uri="{FF2B5EF4-FFF2-40B4-BE49-F238E27FC236}">
                      <a16:creationId xmlns:a16="http://schemas.microsoft.com/office/drawing/2014/main" id="{C419A30A-EDB9-4D52-8A6F-9A0F8B121FE4}"/>
                    </a:ext>
                  </a:extLst>
                </p14:cNvPr>
                <p14:cNvContentPartPr/>
                <p14:nvPr/>
              </p14:nvContentPartPr>
              <p14:xfrm>
                <a:off x="9014373" y="2157547"/>
                <a:ext cx="223920" cy="135000"/>
              </p14:xfrm>
            </p:contentPart>
          </mc:Choice>
          <mc:Fallback xmlns="">
            <p:pic>
              <p:nvPicPr>
                <p:cNvPr id="37894" name="Freihand 37893">
                  <a:extLst>
                    <a:ext uri="{FF2B5EF4-FFF2-40B4-BE49-F238E27FC236}">
                      <a16:creationId xmlns:a16="http://schemas.microsoft.com/office/drawing/2014/main" id="{C419A30A-EDB9-4D52-8A6F-9A0F8B121FE4}"/>
                    </a:ext>
                  </a:extLst>
                </p:cNvPr>
                <p:cNvPicPr/>
                <p:nvPr/>
              </p:nvPicPr>
              <p:blipFill>
                <a:blip r:embed="rId214"/>
                <a:stretch>
                  <a:fillRect/>
                </a:stretch>
              </p:blipFill>
              <p:spPr>
                <a:xfrm>
                  <a:off x="9010053" y="2153227"/>
                  <a:ext cx="232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7895" name="Freihand 37894">
                  <a:extLst>
                    <a:ext uri="{FF2B5EF4-FFF2-40B4-BE49-F238E27FC236}">
                      <a16:creationId xmlns:a16="http://schemas.microsoft.com/office/drawing/2014/main" id="{CC7E9CE8-A9DA-45E2-B66D-F0824F462874}"/>
                    </a:ext>
                  </a:extLst>
                </p14:cNvPr>
                <p14:cNvContentPartPr/>
                <p14:nvPr/>
              </p14:nvContentPartPr>
              <p14:xfrm>
                <a:off x="8777493" y="2071867"/>
                <a:ext cx="23760" cy="30240"/>
              </p14:xfrm>
            </p:contentPart>
          </mc:Choice>
          <mc:Fallback xmlns="">
            <p:pic>
              <p:nvPicPr>
                <p:cNvPr id="37895" name="Freihand 37894">
                  <a:extLst>
                    <a:ext uri="{FF2B5EF4-FFF2-40B4-BE49-F238E27FC236}">
                      <a16:creationId xmlns:a16="http://schemas.microsoft.com/office/drawing/2014/main" id="{CC7E9CE8-A9DA-45E2-B66D-F0824F462874}"/>
                    </a:ext>
                  </a:extLst>
                </p:cNvPr>
                <p:cNvPicPr/>
                <p:nvPr/>
              </p:nvPicPr>
              <p:blipFill>
                <a:blip r:embed="rId216"/>
                <a:stretch>
                  <a:fillRect/>
                </a:stretch>
              </p:blipFill>
              <p:spPr>
                <a:xfrm>
                  <a:off x="8773173" y="2067547"/>
                  <a:ext cx="324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7898" name="Freihand 37897">
                  <a:extLst>
                    <a:ext uri="{FF2B5EF4-FFF2-40B4-BE49-F238E27FC236}">
                      <a16:creationId xmlns:a16="http://schemas.microsoft.com/office/drawing/2014/main" id="{0EFE8E45-CF2E-4EB9-AD5F-01CACB19787B}"/>
                    </a:ext>
                  </a:extLst>
                </p14:cNvPr>
                <p14:cNvContentPartPr/>
                <p14:nvPr/>
              </p14:nvContentPartPr>
              <p14:xfrm>
                <a:off x="9377613" y="2118307"/>
                <a:ext cx="289080" cy="113040"/>
              </p14:xfrm>
            </p:contentPart>
          </mc:Choice>
          <mc:Fallback xmlns="">
            <p:pic>
              <p:nvPicPr>
                <p:cNvPr id="37898" name="Freihand 37897">
                  <a:extLst>
                    <a:ext uri="{FF2B5EF4-FFF2-40B4-BE49-F238E27FC236}">
                      <a16:creationId xmlns:a16="http://schemas.microsoft.com/office/drawing/2014/main" id="{0EFE8E45-CF2E-4EB9-AD5F-01CACB19787B}"/>
                    </a:ext>
                  </a:extLst>
                </p:cNvPr>
                <p:cNvPicPr/>
                <p:nvPr/>
              </p:nvPicPr>
              <p:blipFill>
                <a:blip r:embed="rId218"/>
                <a:stretch>
                  <a:fillRect/>
                </a:stretch>
              </p:blipFill>
              <p:spPr>
                <a:xfrm>
                  <a:off x="9373293" y="2113987"/>
                  <a:ext cx="297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7900" name="Freihand 37899">
                  <a:extLst>
                    <a:ext uri="{FF2B5EF4-FFF2-40B4-BE49-F238E27FC236}">
                      <a16:creationId xmlns:a16="http://schemas.microsoft.com/office/drawing/2014/main" id="{FEA0CAC8-AAF1-40C9-A0AC-2E3731CD3B8B}"/>
                    </a:ext>
                  </a:extLst>
                </p14:cNvPr>
                <p14:cNvContentPartPr/>
                <p14:nvPr/>
              </p14:nvContentPartPr>
              <p14:xfrm>
                <a:off x="8209053" y="2192107"/>
                <a:ext cx="107640" cy="286560"/>
              </p14:xfrm>
            </p:contentPart>
          </mc:Choice>
          <mc:Fallback xmlns="">
            <p:pic>
              <p:nvPicPr>
                <p:cNvPr id="37900" name="Freihand 37899">
                  <a:extLst>
                    <a:ext uri="{FF2B5EF4-FFF2-40B4-BE49-F238E27FC236}">
                      <a16:creationId xmlns:a16="http://schemas.microsoft.com/office/drawing/2014/main" id="{FEA0CAC8-AAF1-40C9-A0AC-2E3731CD3B8B}"/>
                    </a:ext>
                  </a:extLst>
                </p:cNvPr>
                <p:cNvPicPr/>
                <p:nvPr/>
              </p:nvPicPr>
              <p:blipFill>
                <a:blip r:embed="rId220"/>
                <a:stretch>
                  <a:fillRect/>
                </a:stretch>
              </p:blipFill>
              <p:spPr>
                <a:xfrm>
                  <a:off x="8204733" y="2187787"/>
                  <a:ext cx="1162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7901" name="Freihand 37900">
                  <a:extLst>
                    <a:ext uri="{FF2B5EF4-FFF2-40B4-BE49-F238E27FC236}">
                      <a16:creationId xmlns:a16="http://schemas.microsoft.com/office/drawing/2014/main" id="{DC2FA76C-1722-4544-80C0-759EA8D78E69}"/>
                    </a:ext>
                  </a:extLst>
                </p14:cNvPr>
                <p14:cNvContentPartPr/>
                <p14:nvPr/>
              </p14:nvContentPartPr>
              <p14:xfrm>
                <a:off x="8332893" y="2113627"/>
                <a:ext cx="15120" cy="213480"/>
              </p14:xfrm>
            </p:contentPart>
          </mc:Choice>
          <mc:Fallback xmlns="">
            <p:pic>
              <p:nvPicPr>
                <p:cNvPr id="37901" name="Freihand 37900">
                  <a:extLst>
                    <a:ext uri="{FF2B5EF4-FFF2-40B4-BE49-F238E27FC236}">
                      <a16:creationId xmlns:a16="http://schemas.microsoft.com/office/drawing/2014/main" id="{DC2FA76C-1722-4544-80C0-759EA8D78E69}"/>
                    </a:ext>
                  </a:extLst>
                </p:cNvPr>
                <p:cNvPicPr/>
                <p:nvPr/>
              </p:nvPicPr>
              <p:blipFill>
                <a:blip r:embed="rId222"/>
                <a:stretch>
                  <a:fillRect/>
                </a:stretch>
              </p:blipFill>
              <p:spPr>
                <a:xfrm>
                  <a:off x="8328573" y="2109307"/>
                  <a:ext cx="237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7902" name="Freihand 37901">
                  <a:extLst>
                    <a:ext uri="{FF2B5EF4-FFF2-40B4-BE49-F238E27FC236}">
                      <a16:creationId xmlns:a16="http://schemas.microsoft.com/office/drawing/2014/main" id="{45D6FB2D-15B2-421B-9324-9F9C58FF8778}"/>
                    </a:ext>
                  </a:extLst>
                </p14:cNvPr>
                <p14:cNvContentPartPr/>
                <p14:nvPr/>
              </p14:nvContentPartPr>
              <p14:xfrm>
                <a:off x="8372493" y="2193187"/>
                <a:ext cx="120600" cy="112320"/>
              </p14:xfrm>
            </p:contentPart>
          </mc:Choice>
          <mc:Fallback xmlns="">
            <p:pic>
              <p:nvPicPr>
                <p:cNvPr id="37902" name="Freihand 37901">
                  <a:extLst>
                    <a:ext uri="{FF2B5EF4-FFF2-40B4-BE49-F238E27FC236}">
                      <a16:creationId xmlns:a16="http://schemas.microsoft.com/office/drawing/2014/main" id="{45D6FB2D-15B2-421B-9324-9F9C58FF8778}"/>
                    </a:ext>
                  </a:extLst>
                </p:cNvPr>
                <p:cNvPicPr/>
                <p:nvPr/>
              </p:nvPicPr>
              <p:blipFill>
                <a:blip r:embed="rId224"/>
                <a:stretch>
                  <a:fillRect/>
                </a:stretch>
              </p:blipFill>
              <p:spPr>
                <a:xfrm>
                  <a:off x="8368173" y="2188867"/>
                  <a:ext cx="129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7903" name="Freihand 37902">
                  <a:extLst>
                    <a:ext uri="{FF2B5EF4-FFF2-40B4-BE49-F238E27FC236}">
                      <a16:creationId xmlns:a16="http://schemas.microsoft.com/office/drawing/2014/main" id="{188FDB47-F549-4F23-B036-C39208A438F9}"/>
                    </a:ext>
                  </a:extLst>
                </p14:cNvPr>
                <p14:cNvContentPartPr/>
                <p14:nvPr/>
              </p14:nvContentPartPr>
              <p14:xfrm>
                <a:off x="8476893" y="2155027"/>
                <a:ext cx="4680" cy="23040"/>
              </p14:xfrm>
            </p:contentPart>
          </mc:Choice>
          <mc:Fallback xmlns="">
            <p:pic>
              <p:nvPicPr>
                <p:cNvPr id="37903" name="Freihand 37902">
                  <a:extLst>
                    <a:ext uri="{FF2B5EF4-FFF2-40B4-BE49-F238E27FC236}">
                      <a16:creationId xmlns:a16="http://schemas.microsoft.com/office/drawing/2014/main" id="{188FDB47-F549-4F23-B036-C39208A438F9}"/>
                    </a:ext>
                  </a:extLst>
                </p:cNvPr>
                <p:cNvPicPr/>
                <p:nvPr/>
              </p:nvPicPr>
              <p:blipFill>
                <a:blip r:embed="rId226"/>
                <a:stretch>
                  <a:fillRect/>
                </a:stretch>
              </p:blipFill>
              <p:spPr>
                <a:xfrm>
                  <a:off x="8472573" y="2150707"/>
                  <a:ext cx="13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7904" name="Freihand 37903">
                  <a:extLst>
                    <a:ext uri="{FF2B5EF4-FFF2-40B4-BE49-F238E27FC236}">
                      <a16:creationId xmlns:a16="http://schemas.microsoft.com/office/drawing/2014/main" id="{08D1E83C-4A71-4828-8ECC-C621AA2FD881}"/>
                    </a:ext>
                  </a:extLst>
                </p14:cNvPr>
                <p14:cNvContentPartPr/>
                <p14:nvPr/>
              </p14:nvContentPartPr>
              <p14:xfrm>
                <a:off x="8545293" y="2110027"/>
                <a:ext cx="100440" cy="189720"/>
              </p14:xfrm>
            </p:contentPart>
          </mc:Choice>
          <mc:Fallback xmlns="">
            <p:pic>
              <p:nvPicPr>
                <p:cNvPr id="37904" name="Freihand 37903">
                  <a:extLst>
                    <a:ext uri="{FF2B5EF4-FFF2-40B4-BE49-F238E27FC236}">
                      <a16:creationId xmlns:a16="http://schemas.microsoft.com/office/drawing/2014/main" id="{08D1E83C-4A71-4828-8ECC-C621AA2FD881}"/>
                    </a:ext>
                  </a:extLst>
                </p:cNvPr>
                <p:cNvPicPr/>
                <p:nvPr/>
              </p:nvPicPr>
              <p:blipFill>
                <a:blip r:embed="rId228"/>
                <a:stretch>
                  <a:fillRect/>
                </a:stretch>
              </p:blipFill>
              <p:spPr>
                <a:xfrm>
                  <a:off x="8540973" y="2105707"/>
                  <a:ext cx="109080" cy="198360"/>
                </a:xfrm>
                <a:prstGeom prst="rect">
                  <a:avLst/>
                </a:prstGeom>
              </p:spPr>
            </p:pic>
          </mc:Fallback>
        </mc:AlternateContent>
      </p:grpSp>
      <p:grpSp>
        <p:nvGrpSpPr>
          <p:cNvPr id="37915" name="Gruppieren 37914">
            <a:extLst>
              <a:ext uri="{FF2B5EF4-FFF2-40B4-BE49-F238E27FC236}">
                <a16:creationId xmlns:a16="http://schemas.microsoft.com/office/drawing/2014/main" id="{533B0D06-6A04-4B5E-86AD-F25CD7646D26}"/>
              </a:ext>
            </a:extLst>
          </p:cNvPr>
          <p:cNvGrpSpPr/>
          <p:nvPr/>
        </p:nvGrpSpPr>
        <p:grpSpPr>
          <a:xfrm>
            <a:off x="9686853" y="2058187"/>
            <a:ext cx="1349280" cy="326880"/>
            <a:chOff x="9686853" y="2058187"/>
            <a:chExt cx="1349280" cy="326880"/>
          </a:xfrm>
        </p:grpSpPr>
        <mc:AlternateContent xmlns:mc="http://schemas.openxmlformats.org/markup-compatibility/2006" xmlns:p14="http://schemas.microsoft.com/office/powerpoint/2010/main">
          <mc:Choice Requires="p14">
            <p:contentPart p14:bwMode="auto" r:id="rId229">
              <p14:nvContentPartPr>
                <p14:cNvPr id="37906" name="Freihand 37905">
                  <a:extLst>
                    <a:ext uri="{FF2B5EF4-FFF2-40B4-BE49-F238E27FC236}">
                      <a16:creationId xmlns:a16="http://schemas.microsoft.com/office/drawing/2014/main" id="{83866A08-A412-4CD9-AF07-BC651CA3AF7D}"/>
                    </a:ext>
                  </a:extLst>
                </p14:cNvPr>
                <p14:cNvContentPartPr/>
                <p14:nvPr/>
              </p14:nvContentPartPr>
              <p14:xfrm>
                <a:off x="9686853" y="2069347"/>
                <a:ext cx="101520" cy="151200"/>
              </p14:xfrm>
            </p:contentPart>
          </mc:Choice>
          <mc:Fallback xmlns="">
            <p:pic>
              <p:nvPicPr>
                <p:cNvPr id="37906" name="Freihand 37905">
                  <a:extLst>
                    <a:ext uri="{FF2B5EF4-FFF2-40B4-BE49-F238E27FC236}">
                      <a16:creationId xmlns:a16="http://schemas.microsoft.com/office/drawing/2014/main" id="{83866A08-A412-4CD9-AF07-BC651CA3AF7D}"/>
                    </a:ext>
                  </a:extLst>
                </p:cNvPr>
                <p:cNvPicPr/>
                <p:nvPr/>
              </p:nvPicPr>
              <p:blipFill>
                <a:blip r:embed="rId230"/>
                <a:stretch>
                  <a:fillRect/>
                </a:stretch>
              </p:blipFill>
              <p:spPr>
                <a:xfrm>
                  <a:off x="9682533" y="2065027"/>
                  <a:ext cx="110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7907" name="Freihand 37906">
                  <a:extLst>
                    <a:ext uri="{FF2B5EF4-FFF2-40B4-BE49-F238E27FC236}">
                      <a16:creationId xmlns:a16="http://schemas.microsoft.com/office/drawing/2014/main" id="{2EB40E9F-8892-497C-A2C1-07D4D8A61117}"/>
                    </a:ext>
                  </a:extLst>
                </p14:cNvPr>
                <p14:cNvContentPartPr/>
                <p14:nvPr/>
              </p14:nvContentPartPr>
              <p14:xfrm>
                <a:off x="9787653" y="2157187"/>
                <a:ext cx="60480" cy="98280"/>
              </p14:xfrm>
            </p:contentPart>
          </mc:Choice>
          <mc:Fallback xmlns="">
            <p:pic>
              <p:nvPicPr>
                <p:cNvPr id="37907" name="Freihand 37906">
                  <a:extLst>
                    <a:ext uri="{FF2B5EF4-FFF2-40B4-BE49-F238E27FC236}">
                      <a16:creationId xmlns:a16="http://schemas.microsoft.com/office/drawing/2014/main" id="{2EB40E9F-8892-497C-A2C1-07D4D8A61117}"/>
                    </a:ext>
                  </a:extLst>
                </p:cNvPr>
                <p:cNvPicPr/>
                <p:nvPr/>
              </p:nvPicPr>
              <p:blipFill>
                <a:blip r:embed="rId232"/>
                <a:stretch>
                  <a:fillRect/>
                </a:stretch>
              </p:blipFill>
              <p:spPr>
                <a:xfrm>
                  <a:off x="9783333" y="2152867"/>
                  <a:ext cx="69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7908" name="Freihand 37907">
                  <a:extLst>
                    <a:ext uri="{FF2B5EF4-FFF2-40B4-BE49-F238E27FC236}">
                      <a16:creationId xmlns:a16="http://schemas.microsoft.com/office/drawing/2014/main" id="{3696FCCE-E310-4913-9CAC-864EAF0658EF}"/>
                    </a:ext>
                  </a:extLst>
                </p14:cNvPr>
                <p14:cNvContentPartPr/>
                <p14:nvPr/>
              </p14:nvContentPartPr>
              <p14:xfrm>
                <a:off x="9829413" y="2163667"/>
                <a:ext cx="106200" cy="221400"/>
              </p14:xfrm>
            </p:contentPart>
          </mc:Choice>
          <mc:Fallback xmlns="">
            <p:pic>
              <p:nvPicPr>
                <p:cNvPr id="37908" name="Freihand 37907">
                  <a:extLst>
                    <a:ext uri="{FF2B5EF4-FFF2-40B4-BE49-F238E27FC236}">
                      <a16:creationId xmlns:a16="http://schemas.microsoft.com/office/drawing/2014/main" id="{3696FCCE-E310-4913-9CAC-864EAF0658EF}"/>
                    </a:ext>
                  </a:extLst>
                </p:cNvPr>
                <p:cNvPicPr/>
                <p:nvPr/>
              </p:nvPicPr>
              <p:blipFill>
                <a:blip r:embed="rId234"/>
                <a:stretch>
                  <a:fillRect/>
                </a:stretch>
              </p:blipFill>
              <p:spPr>
                <a:xfrm>
                  <a:off x="9825093" y="2159347"/>
                  <a:ext cx="1148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7909" name="Freihand 37908">
                  <a:extLst>
                    <a:ext uri="{FF2B5EF4-FFF2-40B4-BE49-F238E27FC236}">
                      <a16:creationId xmlns:a16="http://schemas.microsoft.com/office/drawing/2014/main" id="{99EE2C4F-E492-49A4-A57A-7BA24F3C38C6}"/>
                    </a:ext>
                  </a:extLst>
                </p14:cNvPr>
                <p14:cNvContentPartPr/>
                <p14:nvPr/>
              </p14:nvContentPartPr>
              <p14:xfrm>
                <a:off x="9954333" y="2153587"/>
                <a:ext cx="168120" cy="93240"/>
              </p14:xfrm>
            </p:contentPart>
          </mc:Choice>
          <mc:Fallback xmlns="">
            <p:pic>
              <p:nvPicPr>
                <p:cNvPr id="37909" name="Freihand 37908">
                  <a:extLst>
                    <a:ext uri="{FF2B5EF4-FFF2-40B4-BE49-F238E27FC236}">
                      <a16:creationId xmlns:a16="http://schemas.microsoft.com/office/drawing/2014/main" id="{99EE2C4F-E492-49A4-A57A-7BA24F3C38C6}"/>
                    </a:ext>
                  </a:extLst>
                </p:cNvPr>
                <p:cNvPicPr/>
                <p:nvPr/>
              </p:nvPicPr>
              <p:blipFill>
                <a:blip r:embed="rId236"/>
                <a:stretch>
                  <a:fillRect/>
                </a:stretch>
              </p:blipFill>
              <p:spPr>
                <a:xfrm>
                  <a:off x="9950013" y="2149267"/>
                  <a:ext cx="176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7910" name="Freihand 37909">
                  <a:extLst>
                    <a:ext uri="{FF2B5EF4-FFF2-40B4-BE49-F238E27FC236}">
                      <a16:creationId xmlns:a16="http://schemas.microsoft.com/office/drawing/2014/main" id="{2D606D58-87B9-46B9-8A87-2F6898C7ADB4}"/>
                    </a:ext>
                  </a:extLst>
                </p14:cNvPr>
                <p14:cNvContentPartPr/>
                <p14:nvPr/>
              </p14:nvContentPartPr>
              <p14:xfrm>
                <a:off x="10121373" y="2158267"/>
                <a:ext cx="72360" cy="60480"/>
              </p14:xfrm>
            </p:contentPart>
          </mc:Choice>
          <mc:Fallback xmlns="">
            <p:pic>
              <p:nvPicPr>
                <p:cNvPr id="37910" name="Freihand 37909">
                  <a:extLst>
                    <a:ext uri="{FF2B5EF4-FFF2-40B4-BE49-F238E27FC236}">
                      <a16:creationId xmlns:a16="http://schemas.microsoft.com/office/drawing/2014/main" id="{2D606D58-87B9-46B9-8A87-2F6898C7ADB4}"/>
                    </a:ext>
                  </a:extLst>
                </p:cNvPr>
                <p:cNvPicPr/>
                <p:nvPr/>
              </p:nvPicPr>
              <p:blipFill>
                <a:blip r:embed="rId238"/>
                <a:stretch>
                  <a:fillRect/>
                </a:stretch>
              </p:blipFill>
              <p:spPr>
                <a:xfrm>
                  <a:off x="10117053" y="2153947"/>
                  <a:ext cx="81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7911" name="Freihand 37910">
                  <a:extLst>
                    <a:ext uri="{FF2B5EF4-FFF2-40B4-BE49-F238E27FC236}">
                      <a16:creationId xmlns:a16="http://schemas.microsoft.com/office/drawing/2014/main" id="{9E13C004-D5EA-445B-AE1F-971732405B7C}"/>
                    </a:ext>
                  </a:extLst>
                </p14:cNvPr>
                <p14:cNvContentPartPr/>
                <p14:nvPr/>
              </p14:nvContentPartPr>
              <p14:xfrm>
                <a:off x="10202373" y="2058187"/>
                <a:ext cx="94320" cy="143280"/>
              </p14:xfrm>
            </p:contentPart>
          </mc:Choice>
          <mc:Fallback xmlns="">
            <p:pic>
              <p:nvPicPr>
                <p:cNvPr id="37911" name="Freihand 37910">
                  <a:extLst>
                    <a:ext uri="{FF2B5EF4-FFF2-40B4-BE49-F238E27FC236}">
                      <a16:creationId xmlns:a16="http://schemas.microsoft.com/office/drawing/2014/main" id="{9E13C004-D5EA-445B-AE1F-971732405B7C}"/>
                    </a:ext>
                  </a:extLst>
                </p:cNvPr>
                <p:cNvPicPr/>
                <p:nvPr/>
              </p:nvPicPr>
              <p:blipFill>
                <a:blip r:embed="rId240"/>
                <a:stretch>
                  <a:fillRect/>
                </a:stretch>
              </p:blipFill>
              <p:spPr>
                <a:xfrm>
                  <a:off x="10198053" y="2053867"/>
                  <a:ext cx="1029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7912" name="Freihand 37911">
                  <a:extLst>
                    <a:ext uri="{FF2B5EF4-FFF2-40B4-BE49-F238E27FC236}">
                      <a16:creationId xmlns:a16="http://schemas.microsoft.com/office/drawing/2014/main" id="{FD546C41-7F67-404D-A806-1C66B3B0031E}"/>
                    </a:ext>
                  </a:extLst>
                </p14:cNvPr>
                <p14:cNvContentPartPr/>
                <p14:nvPr/>
              </p14:nvContentPartPr>
              <p14:xfrm>
                <a:off x="10341333" y="2147107"/>
                <a:ext cx="205560" cy="75240"/>
              </p14:xfrm>
            </p:contentPart>
          </mc:Choice>
          <mc:Fallback xmlns="">
            <p:pic>
              <p:nvPicPr>
                <p:cNvPr id="37912" name="Freihand 37911">
                  <a:extLst>
                    <a:ext uri="{FF2B5EF4-FFF2-40B4-BE49-F238E27FC236}">
                      <a16:creationId xmlns:a16="http://schemas.microsoft.com/office/drawing/2014/main" id="{FD546C41-7F67-404D-A806-1C66B3B0031E}"/>
                    </a:ext>
                  </a:extLst>
                </p:cNvPr>
                <p:cNvPicPr/>
                <p:nvPr/>
              </p:nvPicPr>
              <p:blipFill>
                <a:blip r:embed="rId242"/>
                <a:stretch>
                  <a:fillRect/>
                </a:stretch>
              </p:blipFill>
              <p:spPr>
                <a:xfrm>
                  <a:off x="10337013" y="2142787"/>
                  <a:ext cx="2142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7913" name="Freihand 37912">
                  <a:extLst>
                    <a:ext uri="{FF2B5EF4-FFF2-40B4-BE49-F238E27FC236}">
                      <a16:creationId xmlns:a16="http://schemas.microsoft.com/office/drawing/2014/main" id="{1B638927-6F96-4B79-A3D6-71FE41A37407}"/>
                    </a:ext>
                  </a:extLst>
                </p14:cNvPr>
                <p14:cNvContentPartPr/>
                <p14:nvPr/>
              </p14:nvContentPartPr>
              <p14:xfrm>
                <a:off x="10610253" y="2074387"/>
                <a:ext cx="142200" cy="160920"/>
              </p14:xfrm>
            </p:contentPart>
          </mc:Choice>
          <mc:Fallback xmlns="">
            <p:pic>
              <p:nvPicPr>
                <p:cNvPr id="37913" name="Freihand 37912">
                  <a:extLst>
                    <a:ext uri="{FF2B5EF4-FFF2-40B4-BE49-F238E27FC236}">
                      <a16:creationId xmlns:a16="http://schemas.microsoft.com/office/drawing/2014/main" id="{1B638927-6F96-4B79-A3D6-71FE41A37407}"/>
                    </a:ext>
                  </a:extLst>
                </p:cNvPr>
                <p:cNvPicPr/>
                <p:nvPr/>
              </p:nvPicPr>
              <p:blipFill>
                <a:blip r:embed="rId244"/>
                <a:stretch>
                  <a:fillRect/>
                </a:stretch>
              </p:blipFill>
              <p:spPr>
                <a:xfrm>
                  <a:off x="10605933" y="2070067"/>
                  <a:ext cx="150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7914" name="Freihand 37913">
                  <a:extLst>
                    <a:ext uri="{FF2B5EF4-FFF2-40B4-BE49-F238E27FC236}">
                      <a16:creationId xmlns:a16="http://schemas.microsoft.com/office/drawing/2014/main" id="{E9F3F4BC-ABE5-45BD-A3A6-3BF2347480B0}"/>
                    </a:ext>
                  </a:extLst>
                </p14:cNvPr>
                <p14:cNvContentPartPr/>
                <p14:nvPr/>
              </p14:nvContentPartPr>
              <p14:xfrm>
                <a:off x="10780173" y="2120827"/>
                <a:ext cx="255960" cy="97200"/>
              </p14:xfrm>
            </p:contentPart>
          </mc:Choice>
          <mc:Fallback xmlns="">
            <p:pic>
              <p:nvPicPr>
                <p:cNvPr id="37914" name="Freihand 37913">
                  <a:extLst>
                    <a:ext uri="{FF2B5EF4-FFF2-40B4-BE49-F238E27FC236}">
                      <a16:creationId xmlns:a16="http://schemas.microsoft.com/office/drawing/2014/main" id="{E9F3F4BC-ABE5-45BD-A3A6-3BF2347480B0}"/>
                    </a:ext>
                  </a:extLst>
                </p:cNvPr>
                <p:cNvPicPr/>
                <p:nvPr/>
              </p:nvPicPr>
              <p:blipFill>
                <a:blip r:embed="rId246"/>
                <a:stretch>
                  <a:fillRect/>
                </a:stretch>
              </p:blipFill>
              <p:spPr>
                <a:xfrm>
                  <a:off x="10775853" y="2116507"/>
                  <a:ext cx="264600" cy="105840"/>
                </a:xfrm>
                <a:prstGeom prst="rect">
                  <a:avLst/>
                </a:prstGeom>
              </p:spPr>
            </p:pic>
          </mc:Fallback>
        </mc:AlternateContent>
      </p:grpSp>
      <p:grpSp>
        <p:nvGrpSpPr>
          <p:cNvPr id="37931" name="Gruppieren 37930">
            <a:extLst>
              <a:ext uri="{FF2B5EF4-FFF2-40B4-BE49-F238E27FC236}">
                <a16:creationId xmlns:a16="http://schemas.microsoft.com/office/drawing/2014/main" id="{B49E32A7-CC60-4BAD-99B5-758C7665FC24}"/>
              </a:ext>
            </a:extLst>
          </p:cNvPr>
          <p:cNvGrpSpPr/>
          <p:nvPr/>
        </p:nvGrpSpPr>
        <p:grpSpPr>
          <a:xfrm>
            <a:off x="9544293" y="2451667"/>
            <a:ext cx="2305440" cy="327960"/>
            <a:chOff x="9544293" y="2451667"/>
            <a:chExt cx="2305440" cy="327960"/>
          </a:xfrm>
        </p:grpSpPr>
        <mc:AlternateContent xmlns:mc="http://schemas.openxmlformats.org/markup-compatibility/2006" xmlns:p14="http://schemas.microsoft.com/office/powerpoint/2010/main">
          <mc:Choice Requires="p14">
            <p:contentPart p14:bwMode="auto" r:id="rId247">
              <p14:nvContentPartPr>
                <p14:cNvPr id="37916" name="Freihand 37915">
                  <a:extLst>
                    <a:ext uri="{FF2B5EF4-FFF2-40B4-BE49-F238E27FC236}">
                      <a16:creationId xmlns:a16="http://schemas.microsoft.com/office/drawing/2014/main" id="{F89A777B-51B6-4B61-A880-F4AACE55AE17}"/>
                    </a:ext>
                  </a:extLst>
                </p14:cNvPr>
                <p14:cNvContentPartPr/>
                <p14:nvPr/>
              </p14:nvContentPartPr>
              <p14:xfrm>
                <a:off x="9544293" y="2489827"/>
                <a:ext cx="111600" cy="174240"/>
              </p14:xfrm>
            </p:contentPart>
          </mc:Choice>
          <mc:Fallback xmlns="">
            <p:pic>
              <p:nvPicPr>
                <p:cNvPr id="37916" name="Freihand 37915">
                  <a:extLst>
                    <a:ext uri="{FF2B5EF4-FFF2-40B4-BE49-F238E27FC236}">
                      <a16:creationId xmlns:a16="http://schemas.microsoft.com/office/drawing/2014/main" id="{F89A777B-51B6-4B61-A880-F4AACE55AE17}"/>
                    </a:ext>
                  </a:extLst>
                </p:cNvPr>
                <p:cNvPicPr/>
                <p:nvPr/>
              </p:nvPicPr>
              <p:blipFill>
                <a:blip r:embed="rId248"/>
                <a:stretch>
                  <a:fillRect/>
                </a:stretch>
              </p:blipFill>
              <p:spPr>
                <a:xfrm>
                  <a:off x="9539973" y="2485507"/>
                  <a:ext cx="120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37917" name="Freihand 37916">
                  <a:extLst>
                    <a:ext uri="{FF2B5EF4-FFF2-40B4-BE49-F238E27FC236}">
                      <a16:creationId xmlns:a16="http://schemas.microsoft.com/office/drawing/2014/main" id="{F30BED13-CC90-453B-9516-B7575A852C7A}"/>
                    </a:ext>
                  </a:extLst>
                </p14:cNvPr>
                <p14:cNvContentPartPr/>
                <p14:nvPr/>
              </p14:nvContentPartPr>
              <p14:xfrm>
                <a:off x="9663453" y="2581267"/>
                <a:ext cx="153000" cy="198360"/>
              </p14:xfrm>
            </p:contentPart>
          </mc:Choice>
          <mc:Fallback xmlns="">
            <p:pic>
              <p:nvPicPr>
                <p:cNvPr id="37917" name="Freihand 37916">
                  <a:extLst>
                    <a:ext uri="{FF2B5EF4-FFF2-40B4-BE49-F238E27FC236}">
                      <a16:creationId xmlns:a16="http://schemas.microsoft.com/office/drawing/2014/main" id="{F30BED13-CC90-453B-9516-B7575A852C7A}"/>
                    </a:ext>
                  </a:extLst>
                </p:cNvPr>
                <p:cNvPicPr/>
                <p:nvPr/>
              </p:nvPicPr>
              <p:blipFill>
                <a:blip r:embed="rId250"/>
                <a:stretch>
                  <a:fillRect/>
                </a:stretch>
              </p:blipFill>
              <p:spPr>
                <a:xfrm>
                  <a:off x="9659133" y="2576947"/>
                  <a:ext cx="1616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7918" name="Freihand 37917">
                  <a:extLst>
                    <a:ext uri="{FF2B5EF4-FFF2-40B4-BE49-F238E27FC236}">
                      <a16:creationId xmlns:a16="http://schemas.microsoft.com/office/drawing/2014/main" id="{6CDC0693-FEFD-46E9-A44C-A2DB40A7ADFA}"/>
                    </a:ext>
                  </a:extLst>
                </p14:cNvPr>
                <p14:cNvContentPartPr/>
                <p14:nvPr/>
              </p14:nvContentPartPr>
              <p14:xfrm>
                <a:off x="9823293" y="2567587"/>
                <a:ext cx="106200" cy="88920"/>
              </p14:xfrm>
            </p:contentPart>
          </mc:Choice>
          <mc:Fallback xmlns="">
            <p:pic>
              <p:nvPicPr>
                <p:cNvPr id="37918" name="Freihand 37917">
                  <a:extLst>
                    <a:ext uri="{FF2B5EF4-FFF2-40B4-BE49-F238E27FC236}">
                      <a16:creationId xmlns:a16="http://schemas.microsoft.com/office/drawing/2014/main" id="{6CDC0693-FEFD-46E9-A44C-A2DB40A7ADFA}"/>
                    </a:ext>
                  </a:extLst>
                </p:cNvPr>
                <p:cNvPicPr/>
                <p:nvPr/>
              </p:nvPicPr>
              <p:blipFill>
                <a:blip r:embed="rId252"/>
                <a:stretch>
                  <a:fillRect/>
                </a:stretch>
              </p:blipFill>
              <p:spPr>
                <a:xfrm>
                  <a:off x="9818973" y="2563267"/>
                  <a:ext cx="114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7919" name="Freihand 37918">
                  <a:extLst>
                    <a:ext uri="{FF2B5EF4-FFF2-40B4-BE49-F238E27FC236}">
                      <a16:creationId xmlns:a16="http://schemas.microsoft.com/office/drawing/2014/main" id="{F937BDC7-F5B5-4519-849E-E7C2D7576A42}"/>
                    </a:ext>
                  </a:extLst>
                </p14:cNvPr>
                <p14:cNvContentPartPr/>
                <p14:nvPr/>
              </p14:nvContentPartPr>
              <p14:xfrm>
                <a:off x="9980973" y="2464627"/>
                <a:ext cx="124920" cy="153360"/>
              </p14:xfrm>
            </p:contentPart>
          </mc:Choice>
          <mc:Fallback xmlns="">
            <p:pic>
              <p:nvPicPr>
                <p:cNvPr id="37919" name="Freihand 37918">
                  <a:extLst>
                    <a:ext uri="{FF2B5EF4-FFF2-40B4-BE49-F238E27FC236}">
                      <a16:creationId xmlns:a16="http://schemas.microsoft.com/office/drawing/2014/main" id="{F937BDC7-F5B5-4519-849E-E7C2D7576A42}"/>
                    </a:ext>
                  </a:extLst>
                </p:cNvPr>
                <p:cNvPicPr/>
                <p:nvPr/>
              </p:nvPicPr>
              <p:blipFill>
                <a:blip r:embed="rId254"/>
                <a:stretch>
                  <a:fillRect/>
                </a:stretch>
              </p:blipFill>
              <p:spPr>
                <a:xfrm>
                  <a:off x="9976653" y="2460307"/>
                  <a:ext cx="1335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7920" name="Freihand 37919">
                  <a:extLst>
                    <a:ext uri="{FF2B5EF4-FFF2-40B4-BE49-F238E27FC236}">
                      <a16:creationId xmlns:a16="http://schemas.microsoft.com/office/drawing/2014/main" id="{CAB0BE70-F3E3-4CB3-B289-BC3BC1CE4AEF}"/>
                    </a:ext>
                  </a:extLst>
                </p14:cNvPr>
                <p14:cNvContentPartPr/>
                <p14:nvPr/>
              </p14:nvContentPartPr>
              <p14:xfrm>
                <a:off x="10094733" y="2451667"/>
                <a:ext cx="34200" cy="170640"/>
              </p14:xfrm>
            </p:contentPart>
          </mc:Choice>
          <mc:Fallback xmlns="">
            <p:pic>
              <p:nvPicPr>
                <p:cNvPr id="37920" name="Freihand 37919">
                  <a:extLst>
                    <a:ext uri="{FF2B5EF4-FFF2-40B4-BE49-F238E27FC236}">
                      <a16:creationId xmlns:a16="http://schemas.microsoft.com/office/drawing/2014/main" id="{CAB0BE70-F3E3-4CB3-B289-BC3BC1CE4AEF}"/>
                    </a:ext>
                  </a:extLst>
                </p:cNvPr>
                <p:cNvPicPr/>
                <p:nvPr/>
              </p:nvPicPr>
              <p:blipFill>
                <a:blip r:embed="rId256"/>
                <a:stretch>
                  <a:fillRect/>
                </a:stretch>
              </p:blipFill>
              <p:spPr>
                <a:xfrm>
                  <a:off x="10090413" y="2447347"/>
                  <a:ext cx="428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7921" name="Freihand 37920">
                  <a:extLst>
                    <a:ext uri="{FF2B5EF4-FFF2-40B4-BE49-F238E27FC236}">
                      <a16:creationId xmlns:a16="http://schemas.microsoft.com/office/drawing/2014/main" id="{D86E4248-51E5-4F71-9082-5728F629240C}"/>
                    </a:ext>
                  </a:extLst>
                </p14:cNvPr>
                <p14:cNvContentPartPr/>
                <p14:nvPr/>
              </p14:nvContentPartPr>
              <p14:xfrm>
                <a:off x="10069533" y="2531947"/>
                <a:ext cx="104760" cy="41040"/>
              </p14:xfrm>
            </p:contentPart>
          </mc:Choice>
          <mc:Fallback xmlns="">
            <p:pic>
              <p:nvPicPr>
                <p:cNvPr id="37921" name="Freihand 37920">
                  <a:extLst>
                    <a:ext uri="{FF2B5EF4-FFF2-40B4-BE49-F238E27FC236}">
                      <a16:creationId xmlns:a16="http://schemas.microsoft.com/office/drawing/2014/main" id="{D86E4248-51E5-4F71-9082-5728F629240C}"/>
                    </a:ext>
                  </a:extLst>
                </p:cNvPr>
                <p:cNvPicPr/>
                <p:nvPr/>
              </p:nvPicPr>
              <p:blipFill>
                <a:blip r:embed="rId258"/>
                <a:stretch>
                  <a:fillRect/>
                </a:stretch>
              </p:blipFill>
              <p:spPr>
                <a:xfrm>
                  <a:off x="10065213" y="2527627"/>
                  <a:ext cx="1134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7923" name="Freihand 37922">
                  <a:extLst>
                    <a:ext uri="{FF2B5EF4-FFF2-40B4-BE49-F238E27FC236}">
                      <a16:creationId xmlns:a16="http://schemas.microsoft.com/office/drawing/2014/main" id="{788E730B-BE4C-4170-8EA3-572299630C1A}"/>
                    </a:ext>
                  </a:extLst>
                </p14:cNvPr>
                <p14:cNvContentPartPr/>
                <p14:nvPr/>
              </p14:nvContentPartPr>
              <p14:xfrm>
                <a:off x="10202013" y="2526547"/>
                <a:ext cx="215280" cy="92160"/>
              </p14:xfrm>
            </p:contentPart>
          </mc:Choice>
          <mc:Fallback xmlns="">
            <p:pic>
              <p:nvPicPr>
                <p:cNvPr id="37923" name="Freihand 37922">
                  <a:extLst>
                    <a:ext uri="{FF2B5EF4-FFF2-40B4-BE49-F238E27FC236}">
                      <a16:creationId xmlns:a16="http://schemas.microsoft.com/office/drawing/2014/main" id="{788E730B-BE4C-4170-8EA3-572299630C1A}"/>
                    </a:ext>
                  </a:extLst>
                </p:cNvPr>
                <p:cNvPicPr/>
                <p:nvPr/>
              </p:nvPicPr>
              <p:blipFill>
                <a:blip r:embed="rId260"/>
                <a:stretch>
                  <a:fillRect/>
                </a:stretch>
              </p:blipFill>
              <p:spPr>
                <a:xfrm>
                  <a:off x="10197693" y="2522227"/>
                  <a:ext cx="223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7924" name="Freihand 37923">
                  <a:extLst>
                    <a:ext uri="{FF2B5EF4-FFF2-40B4-BE49-F238E27FC236}">
                      <a16:creationId xmlns:a16="http://schemas.microsoft.com/office/drawing/2014/main" id="{3C54EDDC-8268-44BA-BBC3-91F756950A85}"/>
                    </a:ext>
                  </a:extLst>
                </p14:cNvPr>
                <p14:cNvContentPartPr/>
                <p14:nvPr/>
              </p14:nvContentPartPr>
              <p14:xfrm>
                <a:off x="10441413" y="2533387"/>
                <a:ext cx="93600" cy="109800"/>
              </p14:xfrm>
            </p:contentPart>
          </mc:Choice>
          <mc:Fallback xmlns="">
            <p:pic>
              <p:nvPicPr>
                <p:cNvPr id="37924" name="Freihand 37923">
                  <a:extLst>
                    <a:ext uri="{FF2B5EF4-FFF2-40B4-BE49-F238E27FC236}">
                      <a16:creationId xmlns:a16="http://schemas.microsoft.com/office/drawing/2014/main" id="{3C54EDDC-8268-44BA-BBC3-91F756950A85}"/>
                    </a:ext>
                  </a:extLst>
                </p:cNvPr>
                <p:cNvPicPr/>
                <p:nvPr/>
              </p:nvPicPr>
              <p:blipFill>
                <a:blip r:embed="rId262"/>
                <a:stretch>
                  <a:fillRect/>
                </a:stretch>
              </p:blipFill>
              <p:spPr>
                <a:xfrm>
                  <a:off x="10437093" y="2529067"/>
                  <a:ext cx="102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7925" name="Freihand 37924">
                  <a:extLst>
                    <a:ext uri="{FF2B5EF4-FFF2-40B4-BE49-F238E27FC236}">
                      <a16:creationId xmlns:a16="http://schemas.microsoft.com/office/drawing/2014/main" id="{A29F2DC2-E971-4209-AA77-79B24C93F731}"/>
                    </a:ext>
                  </a:extLst>
                </p14:cNvPr>
                <p14:cNvContentPartPr/>
                <p14:nvPr/>
              </p14:nvContentPartPr>
              <p14:xfrm>
                <a:off x="10586493" y="2537707"/>
                <a:ext cx="325440" cy="98640"/>
              </p14:xfrm>
            </p:contentPart>
          </mc:Choice>
          <mc:Fallback xmlns="">
            <p:pic>
              <p:nvPicPr>
                <p:cNvPr id="37925" name="Freihand 37924">
                  <a:extLst>
                    <a:ext uri="{FF2B5EF4-FFF2-40B4-BE49-F238E27FC236}">
                      <a16:creationId xmlns:a16="http://schemas.microsoft.com/office/drawing/2014/main" id="{A29F2DC2-E971-4209-AA77-79B24C93F731}"/>
                    </a:ext>
                  </a:extLst>
                </p:cNvPr>
                <p:cNvPicPr/>
                <p:nvPr/>
              </p:nvPicPr>
              <p:blipFill>
                <a:blip r:embed="rId264"/>
                <a:stretch>
                  <a:fillRect/>
                </a:stretch>
              </p:blipFill>
              <p:spPr>
                <a:xfrm>
                  <a:off x="10582173" y="2533387"/>
                  <a:ext cx="3340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7926" name="Freihand 37925">
                  <a:extLst>
                    <a:ext uri="{FF2B5EF4-FFF2-40B4-BE49-F238E27FC236}">
                      <a16:creationId xmlns:a16="http://schemas.microsoft.com/office/drawing/2014/main" id="{FE73664C-4066-4683-9C6F-9093B7ED1CCC}"/>
                    </a:ext>
                  </a:extLst>
                </p14:cNvPr>
                <p14:cNvContentPartPr/>
                <p14:nvPr/>
              </p14:nvContentPartPr>
              <p14:xfrm>
                <a:off x="11006613" y="2535907"/>
                <a:ext cx="182880" cy="66240"/>
              </p14:xfrm>
            </p:contentPart>
          </mc:Choice>
          <mc:Fallback xmlns="">
            <p:pic>
              <p:nvPicPr>
                <p:cNvPr id="37926" name="Freihand 37925">
                  <a:extLst>
                    <a:ext uri="{FF2B5EF4-FFF2-40B4-BE49-F238E27FC236}">
                      <a16:creationId xmlns:a16="http://schemas.microsoft.com/office/drawing/2014/main" id="{FE73664C-4066-4683-9C6F-9093B7ED1CCC}"/>
                    </a:ext>
                  </a:extLst>
                </p:cNvPr>
                <p:cNvPicPr/>
                <p:nvPr/>
              </p:nvPicPr>
              <p:blipFill>
                <a:blip r:embed="rId266"/>
                <a:stretch>
                  <a:fillRect/>
                </a:stretch>
              </p:blipFill>
              <p:spPr>
                <a:xfrm>
                  <a:off x="11002293" y="2531587"/>
                  <a:ext cx="1915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7927" name="Freihand 37926">
                  <a:extLst>
                    <a:ext uri="{FF2B5EF4-FFF2-40B4-BE49-F238E27FC236}">
                      <a16:creationId xmlns:a16="http://schemas.microsoft.com/office/drawing/2014/main" id="{028DFBEF-F623-4864-AAF8-802C817B9671}"/>
                    </a:ext>
                  </a:extLst>
                </p14:cNvPr>
                <p14:cNvContentPartPr/>
                <p14:nvPr/>
              </p14:nvContentPartPr>
              <p14:xfrm>
                <a:off x="11233053" y="2522587"/>
                <a:ext cx="127440" cy="104040"/>
              </p14:xfrm>
            </p:contentPart>
          </mc:Choice>
          <mc:Fallback xmlns="">
            <p:pic>
              <p:nvPicPr>
                <p:cNvPr id="37927" name="Freihand 37926">
                  <a:extLst>
                    <a:ext uri="{FF2B5EF4-FFF2-40B4-BE49-F238E27FC236}">
                      <a16:creationId xmlns:a16="http://schemas.microsoft.com/office/drawing/2014/main" id="{028DFBEF-F623-4864-AAF8-802C817B9671}"/>
                    </a:ext>
                  </a:extLst>
                </p:cNvPr>
                <p:cNvPicPr/>
                <p:nvPr/>
              </p:nvPicPr>
              <p:blipFill>
                <a:blip r:embed="rId268"/>
                <a:stretch>
                  <a:fillRect/>
                </a:stretch>
              </p:blipFill>
              <p:spPr>
                <a:xfrm>
                  <a:off x="11228733" y="2518267"/>
                  <a:ext cx="136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7928" name="Freihand 37927">
                  <a:extLst>
                    <a:ext uri="{FF2B5EF4-FFF2-40B4-BE49-F238E27FC236}">
                      <a16:creationId xmlns:a16="http://schemas.microsoft.com/office/drawing/2014/main" id="{8BB3AFFB-9795-4E58-8C2C-CF4C8F4850C6}"/>
                    </a:ext>
                  </a:extLst>
                </p14:cNvPr>
                <p14:cNvContentPartPr/>
                <p14:nvPr/>
              </p14:nvContentPartPr>
              <p14:xfrm>
                <a:off x="11490453" y="2481187"/>
                <a:ext cx="97560" cy="134280"/>
              </p14:xfrm>
            </p:contentPart>
          </mc:Choice>
          <mc:Fallback xmlns="">
            <p:pic>
              <p:nvPicPr>
                <p:cNvPr id="37928" name="Freihand 37927">
                  <a:extLst>
                    <a:ext uri="{FF2B5EF4-FFF2-40B4-BE49-F238E27FC236}">
                      <a16:creationId xmlns:a16="http://schemas.microsoft.com/office/drawing/2014/main" id="{8BB3AFFB-9795-4E58-8C2C-CF4C8F4850C6}"/>
                    </a:ext>
                  </a:extLst>
                </p:cNvPr>
                <p:cNvPicPr/>
                <p:nvPr/>
              </p:nvPicPr>
              <p:blipFill>
                <a:blip r:embed="rId270"/>
                <a:stretch>
                  <a:fillRect/>
                </a:stretch>
              </p:blipFill>
              <p:spPr>
                <a:xfrm>
                  <a:off x="11486133" y="2476867"/>
                  <a:ext cx="106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7929" name="Freihand 37928">
                  <a:extLst>
                    <a:ext uri="{FF2B5EF4-FFF2-40B4-BE49-F238E27FC236}">
                      <a16:creationId xmlns:a16="http://schemas.microsoft.com/office/drawing/2014/main" id="{6A429F17-F49F-49C4-9C4F-427389B69705}"/>
                    </a:ext>
                  </a:extLst>
                </p14:cNvPr>
                <p14:cNvContentPartPr/>
                <p14:nvPr/>
              </p14:nvContentPartPr>
              <p14:xfrm>
                <a:off x="11616093" y="2476147"/>
                <a:ext cx="233640" cy="98280"/>
              </p14:xfrm>
            </p:contentPart>
          </mc:Choice>
          <mc:Fallback xmlns="">
            <p:pic>
              <p:nvPicPr>
                <p:cNvPr id="37929" name="Freihand 37928">
                  <a:extLst>
                    <a:ext uri="{FF2B5EF4-FFF2-40B4-BE49-F238E27FC236}">
                      <a16:creationId xmlns:a16="http://schemas.microsoft.com/office/drawing/2014/main" id="{6A429F17-F49F-49C4-9C4F-427389B69705}"/>
                    </a:ext>
                  </a:extLst>
                </p:cNvPr>
                <p:cNvPicPr/>
                <p:nvPr/>
              </p:nvPicPr>
              <p:blipFill>
                <a:blip r:embed="rId272"/>
                <a:stretch>
                  <a:fillRect/>
                </a:stretch>
              </p:blipFill>
              <p:spPr>
                <a:xfrm>
                  <a:off x="11611773" y="2471827"/>
                  <a:ext cx="242280" cy="10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3">
            <p14:nvContentPartPr>
              <p14:cNvPr id="37930" name="Freihand 37929">
                <a:extLst>
                  <a:ext uri="{FF2B5EF4-FFF2-40B4-BE49-F238E27FC236}">
                    <a16:creationId xmlns:a16="http://schemas.microsoft.com/office/drawing/2014/main" id="{67326CC8-04EE-4C96-8F14-FDCE96402CFF}"/>
                  </a:ext>
                </a:extLst>
              </p14:cNvPr>
              <p14:cNvContentPartPr/>
              <p14:nvPr/>
            </p14:nvContentPartPr>
            <p14:xfrm>
              <a:off x="11819133" y="2365267"/>
              <a:ext cx="360" cy="360"/>
            </p14:xfrm>
          </p:contentPart>
        </mc:Choice>
        <mc:Fallback xmlns="">
          <p:pic>
            <p:nvPicPr>
              <p:cNvPr id="37930" name="Freihand 37929">
                <a:extLst>
                  <a:ext uri="{FF2B5EF4-FFF2-40B4-BE49-F238E27FC236}">
                    <a16:creationId xmlns:a16="http://schemas.microsoft.com/office/drawing/2014/main" id="{67326CC8-04EE-4C96-8F14-FDCE96402CFF}"/>
                  </a:ext>
                </a:extLst>
              </p:cNvPr>
              <p:cNvPicPr/>
              <p:nvPr/>
            </p:nvPicPr>
            <p:blipFill>
              <a:blip r:embed="rId192"/>
              <a:stretch>
                <a:fillRect/>
              </a:stretch>
            </p:blipFill>
            <p:spPr>
              <a:xfrm>
                <a:off x="11814813" y="2360947"/>
                <a:ext cx="9000" cy="9000"/>
              </a:xfrm>
              <a:prstGeom prst="rect">
                <a:avLst/>
              </a:prstGeom>
            </p:spPr>
          </p:pic>
        </mc:Fallback>
      </mc:AlternateContent>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AC92118C-6633-4340-8E9D-EE0BF565D0CC}"/>
              </a:ext>
            </a:extLst>
          </p:cNvPr>
          <p:cNvSpPr txBox="1"/>
          <p:nvPr/>
        </p:nvSpPr>
        <p:spPr>
          <a:xfrm>
            <a:off x="7205135" y="118533"/>
            <a:ext cx="4097866" cy="1447456"/>
          </a:xfrm>
          <a:prstGeom prst="rect">
            <a:avLst/>
          </a:prstGeom>
          <a:noFill/>
        </p:spPr>
        <p:txBody>
          <a:bodyPr wrap="square">
            <a:spAutoFit/>
          </a:bodyPr>
          <a:lstStyle/>
          <a:p>
            <a:pPr marL="0" indent="0" eaLnBrk="1" hangingPunct="1">
              <a:buSzPct val="100000"/>
              <a:defRPr/>
            </a:pPr>
            <a:r>
              <a:rPr lang="de-DE" sz="800" dirty="0">
                <a:solidFill>
                  <a:srgbClr val="000000"/>
                </a:solidFill>
              </a:rPr>
              <a:t>Ausgangslage: P hat Güter im Gegenwert von 5GE produziert</a:t>
            </a:r>
          </a:p>
          <a:p>
            <a:pPr eaLnBrk="1" hangingPunct="1">
              <a:buSzPct val="100000"/>
              <a:buFontTx/>
              <a:buAutoNum type="arabicPeriod"/>
              <a:defRPr/>
            </a:pPr>
            <a:endParaRPr lang="de-DE" sz="800" dirty="0">
              <a:solidFill>
                <a:srgbClr val="000000"/>
              </a:solidFill>
            </a:endParaRPr>
          </a:p>
          <a:p>
            <a:pPr eaLnBrk="1" hangingPunct="1">
              <a:buSzPct val="100000"/>
              <a:buFontTx/>
              <a:buAutoNum type="arabicPeriod"/>
              <a:defRPr/>
            </a:pPr>
            <a:r>
              <a:rPr lang="de-DE" sz="800" dirty="0">
                <a:solidFill>
                  <a:srgbClr val="000000"/>
                </a:solidFill>
              </a:rPr>
              <a:t>Für den Eigenverbrauch benötigt P 2GE</a:t>
            </a:r>
          </a:p>
          <a:p>
            <a:pPr eaLnBrk="1" hangingPunct="1">
              <a:buSzPct val="100000"/>
              <a:buFontTx/>
              <a:buAutoNum type="arabicPeriod"/>
              <a:defRPr/>
            </a:pPr>
            <a:r>
              <a:rPr lang="de-DE" sz="800" dirty="0">
                <a:solidFill>
                  <a:srgbClr val="000000"/>
                </a:solidFill>
              </a:rPr>
              <a:t>Für den Erwerb von Handelserzeugnissen verwendet P 1GE</a:t>
            </a:r>
          </a:p>
          <a:p>
            <a:pPr eaLnBrk="1" hangingPunct="1">
              <a:buSzPct val="100000"/>
              <a:buFontTx/>
              <a:buAutoNum type="arabicPeriod"/>
              <a:defRPr/>
            </a:pPr>
            <a:r>
              <a:rPr lang="de-DE" sz="800" dirty="0">
                <a:solidFill>
                  <a:srgbClr val="000000"/>
                </a:solidFill>
              </a:rPr>
              <a:t>An Pacht entrichtet P 2GE</a:t>
            </a:r>
          </a:p>
          <a:p>
            <a:pPr eaLnBrk="1" hangingPunct="1">
              <a:buSzPct val="100000"/>
              <a:buFontTx/>
              <a:buAutoNum type="arabicPeriod"/>
              <a:defRPr/>
            </a:pPr>
            <a:r>
              <a:rPr lang="de-DE" sz="800" dirty="0">
                <a:solidFill>
                  <a:srgbClr val="000000"/>
                </a:solidFill>
              </a:rPr>
              <a:t>E gibt 1 GE für Nahrungsmittel aus</a:t>
            </a:r>
          </a:p>
          <a:p>
            <a:pPr eaLnBrk="1" hangingPunct="1">
              <a:buSzPct val="100000"/>
              <a:buFontTx/>
              <a:buAutoNum type="arabicPeriod"/>
              <a:defRPr/>
            </a:pPr>
            <a:r>
              <a:rPr lang="de-DE" sz="800" dirty="0">
                <a:solidFill>
                  <a:srgbClr val="000000"/>
                </a:solidFill>
              </a:rPr>
              <a:t>H gibt 2 GE für Nahrungsmittel aus</a:t>
            </a:r>
          </a:p>
          <a:p>
            <a:pPr eaLnBrk="1" hangingPunct="1">
              <a:buSzPct val="100000"/>
              <a:buFontTx/>
              <a:buAutoNum type="arabicPeriod"/>
              <a:defRPr/>
            </a:pPr>
            <a:r>
              <a:rPr lang="de-DE" sz="800" dirty="0">
                <a:solidFill>
                  <a:srgbClr val="FF0000"/>
                </a:solidFill>
              </a:rPr>
              <a:t>E kauft für eine GE bei H ein</a:t>
            </a:r>
          </a:p>
          <a:p>
            <a:pPr eaLnBrk="1" hangingPunct="1">
              <a:buSzPct val="100000"/>
              <a:defRPr/>
            </a:pPr>
            <a:endParaRPr lang="de-DE" sz="800" dirty="0">
              <a:solidFill>
                <a:srgbClr val="000000"/>
              </a:solidFill>
            </a:endParaRPr>
          </a:p>
          <a:p>
            <a:pPr eaLnBrk="1" hangingPunct="1">
              <a:buSzPct val="100000"/>
              <a:defRPr/>
            </a:pPr>
            <a:r>
              <a:rPr lang="de-DE" sz="800" dirty="0">
                <a:solidFill>
                  <a:srgbClr val="000000"/>
                </a:solidFill>
              </a:rPr>
              <a:t>Stellen Sie die Verflechtungen in Konten-, Matrix und Kreislaufform</a:t>
            </a:r>
          </a:p>
          <a:p>
            <a:pPr eaLnBrk="1" hangingPunct="1">
              <a:buSzPct val="100000"/>
              <a:defRPr/>
            </a:pPr>
            <a:r>
              <a:rPr lang="de-DE" sz="800" dirty="0">
                <a:solidFill>
                  <a:srgbClr val="000000"/>
                </a:solidFill>
              </a:rPr>
              <a:t>dar. Welche Annahme ist dabei zu treffen? </a:t>
            </a:r>
          </a:p>
        </p:txBody>
      </p:sp>
      <p:grpSp>
        <p:nvGrpSpPr>
          <p:cNvPr id="48" name="Gruppieren 47">
            <a:extLst>
              <a:ext uri="{FF2B5EF4-FFF2-40B4-BE49-F238E27FC236}">
                <a16:creationId xmlns:a16="http://schemas.microsoft.com/office/drawing/2014/main" id="{B71D4FF5-D4DB-427D-A8B7-A26039941FF8}"/>
              </a:ext>
            </a:extLst>
          </p:cNvPr>
          <p:cNvGrpSpPr/>
          <p:nvPr/>
        </p:nvGrpSpPr>
        <p:grpSpPr>
          <a:xfrm>
            <a:off x="826173" y="1346107"/>
            <a:ext cx="5598360" cy="4421520"/>
            <a:chOff x="826173" y="1346107"/>
            <a:chExt cx="5598360" cy="4421520"/>
          </a:xfrm>
        </p:grpSpPr>
        <mc:AlternateContent xmlns:mc="http://schemas.openxmlformats.org/markup-compatibility/2006" xmlns:p14="http://schemas.microsoft.com/office/powerpoint/2010/main">
          <mc:Choice Requires="p14">
            <p:contentPart p14:bwMode="auto" r:id="rId3">
              <p14:nvContentPartPr>
                <p14:cNvPr id="9" name="Freihand 8">
                  <a:extLst>
                    <a:ext uri="{FF2B5EF4-FFF2-40B4-BE49-F238E27FC236}">
                      <a16:creationId xmlns:a16="http://schemas.microsoft.com/office/drawing/2014/main" id="{47B3646B-A224-452D-98BA-56020CDE00BB}"/>
                    </a:ext>
                  </a:extLst>
                </p14:cNvPr>
                <p14:cNvContentPartPr/>
                <p14:nvPr/>
              </p14:nvContentPartPr>
              <p14:xfrm>
                <a:off x="3544173" y="2362387"/>
                <a:ext cx="1792800" cy="2660400"/>
              </p14:xfrm>
            </p:contentPart>
          </mc:Choice>
          <mc:Fallback xmlns="">
            <p:pic>
              <p:nvPicPr>
                <p:cNvPr id="9" name="Freihand 8">
                  <a:extLst>
                    <a:ext uri="{FF2B5EF4-FFF2-40B4-BE49-F238E27FC236}">
                      <a16:creationId xmlns:a16="http://schemas.microsoft.com/office/drawing/2014/main" id="{47B3646B-A224-452D-98BA-56020CDE00BB}"/>
                    </a:ext>
                  </a:extLst>
                </p:cNvPr>
                <p:cNvPicPr/>
                <p:nvPr/>
              </p:nvPicPr>
              <p:blipFill>
                <a:blip r:embed="rId4"/>
                <a:stretch>
                  <a:fillRect/>
                </a:stretch>
              </p:blipFill>
              <p:spPr>
                <a:xfrm>
                  <a:off x="3539853" y="2358067"/>
                  <a:ext cx="1801440" cy="2669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85EF15D7-0249-4522-96C8-AADB6EE35027}"/>
                    </a:ext>
                  </a:extLst>
                </p14:cNvPr>
                <p14:cNvContentPartPr/>
                <p14:nvPr/>
              </p14:nvContentPartPr>
              <p14:xfrm>
                <a:off x="5205933" y="4902907"/>
                <a:ext cx="155160" cy="192600"/>
              </p14:xfrm>
            </p:contentPart>
          </mc:Choice>
          <mc:Fallback xmlns="">
            <p:pic>
              <p:nvPicPr>
                <p:cNvPr id="10" name="Freihand 9">
                  <a:extLst>
                    <a:ext uri="{FF2B5EF4-FFF2-40B4-BE49-F238E27FC236}">
                      <a16:creationId xmlns:a16="http://schemas.microsoft.com/office/drawing/2014/main" id="{85EF15D7-0249-4522-96C8-AADB6EE35027}"/>
                    </a:ext>
                  </a:extLst>
                </p:cNvPr>
                <p:cNvPicPr/>
                <p:nvPr/>
              </p:nvPicPr>
              <p:blipFill>
                <a:blip r:embed="rId6"/>
                <a:stretch>
                  <a:fillRect/>
                </a:stretch>
              </p:blipFill>
              <p:spPr>
                <a:xfrm>
                  <a:off x="5201613" y="4898587"/>
                  <a:ext cx="163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F631F5FB-E430-4663-A231-16A6767CF43B}"/>
                    </a:ext>
                  </a:extLst>
                </p14:cNvPr>
                <p14:cNvContentPartPr/>
                <p14:nvPr/>
              </p14:nvContentPartPr>
              <p14:xfrm>
                <a:off x="4748373" y="3457147"/>
                <a:ext cx="97200" cy="164160"/>
              </p14:xfrm>
            </p:contentPart>
          </mc:Choice>
          <mc:Fallback xmlns="">
            <p:pic>
              <p:nvPicPr>
                <p:cNvPr id="12" name="Freihand 11">
                  <a:extLst>
                    <a:ext uri="{FF2B5EF4-FFF2-40B4-BE49-F238E27FC236}">
                      <a16:creationId xmlns:a16="http://schemas.microsoft.com/office/drawing/2014/main" id="{F631F5FB-E430-4663-A231-16A6767CF43B}"/>
                    </a:ext>
                  </a:extLst>
                </p:cNvPr>
                <p:cNvPicPr/>
                <p:nvPr/>
              </p:nvPicPr>
              <p:blipFill>
                <a:blip r:embed="rId8"/>
                <a:stretch>
                  <a:fillRect/>
                </a:stretch>
              </p:blipFill>
              <p:spPr>
                <a:xfrm>
                  <a:off x="4744053" y="3452827"/>
                  <a:ext cx="1058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0CEBBC54-12ED-4D2B-A289-B996C5F26CF7}"/>
                    </a:ext>
                  </a:extLst>
                </p14:cNvPr>
                <p14:cNvContentPartPr/>
                <p14:nvPr/>
              </p14:nvContentPartPr>
              <p14:xfrm>
                <a:off x="4960053" y="3215947"/>
                <a:ext cx="94320" cy="141120"/>
              </p14:xfrm>
            </p:contentPart>
          </mc:Choice>
          <mc:Fallback xmlns="">
            <p:pic>
              <p:nvPicPr>
                <p:cNvPr id="13" name="Freihand 12">
                  <a:extLst>
                    <a:ext uri="{FF2B5EF4-FFF2-40B4-BE49-F238E27FC236}">
                      <a16:creationId xmlns:a16="http://schemas.microsoft.com/office/drawing/2014/main" id="{0CEBBC54-12ED-4D2B-A289-B996C5F26CF7}"/>
                    </a:ext>
                  </a:extLst>
                </p:cNvPr>
                <p:cNvPicPr/>
                <p:nvPr/>
              </p:nvPicPr>
              <p:blipFill>
                <a:blip r:embed="rId10"/>
                <a:stretch>
                  <a:fillRect/>
                </a:stretch>
              </p:blipFill>
              <p:spPr>
                <a:xfrm>
                  <a:off x="4955733" y="3211627"/>
                  <a:ext cx="102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8E7BABBD-D450-48F0-9AA2-04B16DA54383}"/>
                    </a:ext>
                  </a:extLst>
                </p14:cNvPr>
                <p14:cNvContentPartPr/>
                <p14:nvPr/>
              </p14:nvContentPartPr>
              <p14:xfrm>
                <a:off x="4868973" y="3112987"/>
                <a:ext cx="286560" cy="298080"/>
              </p14:xfrm>
            </p:contentPart>
          </mc:Choice>
          <mc:Fallback xmlns="">
            <p:pic>
              <p:nvPicPr>
                <p:cNvPr id="14" name="Freihand 13">
                  <a:extLst>
                    <a:ext uri="{FF2B5EF4-FFF2-40B4-BE49-F238E27FC236}">
                      <a16:creationId xmlns:a16="http://schemas.microsoft.com/office/drawing/2014/main" id="{8E7BABBD-D450-48F0-9AA2-04B16DA54383}"/>
                    </a:ext>
                  </a:extLst>
                </p:cNvPr>
                <p:cNvPicPr/>
                <p:nvPr/>
              </p:nvPicPr>
              <p:blipFill>
                <a:blip r:embed="rId12"/>
                <a:stretch>
                  <a:fillRect/>
                </a:stretch>
              </p:blipFill>
              <p:spPr>
                <a:xfrm>
                  <a:off x="4864653" y="3108667"/>
                  <a:ext cx="2952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 name="Freihand 1">
                  <a:extLst>
                    <a:ext uri="{FF2B5EF4-FFF2-40B4-BE49-F238E27FC236}">
                      <a16:creationId xmlns:a16="http://schemas.microsoft.com/office/drawing/2014/main" id="{789CC52B-4E23-4285-9CC8-039D7D632C02}"/>
                    </a:ext>
                  </a:extLst>
                </p14:cNvPr>
                <p14:cNvContentPartPr/>
                <p14:nvPr/>
              </p14:nvContentPartPr>
              <p14:xfrm>
                <a:off x="3065373" y="1862347"/>
                <a:ext cx="639000" cy="361440"/>
              </p14:xfrm>
            </p:contentPart>
          </mc:Choice>
          <mc:Fallback xmlns="">
            <p:pic>
              <p:nvPicPr>
                <p:cNvPr id="2" name="Freihand 1">
                  <a:extLst>
                    <a:ext uri="{FF2B5EF4-FFF2-40B4-BE49-F238E27FC236}">
                      <a16:creationId xmlns:a16="http://schemas.microsoft.com/office/drawing/2014/main" id="{789CC52B-4E23-4285-9CC8-039D7D632C02}"/>
                    </a:ext>
                  </a:extLst>
                </p:cNvPr>
                <p:cNvPicPr/>
                <p:nvPr/>
              </p:nvPicPr>
              <p:blipFill>
                <a:blip r:embed="rId14"/>
                <a:stretch>
                  <a:fillRect/>
                </a:stretch>
              </p:blipFill>
              <p:spPr>
                <a:xfrm>
                  <a:off x="3061053" y="1858027"/>
                  <a:ext cx="6476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 name="Freihand 2">
                  <a:extLst>
                    <a:ext uri="{FF2B5EF4-FFF2-40B4-BE49-F238E27FC236}">
                      <a16:creationId xmlns:a16="http://schemas.microsoft.com/office/drawing/2014/main" id="{C362874A-3552-4CAD-BA08-A17632CE8ECB}"/>
                    </a:ext>
                  </a:extLst>
                </p14:cNvPr>
                <p14:cNvContentPartPr/>
                <p14:nvPr/>
              </p14:nvContentPartPr>
              <p14:xfrm>
                <a:off x="3183093" y="2056027"/>
                <a:ext cx="117000" cy="134640"/>
              </p14:xfrm>
            </p:contentPart>
          </mc:Choice>
          <mc:Fallback xmlns="">
            <p:pic>
              <p:nvPicPr>
                <p:cNvPr id="3" name="Freihand 2">
                  <a:extLst>
                    <a:ext uri="{FF2B5EF4-FFF2-40B4-BE49-F238E27FC236}">
                      <a16:creationId xmlns:a16="http://schemas.microsoft.com/office/drawing/2014/main" id="{C362874A-3552-4CAD-BA08-A17632CE8ECB}"/>
                    </a:ext>
                  </a:extLst>
                </p:cNvPr>
                <p:cNvPicPr/>
                <p:nvPr/>
              </p:nvPicPr>
              <p:blipFill>
                <a:blip r:embed="rId16"/>
                <a:stretch>
                  <a:fillRect/>
                </a:stretch>
              </p:blipFill>
              <p:spPr>
                <a:xfrm>
                  <a:off x="3178773" y="2051707"/>
                  <a:ext cx="125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 name="Freihand 3">
                  <a:extLst>
                    <a:ext uri="{FF2B5EF4-FFF2-40B4-BE49-F238E27FC236}">
                      <a16:creationId xmlns:a16="http://schemas.microsoft.com/office/drawing/2014/main" id="{3C88DAD2-4B53-494B-8A0E-6A81B73FE36A}"/>
                    </a:ext>
                  </a:extLst>
                </p14:cNvPr>
                <p14:cNvContentPartPr/>
                <p14:nvPr/>
              </p14:nvContentPartPr>
              <p14:xfrm>
                <a:off x="3486573" y="1649227"/>
                <a:ext cx="117000" cy="102600"/>
              </p14:xfrm>
            </p:contentPart>
          </mc:Choice>
          <mc:Fallback xmlns="">
            <p:pic>
              <p:nvPicPr>
                <p:cNvPr id="4" name="Freihand 3">
                  <a:extLst>
                    <a:ext uri="{FF2B5EF4-FFF2-40B4-BE49-F238E27FC236}">
                      <a16:creationId xmlns:a16="http://schemas.microsoft.com/office/drawing/2014/main" id="{3C88DAD2-4B53-494B-8A0E-6A81B73FE36A}"/>
                    </a:ext>
                  </a:extLst>
                </p:cNvPr>
                <p:cNvPicPr/>
                <p:nvPr/>
              </p:nvPicPr>
              <p:blipFill>
                <a:blip r:embed="rId18"/>
                <a:stretch>
                  <a:fillRect/>
                </a:stretch>
              </p:blipFill>
              <p:spPr>
                <a:xfrm>
                  <a:off x="3482253" y="1644907"/>
                  <a:ext cx="125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 name="Freihand 4">
                  <a:extLst>
                    <a:ext uri="{FF2B5EF4-FFF2-40B4-BE49-F238E27FC236}">
                      <a16:creationId xmlns:a16="http://schemas.microsoft.com/office/drawing/2014/main" id="{9923115F-A8F2-46ED-AF95-7574BD581F80}"/>
                    </a:ext>
                  </a:extLst>
                </p14:cNvPr>
                <p14:cNvContentPartPr/>
                <p14:nvPr/>
              </p14:nvContentPartPr>
              <p14:xfrm>
                <a:off x="3730653" y="1416667"/>
                <a:ext cx="94320" cy="99720"/>
              </p14:xfrm>
            </p:contentPart>
          </mc:Choice>
          <mc:Fallback xmlns="">
            <p:pic>
              <p:nvPicPr>
                <p:cNvPr id="5" name="Freihand 4">
                  <a:extLst>
                    <a:ext uri="{FF2B5EF4-FFF2-40B4-BE49-F238E27FC236}">
                      <a16:creationId xmlns:a16="http://schemas.microsoft.com/office/drawing/2014/main" id="{9923115F-A8F2-46ED-AF95-7574BD581F80}"/>
                    </a:ext>
                  </a:extLst>
                </p:cNvPr>
                <p:cNvPicPr/>
                <p:nvPr/>
              </p:nvPicPr>
              <p:blipFill>
                <a:blip r:embed="rId20"/>
                <a:stretch>
                  <a:fillRect/>
                </a:stretch>
              </p:blipFill>
              <p:spPr>
                <a:xfrm>
                  <a:off x="3726333" y="1412347"/>
                  <a:ext cx="102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 name="Freihand 5">
                  <a:extLst>
                    <a:ext uri="{FF2B5EF4-FFF2-40B4-BE49-F238E27FC236}">
                      <a16:creationId xmlns:a16="http://schemas.microsoft.com/office/drawing/2014/main" id="{BE1ADDF3-F456-46A4-B208-C29B7A42AA48}"/>
                    </a:ext>
                  </a:extLst>
                </p14:cNvPr>
                <p14:cNvContentPartPr/>
                <p14:nvPr/>
              </p14:nvContentPartPr>
              <p14:xfrm>
                <a:off x="3653253" y="1346107"/>
                <a:ext cx="249840" cy="288360"/>
              </p14:xfrm>
            </p:contentPart>
          </mc:Choice>
          <mc:Fallback xmlns="">
            <p:pic>
              <p:nvPicPr>
                <p:cNvPr id="6" name="Freihand 5">
                  <a:extLst>
                    <a:ext uri="{FF2B5EF4-FFF2-40B4-BE49-F238E27FC236}">
                      <a16:creationId xmlns:a16="http://schemas.microsoft.com/office/drawing/2014/main" id="{BE1ADDF3-F456-46A4-B208-C29B7A42AA48}"/>
                    </a:ext>
                  </a:extLst>
                </p:cNvPr>
                <p:cNvPicPr/>
                <p:nvPr/>
              </p:nvPicPr>
              <p:blipFill>
                <a:blip r:embed="rId22"/>
                <a:stretch>
                  <a:fillRect/>
                </a:stretch>
              </p:blipFill>
              <p:spPr>
                <a:xfrm>
                  <a:off x="3648933" y="1341787"/>
                  <a:ext cx="25848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5B2E8EF4-FF52-4AC0-81B8-EDD1BDFD485A}"/>
                    </a:ext>
                  </a:extLst>
                </p14:cNvPr>
                <p14:cNvContentPartPr/>
                <p14:nvPr/>
              </p14:nvContentPartPr>
              <p14:xfrm>
                <a:off x="1309653" y="2428627"/>
                <a:ext cx="1915920" cy="2514600"/>
              </p14:xfrm>
            </p:contentPart>
          </mc:Choice>
          <mc:Fallback xmlns="">
            <p:pic>
              <p:nvPicPr>
                <p:cNvPr id="16" name="Freihand 15">
                  <a:extLst>
                    <a:ext uri="{FF2B5EF4-FFF2-40B4-BE49-F238E27FC236}">
                      <a16:creationId xmlns:a16="http://schemas.microsoft.com/office/drawing/2014/main" id="{5B2E8EF4-FF52-4AC0-81B8-EDD1BDFD485A}"/>
                    </a:ext>
                  </a:extLst>
                </p:cNvPr>
                <p:cNvPicPr/>
                <p:nvPr/>
              </p:nvPicPr>
              <p:blipFill>
                <a:blip r:embed="rId24"/>
                <a:stretch>
                  <a:fillRect/>
                </a:stretch>
              </p:blipFill>
              <p:spPr>
                <a:xfrm>
                  <a:off x="1305333" y="2424307"/>
                  <a:ext cx="1924560" cy="2523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8CEF901C-B80E-489C-B792-74D9AD175F78}"/>
                    </a:ext>
                  </a:extLst>
                </p14:cNvPr>
                <p14:cNvContentPartPr/>
                <p14:nvPr/>
              </p14:nvContentPartPr>
              <p14:xfrm>
                <a:off x="1255653" y="4754947"/>
                <a:ext cx="192960" cy="363600"/>
              </p14:xfrm>
            </p:contentPart>
          </mc:Choice>
          <mc:Fallback xmlns="">
            <p:pic>
              <p:nvPicPr>
                <p:cNvPr id="17" name="Freihand 16">
                  <a:extLst>
                    <a:ext uri="{FF2B5EF4-FFF2-40B4-BE49-F238E27FC236}">
                      <a16:creationId xmlns:a16="http://schemas.microsoft.com/office/drawing/2014/main" id="{8CEF901C-B80E-489C-B792-74D9AD175F78}"/>
                    </a:ext>
                  </a:extLst>
                </p:cNvPr>
                <p:cNvPicPr/>
                <p:nvPr/>
              </p:nvPicPr>
              <p:blipFill>
                <a:blip r:embed="rId26"/>
                <a:stretch>
                  <a:fillRect/>
                </a:stretch>
              </p:blipFill>
              <p:spPr>
                <a:xfrm>
                  <a:off x="1251333" y="4750627"/>
                  <a:ext cx="2016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CB8C64CC-2DE4-45C3-B622-B9C93314422C}"/>
                    </a:ext>
                  </a:extLst>
                </p14:cNvPr>
                <p14:cNvContentPartPr/>
                <p14:nvPr/>
              </p14:nvContentPartPr>
              <p14:xfrm>
                <a:off x="1812573" y="3467227"/>
                <a:ext cx="152640" cy="179280"/>
              </p14:xfrm>
            </p:contentPart>
          </mc:Choice>
          <mc:Fallback xmlns="">
            <p:pic>
              <p:nvPicPr>
                <p:cNvPr id="19" name="Freihand 18">
                  <a:extLst>
                    <a:ext uri="{FF2B5EF4-FFF2-40B4-BE49-F238E27FC236}">
                      <a16:creationId xmlns:a16="http://schemas.microsoft.com/office/drawing/2014/main" id="{CB8C64CC-2DE4-45C3-B622-B9C93314422C}"/>
                    </a:ext>
                  </a:extLst>
                </p:cNvPr>
                <p:cNvPicPr/>
                <p:nvPr/>
              </p:nvPicPr>
              <p:blipFill>
                <a:blip r:embed="rId28"/>
                <a:stretch>
                  <a:fillRect/>
                </a:stretch>
              </p:blipFill>
              <p:spPr>
                <a:xfrm>
                  <a:off x="1808253" y="3462907"/>
                  <a:ext cx="1612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B4ED433B-B356-4700-911E-057AC2590D18}"/>
                    </a:ext>
                  </a:extLst>
                </p14:cNvPr>
                <p14:cNvContentPartPr/>
                <p14:nvPr/>
              </p14:nvContentPartPr>
              <p14:xfrm>
                <a:off x="1929933" y="3180307"/>
                <a:ext cx="95040" cy="176040"/>
              </p14:xfrm>
            </p:contentPart>
          </mc:Choice>
          <mc:Fallback xmlns="">
            <p:pic>
              <p:nvPicPr>
                <p:cNvPr id="20" name="Freihand 19">
                  <a:extLst>
                    <a:ext uri="{FF2B5EF4-FFF2-40B4-BE49-F238E27FC236}">
                      <a16:creationId xmlns:a16="http://schemas.microsoft.com/office/drawing/2014/main" id="{B4ED433B-B356-4700-911E-057AC2590D18}"/>
                    </a:ext>
                  </a:extLst>
                </p:cNvPr>
                <p:cNvPicPr/>
                <p:nvPr/>
              </p:nvPicPr>
              <p:blipFill>
                <a:blip r:embed="rId30"/>
                <a:stretch>
                  <a:fillRect/>
                </a:stretch>
              </p:blipFill>
              <p:spPr>
                <a:xfrm>
                  <a:off x="1925613" y="3175987"/>
                  <a:ext cx="103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783A3B9-4905-48E9-BDC2-005239FF410D}"/>
                    </a:ext>
                  </a:extLst>
                </p14:cNvPr>
                <p14:cNvContentPartPr/>
                <p14:nvPr/>
              </p14:nvContentPartPr>
              <p14:xfrm>
                <a:off x="1849653" y="3090307"/>
                <a:ext cx="270000" cy="323280"/>
              </p14:xfrm>
            </p:contentPart>
          </mc:Choice>
          <mc:Fallback xmlns="">
            <p:pic>
              <p:nvPicPr>
                <p:cNvPr id="21" name="Freihand 20">
                  <a:extLst>
                    <a:ext uri="{FF2B5EF4-FFF2-40B4-BE49-F238E27FC236}">
                      <a16:creationId xmlns:a16="http://schemas.microsoft.com/office/drawing/2014/main" id="{3783A3B9-4905-48E9-BDC2-005239FF410D}"/>
                    </a:ext>
                  </a:extLst>
                </p:cNvPr>
                <p:cNvPicPr/>
                <p:nvPr/>
              </p:nvPicPr>
              <p:blipFill>
                <a:blip r:embed="rId32"/>
                <a:stretch>
                  <a:fillRect/>
                </a:stretch>
              </p:blipFill>
              <p:spPr>
                <a:xfrm>
                  <a:off x="1845333" y="3085987"/>
                  <a:ext cx="2786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05AB9240-5E76-480D-B854-C3B0447DA5C9}"/>
                    </a:ext>
                  </a:extLst>
                </p14:cNvPr>
                <p14:cNvContentPartPr/>
                <p14:nvPr/>
              </p14:nvContentPartPr>
              <p14:xfrm>
                <a:off x="826173" y="2336467"/>
                <a:ext cx="2097720" cy="2933280"/>
              </p14:xfrm>
            </p:contentPart>
          </mc:Choice>
          <mc:Fallback xmlns="">
            <p:pic>
              <p:nvPicPr>
                <p:cNvPr id="23" name="Freihand 22">
                  <a:extLst>
                    <a:ext uri="{FF2B5EF4-FFF2-40B4-BE49-F238E27FC236}">
                      <a16:creationId xmlns:a16="http://schemas.microsoft.com/office/drawing/2014/main" id="{05AB9240-5E76-480D-B854-C3B0447DA5C9}"/>
                    </a:ext>
                  </a:extLst>
                </p:cNvPr>
                <p:cNvPicPr/>
                <p:nvPr/>
              </p:nvPicPr>
              <p:blipFill>
                <a:blip r:embed="rId34"/>
                <a:stretch>
                  <a:fillRect/>
                </a:stretch>
              </p:blipFill>
              <p:spPr>
                <a:xfrm>
                  <a:off x="821853" y="2332147"/>
                  <a:ext cx="2106360" cy="2941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3F2DD354-9FA5-4B32-A7B8-78F2BBE9192C}"/>
                    </a:ext>
                  </a:extLst>
                </p14:cNvPr>
                <p14:cNvContentPartPr/>
                <p14:nvPr/>
              </p14:nvContentPartPr>
              <p14:xfrm>
                <a:off x="2899773" y="2282467"/>
                <a:ext cx="118800" cy="167400"/>
              </p14:xfrm>
            </p:contentPart>
          </mc:Choice>
          <mc:Fallback xmlns="">
            <p:pic>
              <p:nvPicPr>
                <p:cNvPr id="24" name="Freihand 23">
                  <a:extLst>
                    <a:ext uri="{FF2B5EF4-FFF2-40B4-BE49-F238E27FC236}">
                      <a16:creationId xmlns:a16="http://schemas.microsoft.com/office/drawing/2014/main" id="{3F2DD354-9FA5-4B32-A7B8-78F2BBE9192C}"/>
                    </a:ext>
                  </a:extLst>
                </p:cNvPr>
                <p:cNvPicPr/>
                <p:nvPr/>
              </p:nvPicPr>
              <p:blipFill>
                <a:blip r:embed="rId36"/>
                <a:stretch>
                  <a:fillRect/>
                </a:stretch>
              </p:blipFill>
              <p:spPr>
                <a:xfrm>
                  <a:off x="2895453" y="2278147"/>
                  <a:ext cx="127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87D15189-8EA7-4958-9BDE-6C15355B0306}"/>
                    </a:ext>
                  </a:extLst>
                </p14:cNvPr>
                <p14:cNvContentPartPr/>
                <p14:nvPr/>
              </p14:nvContentPartPr>
              <p14:xfrm>
                <a:off x="1455453" y="2682067"/>
                <a:ext cx="86760" cy="221760"/>
              </p14:xfrm>
            </p:contentPart>
          </mc:Choice>
          <mc:Fallback xmlns="">
            <p:pic>
              <p:nvPicPr>
                <p:cNvPr id="26" name="Freihand 25">
                  <a:extLst>
                    <a:ext uri="{FF2B5EF4-FFF2-40B4-BE49-F238E27FC236}">
                      <a16:creationId xmlns:a16="http://schemas.microsoft.com/office/drawing/2014/main" id="{87D15189-8EA7-4958-9BDE-6C15355B0306}"/>
                    </a:ext>
                  </a:extLst>
                </p:cNvPr>
                <p:cNvPicPr/>
                <p:nvPr/>
              </p:nvPicPr>
              <p:blipFill>
                <a:blip r:embed="rId38"/>
                <a:stretch>
                  <a:fillRect/>
                </a:stretch>
              </p:blipFill>
              <p:spPr>
                <a:xfrm>
                  <a:off x="1451133" y="2677747"/>
                  <a:ext cx="954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0CD21D78-7261-42B7-B3B4-E5BFFE505EB4}"/>
                    </a:ext>
                  </a:extLst>
                </p14:cNvPr>
                <p14:cNvContentPartPr/>
                <p14:nvPr/>
              </p14:nvContentPartPr>
              <p14:xfrm>
                <a:off x="1539693" y="2440507"/>
                <a:ext cx="79200" cy="72000"/>
              </p14:xfrm>
            </p:contentPart>
          </mc:Choice>
          <mc:Fallback xmlns="">
            <p:pic>
              <p:nvPicPr>
                <p:cNvPr id="27" name="Freihand 26">
                  <a:extLst>
                    <a:ext uri="{FF2B5EF4-FFF2-40B4-BE49-F238E27FC236}">
                      <a16:creationId xmlns:a16="http://schemas.microsoft.com/office/drawing/2014/main" id="{0CD21D78-7261-42B7-B3B4-E5BFFE505EB4}"/>
                    </a:ext>
                  </a:extLst>
                </p:cNvPr>
                <p:cNvPicPr/>
                <p:nvPr/>
              </p:nvPicPr>
              <p:blipFill>
                <a:blip r:embed="rId40"/>
                <a:stretch>
                  <a:fillRect/>
                </a:stretch>
              </p:blipFill>
              <p:spPr>
                <a:xfrm>
                  <a:off x="1535373" y="2436187"/>
                  <a:ext cx="87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FF676134-E7BB-4716-AC06-B0C3F5A3DF4A}"/>
                    </a:ext>
                  </a:extLst>
                </p14:cNvPr>
                <p14:cNvContentPartPr/>
                <p14:nvPr/>
              </p14:nvContentPartPr>
              <p14:xfrm>
                <a:off x="1610613" y="2465347"/>
                <a:ext cx="28080" cy="50760"/>
              </p14:xfrm>
            </p:contentPart>
          </mc:Choice>
          <mc:Fallback xmlns="">
            <p:pic>
              <p:nvPicPr>
                <p:cNvPr id="28" name="Freihand 27">
                  <a:extLst>
                    <a:ext uri="{FF2B5EF4-FFF2-40B4-BE49-F238E27FC236}">
                      <a16:creationId xmlns:a16="http://schemas.microsoft.com/office/drawing/2014/main" id="{FF676134-E7BB-4716-AC06-B0C3F5A3DF4A}"/>
                    </a:ext>
                  </a:extLst>
                </p:cNvPr>
                <p:cNvPicPr/>
                <p:nvPr/>
              </p:nvPicPr>
              <p:blipFill>
                <a:blip r:embed="rId42"/>
                <a:stretch>
                  <a:fillRect/>
                </a:stretch>
              </p:blipFill>
              <p:spPr>
                <a:xfrm>
                  <a:off x="1606293" y="2461027"/>
                  <a:ext cx="367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32EC1E4A-CE6F-45DB-9B67-81940E20CF4E}"/>
                    </a:ext>
                  </a:extLst>
                </p14:cNvPr>
                <p14:cNvContentPartPr/>
                <p14:nvPr/>
              </p14:nvContentPartPr>
              <p14:xfrm>
                <a:off x="1483173" y="2319907"/>
                <a:ext cx="219240" cy="295200"/>
              </p14:xfrm>
            </p:contentPart>
          </mc:Choice>
          <mc:Fallback xmlns="">
            <p:pic>
              <p:nvPicPr>
                <p:cNvPr id="29" name="Freihand 28">
                  <a:extLst>
                    <a:ext uri="{FF2B5EF4-FFF2-40B4-BE49-F238E27FC236}">
                      <a16:creationId xmlns:a16="http://schemas.microsoft.com/office/drawing/2014/main" id="{32EC1E4A-CE6F-45DB-9B67-81940E20CF4E}"/>
                    </a:ext>
                  </a:extLst>
                </p:cNvPr>
                <p:cNvPicPr/>
                <p:nvPr/>
              </p:nvPicPr>
              <p:blipFill>
                <a:blip r:embed="rId44"/>
                <a:stretch>
                  <a:fillRect/>
                </a:stretch>
              </p:blipFill>
              <p:spPr>
                <a:xfrm>
                  <a:off x="1478853" y="2315587"/>
                  <a:ext cx="2278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A063BF80-7C6B-49B6-90E1-20D9D7E5A3C2}"/>
                    </a:ext>
                  </a:extLst>
                </p14:cNvPr>
                <p14:cNvContentPartPr/>
                <p14:nvPr/>
              </p14:nvContentPartPr>
              <p14:xfrm>
                <a:off x="3917133" y="2023267"/>
                <a:ext cx="2106360" cy="3160440"/>
              </p14:xfrm>
            </p:contentPart>
          </mc:Choice>
          <mc:Fallback xmlns="">
            <p:pic>
              <p:nvPicPr>
                <p:cNvPr id="31" name="Freihand 30">
                  <a:extLst>
                    <a:ext uri="{FF2B5EF4-FFF2-40B4-BE49-F238E27FC236}">
                      <a16:creationId xmlns:a16="http://schemas.microsoft.com/office/drawing/2014/main" id="{A063BF80-7C6B-49B6-90E1-20D9D7E5A3C2}"/>
                    </a:ext>
                  </a:extLst>
                </p:cNvPr>
                <p:cNvPicPr/>
                <p:nvPr/>
              </p:nvPicPr>
              <p:blipFill>
                <a:blip r:embed="rId46"/>
                <a:stretch>
                  <a:fillRect/>
                </a:stretch>
              </p:blipFill>
              <p:spPr>
                <a:xfrm>
                  <a:off x="3912813" y="2018947"/>
                  <a:ext cx="2115000" cy="3169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45ABF468-FABA-4030-9662-EE004EBB7448}"/>
                    </a:ext>
                  </a:extLst>
                </p14:cNvPr>
                <p14:cNvContentPartPr/>
                <p14:nvPr/>
              </p14:nvContentPartPr>
              <p14:xfrm>
                <a:off x="3787173" y="1931467"/>
                <a:ext cx="153000" cy="205200"/>
              </p14:xfrm>
            </p:contentPart>
          </mc:Choice>
          <mc:Fallback xmlns="">
            <p:pic>
              <p:nvPicPr>
                <p:cNvPr id="32" name="Freihand 31">
                  <a:extLst>
                    <a:ext uri="{FF2B5EF4-FFF2-40B4-BE49-F238E27FC236}">
                      <a16:creationId xmlns:a16="http://schemas.microsoft.com/office/drawing/2014/main" id="{45ABF468-FABA-4030-9662-EE004EBB7448}"/>
                    </a:ext>
                  </a:extLst>
                </p:cNvPr>
                <p:cNvPicPr/>
                <p:nvPr/>
              </p:nvPicPr>
              <p:blipFill>
                <a:blip r:embed="rId48"/>
                <a:stretch>
                  <a:fillRect/>
                </a:stretch>
              </p:blipFill>
              <p:spPr>
                <a:xfrm>
                  <a:off x="3782853" y="1927147"/>
                  <a:ext cx="161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3E200562-6050-4C45-95D5-616F7416962F}"/>
                    </a:ext>
                  </a:extLst>
                </p14:cNvPr>
                <p14:cNvContentPartPr/>
                <p14:nvPr/>
              </p14:nvContentPartPr>
              <p14:xfrm>
                <a:off x="5995053" y="2910307"/>
                <a:ext cx="113040" cy="117000"/>
              </p14:xfrm>
            </p:contentPart>
          </mc:Choice>
          <mc:Fallback xmlns="">
            <p:pic>
              <p:nvPicPr>
                <p:cNvPr id="34" name="Freihand 33">
                  <a:extLst>
                    <a:ext uri="{FF2B5EF4-FFF2-40B4-BE49-F238E27FC236}">
                      <a16:creationId xmlns:a16="http://schemas.microsoft.com/office/drawing/2014/main" id="{3E200562-6050-4C45-95D5-616F7416962F}"/>
                    </a:ext>
                  </a:extLst>
                </p:cNvPr>
                <p:cNvPicPr/>
                <p:nvPr/>
              </p:nvPicPr>
              <p:blipFill>
                <a:blip r:embed="rId50"/>
                <a:stretch>
                  <a:fillRect/>
                </a:stretch>
              </p:blipFill>
              <p:spPr>
                <a:xfrm>
                  <a:off x="5990733" y="2905987"/>
                  <a:ext cx="1216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Freihand 35">
                  <a:extLst>
                    <a:ext uri="{FF2B5EF4-FFF2-40B4-BE49-F238E27FC236}">
                      <a16:creationId xmlns:a16="http://schemas.microsoft.com/office/drawing/2014/main" id="{E5A989A3-DE34-41E3-A56E-4322E32F5CD9}"/>
                    </a:ext>
                  </a:extLst>
                </p14:cNvPr>
                <p14:cNvContentPartPr/>
                <p14:nvPr/>
              </p14:nvContentPartPr>
              <p14:xfrm>
                <a:off x="6190533" y="2682427"/>
                <a:ext cx="78840" cy="194400"/>
              </p14:xfrm>
            </p:contentPart>
          </mc:Choice>
          <mc:Fallback xmlns="">
            <p:pic>
              <p:nvPicPr>
                <p:cNvPr id="36" name="Freihand 35">
                  <a:extLst>
                    <a:ext uri="{FF2B5EF4-FFF2-40B4-BE49-F238E27FC236}">
                      <a16:creationId xmlns:a16="http://schemas.microsoft.com/office/drawing/2014/main" id="{E5A989A3-DE34-41E3-A56E-4322E32F5CD9}"/>
                    </a:ext>
                  </a:extLst>
                </p:cNvPr>
                <p:cNvPicPr/>
                <p:nvPr/>
              </p:nvPicPr>
              <p:blipFill>
                <a:blip r:embed="rId52"/>
                <a:stretch>
                  <a:fillRect/>
                </a:stretch>
              </p:blipFill>
              <p:spPr>
                <a:xfrm>
                  <a:off x="6186213" y="2678107"/>
                  <a:ext cx="87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Freihand 37">
                  <a:extLst>
                    <a:ext uri="{FF2B5EF4-FFF2-40B4-BE49-F238E27FC236}">
                      <a16:creationId xmlns:a16="http://schemas.microsoft.com/office/drawing/2014/main" id="{A97F529C-859D-46E7-AB6B-6BDB6FC8FF0A}"/>
                    </a:ext>
                  </a:extLst>
                </p14:cNvPr>
                <p14:cNvContentPartPr/>
                <p14:nvPr/>
              </p14:nvContentPartPr>
              <p14:xfrm>
                <a:off x="6242373" y="2660107"/>
                <a:ext cx="78480" cy="30960"/>
              </p14:xfrm>
            </p:contentPart>
          </mc:Choice>
          <mc:Fallback xmlns="">
            <p:pic>
              <p:nvPicPr>
                <p:cNvPr id="38" name="Freihand 37">
                  <a:extLst>
                    <a:ext uri="{FF2B5EF4-FFF2-40B4-BE49-F238E27FC236}">
                      <a16:creationId xmlns:a16="http://schemas.microsoft.com/office/drawing/2014/main" id="{A97F529C-859D-46E7-AB6B-6BDB6FC8FF0A}"/>
                    </a:ext>
                  </a:extLst>
                </p:cNvPr>
                <p:cNvPicPr/>
                <p:nvPr/>
              </p:nvPicPr>
              <p:blipFill>
                <a:blip r:embed="rId54"/>
                <a:stretch>
                  <a:fillRect/>
                </a:stretch>
              </p:blipFill>
              <p:spPr>
                <a:xfrm>
                  <a:off x="6238053" y="2655787"/>
                  <a:ext cx="87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Freihand 38">
                  <a:extLst>
                    <a:ext uri="{FF2B5EF4-FFF2-40B4-BE49-F238E27FC236}">
                      <a16:creationId xmlns:a16="http://schemas.microsoft.com/office/drawing/2014/main" id="{2A84803F-9075-4860-A7D4-1F93E1C88DB3}"/>
                    </a:ext>
                  </a:extLst>
                </p14:cNvPr>
                <p14:cNvContentPartPr/>
                <p14:nvPr/>
              </p14:nvContentPartPr>
              <p14:xfrm>
                <a:off x="6125373" y="2573347"/>
                <a:ext cx="299160" cy="384840"/>
              </p14:xfrm>
            </p:contentPart>
          </mc:Choice>
          <mc:Fallback xmlns="">
            <p:pic>
              <p:nvPicPr>
                <p:cNvPr id="39" name="Freihand 38">
                  <a:extLst>
                    <a:ext uri="{FF2B5EF4-FFF2-40B4-BE49-F238E27FC236}">
                      <a16:creationId xmlns:a16="http://schemas.microsoft.com/office/drawing/2014/main" id="{2A84803F-9075-4860-A7D4-1F93E1C88DB3}"/>
                    </a:ext>
                  </a:extLst>
                </p:cNvPr>
                <p:cNvPicPr/>
                <p:nvPr/>
              </p:nvPicPr>
              <p:blipFill>
                <a:blip r:embed="rId56"/>
                <a:stretch>
                  <a:fillRect/>
                </a:stretch>
              </p:blipFill>
              <p:spPr>
                <a:xfrm>
                  <a:off x="6121053" y="2569027"/>
                  <a:ext cx="30780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A87A7F17-A625-4C9A-B643-4A3EAA934DA4}"/>
                    </a:ext>
                  </a:extLst>
                </p14:cNvPr>
                <p14:cNvContentPartPr/>
                <p14:nvPr/>
              </p14:nvContentPartPr>
              <p14:xfrm>
                <a:off x="1522773" y="5348587"/>
                <a:ext cx="3567240" cy="128520"/>
              </p14:xfrm>
            </p:contentPart>
          </mc:Choice>
          <mc:Fallback xmlns="">
            <p:pic>
              <p:nvPicPr>
                <p:cNvPr id="41" name="Freihand 40">
                  <a:extLst>
                    <a:ext uri="{FF2B5EF4-FFF2-40B4-BE49-F238E27FC236}">
                      <a16:creationId xmlns:a16="http://schemas.microsoft.com/office/drawing/2014/main" id="{A87A7F17-A625-4C9A-B643-4A3EAA934DA4}"/>
                    </a:ext>
                  </a:extLst>
                </p:cNvPr>
                <p:cNvPicPr/>
                <p:nvPr/>
              </p:nvPicPr>
              <p:blipFill>
                <a:blip r:embed="rId58"/>
                <a:stretch>
                  <a:fillRect/>
                </a:stretch>
              </p:blipFill>
              <p:spPr>
                <a:xfrm>
                  <a:off x="1518453" y="5344267"/>
                  <a:ext cx="35758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E24E6C86-5708-4A59-BF14-7E9CFF95B0D4}"/>
                    </a:ext>
                  </a:extLst>
                </p14:cNvPr>
                <p14:cNvContentPartPr/>
                <p14:nvPr/>
              </p14:nvContentPartPr>
              <p14:xfrm>
                <a:off x="5032053" y="5274067"/>
                <a:ext cx="179280" cy="214200"/>
              </p14:xfrm>
            </p:contentPart>
          </mc:Choice>
          <mc:Fallback xmlns="">
            <p:pic>
              <p:nvPicPr>
                <p:cNvPr id="42" name="Freihand 41">
                  <a:extLst>
                    <a:ext uri="{FF2B5EF4-FFF2-40B4-BE49-F238E27FC236}">
                      <a16:creationId xmlns:a16="http://schemas.microsoft.com/office/drawing/2014/main" id="{E24E6C86-5708-4A59-BF14-7E9CFF95B0D4}"/>
                    </a:ext>
                  </a:extLst>
                </p:cNvPr>
                <p:cNvPicPr/>
                <p:nvPr/>
              </p:nvPicPr>
              <p:blipFill>
                <a:blip r:embed="rId60"/>
                <a:stretch>
                  <a:fillRect/>
                </a:stretch>
              </p:blipFill>
              <p:spPr>
                <a:xfrm>
                  <a:off x="5027733" y="5269747"/>
                  <a:ext cx="187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D747D85A-64E7-4A89-814F-3A7123A9AC43}"/>
                    </a:ext>
                  </a:extLst>
                </p14:cNvPr>
                <p14:cNvContentPartPr/>
                <p14:nvPr/>
              </p14:nvContentPartPr>
              <p14:xfrm>
                <a:off x="3146733" y="5612467"/>
                <a:ext cx="140760" cy="155160"/>
              </p14:xfrm>
            </p:contentPart>
          </mc:Choice>
          <mc:Fallback xmlns="">
            <p:pic>
              <p:nvPicPr>
                <p:cNvPr id="44" name="Freihand 43">
                  <a:extLst>
                    <a:ext uri="{FF2B5EF4-FFF2-40B4-BE49-F238E27FC236}">
                      <a16:creationId xmlns:a16="http://schemas.microsoft.com/office/drawing/2014/main" id="{D747D85A-64E7-4A89-814F-3A7123A9AC43}"/>
                    </a:ext>
                  </a:extLst>
                </p:cNvPr>
                <p:cNvPicPr/>
                <p:nvPr/>
              </p:nvPicPr>
              <p:blipFill>
                <a:blip r:embed="rId62"/>
                <a:stretch>
                  <a:fillRect/>
                </a:stretch>
              </p:blipFill>
              <p:spPr>
                <a:xfrm>
                  <a:off x="3142413" y="5608147"/>
                  <a:ext cx="1494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EA76A71F-6716-48E1-8B03-DC3F8C665901}"/>
                    </a:ext>
                  </a:extLst>
                </p14:cNvPr>
                <p14:cNvContentPartPr/>
                <p14:nvPr/>
              </p14:nvContentPartPr>
              <p14:xfrm>
                <a:off x="3488013" y="5530387"/>
                <a:ext cx="102600" cy="115920"/>
              </p14:xfrm>
            </p:contentPart>
          </mc:Choice>
          <mc:Fallback xmlns="">
            <p:pic>
              <p:nvPicPr>
                <p:cNvPr id="46" name="Freihand 45">
                  <a:extLst>
                    <a:ext uri="{FF2B5EF4-FFF2-40B4-BE49-F238E27FC236}">
                      <a16:creationId xmlns:a16="http://schemas.microsoft.com/office/drawing/2014/main" id="{EA76A71F-6716-48E1-8B03-DC3F8C665901}"/>
                    </a:ext>
                  </a:extLst>
                </p:cNvPr>
                <p:cNvPicPr/>
                <p:nvPr/>
              </p:nvPicPr>
              <p:blipFill>
                <a:blip r:embed="rId64"/>
                <a:stretch>
                  <a:fillRect/>
                </a:stretch>
              </p:blipFill>
              <p:spPr>
                <a:xfrm>
                  <a:off x="3483693" y="5526067"/>
                  <a:ext cx="1112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Freihand 46">
                  <a:extLst>
                    <a:ext uri="{FF2B5EF4-FFF2-40B4-BE49-F238E27FC236}">
                      <a16:creationId xmlns:a16="http://schemas.microsoft.com/office/drawing/2014/main" id="{8575D147-4EDD-47FE-AFCF-2B425F9011EC}"/>
                    </a:ext>
                  </a:extLst>
                </p14:cNvPr>
                <p14:cNvContentPartPr/>
                <p14:nvPr/>
              </p14:nvContentPartPr>
              <p14:xfrm>
                <a:off x="3437613" y="5441107"/>
                <a:ext cx="262800" cy="277920"/>
              </p14:xfrm>
            </p:contentPart>
          </mc:Choice>
          <mc:Fallback xmlns="">
            <p:pic>
              <p:nvPicPr>
                <p:cNvPr id="47" name="Freihand 46">
                  <a:extLst>
                    <a:ext uri="{FF2B5EF4-FFF2-40B4-BE49-F238E27FC236}">
                      <a16:creationId xmlns:a16="http://schemas.microsoft.com/office/drawing/2014/main" id="{8575D147-4EDD-47FE-AFCF-2B425F9011EC}"/>
                    </a:ext>
                  </a:extLst>
                </p:cNvPr>
                <p:cNvPicPr/>
                <p:nvPr/>
              </p:nvPicPr>
              <p:blipFill>
                <a:blip r:embed="rId66"/>
                <a:stretch>
                  <a:fillRect/>
                </a:stretch>
              </p:blipFill>
              <p:spPr>
                <a:xfrm>
                  <a:off x="3433293" y="5436787"/>
                  <a:ext cx="271440" cy="28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58" name="Freihand 57">
                <a:extLst>
                  <a:ext uri="{FF2B5EF4-FFF2-40B4-BE49-F238E27FC236}">
                    <a16:creationId xmlns:a16="http://schemas.microsoft.com/office/drawing/2014/main" id="{900A5001-5457-4726-8513-E5997F06D00B}"/>
                  </a:ext>
                </a:extLst>
              </p14:cNvPr>
              <p14:cNvContentPartPr/>
              <p14:nvPr/>
            </p14:nvContentPartPr>
            <p14:xfrm>
              <a:off x="246213" y="6252547"/>
              <a:ext cx="107640" cy="66240"/>
            </p14:xfrm>
          </p:contentPart>
        </mc:Choice>
        <mc:Fallback xmlns="">
          <p:pic>
            <p:nvPicPr>
              <p:cNvPr id="58" name="Freihand 57">
                <a:extLst>
                  <a:ext uri="{FF2B5EF4-FFF2-40B4-BE49-F238E27FC236}">
                    <a16:creationId xmlns:a16="http://schemas.microsoft.com/office/drawing/2014/main" id="{900A5001-5457-4726-8513-E5997F06D00B}"/>
                  </a:ext>
                </a:extLst>
              </p:cNvPr>
              <p:cNvPicPr/>
              <p:nvPr/>
            </p:nvPicPr>
            <p:blipFill>
              <a:blip r:embed="rId68"/>
              <a:stretch>
                <a:fillRect/>
              </a:stretch>
            </p:blipFill>
            <p:spPr>
              <a:xfrm>
                <a:off x="241893" y="6248227"/>
                <a:ext cx="116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0" name="Freihand 59">
                <a:extLst>
                  <a:ext uri="{FF2B5EF4-FFF2-40B4-BE49-F238E27FC236}">
                    <a16:creationId xmlns:a16="http://schemas.microsoft.com/office/drawing/2014/main" id="{F7DD1053-747D-4F85-ACF9-3C18AEF8B82C}"/>
                  </a:ext>
                </a:extLst>
              </p14:cNvPr>
              <p14:cNvContentPartPr/>
              <p14:nvPr/>
            </p14:nvContentPartPr>
            <p14:xfrm>
              <a:off x="1816533" y="3611227"/>
              <a:ext cx="212040" cy="118080"/>
            </p14:xfrm>
          </p:contentPart>
        </mc:Choice>
        <mc:Fallback xmlns="">
          <p:pic>
            <p:nvPicPr>
              <p:cNvPr id="60" name="Freihand 59">
                <a:extLst>
                  <a:ext uri="{FF2B5EF4-FFF2-40B4-BE49-F238E27FC236}">
                    <a16:creationId xmlns:a16="http://schemas.microsoft.com/office/drawing/2014/main" id="{F7DD1053-747D-4F85-ACF9-3C18AEF8B82C}"/>
                  </a:ext>
                </a:extLst>
              </p:cNvPr>
              <p:cNvPicPr/>
              <p:nvPr/>
            </p:nvPicPr>
            <p:blipFill>
              <a:blip r:embed="rId70"/>
              <a:stretch>
                <a:fillRect/>
              </a:stretch>
            </p:blipFill>
            <p:spPr>
              <a:xfrm>
                <a:off x="1812213" y="3606907"/>
                <a:ext cx="220680" cy="126720"/>
              </a:xfrm>
              <a:prstGeom prst="rect">
                <a:avLst/>
              </a:prstGeom>
            </p:spPr>
          </p:pic>
        </mc:Fallback>
      </mc:AlternateContent>
      <p:grpSp>
        <p:nvGrpSpPr>
          <p:cNvPr id="38920" name="Gruppieren 38919">
            <a:extLst>
              <a:ext uri="{FF2B5EF4-FFF2-40B4-BE49-F238E27FC236}">
                <a16:creationId xmlns:a16="http://schemas.microsoft.com/office/drawing/2014/main" id="{F4F3D23D-1522-45A2-B66F-255FA941C68C}"/>
              </a:ext>
            </a:extLst>
          </p:cNvPr>
          <p:cNvGrpSpPr/>
          <p:nvPr/>
        </p:nvGrpSpPr>
        <p:grpSpPr>
          <a:xfrm>
            <a:off x="347013" y="4514467"/>
            <a:ext cx="1809360" cy="1845000"/>
            <a:chOff x="347013" y="4514467"/>
            <a:chExt cx="1809360" cy="1845000"/>
          </a:xfrm>
        </p:grpSpPr>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AB8B6516-290F-4992-8D16-A1F00A9547CC}"/>
                    </a:ext>
                  </a:extLst>
                </p14:cNvPr>
                <p14:cNvContentPartPr/>
                <p14:nvPr/>
              </p14:nvContentPartPr>
              <p14:xfrm>
                <a:off x="603333" y="4514467"/>
                <a:ext cx="1553040" cy="1518480"/>
              </p14:xfrm>
            </p:contentPart>
          </mc:Choice>
          <mc:Fallback xmlns="">
            <p:pic>
              <p:nvPicPr>
                <p:cNvPr id="49" name="Freihand 48">
                  <a:extLst>
                    <a:ext uri="{FF2B5EF4-FFF2-40B4-BE49-F238E27FC236}">
                      <a16:creationId xmlns:a16="http://schemas.microsoft.com/office/drawing/2014/main" id="{AB8B6516-290F-4992-8D16-A1F00A9547CC}"/>
                    </a:ext>
                  </a:extLst>
                </p:cNvPr>
                <p:cNvPicPr/>
                <p:nvPr/>
              </p:nvPicPr>
              <p:blipFill>
                <a:blip r:embed="rId72"/>
                <a:stretch>
                  <a:fillRect/>
                </a:stretch>
              </p:blipFill>
              <p:spPr>
                <a:xfrm>
                  <a:off x="599013" y="4510147"/>
                  <a:ext cx="1561680" cy="1527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58E8C252-4B58-4E3A-8450-CBD30F6F48A1}"/>
                    </a:ext>
                  </a:extLst>
                </p14:cNvPr>
                <p14:cNvContentPartPr/>
                <p14:nvPr/>
              </p14:nvContentPartPr>
              <p14:xfrm>
                <a:off x="347013" y="6074707"/>
                <a:ext cx="11160" cy="97920"/>
              </p14:xfrm>
            </p:contentPart>
          </mc:Choice>
          <mc:Fallback xmlns="">
            <p:pic>
              <p:nvPicPr>
                <p:cNvPr id="50" name="Freihand 49">
                  <a:extLst>
                    <a:ext uri="{FF2B5EF4-FFF2-40B4-BE49-F238E27FC236}">
                      <a16:creationId xmlns:a16="http://schemas.microsoft.com/office/drawing/2014/main" id="{58E8C252-4B58-4E3A-8450-CBD30F6F48A1}"/>
                    </a:ext>
                  </a:extLst>
                </p:cNvPr>
                <p:cNvPicPr/>
                <p:nvPr/>
              </p:nvPicPr>
              <p:blipFill>
                <a:blip r:embed="rId74"/>
                <a:stretch>
                  <a:fillRect/>
                </a:stretch>
              </p:blipFill>
              <p:spPr>
                <a:xfrm>
                  <a:off x="342693" y="6070387"/>
                  <a:ext cx="19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7054A77D-40E9-4F94-AE2D-6891FFFD975E}"/>
                    </a:ext>
                  </a:extLst>
                </p14:cNvPr>
                <p14:cNvContentPartPr/>
                <p14:nvPr/>
              </p14:nvContentPartPr>
              <p14:xfrm>
                <a:off x="352413" y="6070747"/>
                <a:ext cx="275760" cy="101520"/>
              </p14:xfrm>
            </p:contentPart>
          </mc:Choice>
          <mc:Fallback xmlns="">
            <p:pic>
              <p:nvPicPr>
                <p:cNvPr id="51" name="Freihand 50">
                  <a:extLst>
                    <a:ext uri="{FF2B5EF4-FFF2-40B4-BE49-F238E27FC236}">
                      <a16:creationId xmlns:a16="http://schemas.microsoft.com/office/drawing/2014/main" id="{7054A77D-40E9-4F94-AE2D-6891FFFD975E}"/>
                    </a:ext>
                  </a:extLst>
                </p:cNvPr>
                <p:cNvPicPr/>
                <p:nvPr/>
              </p:nvPicPr>
              <p:blipFill>
                <a:blip r:embed="rId76"/>
                <a:stretch>
                  <a:fillRect/>
                </a:stretch>
              </p:blipFill>
              <p:spPr>
                <a:xfrm>
                  <a:off x="348093" y="6066427"/>
                  <a:ext cx="284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2" name="Freihand 51">
                  <a:extLst>
                    <a:ext uri="{FF2B5EF4-FFF2-40B4-BE49-F238E27FC236}">
                      <a16:creationId xmlns:a16="http://schemas.microsoft.com/office/drawing/2014/main" id="{019E0944-3E6E-4AB6-8E05-034639938576}"/>
                    </a:ext>
                  </a:extLst>
                </p14:cNvPr>
                <p14:cNvContentPartPr/>
                <p14:nvPr/>
              </p14:nvContentPartPr>
              <p14:xfrm>
                <a:off x="649773" y="6053467"/>
                <a:ext cx="360" cy="360"/>
              </p14:xfrm>
            </p:contentPart>
          </mc:Choice>
          <mc:Fallback xmlns="">
            <p:pic>
              <p:nvPicPr>
                <p:cNvPr id="52" name="Freihand 51">
                  <a:extLst>
                    <a:ext uri="{FF2B5EF4-FFF2-40B4-BE49-F238E27FC236}">
                      <a16:creationId xmlns:a16="http://schemas.microsoft.com/office/drawing/2014/main" id="{019E0944-3E6E-4AB6-8E05-034639938576}"/>
                    </a:ext>
                  </a:extLst>
                </p:cNvPr>
                <p:cNvPicPr/>
                <p:nvPr/>
              </p:nvPicPr>
              <p:blipFill>
                <a:blip r:embed="rId78"/>
                <a:stretch>
                  <a:fillRect/>
                </a:stretch>
              </p:blipFill>
              <p:spPr>
                <a:xfrm>
                  <a:off x="645453" y="604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3" name="Freihand 52">
                  <a:extLst>
                    <a:ext uri="{FF2B5EF4-FFF2-40B4-BE49-F238E27FC236}">
                      <a16:creationId xmlns:a16="http://schemas.microsoft.com/office/drawing/2014/main" id="{6D478269-764D-431B-B80F-31E179E0A965}"/>
                    </a:ext>
                  </a:extLst>
                </p14:cNvPr>
                <p14:cNvContentPartPr/>
                <p14:nvPr/>
              </p14:nvContentPartPr>
              <p14:xfrm>
                <a:off x="1308213" y="6062467"/>
                <a:ext cx="80640" cy="91080"/>
              </p14:xfrm>
            </p:contentPart>
          </mc:Choice>
          <mc:Fallback xmlns="">
            <p:pic>
              <p:nvPicPr>
                <p:cNvPr id="53" name="Freihand 52">
                  <a:extLst>
                    <a:ext uri="{FF2B5EF4-FFF2-40B4-BE49-F238E27FC236}">
                      <a16:creationId xmlns:a16="http://schemas.microsoft.com/office/drawing/2014/main" id="{6D478269-764D-431B-B80F-31E179E0A965}"/>
                    </a:ext>
                  </a:extLst>
                </p:cNvPr>
                <p:cNvPicPr/>
                <p:nvPr/>
              </p:nvPicPr>
              <p:blipFill>
                <a:blip r:embed="rId80"/>
                <a:stretch>
                  <a:fillRect/>
                </a:stretch>
              </p:blipFill>
              <p:spPr>
                <a:xfrm>
                  <a:off x="1303893" y="6058147"/>
                  <a:ext cx="89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 name="Freihand 53">
                  <a:extLst>
                    <a:ext uri="{FF2B5EF4-FFF2-40B4-BE49-F238E27FC236}">
                      <a16:creationId xmlns:a16="http://schemas.microsoft.com/office/drawing/2014/main" id="{DE2CB251-4841-4BCD-BC7C-5526FCC691F5}"/>
                    </a:ext>
                  </a:extLst>
                </p14:cNvPr>
                <p14:cNvContentPartPr/>
                <p14:nvPr/>
              </p14:nvContentPartPr>
              <p14:xfrm>
                <a:off x="1415853" y="6070387"/>
                <a:ext cx="242640" cy="59760"/>
              </p14:xfrm>
            </p:contentPart>
          </mc:Choice>
          <mc:Fallback xmlns="">
            <p:pic>
              <p:nvPicPr>
                <p:cNvPr id="54" name="Freihand 53">
                  <a:extLst>
                    <a:ext uri="{FF2B5EF4-FFF2-40B4-BE49-F238E27FC236}">
                      <a16:creationId xmlns:a16="http://schemas.microsoft.com/office/drawing/2014/main" id="{DE2CB251-4841-4BCD-BC7C-5526FCC691F5}"/>
                    </a:ext>
                  </a:extLst>
                </p:cNvPr>
                <p:cNvPicPr/>
                <p:nvPr/>
              </p:nvPicPr>
              <p:blipFill>
                <a:blip r:embed="rId82"/>
                <a:stretch>
                  <a:fillRect/>
                </a:stretch>
              </p:blipFill>
              <p:spPr>
                <a:xfrm>
                  <a:off x="1411533" y="6066067"/>
                  <a:ext cx="251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2769E84A-8D88-4697-B1DB-39473B5510D0}"/>
                    </a:ext>
                  </a:extLst>
                </p14:cNvPr>
                <p14:cNvContentPartPr/>
                <p14:nvPr/>
              </p14:nvContentPartPr>
              <p14:xfrm>
                <a:off x="1715013" y="6057427"/>
                <a:ext cx="83880" cy="81720"/>
              </p14:xfrm>
            </p:contentPart>
          </mc:Choice>
          <mc:Fallback xmlns="">
            <p:pic>
              <p:nvPicPr>
                <p:cNvPr id="55" name="Freihand 54">
                  <a:extLst>
                    <a:ext uri="{FF2B5EF4-FFF2-40B4-BE49-F238E27FC236}">
                      <a16:creationId xmlns:a16="http://schemas.microsoft.com/office/drawing/2014/main" id="{2769E84A-8D88-4697-B1DB-39473B5510D0}"/>
                    </a:ext>
                  </a:extLst>
                </p:cNvPr>
                <p:cNvPicPr/>
                <p:nvPr/>
              </p:nvPicPr>
              <p:blipFill>
                <a:blip r:embed="rId84"/>
                <a:stretch>
                  <a:fillRect/>
                </a:stretch>
              </p:blipFill>
              <p:spPr>
                <a:xfrm>
                  <a:off x="1710693" y="6053107"/>
                  <a:ext cx="925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A6FD304E-4A65-4657-96F0-1AB16E1679DA}"/>
                    </a:ext>
                  </a:extLst>
                </p14:cNvPr>
                <p14:cNvContentPartPr/>
                <p14:nvPr/>
              </p14:nvContentPartPr>
              <p14:xfrm>
                <a:off x="937053" y="6273427"/>
                <a:ext cx="119520" cy="10080"/>
              </p14:xfrm>
            </p:contentPart>
          </mc:Choice>
          <mc:Fallback xmlns="">
            <p:pic>
              <p:nvPicPr>
                <p:cNvPr id="61" name="Freihand 60">
                  <a:extLst>
                    <a:ext uri="{FF2B5EF4-FFF2-40B4-BE49-F238E27FC236}">
                      <a16:creationId xmlns:a16="http://schemas.microsoft.com/office/drawing/2014/main" id="{A6FD304E-4A65-4657-96F0-1AB16E1679DA}"/>
                    </a:ext>
                  </a:extLst>
                </p:cNvPr>
                <p:cNvPicPr/>
                <p:nvPr/>
              </p:nvPicPr>
              <p:blipFill>
                <a:blip r:embed="rId86"/>
                <a:stretch>
                  <a:fillRect/>
                </a:stretch>
              </p:blipFill>
              <p:spPr>
                <a:xfrm>
                  <a:off x="932733" y="6269107"/>
                  <a:ext cx="128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3598BAEA-FB1C-4323-8988-1D568EB04926}"/>
                    </a:ext>
                  </a:extLst>
                </p14:cNvPr>
                <p14:cNvContentPartPr/>
                <p14:nvPr/>
              </p14:nvContentPartPr>
              <p14:xfrm>
                <a:off x="924093" y="6309067"/>
                <a:ext cx="144360" cy="13680"/>
              </p14:xfrm>
            </p:contentPart>
          </mc:Choice>
          <mc:Fallback xmlns="">
            <p:pic>
              <p:nvPicPr>
                <p:cNvPr id="62" name="Freihand 61">
                  <a:extLst>
                    <a:ext uri="{FF2B5EF4-FFF2-40B4-BE49-F238E27FC236}">
                      <a16:creationId xmlns:a16="http://schemas.microsoft.com/office/drawing/2014/main" id="{3598BAEA-FB1C-4323-8988-1D568EB04926}"/>
                    </a:ext>
                  </a:extLst>
                </p:cNvPr>
                <p:cNvPicPr/>
                <p:nvPr/>
              </p:nvPicPr>
              <p:blipFill>
                <a:blip r:embed="rId88"/>
                <a:stretch>
                  <a:fillRect/>
                </a:stretch>
              </p:blipFill>
              <p:spPr>
                <a:xfrm>
                  <a:off x="919773" y="6304747"/>
                  <a:ext cx="1530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756F0F0A-5E0E-4133-97FD-BD638B310621}"/>
                    </a:ext>
                  </a:extLst>
                </p14:cNvPr>
                <p14:cNvContentPartPr/>
                <p14:nvPr/>
              </p14:nvContentPartPr>
              <p14:xfrm>
                <a:off x="1237653" y="6263347"/>
                <a:ext cx="138240" cy="96120"/>
              </p14:xfrm>
            </p:contentPart>
          </mc:Choice>
          <mc:Fallback xmlns="">
            <p:pic>
              <p:nvPicPr>
                <p:cNvPr id="63" name="Freihand 62">
                  <a:extLst>
                    <a:ext uri="{FF2B5EF4-FFF2-40B4-BE49-F238E27FC236}">
                      <a16:creationId xmlns:a16="http://schemas.microsoft.com/office/drawing/2014/main" id="{756F0F0A-5E0E-4133-97FD-BD638B310621}"/>
                    </a:ext>
                  </a:extLst>
                </p:cNvPr>
                <p:cNvPicPr/>
                <p:nvPr/>
              </p:nvPicPr>
              <p:blipFill>
                <a:blip r:embed="rId90"/>
                <a:stretch>
                  <a:fillRect/>
                </a:stretch>
              </p:blipFill>
              <p:spPr>
                <a:xfrm>
                  <a:off x="1233333" y="6259027"/>
                  <a:ext cx="146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8912" name="Freihand 38911">
                  <a:extLst>
                    <a:ext uri="{FF2B5EF4-FFF2-40B4-BE49-F238E27FC236}">
                      <a16:creationId xmlns:a16="http://schemas.microsoft.com/office/drawing/2014/main" id="{B2976B57-D28F-4AA2-9CEB-4FB0505F6DD0}"/>
                    </a:ext>
                  </a:extLst>
                </p14:cNvPr>
                <p14:cNvContentPartPr/>
                <p14:nvPr/>
              </p14:nvContentPartPr>
              <p14:xfrm>
                <a:off x="1467333" y="6261547"/>
                <a:ext cx="9000" cy="94680"/>
              </p14:xfrm>
            </p:contentPart>
          </mc:Choice>
          <mc:Fallback xmlns="">
            <p:pic>
              <p:nvPicPr>
                <p:cNvPr id="38912" name="Freihand 38911">
                  <a:extLst>
                    <a:ext uri="{FF2B5EF4-FFF2-40B4-BE49-F238E27FC236}">
                      <a16:creationId xmlns:a16="http://schemas.microsoft.com/office/drawing/2014/main" id="{B2976B57-D28F-4AA2-9CEB-4FB0505F6DD0}"/>
                    </a:ext>
                  </a:extLst>
                </p:cNvPr>
                <p:cNvPicPr/>
                <p:nvPr/>
              </p:nvPicPr>
              <p:blipFill>
                <a:blip r:embed="rId92"/>
                <a:stretch>
                  <a:fillRect/>
                </a:stretch>
              </p:blipFill>
              <p:spPr>
                <a:xfrm>
                  <a:off x="1463013" y="6257227"/>
                  <a:ext cx="17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913" name="Freihand 38912">
                  <a:extLst>
                    <a:ext uri="{FF2B5EF4-FFF2-40B4-BE49-F238E27FC236}">
                      <a16:creationId xmlns:a16="http://schemas.microsoft.com/office/drawing/2014/main" id="{DC75EFE0-FFFD-40BB-A59B-9101A1319863}"/>
                    </a:ext>
                  </a:extLst>
                </p14:cNvPr>
                <p14:cNvContentPartPr/>
                <p14:nvPr/>
              </p14:nvContentPartPr>
              <p14:xfrm>
                <a:off x="1434573" y="6292507"/>
                <a:ext cx="122760" cy="16920"/>
              </p14:xfrm>
            </p:contentPart>
          </mc:Choice>
          <mc:Fallback xmlns="">
            <p:pic>
              <p:nvPicPr>
                <p:cNvPr id="38913" name="Freihand 38912">
                  <a:extLst>
                    <a:ext uri="{FF2B5EF4-FFF2-40B4-BE49-F238E27FC236}">
                      <a16:creationId xmlns:a16="http://schemas.microsoft.com/office/drawing/2014/main" id="{DC75EFE0-FFFD-40BB-A59B-9101A1319863}"/>
                    </a:ext>
                  </a:extLst>
                </p:cNvPr>
                <p:cNvPicPr/>
                <p:nvPr/>
              </p:nvPicPr>
              <p:blipFill>
                <a:blip r:embed="rId94"/>
                <a:stretch>
                  <a:fillRect/>
                </a:stretch>
              </p:blipFill>
              <p:spPr>
                <a:xfrm>
                  <a:off x="1430253" y="6288187"/>
                  <a:ext cx="131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8914" name="Freihand 38913">
                  <a:extLst>
                    <a:ext uri="{FF2B5EF4-FFF2-40B4-BE49-F238E27FC236}">
                      <a16:creationId xmlns:a16="http://schemas.microsoft.com/office/drawing/2014/main" id="{36E17BF1-83B5-46B5-B1BB-87DA4A1A1FC0}"/>
                    </a:ext>
                  </a:extLst>
                </p14:cNvPr>
                <p14:cNvContentPartPr/>
                <p14:nvPr/>
              </p14:nvContentPartPr>
              <p14:xfrm>
                <a:off x="1613493" y="6254347"/>
                <a:ext cx="117720" cy="87120"/>
              </p14:xfrm>
            </p:contentPart>
          </mc:Choice>
          <mc:Fallback xmlns="">
            <p:pic>
              <p:nvPicPr>
                <p:cNvPr id="38914" name="Freihand 38913">
                  <a:extLst>
                    <a:ext uri="{FF2B5EF4-FFF2-40B4-BE49-F238E27FC236}">
                      <a16:creationId xmlns:a16="http://schemas.microsoft.com/office/drawing/2014/main" id="{36E17BF1-83B5-46B5-B1BB-87DA4A1A1FC0}"/>
                    </a:ext>
                  </a:extLst>
                </p:cNvPr>
                <p:cNvPicPr/>
                <p:nvPr/>
              </p:nvPicPr>
              <p:blipFill>
                <a:blip r:embed="rId96"/>
                <a:stretch>
                  <a:fillRect/>
                </a:stretch>
              </p:blipFill>
              <p:spPr>
                <a:xfrm>
                  <a:off x="1609173" y="6250027"/>
                  <a:ext cx="126360" cy="9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38919" name="Freihand 38918">
                <a:extLst>
                  <a:ext uri="{FF2B5EF4-FFF2-40B4-BE49-F238E27FC236}">
                    <a16:creationId xmlns:a16="http://schemas.microsoft.com/office/drawing/2014/main" id="{7C55DC55-B3BA-4B48-98D7-112C3F016663}"/>
                  </a:ext>
                </a:extLst>
              </p14:cNvPr>
              <p14:cNvContentPartPr/>
              <p14:nvPr/>
            </p14:nvContentPartPr>
            <p14:xfrm>
              <a:off x="3088053" y="5816947"/>
              <a:ext cx="308520" cy="3240"/>
            </p14:xfrm>
          </p:contentPart>
        </mc:Choice>
        <mc:Fallback xmlns="">
          <p:pic>
            <p:nvPicPr>
              <p:cNvPr id="38919" name="Freihand 38918">
                <a:extLst>
                  <a:ext uri="{FF2B5EF4-FFF2-40B4-BE49-F238E27FC236}">
                    <a16:creationId xmlns:a16="http://schemas.microsoft.com/office/drawing/2014/main" id="{7C55DC55-B3BA-4B48-98D7-112C3F016663}"/>
                  </a:ext>
                </a:extLst>
              </p:cNvPr>
              <p:cNvPicPr/>
              <p:nvPr/>
            </p:nvPicPr>
            <p:blipFill>
              <a:blip r:embed="rId98"/>
              <a:stretch>
                <a:fillRect/>
              </a:stretch>
            </p:blipFill>
            <p:spPr>
              <a:xfrm>
                <a:off x="3083733" y="5812627"/>
                <a:ext cx="3171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921" name="Freihand 38920">
                <a:extLst>
                  <a:ext uri="{FF2B5EF4-FFF2-40B4-BE49-F238E27FC236}">
                    <a16:creationId xmlns:a16="http://schemas.microsoft.com/office/drawing/2014/main" id="{E1B50AD8-AB33-4E6E-8B69-FE0FDF388DE0}"/>
                  </a:ext>
                </a:extLst>
              </p14:cNvPr>
              <p14:cNvContentPartPr/>
              <p14:nvPr/>
            </p14:nvContentPartPr>
            <p14:xfrm>
              <a:off x="1296693" y="2761627"/>
              <a:ext cx="374040" cy="234720"/>
            </p14:xfrm>
          </p:contentPart>
        </mc:Choice>
        <mc:Fallback xmlns="">
          <p:pic>
            <p:nvPicPr>
              <p:cNvPr id="38921" name="Freihand 38920">
                <a:extLst>
                  <a:ext uri="{FF2B5EF4-FFF2-40B4-BE49-F238E27FC236}">
                    <a16:creationId xmlns:a16="http://schemas.microsoft.com/office/drawing/2014/main" id="{E1B50AD8-AB33-4E6E-8B69-FE0FDF388DE0}"/>
                  </a:ext>
                </a:extLst>
              </p:cNvPr>
              <p:cNvPicPr/>
              <p:nvPr/>
            </p:nvPicPr>
            <p:blipFill>
              <a:blip r:embed="rId100"/>
              <a:stretch>
                <a:fillRect/>
              </a:stretch>
            </p:blipFill>
            <p:spPr>
              <a:xfrm>
                <a:off x="1292373" y="2757307"/>
                <a:ext cx="382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8922" name="Freihand 38921">
                <a:extLst>
                  <a:ext uri="{FF2B5EF4-FFF2-40B4-BE49-F238E27FC236}">
                    <a16:creationId xmlns:a16="http://schemas.microsoft.com/office/drawing/2014/main" id="{90C8B5B2-96A5-4E48-BF25-3567C31DD34A}"/>
                  </a:ext>
                </a:extLst>
              </p14:cNvPr>
              <p14:cNvContentPartPr/>
              <p14:nvPr/>
            </p14:nvContentPartPr>
            <p14:xfrm>
              <a:off x="2437533" y="1068907"/>
              <a:ext cx="2001600" cy="2051640"/>
            </p14:xfrm>
          </p:contentPart>
        </mc:Choice>
        <mc:Fallback xmlns="">
          <p:pic>
            <p:nvPicPr>
              <p:cNvPr id="38922" name="Freihand 38921">
                <a:extLst>
                  <a:ext uri="{FF2B5EF4-FFF2-40B4-BE49-F238E27FC236}">
                    <a16:creationId xmlns:a16="http://schemas.microsoft.com/office/drawing/2014/main" id="{90C8B5B2-96A5-4E48-BF25-3567C31DD34A}"/>
                  </a:ext>
                </a:extLst>
              </p:cNvPr>
              <p:cNvPicPr/>
              <p:nvPr/>
            </p:nvPicPr>
            <p:blipFill>
              <a:blip r:embed="rId102"/>
              <a:stretch>
                <a:fillRect/>
              </a:stretch>
            </p:blipFill>
            <p:spPr>
              <a:xfrm>
                <a:off x="2433213" y="1064587"/>
                <a:ext cx="2010240" cy="2060280"/>
              </a:xfrm>
              <a:prstGeom prst="rect">
                <a:avLst/>
              </a:prstGeom>
            </p:spPr>
          </p:pic>
        </mc:Fallback>
      </mc:AlternateContent>
      <p:grpSp>
        <p:nvGrpSpPr>
          <p:cNvPr id="38938" name="Gruppieren 38937">
            <a:extLst>
              <a:ext uri="{FF2B5EF4-FFF2-40B4-BE49-F238E27FC236}">
                <a16:creationId xmlns:a16="http://schemas.microsoft.com/office/drawing/2014/main" id="{65B1434D-57E5-4EF0-A49E-0CBF21DC9E1C}"/>
              </a:ext>
            </a:extLst>
          </p:cNvPr>
          <p:cNvGrpSpPr/>
          <p:nvPr/>
        </p:nvGrpSpPr>
        <p:grpSpPr>
          <a:xfrm>
            <a:off x="3506373" y="1753627"/>
            <a:ext cx="190440" cy="80640"/>
            <a:chOff x="3506373" y="1753627"/>
            <a:chExt cx="190440" cy="80640"/>
          </a:xfrm>
        </p:grpSpPr>
        <mc:AlternateContent xmlns:mc="http://schemas.openxmlformats.org/markup-compatibility/2006" xmlns:p14="http://schemas.microsoft.com/office/powerpoint/2010/main">
          <mc:Choice Requires="p14">
            <p:contentPart p14:bwMode="auto" r:id="rId103">
              <p14:nvContentPartPr>
                <p14:cNvPr id="38936" name="Freihand 38935">
                  <a:extLst>
                    <a:ext uri="{FF2B5EF4-FFF2-40B4-BE49-F238E27FC236}">
                      <a16:creationId xmlns:a16="http://schemas.microsoft.com/office/drawing/2014/main" id="{DE6C5368-80E4-4D7E-988D-37BC96E7C996}"/>
                    </a:ext>
                  </a:extLst>
                </p14:cNvPr>
                <p14:cNvContentPartPr/>
                <p14:nvPr/>
              </p14:nvContentPartPr>
              <p14:xfrm>
                <a:off x="3506373" y="1753627"/>
                <a:ext cx="133200" cy="55800"/>
              </p14:xfrm>
            </p:contentPart>
          </mc:Choice>
          <mc:Fallback xmlns="">
            <p:pic>
              <p:nvPicPr>
                <p:cNvPr id="38936" name="Freihand 38935">
                  <a:extLst>
                    <a:ext uri="{FF2B5EF4-FFF2-40B4-BE49-F238E27FC236}">
                      <a16:creationId xmlns:a16="http://schemas.microsoft.com/office/drawing/2014/main" id="{DE6C5368-80E4-4D7E-988D-37BC96E7C996}"/>
                    </a:ext>
                  </a:extLst>
                </p:cNvPr>
                <p:cNvPicPr/>
                <p:nvPr/>
              </p:nvPicPr>
              <p:blipFill>
                <a:blip r:embed="rId104"/>
                <a:stretch>
                  <a:fillRect/>
                </a:stretch>
              </p:blipFill>
              <p:spPr>
                <a:xfrm>
                  <a:off x="3502053" y="1749307"/>
                  <a:ext cx="141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8937" name="Freihand 38936">
                  <a:extLst>
                    <a:ext uri="{FF2B5EF4-FFF2-40B4-BE49-F238E27FC236}">
                      <a16:creationId xmlns:a16="http://schemas.microsoft.com/office/drawing/2014/main" id="{B9A35A8B-907B-4BCC-BFF3-918AEFDBC78B}"/>
                    </a:ext>
                  </a:extLst>
                </p14:cNvPr>
                <p14:cNvContentPartPr/>
                <p14:nvPr/>
              </p14:nvContentPartPr>
              <p14:xfrm>
                <a:off x="3530133" y="1768747"/>
                <a:ext cx="166680" cy="65520"/>
              </p14:xfrm>
            </p:contentPart>
          </mc:Choice>
          <mc:Fallback xmlns="">
            <p:pic>
              <p:nvPicPr>
                <p:cNvPr id="38937" name="Freihand 38936">
                  <a:extLst>
                    <a:ext uri="{FF2B5EF4-FFF2-40B4-BE49-F238E27FC236}">
                      <a16:creationId xmlns:a16="http://schemas.microsoft.com/office/drawing/2014/main" id="{B9A35A8B-907B-4BCC-BFF3-918AEFDBC78B}"/>
                    </a:ext>
                  </a:extLst>
                </p:cNvPr>
                <p:cNvPicPr/>
                <p:nvPr/>
              </p:nvPicPr>
              <p:blipFill>
                <a:blip r:embed="rId106"/>
                <a:stretch>
                  <a:fillRect/>
                </a:stretch>
              </p:blipFill>
              <p:spPr>
                <a:xfrm>
                  <a:off x="3525813" y="1764427"/>
                  <a:ext cx="17532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7">
            <p14:nvContentPartPr>
              <p14:cNvPr id="38939" name="Freihand 38938">
                <a:extLst>
                  <a:ext uri="{FF2B5EF4-FFF2-40B4-BE49-F238E27FC236}">
                    <a16:creationId xmlns:a16="http://schemas.microsoft.com/office/drawing/2014/main" id="{AE2E4D8F-27D3-4F9A-90E7-DBD66100948A}"/>
                  </a:ext>
                </a:extLst>
              </p14:cNvPr>
              <p14:cNvContentPartPr/>
              <p14:nvPr/>
            </p14:nvContentPartPr>
            <p14:xfrm>
              <a:off x="6018093" y="3093547"/>
              <a:ext cx="188640" cy="41040"/>
            </p14:xfrm>
          </p:contentPart>
        </mc:Choice>
        <mc:Fallback xmlns="">
          <p:pic>
            <p:nvPicPr>
              <p:cNvPr id="38939" name="Freihand 38938">
                <a:extLst>
                  <a:ext uri="{FF2B5EF4-FFF2-40B4-BE49-F238E27FC236}">
                    <a16:creationId xmlns:a16="http://schemas.microsoft.com/office/drawing/2014/main" id="{AE2E4D8F-27D3-4F9A-90E7-DBD66100948A}"/>
                  </a:ext>
                </a:extLst>
              </p:cNvPr>
              <p:cNvPicPr/>
              <p:nvPr/>
            </p:nvPicPr>
            <p:blipFill>
              <a:blip r:embed="rId108"/>
              <a:stretch>
                <a:fillRect/>
              </a:stretch>
            </p:blipFill>
            <p:spPr>
              <a:xfrm>
                <a:off x="6013773" y="3089227"/>
                <a:ext cx="197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8944" name="Freihand 38943">
                <a:extLst>
                  <a:ext uri="{FF2B5EF4-FFF2-40B4-BE49-F238E27FC236}">
                    <a16:creationId xmlns:a16="http://schemas.microsoft.com/office/drawing/2014/main" id="{3479E52E-561C-49BF-AFBC-EB2232969F05}"/>
                  </a:ext>
                </a:extLst>
              </p14:cNvPr>
              <p14:cNvContentPartPr/>
              <p14:nvPr/>
            </p14:nvContentPartPr>
            <p14:xfrm>
              <a:off x="4735773" y="3664147"/>
              <a:ext cx="250200" cy="101880"/>
            </p14:xfrm>
          </p:contentPart>
        </mc:Choice>
        <mc:Fallback xmlns="">
          <p:pic>
            <p:nvPicPr>
              <p:cNvPr id="38944" name="Freihand 38943">
                <a:extLst>
                  <a:ext uri="{FF2B5EF4-FFF2-40B4-BE49-F238E27FC236}">
                    <a16:creationId xmlns:a16="http://schemas.microsoft.com/office/drawing/2014/main" id="{3479E52E-561C-49BF-AFBC-EB2232969F05}"/>
                  </a:ext>
                </a:extLst>
              </p:cNvPr>
              <p:cNvPicPr/>
              <p:nvPr/>
            </p:nvPicPr>
            <p:blipFill>
              <a:blip r:embed="rId110"/>
              <a:stretch>
                <a:fillRect/>
              </a:stretch>
            </p:blipFill>
            <p:spPr>
              <a:xfrm>
                <a:off x="4731453" y="3659827"/>
                <a:ext cx="258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8949" name="Freihand 38948">
                <a:extLst>
                  <a:ext uri="{FF2B5EF4-FFF2-40B4-BE49-F238E27FC236}">
                    <a16:creationId xmlns:a16="http://schemas.microsoft.com/office/drawing/2014/main" id="{640EAD81-608B-47B7-AC66-004DC60B8FAE}"/>
                  </a:ext>
                </a:extLst>
              </p14:cNvPr>
              <p14:cNvContentPartPr/>
              <p14:nvPr/>
            </p14:nvContentPartPr>
            <p14:xfrm>
              <a:off x="1834893" y="3703747"/>
              <a:ext cx="183960" cy="65880"/>
            </p14:xfrm>
          </p:contentPart>
        </mc:Choice>
        <mc:Fallback xmlns="">
          <p:pic>
            <p:nvPicPr>
              <p:cNvPr id="38949" name="Freihand 38948">
                <a:extLst>
                  <a:ext uri="{FF2B5EF4-FFF2-40B4-BE49-F238E27FC236}">
                    <a16:creationId xmlns:a16="http://schemas.microsoft.com/office/drawing/2014/main" id="{640EAD81-608B-47B7-AC66-004DC60B8FAE}"/>
                  </a:ext>
                </a:extLst>
              </p:cNvPr>
              <p:cNvPicPr/>
              <p:nvPr/>
            </p:nvPicPr>
            <p:blipFill>
              <a:blip r:embed="rId112"/>
              <a:stretch>
                <a:fillRect/>
              </a:stretch>
            </p:blipFill>
            <p:spPr>
              <a:xfrm>
                <a:off x="1830573" y="3699427"/>
                <a:ext cx="1926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954" name="Freihand 38953">
                <a:extLst>
                  <a:ext uri="{FF2B5EF4-FFF2-40B4-BE49-F238E27FC236}">
                    <a16:creationId xmlns:a16="http://schemas.microsoft.com/office/drawing/2014/main" id="{A73692F0-ECAA-449E-B5E5-7452EB89D366}"/>
                  </a:ext>
                </a:extLst>
              </p14:cNvPr>
              <p14:cNvContentPartPr/>
              <p14:nvPr/>
            </p14:nvContentPartPr>
            <p14:xfrm>
              <a:off x="1422333" y="2895907"/>
              <a:ext cx="182160" cy="133560"/>
            </p14:xfrm>
          </p:contentPart>
        </mc:Choice>
        <mc:Fallback xmlns="">
          <p:pic>
            <p:nvPicPr>
              <p:cNvPr id="38954" name="Freihand 38953">
                <a:extLst>
                  <a:ext uri="{FF2B5EF4-FFF2-40B4-BE49-F238E27FC236}">
                    <a16:creationId xmlns:a16="http://schemas.microsoft.com/office/drawing/2014/main" id="{A73692F0-ECAA-449E-B5E5-7452EB89D366}"/>
                  </a:ext>
                </a:extLst>
              </p:cNvPr>
              <p:cNvPicPr/>
              <p:nvPr/>
            </p:nvPicPr>
            <p:blipFill>
              <a:blip r:embed="rId114"/>
              <a:stretch>
                <a:fillRect/>
              </a:stretch>
            </p:blipFill>
            <p:spPr>
              <a:xfrm>
                <a:off x="1418013" y="2891587"/>
                <a:ext cx="190800" cy="142200"/>
              </a:xfrm>
              <a:prstGeom prst="rect">
                <a:avLst/>
              </a:prstGeom>
            </p:spPr>
          </p:pic>
        </mc:Fallback>
      </mc:AlternateContent>
      <p:grpSp>
        <p:nvGrpSpPr>
          <p:cNvPr id="38958" name="Gruppieren 38957">
            <a:extLst>
              <a:ext uri="{FF2B5EF4-FFF2-40B4-BE49-F238E27FC236}">
                <a16:creationId xmlns:a16="http://schemas.microsoft.com/office/drawing/2014/main" id="{38F230F1-F571-4633-A461-9A3C26B18726}"/>
              </a:ext>
            </a:extLst>
          </p:cNvPr>
          <p:cNvGrpSpPr/>
          <p:nvPr/>
        </p:nvGrpSpPr>
        <p:grpSpPr>
          <a:xfrm>
            <a:off x="1786653" y="335587"/>
            <a:ext cx="1940400" cy="526320"/>
            <a:chOff x="1786653" y="335587"/>
            <a:chExt cx="1940400" cy="526320"/>
          </a:xfrm>
        </p:grpSpPr>
        <mc:AlternateContent xmlns:mc="http://schemas.openxmlformats.org/markup-compatibility/2006" xmlns:p14="http://schemas.microsoft.com/office/powerpoint/2010/main">
          <mc:Choice Requires="p14">
            <p:contentPart p14:bwMode="auto" r:id="rId115">
              <p14:nvContentPartPr>
                <p14:cNvPr id="38923" name="Freihand 38922">
                  <a:extLst>
                    <a:ext uri="{FF2B5EF4-FFF2-40B4-BE49-F238E27FC236}">
                      <a16:creationId xmlns:a16="http://schemas.microsoft.com/office/drawing/2014/main" id="{18ED35B0-D3E4-400E-AA7D-18083A6A3AEA}"/>
                    </a:ext>
                  </a:extLst>
                </p14:cNvPr>
                <p14:cNvContentPartPr/>
                <p14:nvPr/>
              </p14:nvContentPartPr>
              <p14:xfrm>
                <a:off x="2140893" y="386707"/>
                <a:ext cx="278640" cy="136800"/>
              </p14:xfrm>
            </p:contentPart>
          </mc:Choice>
          <mc:Fallback xmlns="">
            <p:pic>
              <p:nvPicPr>
                <p:cNvPr id="38923" name="Freihand 38922">
                  <a:extLst>
                    <a:ext uri="{FF2B5EF4-FFF2-40B4-BE49-F238E27FC236}">
                      <a16:creationId xmlns:a16="http://schemas.microsoft.com/office/drawing/2014/main" id="{18ED35B0-D3E4-400E-AA7D-18083A6A3AEA}"/>
                    </a:ext>
                  </a:extLst>
                </p:cNvPr>
                <p:cNvPicPr/>
                <p:nvPr/>
              </p:nvPicPr>
              <p:blipFill>
                <a:blip r:embed="rId116"/>
                <a:stretch>
                  <a:fillRect/>
                </a:stretch>
              </p:blipFill>
              <p:spPr>
                <a:xfrm>
                  <a:off x="2136573" y="382387"/>
                  <a:ext cx="287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8924" name="Freihand 38923">
                  <a:extLst>
                    <a:ext uri="{FF2B5EF4-FFF2-40B4-BE49-F238E27FC236}">
                      <a16:creationId xmlns:a16="http://schemas.microsoft.com/office/drawing/2014/main" id="{169318BA-36B3-41D4-B5FD-629EE9495F8D}"/>
                    </a:ext>
                  </a:extLst>
                </p14:cNvPr>
                <p14:cNvContentPartPr/>
                <p14:nvPr/>
              </p14:nvContentPartPr>
              <p14:xfrm>
                <a:off x="2403333" y="358627"/>
                <a:ext cx="360" cy="360"/>
              </p14:xfrm>
            </p:contentPart>
          </mc:Choice>
          <mc:Fallback xmlns="">
            <p:pic>
              <p:nvPicPr>
                <p:cNvPr id="38924" name="Freihand 38923">
                  <a:extLst>
                    <a:ext uri="{FF2B5EF4-FFF2-40B4-BE49-F238E27FC236}">
                      <a16:creationId xmlns:a16="http://schemas.microsoft.com/office/drawing/2014/main" id="{169318BA-36B3-41D4-B5FD-629EE9495F8D}"/>
                    </a:ext>
                  </a:extLst>
                </p:cNvPr>
                <p:cNvPicPr/>
                <p:nvPr/>
              </p:nvPicPr>
              <p:blipFill>
                <a:blip r:embed="rId118"/>
                <a:stretch>
                  <a:fillRect/>
                </a:stretch>
              </p:blipFill>
              <p:spPr>
                <a:xfrm>
                  <a:off x="2399013" y="354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8933" name="Freihand 38932">
                  <a:extLst>
                    <a:ext uri="{FF2B5EF4-FFF2-40B4-BE49-F238E27FC236}">
                      <a16:creationId xmlns:a16="http://schemas.microsoft.com/office/drawing/2014/main" id="{E0C28064-5C18-42F9-997B-B98FFC718105}"/>
                    </a:ext>
                  </a:extLst>
                </p14:cNvPr>
                <p14:cNvContentPartPr/>
                <p14:nvPr/>
              </p14:nvContentPartPr>
              <p14:xfrm>
                <a:off x="1786653" y="663547"/>
                <a:ext cx="156240" cy="198360"/>
              </p14:xfrm>
            </p:contentPart>
          </mc:Choice>
          <mc:Fallback xmlns="">
            <p:pic>
              <p:nvPicPr>
                <p:cNvPr id="38933" name="Freihand 38932">
                  <a:extLst>
                    <a:ext uri="{FF2B5EF4-FFF2-40B4-BE49-F238E27FC236}">
                      <a16:creationId xmlns:a16="http://schemas.microsoft.com/office/drawing/2014/main" id="{E0C28064-5C18-42F9-997B-B98FFC718105}"/>
                    </a:ext>
                  </a:extLst>
                </p:cNvPr>
                <p:cNvPicPr/>
                <p:nvPr/>
              </p:nvPicPr>
              <p:blipFill>
                <a:blip r:embed="rId120"/>
                <a:stretch>
                  <a:fillRect/>
                </a:stretch>
              </p:blipFill>
              <p:spPr>
                <a:xfrm>
                  <a:off x="1782333" y="659227"/>
                  <a:ext cx="164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8940" name="Freihand 38939">
                  <a:extLst>
                    <a:ext uri="{FF2B5EF4-FFF2-40B4-BE49-F238E27FC236}">
                      <a16:creationId xmlns:a16="http://schemas.microsoft.com/office/drawing/2014/main" id="{0BC5A52F-ECCF-4157-AE1A-08C774781840}"/>
                    </a:ext>
                  </a:extLst>
                </p14:cNvPr>
                <p14:cNvContentPartPr/>
                <p14:nvPr/>
              </p14:nvContentPartPr>
              <p14:xfrm>
                <a:off x="2002653" y="689827"/>
                <a:ext cx="23400" cy="117360"/>
              </p14:xfrm>
            </p:contentPart>
          </mc:Choice>
          <mc:Fallback xmlns="">
            <p:pic>
              <p:nvPicPr>
                <p:cNvPr id="38940" name="Freihand 38939">
                  <a:extLst>
                    <a:ext uri="{FF2B5EF4-FFF2-40B4-BE49-F238E27FC236}">
                      <a16:creationId xmlns:a16="http://schemas.microsoft.com/office/drawing/2014/main" id="{0BC5A52F-ECCF-4157-AE1A-08C774781840}"/>
                    </a:ext>
                  </a:extLst>
                </p:cNvPr>
                <p:cNvPicPr/>
                <p:nvPr/>
              </p:nvPicPr>
              <p:blipFill>
                <a:blip r:embed="rId122"/>
                <a:stretch>
                  <a:fillRect/>
                </a:stretch>
              </p:blipFill>
              <p:spPr>
                <a:xfrm>
                  <a:off x="1998333" y="685507"/>
                  <a:ext cx="320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8941" name="Freihand 38940">
                  <a:extLst>
                    <a:ext uri="{FF2B5EF4-FFF2-40B4-BE49-F238E27FC236}">
                      <a16:creationId xmlns:a16="http://schemas.microsoft.com/office/drawing/2014/main" id="{BC3C7C60-93F6-46A5-B779-416BB289CA89}"/>
                    </a:ext>
                  </a:extLst>
                </p14:cNvPr>
                <p14:cNvContentPartPr/>
                <p14:nvPr/>
              </p14:nvContentPartPr>
              <p14:xfrm>
                <a:off x="1975653" y="719347"/>
                <a:ext cx="104040" cy="37800"/>
              </p14:xfrm>
            </p:contentPart>
          </mc:Choice>
          <mc:Fallback xmlns="">
            <p:pic>
              <p:nvPicPr>
                <p:cNvPr id="38941" name="Freihand 38940">
                  <a:extLst>
                    <a:ext uri="{FF2B5EF4-FFF2-40B4-BE49-F238E27FC236}">
                      <a16:creationId xmlns:a16="http://schemas.microsoft.com/office/drawing/2014/main" id="{BC3C7C60-93F6-46A5-B779-416BB289CA89}"/>
                    </a:ext>
                  </a:extLst>
                </p:cNvPr>
                <p:cNvPicPr/>
                <p:nvPr/>
              </p:nvPicPr>
              <p:blipFill>
                <a:blip r:embed="rId124"/>
                <a:stretch>
                  <a:fillRect/>
                </a:stretch>
              </p:blipFill>
              <p:spPr>
                <a:xfrm>
                  <a:off x="1971333" y="715027"/>
                  <a:ext cx="1126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8942" name="Freihand 38941">
                  <a:extLst>
                    <a:ext uri="{FF2B5EF4-FFF2-40B4-BE49-F238E27FC236}">
                      <a16:creationId xmlns:a16="http://schemas.microsoft.com/office/drawing/2014/main" id="{633B2B33-61E2-426B-A53A-CA308F7F539A}"/>
                    </a:ext>
                  </a:extLst>
                </p14:cNvPr>
                <p14:cNvContentPartPr/>
                <p14:nvPr/>
              </p14:nvContentPartPr>
              <p14:xfrm>
                <a:off x="2119293" y="650947"/>
                <a:ext cx="119520" cy="135360"/>
              </p14:xfrm>
            </p:contentPart>
          </mc:Choice>
          <mc:Fallback xmlns="">
            <p:pic>
              <p:nvPicPr>
                <p:cNvPr id="38942" name="Freihand 38941">
                  <a:extLst>
                    <a:ext uri="{FF2B5EF4-FFF2-40B4-BE49-F238E27FC236}">
                      <a16:creationId xmlns:a16="http://schemas.microsoft.com/office/drawing/2014/main" id="{633B2B33-61E2-426B-A53A-CA308F7F539A}"/>
                    </a:ext>
                  </a:extLst>
                </p:cNvPr>
                <p:cNvPicPr/>
                <p:nvPr/>
              </p:nvPicPr>
              <p:blipFill>
                <a:blip r:embed="rId126"/>
                <a:stretch>
                  <a:fillRect/>
                </a:stretch>
              </p:blipFill>
              <p:spPr>
                <a:xfrm>
                  <a:off x="2114973" y="646627"/>
                  <a:ext cx="128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8925" name="Freihand 38924">
                  <a:extLst>
                    <a:ext uri="{FF2B5EF4-FFF2-40B4-BE49-F238E27FC236}">
                      <a16:creationId xmlns:a16="http://schemas.microsoft.com/office/drawing/2014/main" id="{80648818-9EE8-47DF-8E51-897378A98118}"/>
                    </a:ext>
                  </a:extLst>
                </p14:cNvPr>
                <p14:cNvContentPartPr/>
                <p14:nvPr/>
              </p14:nvContentPartPr>
              <p14:xfrm>
                <a:off x="3049533" y="335587"/>
                <a:ext cx="82440" cy="92160"/>
              </p14:xfrm>
            </p:contentPart>
          </mc:Choice>
          <mc:Fallback xmlns="">
            <p:pic>
              <p:nvPicPr>
                <p:cNvPr id="38925" name="Freihand 38924">
                  <a:extLst>
                    <a:ext uri="{FF2B5EF4-FFF2-40B4-BE49-F238E27FC236}">
                      <a16:creationId xmlns:a16="http://schemas.microsoft.com/office/drawing/2014/main" id="{80648818-9EE8-47DF-8E51-897378A98118}"/>
                    </a:ext>
                  </a:extLst>
                </p:cNvPr>
                <p:cNvPicPr/>
                <p:nvPr/>
              </p:nvPicPr>
              <p:blipFill>
                <a:blip r:embed="rId128"/>
                <a:stretch>
                  <a:fillRect/>
                </a:stretch>
              </p:blipFill>
              <p:spPr>
                <a:xfrm>
                  <a:off x="3045213" y="331267"/>
                  <a:ext cx="91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8926" name="Freihand 38925">
                  <a:extLst>
                    <a:ext uri="{FF2B5EF4-FFF2-40B4-BE49-F238E27FC236}">
                      <a16:creationId xmlns:a16="http://schemas.microsoft.com/office/drawing/2014/main" id="{4CB74D47-A28B-4C89-9D54-98EE1FE88DE5}"/>
                    </a:ext>
                  </a:extLst>
                </p14:cNvPr>
                <p14:cNvContentPartPr/>
                <p14:nvPr/>
              </p14:nvContentPartPr>
              <p14:xfrm>
                <a:off x="3139173" y="371947"/>
                <a:ext cx="160560" cy="55080"/>
              </p14:xfrm>
            </p:contentPart>
          </mc:Choice>
          <mc:Fallback xmlns="">
            <p:pic>
              <p:nvPicPr>
                <p:cNvPr id="38926" name="Freihand 38925">
                  <a:extLst>
                    <a:ext uri="{FF2B5EF4-FFF2-40B4-BE49-F238E27FC236}">
                      <a16:creationId xmlns:a16="http://schemas.microsoft.com/office/drawing/2014/main" id="{4CB74D47-A28B-4C89-9D54-98EE1FE88DE5}"/>
                    </a:ext>
                  </a:extLst>
                </p:cNvPr>
                <p:cNvPicPr/>
                <p:nvPr/>
              </p:nvPicPr>
              <p:blipFill>
                <a:blip r:embed="rId130"/>
                <a:stretch>
                  <a:fillRect/>
                </a:stretch>
              </p:blipFill>
              <p:spPr>
                <a:xfrm>
                  <a:off x="3134853" y="367627"/>
                  <a:ext cx="169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8927" name="Freihand 38926">
                  <a:extLst>
                    <a:ext uri="{FF2B5EF4-FFF2-40B4-BE49-F238E27FC236}">
                      <a16:creationId xmlns:a16="http://schemas.microsoft.com/office/drawing/2014/main" id="{03D382C6-9414-4E5B-944B-3D6EA440F5C5}"/>
                    </a:ext>
                  </a:extLst>
                </p14:cNvPr>
                <p14:cNvContentPartPr/>
                <p14:nvPr/>
              </p14:nvContentPartPr>
              <p14:xfrm>
                <a:off x="3330693" y="355747"/>
                <a:ext cx="55800" cy="71280"/>
              </p14:xfrm>
            </p:contentPart>
          </mc:Choice>
          <mc:Fallback xmlns="">
            <p:pic>
              <p:nvPicPr>
                <p:cNvPr id="38927" name="Freihand 38926">
                  <a:extLst>
                    <a:ext uri="{FF2B5EF4-FFF2-40B4-BE49-F238E27FC236}">
                      <a16:creationId xmlns:a16="http://schemas.microsoft.com/office/drawing/2014/main" id="{03D382C6-9414-4E5B-944B-3D6EA440F5C5}"/>
                    </a:ext>
                  </a:extLst>
                </p:cNvPr>
                <p:cNvPicPr/>
                <p:nvPr/>
              </p:nvPicPr>
              <p:blipFill>
                <a:blip r:embed="rId132"/>
                <a:stretch>
                  <a:fillRect/>
                </a:stretch>
              </p:blipFill>
              <p:spPr>
                <a:xfrm>
                  <a:off x="3326373" y="351427"/>
                  <a:ext cx="644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928" name="Freihand 38927">
                  <a:extLst>
                    <a:ext uri="{FF2B5EF4-FFF2-40B4-BE49-F238E27FC236}">
                      <a16:creationId xmlns:a16="http://schemas.microsoft.com/office/drawing/2014/main" id="{524C19A9-2957-4C29-97B5-A5903F71BA1F}"/>
                    </a:ext>
                  </a:extLst>
                </p14:cNvPr>
                <p14:cNvContentPartPr/>
                <p14:nvPr/>
              </p14:nvContentPartPr>
              <p14:xfrm>
                <a:off x="2714373" y="649867"/>
                <a:ext cx="123840" cy="7560"/>
              </p14:xfrm>
            </p:contentPart>
          </mc:Choice>
          <mc:Fallback xmlns="">
            <p:pic>
              <p:nvPicPr>
                <p:cNvPr id="38928" name="Freihand 38927">
                  <a:extLst>
                    <a:ext uri="{FF2B5EF4-FFF2-40B4-BE49-F238E27FC236}">
                      <a16:creationId xmlns:a16="http://schemas.microsoft.com/office/drawing/2014/main" id="{524C19A9-2957-4C29-97B5-A5903F71BA1F}"/>
                    </a:ext>
                  </a:extLst>
                </p:cNvPr>
                <p:cNvPicPr/>
                <p:nvPr/>
              </p:nvPicPr>
              <p:blipFill>
                <a:blip r:embed="rId134"/>
                <a:stretch>
                  <a:fillRect/>
                </a:stretch>
              </p:blipFill>
              <p:spPr>
                <a:xfrm>
                  <a:off x="2710053" y="645547"/>
                  <a:ext cx="1324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929" name="Freihand 38928">
                  <a:extLst>
                    <a:ext uri="{FF2B5EF4-FFF2-40B4-BE49-F238E27FC236}">
                      <a16:creationId xmlns:a16="http://schemas.microsoft.com/office/drawing/2014/main" id="{2AD16F6C-3443-4D8F-8176-C981B435276D}"/>
                    </a:ext>
                  </a:extLst>
                </p14:cNvPr>
                <p14:cNvContentPartPr/>
                <p14:nvPr/>
              </p14:nvContentPartPr>
              <p14:xfrm>
                <a:off x="2714373" y="693067"/>
                <a:ext cx="143280" cy="53280"/>
              </p14:xfrm>
            </p:contentPart>
          </mc:Choice>
          <mc:Fallback xmlns="">
            <p:pic>
              <p:nvPicPr>
                <p:cNvPr id="38929" name="Freihand 38928">
                  <a:extLst>
                    <a:ext uri="{FF2B5EF4-FFF2-40B4-BE49-F238E27FC236}">
                      <a16:creationId xmlns:a16="http://schemas.microsoft.com/office/drawing/2014/main" id="{2AD16F6C-3443-4D8F-8176-C981B435276D}"/>
                    </a:ext>
                  </a:extLst>
                </p:cNvPr>
                <p:cNvPicPr/>
                <p:nvPr/>
              </p:nvPicPr>
              <p:blipFill>
                <a:blip r:embed="rId136"/>
                <a:stretch>
                  <a:fillRect/>
                </a:stretch>
              </p:blipFill>
              <p:spPr>
                <a:xfrm>
                  <a:off x="2710053" y="688747"/>
                  <a:ext cx="151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8934" name="Freihand 38933">
                  <a:extLst>
                    <a:ext uri="{FF2B5EF4-FFF2-40B4-BE49-F238E27FC236}">
                      <a16:creationId xmlns:a16="http://schemas.microsoft.com/office/drawing/2014/main" id="{CE4417E8-957E-49FA-9935-167E741A58B4}"/>
                    </a:ext>
                  </a:extLst>
                </p14:cNvPr>
                <p14:cNvContentPartPr/>
                <p14:nvPr/>
              </p14:nvContentPartPr>
              <p14:xfrm>
                <a:off x="2992293" y="576787"/>
                <a:ext cx="88560" cy="137880"/>
              </p14:xfrm>
            </p:contentPart>
          </mc:Choice>
          <mc:Fallback xmlns="">
            <p:pic>
              <p:nvPicPr>
                <p:cNvPr id="38934" name="Freihand 38933">
                  <a:extLst>
                    <a:ext uri="{FF2B5EF4-FFF2-40B4-BE49-F238E27FC236}">
                      <a16:creationId xmlns:a16="http://schemas.microsoft.com/office/drawing/2014/main" id="{CE4417E8-957E-49FA-9935-167E741A58B4}"/>
                    </a:ext>
                  </a:extLst>
                </p:cNvPr>
                <p:cNvPicPr/>
                <p:nvPr/>
              </p:nvPicPr>
              <p:blipFill>
                <a:blip r:embed="rId138"/>
                <a:stretch>
                  <a:fillRect/>
                </a:stretch>
              </p:blipFill>
              <p:spPr>
                <a:xfrm>
                  <a:off x="2987973" y="572467"/>
                  <a:ext cx="972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8945" name="Freihand 38944">
                  <a:extLst>
                    <a:ext uri="{FF2B5EF4-FFF2-40B4-BE49-F238E27FC236}">
                      <a16:creationId xmlns:a16="http://schemas.microsoft.com/office/drawing/2014/main" id="{FB51ADA6-FB2E-48DF-84A2-AEC438E18C22}"/>
                    </a:ext>
                  </a:extLst>
                </p14:cNvPr>
                <p14:cNvContentPartPr/>
                <p14:nvPr/>
              </p14:nvContentPartPr>
              <p14:xfrm>
                <a:off x="3148893" y="556987"/>
                <a:ext cx="7920" cy="129600"/>
              </p14:xfrm>
            </p:contentPart>
          </mc:Choice>
          <mc:Fallback xmlns="">
            <p:pic>
              <p:nvPicPr>
                <p:cNvPr id="38945" name="Freihand 38944">
                  <a:extLst>
                    <a:ext uri="{FF2B5EF4-FFF2-40B4-BE49-F238E27FC236}">
                      <a16:creationId xmlns:a16="http://schemas.microsoft.com/office/drawing/2014/main" id="{FB51ADA6-FB2E-48DF-84A2-AEC438E18C22}"/>
                    </a:ext>
                  </a:extLst>
                </p:cNvPr>
                <p:cNvPicPr/>
                <p:nvPr/>
              </p:nvPicPr>
              <p:blipFill>
                <a:blip r:embed="rId140"/>
                <a:stretch>
                  <a:fillRect/>
                </a:stretch>
              </p:blipFill>
              <p:spPr>
                <a:xfrm>
                  <a:off x="3144573" y="552667"/>
                  <a:ext cx="16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946" name="Freihand 38945">
                  <a:extLst>
                    <a:ext uri="{FF2B5EF4-FFF2-40B4-BE49-F238E27FC236}">
                      <a16:creationId xmlns:a16="http://schemas.microsoft.com/office/drawing/2014/main" id="{4242641E-F240-4E79-87D3-C1775E6D2428}"/>
                    </a:ext>
                  </a:extLst>
                </p14:cNvPr>
                <p14:cNvContentPartPr/>
                <p14:nvPr/>
              </p14:nvContentPartPr>
              <p14:xfrm>
                <a:off x="3106773" y="605587"/>
                <a:ext cx="115920" cy="34560"/>
              </p14:xfrm>
            </p:contentPart>
          </mc:Choice>
          <mc:Fallback xmlns="">
            <p:pic>
              <p:nvPicPr>
                <p:cNvPr id="38946" name="Freihand 38945">
                  <a:extLst>
                    <a:ext uri="{FF2B5EF4-FFF2-40B4-BE49-F238E27FC236}">
                      <a16:creationId xmlns:a16="http://schemas.microsoft.com/office/drawing/2014/main" id="{4242641E-F240-4E79-87D3-C1775E6D2428}"/>
                    </a:ext>
                  </a:extLst>
                </p:cNvPr>
                <p:cNvPicPr/>
                <p:nvPr/>
              </p:nvPicPr>
              <p:blipFill>
                <a:blip r:embed="rId142"/>
                <a:stretch>
                  <a:fillRect/>
                </a:stretch>
              </p:blipFill>
              <p:spPr>
                <a:xfrm>
                  <a:off x="3102453" y="601267"/>
                  <a:ext cx="124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8947" name="Freihand 38946">
                  <a:extLst>
                    <a:ext uri="{FF2B5EF4-FFF2-40B4-BE49-F238E27FC236}">
                      <a16:creationId xmlns:a16="http://schemas.microsoft.com/office/drawing/2014/main" id="{321A8146-DB33-4746-BA68-E776FA8B9C78}"/>
                    </a:ext>
                  </a:extLst>
                </p14:cNvPr>
                <p14:cNvContentPartPr/>
                <p14:nvPr/>
              </p14:nvContentPartPr>
              <p14:xfrm>
                <a:off x="3233853" y="534667"/>
                <a:ext cx="109800" cy="160920"/>
              </p14:xfrm>
            </p:contentPart>
          </mc:Choice>
          <mc:Fallback xmlns="">
            <p:pic>
              <p:nvPicPr>
                <p:cNvPr id="38947" name="Freihand 38946">
                  <a:extLst>
                    <a:ext uri="{FF2B5EF4-FFF2-40B4-BE49-F238E27FC236}">
                      <a16:creationId xmlns:a16="http://schemas.microsoft.com/office/drawing/2014/main" id="{321A8146-DB33-4746-BA68-E776FA8B9C78}"/>
                    </a:ext>
                  </a:extLst>
                </p:cNvPr>
                <p:cNvPicPr/>
                <p:nvPr/>
              </p:nvPicPr>
              <p:blipFill>
                <a:blip r:embed="rId144"/>
                <a:stretch>
                  <a:fillRect/>
                </a:stretch>
              </p:blipFill>
              <p:spPr>
                <a:xfrm>
                  <a:off x="3229533" y="530347"/>
                  <a:ext cx="1184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8950" name="Freihand 38949">
                  <a:extLst>
                    <a:ext uri="{FF2B5EF4-FFF2-40B4-BE49-F238E27FC236}">
                      <a16:creationId xmlns:a16="http://schemas.microsoft.com/office/drawing/2014/main" id="{7A6143EC-902A-4611-86CC-F64952058A80}"/>
                    </a:ext>
                  </a:extLst>
                </p14:cNvPr>
                <p14:cNvContentPartPr/>
                <p14:nvPr/>
              </p14:nvContentPartPr>
              <p14:xfrm>
                <a:off x="3484773" y="569227"/>
                <a:ext cx="15120" cy="101520"/>
              </p14:xfrm>
            </p:contentPart>
          </mc:Choice>
          <mc:Fallback xmlns="">
            <p:pic>
              <p:nvPicPr>
                <p:cNvPr id="38950" name="Freihand 38949">
                  <a:extLst>
                    <a:ext uri="{FF2B5EF4-FFF2-40B4-BE49-F238E27FC236}">
                      <a16:creationId xmlns:a16="http://schemas.microsoft.com/office/drawing/2014/main" id="{7A6143EC-902A-4611-86CC-F64952058A80}"/>
                    </a:ext>
                  </a:extLst>
                </p:cNvPr>
                <p:cNvPicPr/>
                <p:nvPr/>
              </p:nvPicPr>
              <p:blipFill>
                <a:blip r:embed="rId146"/>
                <a:stretch>
                  <a:fillRect/>
                </a:stretch>
              </p:blipFill>
              <p:spPr>
                <a:xfrm>
                  <a:off x="3480453" y="564907"/>
                  <a:ext cx="23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8951" name="Freihand 38950">
                  <a:extLst>
                    <a:ext uri="{FF2B5EF4-FFF2-40B4-BE49-F238E27FC236}">
                      <a16:creationId xmlns:a16="http://schemas.microsoft.com/office/drawing/2014/main" id="{99E66629-10E6-433F-93F6-3CF0DE9A74F1}"/>
                    </a:ext>
                  </a:extLst>
                </p14:cNvPr>
                <p14:cNvContentPartPr/>
                <p14:nvPr/>
              </p14:nvContentPartPr>
              <p14:xfrm>
                <a:off x="3432573" y="605947"/>
                <a:ext cx="108360" cy="30960"/>
              </p14:xfrm>
            </p:contentPart>
          </mc:Choice>
          <mc:Fallback xmlns="">
            <p:pic>
              <p:nvPicPr>
                <p:cNvPr id="38951" name="Freihand 38950">
                  <a:extLst>
                    <a:ext uri="{FF2B5EF4-FFF2-40B4-BE49-F238E27FC236}">
                      <a16:creationId xmlns:a16="http://schemas.microsoft.com/office/drawing/2014/main" id="{99E66629-10E6-433F-93F6-3CF0DE9A74F1}"/>
                    </a:ext>
                  </a:extLst>
                </p:cNvPr>
                <p:cNvPicPr/>
                <p:nvPr/>
              </p:nvPicPr>
              <p:blipFill>
                <a:blip r:embed="rId148"/>
                <a:stretch>
                  <a:fillRect/>
                </a:stretch>
              </p:blipFill>
              <p:spPr>
                <a:xfrm>
                  <a:off x="3428253" y="601627"/>
                  <a:ext cx="117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8952" name="Freihand 38951">
                  <a:extLst>
                    <a:ext uri="{FF2B5EF4-FFF2-40B4-BE49-F238E27FC236}">
                      <a16:creationId xmlns:a16="http://schemas.microsoft.com/office/drawing/2014/main" id="{98A420F1-12D7-4619-ADDF-E95F553A3E8D}"/>
                    </a:ext>
                  </a:extLst>
                </p14:cNvPr>
                <p14:cNvContentPartPr/>
                <p14:nvPr/>
              </p14:nvContentPartPr>
              <p14:xfrm>
                <a:off x="3629493" y="547987"/>
                <a:ext cx="97560" cy="116280"/>
              </p14:xfrm>
            </p:contentPart>
          </mc:Choice>
          <mc:Fallback xmlns="">
            <p:pic>
              <p:nvPicPr>
                <p:cNvPr id="38952" name="Freihand 38951">
                  <a:extLst>
                    <a:ext uri="{FF2B5EF4-FFF2-40B4-BE49-F238E27FC236}">
                      <a16:creationId xmlns:a16="http://schemas.microsoft.com/office/drawing/2014/main" id="{98A420F1-12D7-4619-ADDF-E95F553A3E8D}"/>
                    </a:ext>
                  </a:extLst>
                </p:cNvPr>
                <p:cNvPicPr/>
                <p:nvPr/>
              </p:nvPicPr>
              <p:blipFill>
                <a:blip r:embed="rId150"/>
                <a:stretch>
                  <a:fillRect/>
                </a:stretch>
              </p:blipFill>
              <p:spPr>
                <a:xfrm>
                  <a:off x="3625173" y="543667"/>
                  <a:ext cx="106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8955" name="Freihand 38954">
                  <a:extLst>
                    <a:ext uri="{FF2B5EF4-FFF2-40B4-BE49-F238E27FC236}">
                      <a16:creationId xmlns:a16="http://schemas.microsoft.com/office/drawing/2014/main" id="{AFE2CE97-60BC-45C8-B278-DB567EA6FFBD}"/>
                    </a:ext>
                  </a:extLst>
                </p14:cNvPr>
                <p14:cNvContentPartPr/>
                <p14:nvPr/>
              </p14:nvContentPartPr>
              <p14:xfrm>
                <a:off x="2332773" y="670747"/>
                <a:ext cx="29160" cy="118800"/>
              </p14:xfrm>
            </p:contentPart>
          </mc:Choice>
          <mc:Fallback xmlns="">
            <p:pic>
              <p:nvPicPr>
                <p:cNvPr id="38955" name="Freihand 38954">
                  <a:extLst>
                    <a:ext uri="{FF2B5EF4-FFF2-40B4-BE49-F238E27FC236}">
                      <a16:creationId xmlns:a16="http://schemas.microsoft.com/office/drawing/2014/main" id="{AFE2CE97-60BC-45C8-B278-DB567EA6FFBD}"/>
                    </a:ext>
                  </a:extLst>
                </p:cNvPr>
                <p:cNvPicPr/>
                <p:nvPr/>
              </p:nvPicPr>
              <p:blipFill>
                <a:blip r:embed="rId152"/>
                <a:stretch>
                  <a:fillRect/>
                </a:stretch>
              </p:blipFill>
              <p:spPr>
                <a:xfrm>
                  <a:off x="2328453" y="666427"/>
                  <a:ext cx="37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8956" name="Freihand 38955">
                  <a:extLst>
                    <a:ext uri="{FF2B5EF4-FFF2-40B4-BE49-F238E27FC236}">
                      <a16:creationId xmlns:a16="http://schemas.microsoft.com/office/drawing/2014/main" id="{8CA5811C-1796-4D74-B3D5-CDC77A3862D3}"/>
                    </a:ext>
                  </a:extLst>
                </p14:cNvPr>
                <p14:cNvContentPartPr/>
                <p14:nvPr/>
              </p14:nvContentPartPr>
              <p14:xfrm>
                <a:off x="2311173" y="711787"/>
                <a:ext cx="116280" cy="39960"/>
              </p14:xfrm>
            </p:contentPart>
          </mc:Choice>
          <mc:Fallback xmlns="">
            <p:pic>
              <p:nvPicPr>
                <p:cNvPr id="38956" name="Freihand 38955">
                  <a:extLst>
                    <a:ext uri="{FF2B5EF4-FFF2-40B4-BE49-F238E27FC236}">
                      <a16:creationId xmlns:a16="http://schemas.microsoft.com/office/drawing/2014/main" id="{8CA5811C-1796-4D74-B3D5-CDC77A3862D3}"/>
                    </a:ext>
                  </a:extLst>
                </p:cNvPr>
                <p:cNvPicPr/>
                <p:nvPr/>
              </p:nvPicPr>
              <p:blipFill>
                <a:blip r:embed="rId154"/>
                <a:stretch>
                  <a:fillRect/>
                </a:stretch>
              </p:blipFill>
              <p:spPr>
                <a:xfrm>
                  <a:off x="2306853" y="707467"/>
                  <a:ext cx="1249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8957" name="Freihand 38956">
                  <a:extLst>
                    <a:ext uri="{FF2B5EF4-FFF2-40B4-BE49-F238E27FC236}">
                      <a16:creationId xmlns:a16="http://schemas.microsoft.com/office/drawing/2014/main" id="{01A38B6E-4B44-4D1B-804D-821798257485}"/>
                    </a:ext>
                  </a:extLst>
                </p14:cNvPr>
                <p14:cNvContentPartPr/>
                <p14:nvPr/>
              </p14:nvContentPartPr>
              <p14:xfrm>
                <a:off x="2460573" y="631507"/>
                <a:ext cx="101160" cy="151200"/>
              </p14:xfrm>
            </p:contentPart>
          </mc:Choice>
          <mc:Fallback xmlns="">
            <p:pic>
              <p:nvPicPr>
                <p:cNvPr id="38957" name="Freihand 38956">
                  <a:extLst>
                    <a:ext uri="{FF2B5EF4-FFF2-40B4-BE49-F238E27FC236}">
                      <a16:creationId xmlns:a16="http://schemas.microsoft.com/office/drawing/2014/main" id="{01A38B6E-4B44-4D1B-804D-821798257485}"/>
                    </a:ext>
                  </a:extLst>
                </p:cNvPr>
                <p:cNvPicPr/>
                <p:nvPr/>
              </p:nvPicPr>
              <p:blipFill>
                <a:blip r:embed="rId156"/>
                <a:stretch>
                  <a:fillRect/>
                </a:stretch>
              </p:blipFill>
              <p:spPr>
                <a:xfrm>
                  <a:off x="2456253" y="627187"/>
                  <a:ext cx="109800" cy="15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7">
            <p14:nvContentPartPr>
              <p14:cNvPr id="38959" name="Freihand 38958">
                <a:extLst>
                  <a:ext uri="{FF2B5EF4-FFF2-40B4-BE49-F238E27FC236}">
                    <a16:creationId xmlns:a16="http://schemas.microsoft.com/office/drawing/2014/main" id="{D42329BB-442A-44A9-A976-53499D67F3E4}"/>
                  </a:ext>
                </a:extLst>
              </p14:cNvPr>
              <p14:cNvContentPartPr/>
              <p14:nvPr/>
            </p14:nvContentPartPr>
            <p14:xfrm>
              <a:off x="4663053" y="4586827"/>
              <a:ext cx="1753560" cy="1221480"/>
            </p14:xfrm>
          </p:contentPart>
        </mc:Choice>
        <mc:Fallback xmlns="">
          <p:pic>
            <p:nvPicPr>
              <p:cNvPr id="38959" name="Freihand 38958">
                <a:extLst>
                  <a:ext uri="{FF2B5EF4-FFF2-40B4-BE49-F238E27FC236}">
                    <a16:creationId xmlns:a16="http://schemas.microsoft.com/office/drawing/2014/main" id="{D42329BB-442A-44A9-A976-53499D67F3E4}"/>
                  </a:ext>
                </a:extLst>
              </p:cNvPr>
              <p:cNvPicPr/>
              <p:nvPr/>
            </p:nvPicPr>
            <p:blipFill>
              <a:blip r:embed="rId158"/>
              <a:stretch>
                <a:fillRect/>
              </a:stretch>
            </p:blipFill>
            <p:spPr>
              <a:xfrm>
                <a:off x="4658733" y="4582507"/>
                <a:ext cx="1762200" cy="1230120"/>
              </a:xfrm>
              <a:prstGeom prst="rect">
                <a:avLst/>
              </a:prstGeom>
            </p:spPr>
          </p:pic>
        </mc:Fallback>
      </mc:AlternateContent>
      <p:grpSp>
        <p:nvGrpSpPr>
          <p:cNvPr id="38964" name="Gruppieren 38963">
            <a:extLst>
              <a:ext uri="{FF2B5EF4-FFF2-40B4-BE49-F238E27FC236}">
                <a16:creationId xmlns:a16="http://schemas.microsoft.com/office/drawing/2014/main" id="{F684FED1-C669-4725-9670-6EB8A4F0B88E}"/>
              </a:ext>
            </a:extLst>
          </p:cNvPr>
          <p:cNvGrpSpPr/>
          <p:nvPr/>
        </p:nvGrpSpPr>
        <p:grpSpPr>
          <a:xfrm>
            <a:off x="4658733" y="4607707"/>
            <a:ext cx="1711440" cy="1387440"/>
            <a:chOff x="4658733" y="4607707"/>
            <a:chExt cx="1711440" cy="1387440"/>
          </a:xfrm>
        </p:grpSpPr>
        <mc:AlternateContent xmlns:mc="http://schemas.openxmlformats.org/markup-compatibility/2006" xmlns:p14="http://schemas.microsoft.com/office/powerpoint/2010/main">
          <mc:Choice Requires="p14">
            <p:contentPart p14:bwMode="auto" r:id="rId159">
              <p14:nvContentPartPr>
                <p14:cNvPr id="38960" name="Freihand 38959">
                  <a:extLst>
                    <a:ext uri="{FF2B5EF4-FFF2-40B4-BE49-F238E27FC236}">
                      <a16:creationId xmlns:a16="http://schemas.microsoft.com/office/drawing/2014/main" id="{913B7BAA-BFE1-4D77-819E-AAEE56E956E7}"/>
                    </a:ext>
                  </a:extLst>
                </p14:cNvPr>
                <p14:cNvContentPartPr/>
                <p14:nvPr/>
              </p14:nvContentPartPr>
              <p14:xfrm>
                <a:off x="6010893" y="5861227"/>
                <a:ext cx="349920" cy="133920"/>
              </p14:xfrm>
            </p:contentPart>
          </mc:Choice>
          <mc:Fallback xmlns="">
            <p:pic>
              <p:nvPicPr>
                <p:cNvPr id="38960" name="Freihand 38959">
                  <a:extLst>
                    <a:ext uri="{FF2B5EF4-FFF2-40B4-BE49-F238E27FC236}">
                      <a16:creationId xmlns:a16="http://schemas.microsoft.com/office/drawing/2014/main" id="{913B7BAA-BFE1-4D77-819E-AAEE56E956E7}"/>
                    </a:ext>
                  </a:extLst>
                </p:cNvPr>
                <p:cNvPicPr/>
                <p:nvPr/>
              </p:nvPicPr>
              <p:blipFill>
                <a:blip r:embed="rId160"/>
                <a:stretch>
                  <a:fillRect/>
                </a:stretch>
              </p:blipFill>
              <p:spPr>
                <a:xfrm>
                  <a:off x="6006573" y="5856907"/>
                  <a:ext cx="358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8961" name="Freihand 38960">
                  <a:extLst>
                    <a:ext uri="{FF2B5EF4-FFF2-40B4-BE49-F238E27FC236}">
                      <a16:creationId xmlns:a16="http://schemas.microsoft.com/office/drawing/2014/main" id="{EC2F10DB-76CC-4F4A-B123-4246D2487968}"/>
                    </a:ext>
                  </a:extLst>
                </p14:cNvPr>
                <p14:cNvContentPartPr/>
                <p14:nvPr/>
              </p14:nvContentPartPr>
              <p14:xfrm>
                <a:off x="6291693" y="5775187"/>
                <a:ext cx="3240" cy="19800"/>
              </p14:xfrm>
            </p:contentPart>
          </mc:Choice>
          <mc:Fallback xmlns="">
            <p:pic>
              <p:nvPicPr>
                <p:cNvPr id="38961" name="Freihand 38960">
                  <a:extLst>
                    <a:ext uri="{FF2B5EF4-FFF2-40B4-BE49-F238E27FC236}">
                      <a16:creationId xmlns:a16="http://schemas.microsoft.com/office/drawing/2014/main" id="{EC2F10DB-76CC-4F4A-B123-4246D2487968}"/>
                    </a:ext>
                  </a:extLst>
                </p:cNvPr>
                <p:cNvPicPr/>
                <p:nvPr/>
              </p:nvPicPr>
              <p:blipFill>
                <a:blip r:embed="rId162"/>
                <a:stretch>
                  <a:fillRect/>
                </a:stretch>
              </p:blipFill>
              <p:spPr>
                <a:xfrm>
                  <a:off x="6287373" y="5770867"/>
                  <a:ext cx="1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8963" name="Freihand 38962">
                  <a:extLst>
                    <a:ext uri="{FF2B5EF4-FFF2-40B4-BE49-F238E27FC236}">
                      <a16:creationId xmlns:a16="http://schemas.microsoft.com/office/drawing/2014/main" id="{53C4510E-A827-4858-98C4-14D6E1FC3AE3}"/>
                    </a:ext>
                  </a:extLst>
                </p14:cNvPr>
                <p14:cNvContentPartPr/>
                <p14:nvPr/>
              </p14:nvContentPartPr>
              <p14:xfrm>
                <a:off x="4658733" y="4607707"/>
                <a:ext cx="1711440" cy="1146600"/>
              </p14:xfrm>
            </p:contentPart>
          </mc:Choice>
          <mc:Fallback xmlns="">
            <p:pic>
              <p:nvPicPr>
                <p:cNvPr id="38963" name="Freihand 38962">
                  <a:extLst>
                    <a:ext uri="{FF2B5EF4-FFF2-40B4-BE49-F238E27FC236}">
                      <a16:creationId xmlns:a16="http://schemas.microsoft.com/office/drawing/2014/main" id="{53C4510E-A827-4858-98C4-14D6E1FC3AE3}"/>
                    </a:ext>
                  </a:extLst>
                </p:cNvPr>
                <p:cNvPicPr/>
                <p:nvPr/>
              </p:nvPicPr>
              <p:blipFill>
                <a:blip r:embed="rId164"/>
                <a:stretch>
                  <a:fillRect/>
                </a:stretch>
              </p:blipFill>
              <p:spPr>
                <a:xfrm>
                  <a:off x="4654413" y="4603387"/>
                  <a:ext cx="1720080" cy="115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5">
            <p14:nvContentPartPr>
              <p14:cNvPr id="38978" name="Freihand 38977">
                <a:extLst>
                  <a:ext uri="{FF2B5EF4-FFF2-40B4-BE49-F238E27FC236}">
                    <a16:creationId xmlns:a16="http://schemas.microsoft.com/office/drawing/2014/main" id="{0EDA8C4C-F5EF-4F96-8D74-331BCAF1B537}"/>
                  </a:ext>
                </a:extLst>
              </p14:cNvPr>
              <p14:cNvContentPartPr/>
              <p14:nvPr/>
            </p14:nvContentPartPr>
            <p14:xfrm>
              <a:off x="4754853" y="3746587"/>
              <a:ext cx="276120" cy="109080"/>
            </p14:xfrm>
          </p:contentPart>
        </mc:Choice>
        <mc:Fallback xmlns="">
          <p:pic>
            <p:nvPicPr>
              <p:cNvPr id="38978" name="Freihand 38977">
                <a:extLst>
                  <a:ext uri="{FF2B5EF4-FFF2-40B4-BE49-F238E27FC236}">
                    <a16:creationId xmlns:a16="http://schemas.microsoft.com/office/drawing/2014/main" id="{0EDA8C4C-F5EF-4F96-8D74-331BCAF1B537}"/>
                  </a:ext>
                </a:extLst>
              </p:cNvPr>
              <p:cNvPicPr/>
              <p:nvPr/>
            </p:nvPicPr>
            <p:blipFill>
              <a:blip r:embed="rId166"/>
              <a:stretch>
                <a:fillRect/>
              </a:stretch>
            </p:blipFill>
            <p:spPr>
              <a:xfrm>
                <a:off x="4750533" y="3742267"/>
                <a:ext cx="284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8979" name="Freihand 38978">
                <a:extLst>
                  <a:ext uri="{FF2B5EF4-FFF2-40B4-BE49-F238E27FC236}">
                    <a16:creationId xmlns:a16="http://schemas.microsoft.com/office/drawing/2014/main" id="{3E52951B-69D9-4486-A546-CE89F761DE6A}"/>
                  </a:ext>
                </a:extLst>
              </p14:cNvPr>
              <p14:cNvContentPartPr/>
              <p14:nvPr/>
            </p14:nvContentPartPr>
            <p14:xfrm>
              <a:off x="5565933" y="6058507"/>
              <a:ext cx="210600" cy="147600"/>
            </p14:xfrm>
          </p:contentPart>
        </mc:Choice>
        <mc:Fallback xmlns="">
          <p:pic>
            <p:nvPicPr>
              <p:cNvPr id="38979" name="Freihand 38978">
                <a:extLst>
                  <a:ext uri="{FF2B5EF4-FFF2-40B4-BE49-F238E27FC236}">
                    <a16:creationId xmlns:a16="http://schemas.microsoft.com/office/drawing/2014/main" id="{3E52951B-69D9-4486-A546-CE89F761DE6A}"/>
                  </a:ext>
                </a:extLst>
              </p:cNvPr>
              <p:cNvPicPr/>
              <p:nvPr/>
            </p:nvPicPr>
            <p:blipFill>
              <a:blip r:embed="rId168"/>
              <a:stretch>
                <a:fillRect/>
              </a:stretch>
            </p:blipFill>
            <p:spPr>
              <a:xfrm>
                <a:off x="5561613" y="6054187"/>
                <a:ext cx="2192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8980" name="Freihand 38979">
                <a:extLst>
                  <a:ext uri="{FF2B5EF4-FFF2-40B4-BE49-F238E27FC236}">
                    <a16:creationId xmlns:a16="http://schemas.microsoft.com/office/drawing/2014/main" id="{E402073D-EA84-41BA-ACE1-78F649019A1E}"/>
                  </a:ext>
                </a:extLst>
              </p14:cNvPr>
              <p14:cNvContentPartPr/>
              <p14:nvPr/>
            </p14:nvContentPartPr>
            <p14:xfrm>
              <a:off x="5997933" y="3187147"/>
              <a:ext cx="225720" cy="59760"/>
            </p14:xfrm>
          </p:contentPart>
        </mc:Choice>
        <mc:Fallback xmlns="">
          <p:pic>
            <p:nvPicPr>
              <p:cNvPr id="38980" name="Freihand 38979">
                <a:extLst>
                  <a:ext uri="{FF2B5EF4-FFF2-40B4-BE49-F238E27FC236}">
                    <a16:creationId xmlns:a16="http://schemas.microsoft.com/office/drawing/2014/main" id="{E402073D-EA84-41BA-ACE1-78F649019A1E}"/>
                  </a:ext>
                </a:extLst>
              </p:cNvPr>
              <p:cNvPicPr/>
              <p:nvPr/>
            </p:nvPicPr>
            <p:blipFill>
              <a:blip r:embed="rId170"/>
              <a:stretch>
                <a:fillRect/>
              </a:stretch>
            </p:blipFill>
            <p:spPr>
              <a:xfrm>
                <a:off x="5993613" y="3182827"/>
                <a:ext cx="234360" cy="68400"/>
              </a:xfrm>
              <a:prstGeom prst="rect">
                <a:avLst/>
              </a:prstGeom>
            </p:spPr>
          </p:pic>
        </mc:Fallback>
      </mc:AlternateContent>
      <p:grpSp>
        <p:nvGrpSpPr>
          <p:cNvPr id="38987" name="Gruppieren 38986">
            <a:extLst>
              <a:ext uri="{FF2B5EF4-FFF2-40B4-BE49-F238E27FC236}">
                <a16:creationId xmlns:a16="http://schemas.microsoft.com/office/drawing/2014/main" id="{ED95E31A-2BC1-4271-89CF-E2ED4784C5B4}"/>
              </a:ext>
            </a:extLst>
          </p:cNvPr>
          <p:cNvGrpSpPr/>
          <p:nvPr/>
        </p:nvGrpSpPr>
        <p:grpSpPr>
          <a:xfrm>
            <a:off x="6798933" y="5832787"/>
            <a:ext cx="1046160" cy="389880"/>
            <a:chOff x="6798933" y="5832787"/>
            <a:chExt cx="1046160" cy="389880"/>
          </a:xfrm>
        </p:grpSpPr>
        <mc:AlternateContent xmlns:mc="http://schemas.openxmlformats.org/markup-compatibility/2006" xmlns:p14="http://schemas.microsoft.com/office/powerpoint/2010/main">
          <mc:Choice Requires="p14">
            <p:contentPart p14:bwMode="auto" r:id="rId171">
              <p14:nvContentPartPr>
                <p14:cNvPr id="38968" name="Freihand 38967">
                  <a:extLst>
                    <a:ext uri="{FF2B5EF4-FFF2-40B4-BE49-F238E27FC236}">
                      <a16:creationId xmlns:a16="http://schemas.microsoft.com/office/drawing/2014/main" id="{F6E64DFD-0D7D-4DD5-AA1D-D48C4696D277}"/>
                    </a:ext>
                  </a:extLst>
                </p14:cNvPr>
                <p14:cNvContentPartPr/>
                <p14:nvPr/>
              </p14:nvContentPartPr>
              <p14:xfrm>
                <a:off x="6823773" y="6167947"/>
                <a:ext cx="111960" cy="8280"/>
              </p14:xfrm>
            </p:contentPart>
          </mc:Choice>
          <mc:Fallback xmlns="">
            <p:pic>
              <p:nvPicPr>
                <p:cNvPr id="38968" name="Freihand 38967">
                  <a:extLst>
                    <a:ext uri="{FF2B5EF4-FFF2-40B4-BE49-F238E27FC236}">
                      <a16:creationId xmlns:a16="http://schemas.microsoft.com/office/drawing/2014/main" id="{F6E64DFD-0D7D-4DD5-AA1D-D48C4696D277}"/>
                    </a:ext>
                  </a:extLst>
                </p:cNvPr>
                <p:cNvPicPr/>
                <p:nvPr/>
              </p:nvPicPr>
              <p:blipFill>
                <a:blip r:embed="rId172"/>
                <a:stretch>
                  <a:fillRect/>
                </a:stretch>
              </p:blipFill>
              <p:spPr>
                <a:xfrm>
                  <a:off x="6819453" y="6163627"/>
                  <a:ext cx="12060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8969" name="Freihand 38968">
                  <a:extLst>
                    <a:ext uri="{FF2B5EF4-FFF2-40B4-BE49-F238E27FC236}">
                      <a16:creationId xmlns:a16="http://schemas.microsoft.com/office/drawing/2014/main" id="{4B02423E-9773-451D-B57B-9512DAA362F6}"/>
                    </a:ext>
                  </a:extLst>
                </p14:cNvPr>
                <p14:cNvContentPartPr/>
                <p14:nvPr/>
              </p14:nvContentPartPr>
              <p14:xfrm>
                <a:off x="6798933" y="6177667"/>
                <a:ext cx="156960" cy="44280"/>
              </p14:xfrm>
            </p:contentPart>
          </mc:Choice>
          <mc:Fallback xmlns="">
            <p:pic>
              <p:nvPicPr>
                <p:cNvPr id="38969" name="Freihand 38968">
                  <a:extLst>
                    <a:ext uri="{FF2B5EF4-FFF2-40B4-BE49-F238E27FC236}">
                      <a16:creationId xmlns:a16="http://schemas.microsoft.com/office/drawing/2014/main" id="{4B02423E-9773-451D-B57B-9512DAA362F6}"/>
                    </a:ext>
                  </a:extLst>
                </p:cNvPr>
                <p:cNvPicPr/>
                <p:nvPr/>
              </p:nvPicPr>
              <p:blipFill>
                <a:blip r:embed="rId174"/>
                <a:stretch>
                  <a:fillRect/>
                </a:stretch>
              </p:blipFill>
              <p:spPr>
                <a:xfrm>
                  <a:off x="6794613" y="6173347"/>
                  <a:ext cx="165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8965" name="Freihand 38964">
                  <a:extLst>
                    <a:ext uri="{FF2B5EF4-FFF2-40B4-BE49-F238E27FC236}">
                      <a16:creationId xmlns:a16="http://schemas.microsoft.com/office/drawing/2014/main" id="{E44341D9-2FE6-44A1-8E16-E686F1E19FBA}"/>
                    </a:ext>
                  </a:extLst>
                </p14:cNvPr>
                <p14:cNvContentPartPr/>
                <p14:nvPr/>
              </p14:nvContentPartPr>
              <p14:xfrm>
                <a:off x="6867333" y="5910187"/>
                <a:ext cx="99360" cy="23040"/>
              </p14:xfrm>
            </p:contentPart>
          </mc:Choice>
          <mc:Fallback xmlns="">
            <p:pic>
              <p:nvPicPr>
                <p:cNvPr id="38965" name="Freihand 38964">
                  <a:extLst>
                    <a:ext uri="{FF2B5EF4-FFF2-40B4-BE49-F238E27FC236}">
                      <a16:creationId xmlns:a16="http://schemas.microsoft.com/office/drawing/2014/main" id="{E44341D9-2FE6-44A1-8E16-E686F1E19FBA}"/>
                    </a:ext>
                  </a:extLst>
                </p:cNvPr>
                <p:cNvPicPr/>
                <p:nvPr/>
              </p:nvPicPr>
              <p:blipFill>
                <a:blip r:embed="rId176"/>
                <a:stretch>
                  <a:fillRect/>
                </a:stretch>
              </p:blipFill>
              <p:spPr>
                <a:xfrm>
                  <a:off x="6863013" y="5905867"/>
                  <a:ext cx="10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8966" name="Freihand 38965">
                  <a:extLst>
                    <a:ext uri="{FF2B5EF4-FFF2-40B4-BE49-F238E27FC236}">
                      <a16:creationId xmlns:a16="http://schemas.microsoft.com/office/drawing/2014/main" id="{2234E1B4-542E-4B69-9061-5183A02E0D75}"/>
                    </a:ext>
                  </a:extLst>
                </p14:cNvPr>
                <p14:cNvContentPartPr/>
                <p14:nvPr/>
              </p14:nvContentPartPr>
              <p14:xfrm>
                <a:off x="6830253" y="5958787"/>
                <a:ext cx="100080" cy="6840"/>
              </p14:xfrm>
            </p:contentPart>
          </mc:Choice>
          <mc:Fallback xmlns="">
            <p:pic>
              <p:nvPicPr>
                <p:cNvPr id="38966" name="Freihand 38965">
                  <a:extLst>
                    <a:ext uri="{FF2B5EF4-FFF2-40B4-BE49-F238E27FC236}">
                      <a16:creationId xmlns:a16="http://schemas.microsoft.com/office/drawing/2014/main" id="{2234E1B4-542E-4B69-9061-5183A02E0D75}"/>
                    </a:ext>
                  </a:extLst>
                </p:cNvPr>
                <p:cNvPicPr/>
                <p:nvPr/>
              </p:nvPicPr>
              <p:blipFill>
                <a:blip r:embed="rId178"/>
                <a:stretch>
                  <a:fillRect/>
                </a:stretch>
              </p:blipFill>
              <p:spPr>
                <a:xfrm>
                  <a:off x="6825933" y="5954467"/>
                  <a:ext cx="108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8971" name="Freihand 38970">
                  <a:extLst>
                    <a:ext uri="{FF2B5EF4-FFF2-40B4-BE49-F238E27FC236}">
                      <a16:creationId xmlns:a16="http://schemas.microsoft.com/office/drawing/2014/main" id="{3BDDE020-9BE0-43FE-87CF-3446123B8689}"/>
                    </a:ext>
                  </a:extLst>
                </p14:cNvPr>
                <p14:cNvContentPartPr/>
                <p14:nvPr/>
              </p14:nvContentPartPr>
              <p14:xfrm>
                <a:off x="6843933" y="5910907"/>
                <a:ext cx="106560" cy="77400"/>
              </p14:xfrm>
            </p:contentPart>
          </mc:Choice>
          <mc:Fallback xmlns="">
            <p:pic>
              <p:nvPicPr>
                <p:cNvPr id="38971" name="Freihand 38970">
                  <a:extLst>
                    <a:ext uri="{FF2B5EF4-FFF2-40B4-BE49-F238E27FC236}">
                      <a16:creationId xmlns:a16="http://schemas.microsoft.com/office/drawing/2014/main" id="{3BDDE020-9BE0-43FE-87CF-3446123B8689}"/>
                    </a:ext>
                  </a:extLst>
                </p:cNvPr>
                <p:cNvPicPr/>
                <p:nvPr/>
              </p:nvPicPr>
              <p:blipFill>
                <a:blip r:embed="rId180"/>
                <a:stretch>
                  <a:fillRect/>
                </a:stretch>
              </p:blipFill>
              <p:spPr>
                <a:xfrm>
                  <a:off x="6839613" y="5906587"/>
                  <a:ext cx="1152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8972" name="Freihand 38971">
                  <a:extLst>
                    <a:ext uri="{FF2B5EF4-FFF2-40B4-BE49-F238E27FC236}">
                      <a16:creationId xmlns:a16="http://schemas.microsoft.com/office/drawing/2014/main" id="{8B207E7C-E86B-4218-970F-0E0D7A46BD6E}"/>
                    </a:ext>
                  </a:extLst>
                </p14:cNvPr>
                <p14:cNvContentPartPr/>
                <p14:nvPr/>
              </p14:nvContentPartPr>
              <p14:xfrm>
                <a:off x="6875973" y="5894347"/>
                <a:ext cx="53640" cy="68760"/>
              </p14:xfrm>
            </p:contentPart>
          </mc:Choice>
          <mc:Fallback xmlns="">
            <p:pic>
              <p:nvPicPr>
                <p:cNvPr id="38972" name="Freihand 38971">
                  <a:extLst>
                    <a:ext uri="{FF2B5EF4-FFF2-40B4-BE49-F238E27FC236}">
                      <a16:creationId xmlns:a16="http://schemas.microsoft.com/office/drawing/2014/main" id="{8B207E7C-E86B-4218-970F-0E0D7A46BD6E}"/>
                    </a:ext>
                  </a:extLst>
                </p:cNvPr>
                <p:cNvPicPr/>
                <p:nvPr/>
              </p:nvPicPr>
              <p:blipFill>
                <a:blip r:embed="rId182"/>
                <a:stretch>
                  <a:fillRect/>
                </a:stretch>
              </p:blipFill>
              <p:spPr>
                <a:xfrm>
                  <a:off x="6871653" y="5890027"/>
                  <a:ext cx="62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8974" name="Freihand 38973">
                  <a:extLst>
                    <a:ext uri="{FF2B5EF4-FFF2-40B4-BE49-F238E27FC236}">
                      <a16:creationId xmlns:a16="http://schemas.microsoft.com/office/drawing/2014/main" id="{B8E05018-7AAA-44E1-B7CD-E2FA0F0FDE73}"/>
                    </a:ext>
                  </a:extLst>
                </p14:cNvPr>
                <p14:cNvContentPartPr/>
                <p14:nvPr/>
              </p14:nvContentPartPr>
              <p14:xfrm>
                <a:off x="7238853" y="5832787"/>
                <a:ext cx="112320" cy="117000"/>
              </p14:xfrm>
            </p:contentPart>
          </mc:Choice>
          <mc:Fallback xmlns="">
            <p:pic>
              <p:nvPicPr>
                <p:cNvPr id="38974" name="Freihand 38973">
                  <a:extLst>
                    <a:ext uri="{FF2B5EF4-FFF2-40B4-BE49-F238E27FC236}">
                      <a16:creationId xmlns:a16="http://schemas.microsoft.com/office/drawing/2014/main" id="{B8E05018-7AAA-44E1-B7CD-E2FA0F0FDE73}"/>
                    </a:ext>
                  </a:extLst>
                </p:cNvPr>
                <p:cNvPicPr/>
                <p:nvPr/>
              </p:nvPicPr>
              <p:blipFill>
                <a:blip r:embed="rId184"/>
                <a:stretch>
                  <a:fillRect/>
                </a:stretch>
              </p:blipFill>
              <p:spPr>
                <a:xfrm>
                  <a:off x="7234533" y="5828467"/>
                  <a:ext cx="120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8975" name="Freihand 38974">
                  <a:extLst>
                    <a:ext uri="{FF2B5EF4-FFF2-40B4-BE49-F238E27FC236}">
                      <a16:creationId xmlns:a16="http://schemas.microsoft.com/office/drawing/2014/main" id="{E3B88A1E-5E09-40ED-B0CD-BA81E31CEF69}"/>
                    </a:ext>
                  </a:extLst>
                </p14:cNvPr>
                <p14:cNvContentPartPr/>
                <p14:nvPr/>
              </p14:nvContentPartPr>
              <p14:xfrm>
                <a:off x="7348653" y="5848267"/>
                <a:ext cx="329040" cy="81000"/>
              </p14:xfrm>
            </p:contentPart>
          </mc:Choice>
          <mc:Fallback xmlns="">
            <p:pic>
              <p:nvPicPr>
                <p:cNvPr id="38975" name="Freihand 38974">
                  <a:extLst>
                    <a:ext uri="{FF2B5EF4-FFF2-40B4-BE49-F238E27FC236}">
                      <a16:creationId xmlns:a16="http://schemas.microsoft.com/office/drawing/2014/main" id="{E3B88A1E-5E09-40ED-B0CD-BA81E31CEF69}"/>
                    </a:ext>
                  </a:extLst>
                </p:cNvPr>
                <p:cNvPicPr/>
                <p:nvPr/>
              </p:nvPicPr>
              <p:blipFill>
                <a:blip r:embed="rId186"/>
                <a:stretch>
                  <a:fillRect/>
                </a:stretch>
              </p:blipFill>
              <p:spPr>
                <a:xfrm>
                  <a:off x="7344333" y="5843947"/>
                  <a:ext cx="3376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8976" name="Freihand 38975">
                  <a:extLst>
                    <a:ext uri="{FF2B5EF4-FFF2-40B4-BE49-F238E27FC236}">
                      <a16:creationId xmlns:a16="http://schemas.microsoft.com/office/drawing/2014/main" id="{FA98ABC6-419D-419B-87C4-0D52E8370DF5}"/>
                    </a:ext>
                  </a:extLst>
                </p14:cNvPr>
                <p14:cNvContentPartPr/>
                <p14:nvPr/>
              </p14:nvContentPartPr>
              <p14:xfrm>
                <a:off x="7703613" y="5835307"/>
                <a:ext cx="141480" cy="130680"/>
              </p14:xfrm>
            </p:contentPart>
          </mc:Choice>
          <mc:Fallback xmlns="">
            <p:pic>
              <p:nvPicPr>
                <p:cNvPr id="38976" name="Freihand 38975">
                  <a:extLst>
                    <a:ext uri="{FF2B5EF4-FFF2-40B4-BE49-F238E27FC236}">
                      <a16:creationId xmlns:a16="http://schemas.microsoft.com/office/drawing/2014/main" id="{FA98ABC6-419D-419B-87C4-0D52E8370DF5}"/>
                    </a:ext>
                  </a:extLst>
                </p:cNvPr>
                <p:cNvPicPr/>
                <p:nvPr/>
              </p:nvPicPr>
              <p:blipFill>
                <a:blip r:embed="rId188"/>
                <a:stretch>
                  <a:fillRect/>
                </a:stretch>
              </p:blipFill>
              <p:spPr>
                <a:xfrm>
                  <a:off x="7699293" y="5830987"/>
                  <a:ext cx="1501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8981" name="Freihand 38980">
                  <a:extLst>
                    <a:ext uri="{FF2B5EF4-FFF2-40B4-BE49-F238E27FC236}">
                      <a16:creationId xmlns:a16="http://schemas.microsoft.com/office/drawing/2014/main" id="{2C703ED5-4C10-4759-8D2B-F37C2612D93D}"/>
                    </a:ext>
                  </a:extLst>
                </p14:cNvPr>
                <p14:cNvContentPartPr/>
                <p14:nvPr/>
              </p14:nvContentPartPr>
              <p14:xfrm>
                <a:off x="7145613" y="6066427"/>
                <a:ext cx="122400" cy="156240"/>
              </p14:xfrm>
            </p:contentPart>
          </mc:Choice>
          <mc:Fallback xmlns="">
            <p:pic>
              <p:nvPicPr>
                <p:cNvPr id="38981" name="Freihand 38980">
                  <a:extLst>
                    <a:ext uri="{FF2B5EF4-FFF2-40B4-BE49-F238E27FC236}">
                      <a16:creationId xmlns:a16="http://schemas.microsoft.com/office/drawing/2014/main" id="{2C703ED5-4C10-4759-8D2B-F37C2612D93D}"/>
                    </a:ext>
                  </a:extLst>
                </p:cNvPr>
                <p:cNvPicPr/>
                <p:nvPr/>
              </p:nvPicPr>
              <p:blipFill>
                <a:blip r:embed="rId190"/>
                <a:stretch>
                  <a:fillRect/>
                </a:stretch>
              </p:blipFill>
              <p:spPr>
                <a:xfrm>
                  <a:off x="7141293" y="6062107"/>
                  <a:ext cx="131040" cy="16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1">
            <p14:nvContentPartPr>
              <p14:cNvPr id="38982" name="Freihand 38981">
                <a:extLst>
                  <a:ext uri="{FF2B5EF4-FFF2-40B4-BE49-F238E27FC236}">
                    <a16:creationId xmlns:a16="http://schemas.microsoft.com/office/drawing/2014/main" id="{12184B23-8928-402B-9C77-DBFA8542D680}"/>
                  </a:ext>
                </a:extLst>
              </p14:cNvPr>
              <p14:cNvContentPartPr/>
              <p14:nvPr/>
            </p14:nvContentPartPr>
            <p14:xfrm>
              <a:off x="3146373" y="5890387"/>
              <a:ext cx="201600" cy="7920"/>
            </p14:xfrm>
          </p:contentPart>
        </mc:Choice>
        <mc:Fallback xmlns="">
          <p:pic>
            <p:nvPicPr>
              <p:cNvPr id="38982" name="Freihand 38981">
                <a:extLst>
                  <a:ext uri="{FF2B5EF4-FFF2-40B4-BE49-F238E27FC236}">
                    <a16:creationId xmlns:a16="http://schemas.microsoft.com/office/drawing/2014/main" id="{12184B23-8928-402B-9C77-DBFA8542D680}"/>
                  </a:ext>
                </a:extLst>
              </p:cNvPr>
              <p:cNvPicPr/>
              <p:nvPr/>
            </p:nvPicPr>
            <p:blipFill>
              <a:blip r:embed="rId192"/>
              <a:stretch>
                <a:fillRect/>
              </a:stretch>
            </p:blipFill>
            <p:spPr>
              <a:xfrm>
                <a:off x="3142053" y="5886067"/>
                <a:ext cx="210240" cy="16560"/>
              </a:xfrm>
              <a:prstGeom prst="rect">
                <a:avLst/>
              </a:prstGeom>
            </p:spPr>
          </p:pic>
        </mc:Fallback>
      </mc:AlternateContent>
      <p:grpSp>
        <p:nvGrpSpPr>
          <p:cNvPr id="38986" name="Gruppieren 38985">
            <a:extLst>
              <a:ext uri="{FF2B5EF4-FFF2-40B4-BE49-F238E27FC236}">
                <a16:creationId xmlns:a16="http://schemas.microsoft.com/office/drawing/2014/main" id="{A7C03682-9BBA-4009-85EF-62EDE9E10AF6}"/>
              </a:ext>
            </a:extLst>
          </p:cNvPr>
          <p:cNvGrpSpPr/>
          <p:nvPr/>
        </p:nvGrpSpPr>
        <p:grpSpPr>
          <a:xfrm>
            <a:off x="6049773" y="6095227"/>
            <a:ext cx="418680" cy="137880"/>
            <a:chOff x="6049773" y="6095227"/>
            <a:chExt cx="418680" cy="137880"/>
          </a:xfrm>
        </p:grpSpPr>
        <mc:AlternateContent xmlns:mc="http://schemas.openxmlformats.org/markup-compatibility/2006" xmlns:p14="http://schemas.microsoft.com/office/powerpoint/2010/main">
          <mc:Choice Requires="p14">
            <p:contentPart p14:bwMode="auto" r:id="rId193">
              <p14:nvContentPartPr>
                <p14:cNvPr id="38983" name="Freihand 38982">
                  <a:extLst>
                    <a:ext uri="{FF2B5EF4-FFF2-40B4-BE49-F238E27FC236}">
                      <a16:creationId xmlns:a16="http://schemas.microsoft.com/office/drawing/2014/main" id="{6169BD94-43CE-4956-9BEF-57041B1990C6}"/>
                    </a:ext>
                  </a:extLst>
                </p14:cNvPr>
                <p14:cNvContentPartPr/>
                <p14:nvPr/>
              </p14:nvContentPartPr>
              <p14:xfrm>
                <a:off x="6095133" y="6112867"/>
                <a:ext cx="12960" cy="120240"/>
              </p14:xfrm>
            </p:contentPart>
          </mc:Choice>
          <mc:Fallback xmlns="">
            <p:pic>
              <p:nvPicPr>
                <p:cNvPr id="38983" name="Freihand 38982">
                  <a:extLst>
                    <a:ext uri="{FF2B5EF4-FFF2-40B4-BE49-F238E27FC236}">
                      <a16:creationId xmlns:a16="http://schemas.microsoft.com/office/drawing/2014/main" id="{6169BD94-43CE-4956-9BEF-57041B1990C6}"/>
                    </a:ext>
                  </a:extLst>
                </p:cNvPr>
                <p:cNvPicPr/>
                <p:nvPr/>
              </p:nvPicPr>
              <p:blipFill>
                <a:blip r:embed="rId194"/>
                <a:stretch>
                  <a:fillRect/>
                </a:stretch>
              </p:blipFill>
              <p:spPr>
                <a:xfrm>
                  <a:off x="6090813" y="6108547"/>
                  <a:ext cx="21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8984" name="Freihand 38983">
                  <a:extLst>
                    <a:ext uri="{FF2B5EF4-FFF2-40B4-BE49-F238E27FC236}">
                      <a16:creationId xmlns:a16="http://schemas.microsoft.com/office/drawing/2014/main" id="{DF0094F1-3869-40FE-8A3E-F12C85E3B30D}"/>
                    </a:ext>
                  </a:extLst>
                </p14:cNvPr>
                <p14:cNvContentPartPr/>
                <p14:nvPr/>
              </p14:nvContentPartPr>
              <p14:xfrm>
                <a:off x="6049773" y="6149227"/>
                <a:ext cx="172800" cy="24120"/>
              </p14:xfrm>
            </p:contentPart>
          </mc:Choice>
          <mc:Fallback xmlns="">
            <p:pic>
              <p:nvPicPr>
                <p:cNvPr id="38984" name="Freihand 38983">
                  <a:extLst>
                    <a:ext uri="{FF2B5EF4-FFF2-40B4-BE49-F238E27FC236}">
                      <a16:creationId xmlns:a16="http://schemas.microsoft.com/office/drawing/2014/main" id="{DF0094F1-3869-40FE-8A3E-F12C85E3B30D}"/>
                    </a:ext>
                  </a:extLst>
                </p:cNvPr>
                <p:cNvPicPr/>
                <p:nvPr/>
              </p:nvPicPr>
              <p:blipFill>
                <a:blip r:embed="rId196"/>
                <a:stretch>
                  <a:fillRect/>
                </a:stretch>
              </p:blipFill>
              <p:spPr>
                <a:xfrm>
                  <a:off x="6045453" y="6144907"/>
                  <a:ext cx="181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8985" name="Freihand 38984">
                  <a:extLst>
                    <a:ext uri="{FF2B5EF4-FFF2-40B4-BE49-F238E27FC236}">
                      <a16:creationId xmlns:a16="http://schemas.microsoft.com/office/drawing/2014/main" id="{5D4EC9A0-BC56-4D74-8C5A-C6ACBEF49529}"/>
                    </a:ext>
                  </a:extLst>
                </p14:cNvPr>
                <p14:cNvContentPartPr/>
                <p14:nvPr/>
              </p14:nvContentPartPr>
              <p14:xfrm>
                <a:off x="6319053" y="6095227"/>
                <a:ext cx="149400" cy="132840"/>
              </p14:xfrm>
            </p:contentPart>
          </mc:Choice>
          <mc:Fallback xmlns="">
            <p:pic>
              <p:nvPicPr>
                <p:cNvPr id="38985" name="Freihand 38984">
                  <a:extLst>
                    <a:ext uri="{FF2B5EF4-FFF2-40B4-BE49-F238E27FC236}">
                      <a16:creationId xmlns:a16="http://schemas.microsoft.com/office/drawing/2014/main" id="{5D4EC9A0-BC56-4D74-8C5A-C6ACBEF49529}"/>
                    </a:ext>
                  </a:extLst>
                </p:cNvPr>
                <p:cNvPicPr/>
                <p:nvPr/>
              </p:nvPicPr>
              <p:blipFill>
                <a:blip r:embed="rId198"/>
                <a:stretch>
                  <a:fillRect/>
                </a:stretch>
              </p:blipFill>
              <p:spPr>
                <a:xfrm>
                  <a:off x="6314733" y="6090907"/>
                  <a:ext cx="158040" cy="141480"/>
                </a:xfrm>
                <a:prstGeom prst="rect">
                  <a:avLst/>
                </a:prstGeom>
              </p:spPr>
            </p:pic>
          </mc:Fallback>
        </mc:AlternateContent>
      </p:grpSp>
      <p:grpSp>
        <p:nvGrpSpPr>
          <p:cNvPr id="38999" name="Gruppieren 38998">
            <a:extLst>
              <a:ext uri="{FF2B5EF4-FFF2-40B4-BE49-F238E27FC236}">
                <a16:creationId xmlns:a16="http://schemas.microsoft.com/office/drawing/2014/main" id="{8CA0F6AB-1CB6-401E-BB48-E374B88A64C5}"/>
              </a:ext>
            </a:extLst>
          </p:cNvPr>
          <p:cNvGrpSpPr/>
          <p:nvPr/>
        </p:nvGrpSpPr>
        <p:grpSpPr>
          <a:xfrm>
            <a:off x="7594533" y="1840027"/>
            <a:ext cx="228600" cy="188640"/>
            <a:chOff x="7594533" y="1840027"/>
            <a:chExt cx="228600" cy="188640"/>
          </a:xfrm>
        </p:grpSpPr>
        <mc:AlternateContent xmlns:mc="http://schemas.openxmlformats.org/markup-compatibility/2006" xmlns:p14="http://schemas.microsoft.com/office/powerpoint/2010/main">
          <mc:Choice Requires="p14">
            <p:contentPart p14:bwMode="auto" r:id="rId199">
              <p14:nvContentPartPr>
                <p14:cNvPr id="38988" name="Freihand 38987">
                  <a:extLst>
                    <a:ext uri="{FF2B5EF4-FFF2-40B4-BE49-F238E27FC236}">
                      <a16:creationId xmlns:a16="http://schemas.microsoft.com/office/drawing/2014/main" id="{686CF593-496A-419F-82AD-A2568493F093}"/>
                    </a:ext>
                  </a:extLst>
                </p14:cNvPr>
                <p14:cNvContentPartPr/>
                <p14:nvPr/>
              </p14:nvContentPartPr>
              <p14:xfrm>
                <a:off x="7594533" y="1851187"/>
                <a:ext cx="92520" cy="177480"/>
              </p14:xfrm>
            </p:contentPart>
          </mc:Choice>
          <mc:Fallback xmlns="">
            <p:pic>
              <p:nvPicPr>
                <p:cNvPr id="38988" name="Freihand 38987">
                  <a:extLst>
                    <a:ext uri="{FF2B5EF4-FFF2-40B4-BE49-F238E27FC236}">
                      <a16:creationId xmlns:a16="http://schemas.microsoft.com/office/drawing/2014/main" id="{686CF593-496A-419F-82AD-A2568493F093}"/>
                    </a:ext>
                  </a:extLst>
                </p:cNvPr>
                <p:cNvPicPr/>
                <p:nvPr/>
              </p:nvPicPr>
              <p:blipFill>
                <a:blip r:embed="rId200"/>
                <a:stretch>
                  <a:fillRect/>
                </a:stretch>
              </p:blipFill>
              <p:spPr>
                <a:xfrm>
                  <a:off x="7590213" y="1846867"/>
                  <a:ext cx="1011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8989" name="Freihand 38988">
                  <a:extLst>
                    <a:ext uri="{FF2B5EF4-FFF2-40B4-BE49-F238E27FC236}">
                      <a16:creationId xmlns:a16="http://schemas.microsoft.com/office/drawing/2014/main" id="{82DFB28D-FEB4-4C72-8122-BAB54B81FB7D}"/>
                    </a:ext>
                  </a:extLst>
                </p14:cNvPr>
                <p14:cNvContentPartPr/>
                <p14:nvPr/>
              </p14:nvContentPartPr>
              <p14:xfrm>
                <a:off x="7673373" y="1840027"/>
                <a:ext cx="36720" cy="148680"/>
              </p14:xfrm>
            </p:contentPart>
          </mc:Choice>
          <mc:Fallback xmlns="">
            <p:pic>
              <p:nvPicPr>
                <p:cNvPr id="38989" name="Freihand 38988">
                  <a:extLst>
                    <a:ext uri="{FF2B5EF4-FFF2-40B4-BE49-F238E27FC236}">
                      <a16:creationId xmlns:a16="http://schemas.microsoft.com/office/drawing/2014/main" id="{82DFB28D-FEB4-4C72-8122-BAB54B81FB7D}"/>
                    </a:ext>
                  </a:extLst>
                </p:cNvPr>
                <p:cNvPicPr/>
                <p:nvPr/>
              </p:nvPicPr>
              <p:blipFill>
                <a:blip r:embed="rId202"/>
                <a:stretch>
                  <a:fillRect/>
                </a:stretch>
              </p:blipFill>
              <p:spPr>
                <a:xfrm>
                  <a:off x="7669053" y="1835707"/>
                  <a:ext cx="453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8990" name="Freihand 38989">
                  <a:extLst>
                    <a:ext uri="{FF2B5EF4-FFF2-40B4-BE49-F238E27FC236}">
                      <a16:creationId xmlns:a16="http://schemas.microsoft.com/office/drawing/2014/main" id="{909C13D8-B1FF-412F-B64E-30400F7B05AD}"/>
                    </a:ext>
                  </a:extLst>
                </p14:cNvPr>
                <p14:cNvContentPartPr/>
                <p14:nvPr/>
              </p14:nvContentPartPr>
              <p14:xfrm>
                <a:off x="7625133" y="1924627"/>
                <a:ext cx="198000" cy="86040"/>
              </p14:xfrm>
            </p:contentPart>
          </mc:Choice>
          <mc:Fallback xmlns="">
            <p:pic>
              <p:nvPicPr>
                <p:cNvPr id="38990" name="Freihand 38989">
                  <a:extLst>
                    <a:ext uri="{FF2B5EF4-FFF2-40B4-BE49-F238E27FC236}">
                      <a16:creationId xmlns:a16="http://schemas.microsoft.com/office/drawing/2014/main" id="{909C13D8-B1FF-412F-B64E-30400F7B05AD}"/>
                    </a:ext>
                  </a:extLst>
                </p:cNvPr>
                <p:cNvPicPr/>
                <p:nvPr/>
              </p:nvPicPr>
              <p:blipFill>
                <a:blip r:embed="rId204"/>
                <a:stretch>
                  <a:fillRect/>
                </a:stretch>
              </p:blipFill>
              <p:spPr>
                <a:xfrm>
                  <a:off x="7620813" y="1920307"/>
                  <a:ext cx="206640" cy="94680"/>
                </a:xfrm>
                <a:prstGeom prst="rect">
                  <a:avLst/>
                </a:prstGeom>
              </p:spPr>
            </p:pic>
          </mc:Fallback>
        </mc:AlternateContent>
      </p:grpSp>
      <p:grpSp>
        <p:nvGrpSpPr>
          <p:cNvPr id="38998" name="Gruppieren 38997">
            <a:extLst>
              <a:ext uri="{FF2B5EF4-FFF2-40B4-BE49-F238E27FC236}">
                <a16:creationId xmlns:a16="http://schemas.microsoft.com/office/drawing/2014/main" id="{63050811-6252-4E86-96E5-54177DA19EFE}"/>
              </a:ext>
            </a:extLst>
          </p:cNvPr>
          <p:cNvGrpSpPr/>
          <p:nvPr/>
        </p:nvGrpSpPr>
        <p:grpSpPr>
          <a:xfrm>
            <a:off x="8088093" y="1856227"/>
            <a:ext cx="727920" cy="361080"/>
            <a:chOff x="8088093" y="1856227"/>
            <a:chExt cx="727920" cy="361080"/>
          </a:xfrm>
        </p:grpSpPr>
        <mc:AlternateContent xmlns:mc="http://schemas.openxmlformats.org/markup-compatibility/2006" xmlns:p14="http://schemas.microsoft.com/office/powerpoint/2010/main">
          <mc:Choice Requires="p14">
            <p:contentPart p14:bwMode="auto" r:id="rId205">
              <p14:nvContentPartPr>
                <p14:cNvPr id="38991" name="Freihand 38990">
                  <a:extLst>
                    <a:ext uri="{FF2B5EF4-FFF2-40B4-BE49-F238E27FC236}">
                      <a16:creationId xmlns:a16="http://schemas.microsoft.com/office/drawing/2014/main" id="{B0C37F95-7DDB-498C-8380-1226CDFB1DDF}"/>
                    </a:ext>
                  </a:extLst>
                </p14:cNvPr>
                <p14:cNvContentPartPr/>
                <p14:nvPr/>
              </p14:nvContentPartPr>
              <p14:xfrm>
                <a:off x="8088093" y="1922107"/>
                <a:ext cx="212760" cy="295200"/>
              </p14:xfrm>
            </p:contentPart>
          </mc:Choice>
          <mc:Fallback xmlns="">
            <p:pic>
              <p:nvPicPr>
                <p:cNvPr id="38991" name="Freihand 38990">
                  <a:extLst>
                    <a:ext uri="{FF2B5EF4-FFF2-40B4-BE49-F238E27FC236}">
                      <a16:creationId xmlns:a16="http://schemas.microsoft.com/office/drawing/2014/main" id="{B0C37F95-7DDB-498C-8380-1226CDFB1DDF}"/>
                    </a:ext>
                  </a:extLst>
                </p:cNvPr>
                <p:cNvPicPr/>
                <p:nvPr/>
              </p:nvPicPr>
              <p:blipFill>
                <a:blip r:embed="rId206"/>
                <a:stretch>
                  <a:fillRect/>
                </a:stretch>
              </p:blipFill>
              <p:spPr>
                <a:xfrm>
                  <a:off x="8083773" y="1917787"/>
                  <a:ext cx="22140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8992" name="Freihand 38991">
                  <a:extLst>
                    <a:ext uri="{FF2B5EF4-FFF2-40B4-BE49-F238E27FC236}">
                      <a16:creationId xmlns:a16="http://schemas.microsoft.com/office/drawing/2014/main" id="{91B6B2D4-3C7A-4497-8314-9E6A078954BE}"/>
                    </a:ext>
                  </a:extLst>
                </p14:cNvPr>
                <p14:cNvContentPartPr/>
                <p14:nvPr/>
              </p14:nvContentPartPr>
              <p14:xfrm>
                <a:off x="8318133" y="1856227"/>
                <a:ext cx="121320" cy="150840"/>
              </p14:xfrm>
            </p:contentPart>
          </mc:Choice>
          <mc:Fallback xmlns="">
            <p:pic>
              <p:nvPicPr>
                <p:cNvPr id="38992" name="Freihand 38991">
                  <a:extLst>
                    <a:ext uri="{FF2B5EF4-FFF2-40B4-BE49-F238E27FC236}">
                      <a16:creationId xmlns:a16="http://schemas.microsoft.com/office/drawing/2014/main" id="{91B6B2D4-3C7A-4497-8314-9E6A078954BE}"/>
                    </a:ext>
                  </a:extLst>
                </p:cNvPr>
                <p:cNvPicPr/>
                <p:nvPr/>
              </p:nvPicPr>
              <p:blipFill>
                <a:blip r:embed="rId208"/>
                <a:stretch>
                  <a:fillRect/>
                </a:stretch>
              </p:blipFill>
              <p:spPr>
                <a:xfrm>
                  <a:off x="8313813" y="1851907"/>
                  <a:ext cx="129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8993" name="Freihand 38992">
                  <a:extLst>
                    <a:ext uri="{FF2B5EF4-FFF2-40B4-BE49-F238E27FC236}">
                      <a16:creationId xmlns:a16="http://schemas.microsoft.com/office/drawing/2014/main" id="{3DCC2758-5277-40DC-B49D-9DC9E5F16EE7}"/>
                    </a:ext>
                  </a:extLst>
                </p14:cNvPr>
                <p14:cNvContentPartPr/>
                <p14:nvPr/>
              </p14:nvContentPartPr>
              <p14:xfrm>
                <a:off x="8474013" y="1895107"/>
                <a:ext cx="342000" cy="95400"/>
              </p14:xfrm>
            </p:contentPart>
          </mc:Choice>
          <mc:Fallback xmlns="">
            <p:pic>
              <p:nvPicPr>
                <p:cNvPr id="38993" name="Freihand 38992">
                  <a:extLst>
                    <a:ext uri="{FF2B5EF4-FFF2-40B4-BE49-F238E27FC236}">
                      <a16:creationId xmlns:a16="http://schemas.microsoft.com/office/drawing/2014/main" id="{3DCC2758-5277-40DC-B49D-9DC9E5F16EE7}"/>
                    </a:ext>
                  </a:extLst>
                </p:cNvPr>
                <p:cNvPicPr/>
                <p:nvPr/>
              </p:nvPicPr>
              <p:blipFill>
                <a:blip r:embed="rId210"/>
                <a:stretch>
                  <a:fillRect/>
                </a:stretch>
              </p:blipFill>
              <p:spPr>
                <a:xfrm>
                  <a:off x="8469693" y="1890787"/>
                  <a:ext cx="350640" cy="104040"/>
                </a:xfrm>
                <a:prstGeom prst="rect">
                  <a:avLst/>
                </a:prstGeom>
              </p:spPr>
            </p:pic>
          </mc:Fallback>
        </mc:AlternateContent>
      </p:grpSp>
      <p:grpSp>
        <p:nvGrpSpPr>
          <p:cNvPr id="38997" name="Gruppieren 38996">
            <a:extLst>
              <a:ext uri="{FF2B5EF4-FFF2-40B4-BE49-F238E27FC236}">
                <a16:creationId xmlns:a16="http://schemas.microsoft.com/office/drawing/2014/main" id="{E3F3B7D0-1821-40CC-A843-4F8F4E6A6885}"/>
              </a:ext>
            </a:extLst>
          </p:cNvPr>
          <p:cNvGrpSpPr/>
          <p:nvPr/>
        </p:nvGrpSpPr>
        <p:grpSpPr>
          <a:xfrm>
            <a:off x="9097173" y="1778827"/>
            <a:ext cx="397080" cy="230040"/>
            <a:chOff x="9097173" y="1778827"/>
            <a:chExt cx="397080" cy="230040"/>
          </a:xfrm>
        </p:grpSpPr>
        <mc:AlternateContent xmlns:mc="http://schemas.openxmlformats.org/markup-compatibility/2006" xmlns:p14="http://schemas.microsoft.com/office/powerpoint/2010/main">
          <mc:Choice Requires="p14">
            <p:contentPart p14:bwMode="auto" r:id="rId211">
              <p14:nvContentPartPr>
                <p14:cNvPr id="38994" name="Freihand 38993">
                  <a:extLst>
                    <a:ext uri="{FF2B5EF4-FFF2-40B4-BE49-F238E27FC236}">
                      <a16:creationId xmlns:a16="http://schemas.microsoft.com/office/drawing/2014/main" id="{01A14E8C-7DF7-4DEF-ACAF-E3F78AA59AA7}"/>
                    </a:ext>
                  </a:extLst>
                </p14:cNvPr>
                <p14:cNvContentPartPr/>
                <p14:nvPr/>
              </p14:nvContentPartPr>
              <p14:xfrm>
                <a:off x="9196893" y="1836787"/>
                <a:ext cx="17280" cy="172080"/>
              </p14:xfrm>
            </p:contentPart>
          </mc:Choice>
          <mc:Fallback xmlns="">
            <p:pic>
              <p:nvPicPr>
                <p:cNvPr id="38994" name="Freihand 38993">
                  <a:extLst>
                    <a:ext uri="{FF2B5EF4-FFF2-40B4-BE49-F238E27FC236}">
                      <a16:creationId xmlns:a16="http://schemas.microsoft.com/office/drawing/2014/main" id="{01A14E8C-7DF7-4DEF-ACAF-E3F78AA59AA7}"/>
                    </a:ext>
                  </a:extLst>
                </p:cNvPr>
                <p:cNvPicPr/>
                <p:nvPr/>
              </p:nvPicPr>
              <p:blipFill>
                <a:blip r:embed="rId212"/>
                <a:stretch>
                  <a:fillRect/>
                </a:stretch>
              </p:blipFill>
              <p:spPr>
                <a:xfrm>
                  <a:off x="9192573" y="1832467"/>
                  <a:ext cx="25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8995" name="Freihand 38994">
                  <a:extLst>
                    <a:ext uri="{FF2B5EF4-FFF2-40B4-BE49-F238E27FC236}">
                      <a16:creationId xmlns:a16="http://schemas.microsoft.com/office/drawing/2014/main" id="{67FC9F19-46BA-41F2-88A1-0E7BA331A3D4}"/>
                    </a:ext>
                  </a:extLst>
                </p14:cNvPr>
                <p14:cNvContentPartPr/>
                <p14:nvPr/>
              </p14:nvContentPartPr>
              <p14:xfrm>
                <a:off x="9097173" y="1779907"/>
                <a:ext cx="181440" cy="131040"/>
              </p14:xfrm>
            </p:contentPart>
          </mc:Choice>
          <mc:Fallback xmlns="">
            <p:pic>
              <p:nvPicPr>
                <p:cNvPr id="38995" name="Freihand 38994">
                  <a:extLst>
                    <a:ext uri="{FF2B5EF4-FFF2-40B4-BE49-F238E27FC236}">
                      <a16:creationId xmlns:a16="http://schemas.microsoft.com/office/drawing/2014/main" id="{67FC9F19-46BA-41F2-88A1-0E7BA331A3D4}"/>
                    </a:ext>
                  </a:extLst>
                </p:cNvPr>
                <p:cNvPicPr/>
                <p:nvPr/>
              </p:nvPicPr>
              <p:blipFill>
                <a:blip r:embed="rId214"/>
                <a:stretch>
                  <a:fillRect/>
                </a:stretch>
              </p:blipFill>
              <p:spPr>
                <a:xfrm>
                  <a:off x="9092853" y="1775587"/>
                  <a:ext cx="1900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8996" name="Freihand 38995">
                  <a:extLst>
                    <a:ext uri="{FF2B5EF4-FFF2-40B4-BE49-F238E27FC236}">
                      <a16:creationId xmlns:a16="http://schemas.microsoft.com/office/drawing/2014/main" id="{ED4298FA-9644-4F91-8B66-6A33456C068C}"/>
                    </a:ext>
                  </a:extLst>
                </p14:cNvPr>
                <p14:cNvContentPartPr/>
                <p14:nvPr/>
              </p14:nvContentPartPr>
              <p14:xfrm>
                <a:off x="9287613" y="1778827"/>
                <a:ext cx="206640" cy="184320"/>
              </p14:xfrm>
            </p:contentPart>
          </mc:Choice>
          <mc:Fallback xmlns="">
            <p:pic>
              <p:nvPicPr>
                <p:cNvPr id="38996" name="Freihand 38995">
                  <a:extLst>
                    <a:ext uri="{FF2B5EF4-FFF2-40B4-BE49-F238E27FC236}">
                      <a16:creationId xmlns:a16="http://schemas.microsoft.com/office/drawing/2014/main" id="{ED4298FA-9644-4F91-8B66-6A33456C068C}"/>
                    </a:ext>
                  </a:extLst>
                </p:cNvPr>
                <p:cNvPicPr/>
                <p:nvPr/>
              </p:nvPicPr>
              <p:blipFill>
                <a:blip r:embed="rId216"/>
                <a:stretch>
                  <a:fillRect/>
                </a:stretch>
              </p:blipFill>
              <p:spPr>
                <a:xfrm>
                  <a:off x="9283293" y="1774507"/>
                  <a:ext cx="215280" cy="192960"/>
                </a:xfrm>
                <a:prstGeom prst="rect">
                  <a:avLst/>
                </a:prstGeom>
              </p:spPr>
            </p:pic>
          </mc:Fallback>
        </mc:AlternateContent>
      </p:grpSp>
      <p:grpSp>
        <p:nvGrpSpPr>
          <p:cNvPr id="39005" name="Gruppieren 39004">
            <a:extLst>
              <a:ext uri="{FF2B5EF4-FFF2-40B4-BE49-F238E27FC236}">
                <a16:creationId xmlns:a16="http://schemas.microsoft.com/office/drawing/2014/main" id="{DD95BA67-1A5D-4722-A328-C3CC95FCFA21}"/>
              </a:ext>
            </a:extLst>
          </p:cNvPr>
          <p:cNvGrpSpPr/>
          <p:nvPr/>
        </p:nvGrpSpPr>
        <p:grpSpPr>
          <a:xfrm>
            <a:off x="9724293" y="1702147"/>
            <a:ext cx="637200" cy="501840"/>
            <a:chOff x="9724293" y="1702147"/>
            <a:chExt cx="637200" cy="501840"/>
          </a:xfrm>
        </p:grpSpPr>
        <mc:AlternateContent xmlns:mc="http://schemas.openxmlformats.org/markup-compatibility/2006" xmlns:p14="http://schemas.microsoft.com/office/powerpoint/2010/main">
          <mc:Choice Requires="p14">
            <p:contentPart p14:bwMode="auto" r:id="rId217">
              <p14:nvContentPartPr>
                <p14:cNvPr id="39000" name="Freihand 38999">
                  <a:extLst>
                    <a:ext uri="{FF2B5EF4-FFF2-40B4-BE49-F238E27FC236}">
                      <a16:creationId xmlns:a16="http://schemas.microsoft.com/office/drawing/2014/main" id="{840E644B-B3EC-407A-AC36-ADC14BBB8624}"/>
                    </a:ext>
                  </a:extLst>
                </p14:cNvPr>
                <p14:cNvContentPartPr/>
                <p14:nvPr/>
              </p14:nvContentPartPr>
              <p14:xfrm>
                <a:off x="9724293" y="1754347"/>
                <a:ext cx="452160" cy="449640"/>
              </p14:xfrm>
            </p:contentPart>
          </mc:Choice>
          <mc:Fallback xmlns="">
            <p:pic>
              <p:nvPicPr>
                <p:cNvPr id="39000" name="Freihand 38999">
                  <a:extLst>
                    <a:ext uri="{FF2B5EF4-FFF2-40B4-BE49-F238E27FC236}">
                      <a16:creationId xmlns:a16="http://schemas.microsoft.com/office/drawing/2014/main" id="{840E644B-B3EC-407A-AC36-ADC14BBB8624}"/>
                    </a:ext>
                  </a:extLst>
                </p:cNvPr>
                <p:cNvPicPr/>
                <p:nvPr/>
              </p:nvPicPr>
              <p:blipFill>
                <a:blip r:embed="rId218"/>
                <a:stretch>
                  <a:fillRect/>
                </a:stretch>
              </p:blipFill>
              <p:spPr>
                <a:xfrm>
                  <a:off x="9719973" y="1750027"/>
                  <a:ext cx="460800" cy="458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9001" name="Freihand 39000">
                  <a:extLst>
                    <a:ext uri="{FF2B5EF4-FFF2-40B4-BE49-F238E27FC236}">
                      <a16:creationId xmlns:a16="http://schemas.microsoft.com/office/drawing/2014/main" id="{331297EF-3E46-48D9-9474-05462869E161}"/>
                    </a:ext>
                  </a:extLst>
                </p14:cNvPr>
                <p14:cNvContentPartPr/>
                <p14:nvPr/>
              </p14:nvContentPartPr>
              <p14:xfrm>
                <a:off x="10001493" y="1702147"/>
                <a:ext cx="12240" cy="20520"/>
              </p14:xfrm>
            </p:contentPart>
          </mc:Choice>
          <mc:Fallback xmlns="">
            <p:pic>
              <p:nvPicPr>
                <p:cNvPr id="39001" name="Freihand 39000">
                  <a:extLst>
                    <a:ext uri="{FF2B5EF4-FFF2-40B4-BE49-F238E27FC236}">
                      <a16:creationId xmlns:a16="http://schemas.microsoft.com/office/drawing/2014/main" id="{331297EF-3E46-48D9-9474-05462869E161}"/>
                    </a:ext>
                  </a:extLst>
                </p:cNvPr>
                <p:cNvPicPr/>
                <p:nvPr/>
              </p:nvPicPr>
              <p:blipFill>
                <a:blip r:embed="rId220"/>
                <a:stretch>
                  <a:fillRect/>
                </a:stretch>
              </p:blipFill>
              <p:spPr>
                <a:xfrm>
                  <a:off x="9997173" y="1697827"/>
                  <a:ext cx="208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9003" name="Freihand 39002">
                  <a:extLst>
                    <a:ext uri="{FF2B5EF4-FFF2-40B4-BE49-F238E27FC236}">
                      <a16:creationId xmlns:a16="http://schemas.microsoft.com/office/drawing/2014/main" id="{1C6D736A-0D59-4C25-9625-CC3705FC3695}"/>
                    </a:ext>
                  </a:extLst>
                </p14:cNvPr>
                <p14:cNvContentPartPr/>
                <p14:nvPr/>
              </p14:nvContentPartPr>
              <p14:xfrm>
                <a:off x="10334493" y="1868467"/>
                <a:ext cx="27000" cy="61920"/>
              </p14:xfrm>
            </p:contentPart>
          </mc:Choice>
          <mc:Fallback xmlns="">
            <p:pic>
              <p:nvPicPr>
                <p:cNvPr id="39003" name="Freihand 39002">
                  <a:extLst>
                    <a:ext uri="{FF2B5EF4-FFF2-40B4-BE49-F238E27FC236}">
                      <a16:creationId xmlns:a16="http://schemas.microsoft.com/office/drawing/2014/main" id="{1C6D736A-0D59-4C25-9625-CC3705FC3695}"/>
                    </a:ext>
                  </a:extLst>
                </p:cNvPr>
                <p:cNvPicPr/>
                <p:nvPr/>
              </p:nvPicPr>
              <p:blipFill>
                <a:blip r:embed="rId222"/>
                <a:stretch>
                  <a:fillRect/>
                </a:stretch>
              </p:blipFill>
              <p:spPr>
                <a:xfrm>
                  <a:off x="10330173" y="1864147"/>
                  <a:ext cx="35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9004" name="Freihand 39003">
                  <a:extLst>
                    <a:ext uri="{FF2B5EF4-FFF2-40B4-BE49-F238E27FC236}">
                      <a16:creationId xmlns:a16="http://schemas.microsoft.com/office/drawing/2014/main" id="{226434BE-44A4-4CAD-A75F-FE6739C926D3}"/>
                    </a:ext>
                  </a:extLst>
                </p14:cNvPr>
                <p14:cNvContentPartPr/>
                <p14:nvPr/>
              </p14:nvContentPartPr>
              <p14:xfrm>
                <a:off x="10334493" y="1975027"/>
                <a:ext cx="360" cy="360"/>
              </p14:xfrm>
            </p:contentPart>
          </mc:Choice>
          <mc:Fallback xmlns="">
            <p:pic>
              <p:nvPicPr>
                <p:cNvPr id="39004" name="Freihand 39003">
                  <a:extLst>
                    <a:ext uri="{FF2B5EF4-FFF2-40B4-BE49-F238E27FC236}">
                      <a16:creationId xmlns:a16="http://schemas.microsoft.com/office/drawing/2014/main" id="{226434BE-44A4-4CAD-A75F-FE6739C926D3}"/>
                    </a:ext>
                  </a:extLst>
                </p:cNvPr>
                <p:cNvPicPr/>
                <p:nvPr/>
              </p:nvPicPr>
              <p:blipFill>
                <a:blip r:embed="rId224"/>
                <a:stretch>
                  <a:fillRect/>
                </a:stretch>
              </p:blipFill>
              <p:spPr>
                <a:xfrm>
                  <a:off x="10330173" y="1970707"/>
                  <a:ext cx="9000" cy="9000"/>
                </a:xfrm>
                <a:prstGeom prst="rect">
                  <a:avLst/>
                </a:prstGeom>
              </p:spPr>
            </p:pic>
          </mc:Fallback>
        </mc:AlternateContent>
      </p:grpSp>
      <p:grpSp>
        <p:nvGrpSpPr>
          <p:cNvPr id="39023" name="Gruppieren 39022">
            <a:extLst>
              <a:ext uri="{FF2B5EF4-FFF2-40B4-BE49-F238E27FC236}">
                <a16:creationId xmlns:a16="http://schemas.microsoft.com/office/drawing/2014/main" id="{879EED95-BBAB-4894-A041-098236269793}"/>
              </a:ext>
            </a:extLst>
          </p:cNvPr>
          <p:cNvGrpSpPr/>
          <p:nvPr/>
        </p:nvGrpSpPr>
        <p:grpSpPr>
          <a:xfrm>
            <a:off x="7503813" y="2326027"/>
            <a:ext cx="1598040" cy="264240"/>
            <a:chOff x="7503813" y="2326027"/>
            <a:chExt cx="1598040" cy="264240"/>
          </a:xfrm>
        </p:grpSpPr>
        <mc:AlternateContent xmlns:mc="http://schemas.openxmlformats.org/markup-compatibility/2006" xmlns:p14="http://schemas.microsoft.com/office/powerpoint/2010/main">
          <mc:Choice Requires="p14">
            <p:contentPart p14:bwMode="auto" r:id="rId225">
              <p14:nvContentPartPr>
                <p14:cNvPr id="39006" name="Freihand 39005">
                  <a:extLst>
                    <a:ext uri="{FF2B5EF4-FFF2-40B4-BE49-F238E27FC236}">
                      <a16:creationId xmlns:a16="http://schemas.microsoft.com/office/drawing/2014/main" id="{B160B9FF-3574-480F-AC6E-D2B1D4861755}"/>
                    </a:ext>
                  </a:extLst>
                </p14:cNvPr>
                <p14:cNvContentPartPr/>
                <p14:nvPr/>
              </p14:nvContentPartPr>
              <p14:xfrm>
                <a:off x="7603173" y="2326027"/>
                <a:ext cx="21240" cy="235440"/>
              </p14:xfrm>
            </p:contentPart>
          </mc:Choice>
          <mc:Fallback xmlns="">
            <p:pic>
              <p:nvPicPr>
                <p:cNvPr id="39006" name="Freihand 39005">
                  <a:extLst>
                    <a:ext uri="{FF2B5EF4-FFF2-40B4-BE49-F238E27FC236}">
                      <a16:creationId xmlns:a16="http://schemas.microsoft.com/office/drawing/2014/main" id="{B160B9FF-3574-480F-AC6E-D2B1D4861755}"/>
                    </a:ext>
                  </a:extLst>
                </p:cNvPr>
                <p:cNvPicPr/>
                <p:nvPr/>
              </p:nvPicPr>
              <p:blipFill>
                <a:blip r:embed="rId226"/>
                <a:stretch>
                  <a:fillRect/>
                </a:stretch>
              </p:blipFill>
              <p:spPr>
                <a:xfrm>
                  <a:off x="7598853" y="2321707"/>
                  <a:ext cx="29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007" name="Freihand 39006">
                  <a:extLst>
                    <a:ext uri="{FF2B5EF4-FFF2-40B4-BE49-F238E27FC236}">
                      <a16:creationId xmlns:a16="http://schemas.microsoft.com/office/drawing/2014/main" id="{CD1401E7-45C7-459F-8CB7-D0344CC416AD}"/>
                    </a:ext>
                  </a:extLst>
                </p14:cNvPr>
                <p14:cNvContentPartPr/>
                <p14:nvPr/>
              </p14:nvContentPartPr>
              <p14:xfrm>
                <a:off x="7503813" y="2482987"/>
                <a:ext cx="104040" cy="73800"/>
              </p14:xfrm>
            </p:contentPart>
          </mc:Choice>
          <mc:Fallback xmlns="">
            <p:pic>
              <p:nvPicPr>
                <p:cNvPr id="39007" name="Freihand 39006">
                  <a:extLst>
                    <a:ext uri="{FF2B5EF4-FFF2-40B4-BE49-F238E27FC236}">
                      <a16:creationId xmlns:a16="http://schemas.microsoft.com/office/drawing/2014/main" id="{CD1401E7-45C7-459F-8CB7-D0344CC416AD}"/>
                    </a:ext>
                  </a:extLst>
                </p:cNvPr>
                <p:cNvPicPr/>
                <p:nvPr/>
              </p:nvPicPr>
              <p:blipFill>
                <a:blip r:embed="rId228"/>
                <a:stretch>
                  <a:fillRect/>
                </a:stretch>
              </p:blipFill>
              <p:spPr>
                <a:xfrm>
                  <a:off x="7499493" y="2478667"/>
                  <a:ext cx="1126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008" name="Freihand 39007">
                  <a:extLst>
                    <a:ext uri="{FF2B5EF4-FFF2-40B4-BE49-F238E27FC236}">
                      <a16:creationId xmlns:a16="http://schemas.microsoft.com/office/drawing/2014/main" id="{DC1FDC1D-1031-4C81-9B4C-C3CEBD91DA69}"/>
                    </a:ext>
                  </a:extLst>
                </p14:cNvPr>
                <p14:cNvContentPartPr/>
                <p14:nvPr/>
              </p14:nvContentPartPr>
              <p14:xfrm>
                <a:off x="7713693" y="2438347"/>
                <a:ext cx="15120" cy="129960"/>
              </p14:xfrm>
            </p:contentPart>
          </mc:Choice>
          <mc:Fallback xmlns="">
            <p:pic>
              <p:nvPicPr>
                <p:cNvPr id="39008" name="Freihand 39007">
                  <a:extLst>
                    <a:ext uri="{FF2B5EF4-FFF2-40B4-BE49-F238E27FC236}">
                      <a16:creationId xmlns:a16="http://schemas.microsoft.com/office/drawing/2014/main" id="{DC1FDC1D-1031-4C81-9B4C-C3CEBD91DA69}"/>
                    </a:ext>
                  </a:extLst>
                </p:cNvPr>
                <p:cNvPicPr/>
                <p:nvPr/>
              </p:nvPicPr>
              <p:blipFill>
                <a:blip r:embed="rId230"/>
                <a:stretch>
                  <a:fillRect/>
                </a:stretch>
              </p:blipFill>
              <p:spPr>
                <a:xfrm>
                  <a:off x="7709373" y="2434027"/>
                  <a:ext cx="23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009" name="Freihand 39008">
                  <a:extLst>
                    <a:ext uri="{FF2B5EF4-FFF2-40B4-BE49-F238E27FC236}">
                      <a16:creationId xmlns:a16="http://schemas.microsoft.com/office/drawing/2014/main" id="{6E519D8C-85EA-4A0B-8686-29A3B055BB7B}"/>
                    </a:ext>
                  </a:extLst>
                </p14:cNvPr>
                <p14:cNvContentPartPr/>
                <p14:nvPr/>
              </p14:nvContentPartPr>
              <p14:xfrm>
                <a:off x="7754013" y="2449867"/>
                <a:ext cx="114840" cy="93600"/>
              </p14:xfrm>
            </p:contentPart>
          </mc:Choice>
          <mc:Fallback xmlns="">
            <p:pic>
              <p:nvPicPr>
                <p:cNvPr id="39009" name="Freihand 39008">
                  <a:extLst>
                    <a:ext uri="{FF2B5EF4-FFF2-40B4-BE49-F238E27FC236}">
                      <a16:creationId xmlns:a16="http://schemas.microsoft.com/office/drawing/2014/main" id="{6E519D8C-85EA-4A0B-8686-29A3B055BB7B}"/>
                    </a:ext>
                  </a:extLst>
                </p:cNvPr>
                <p:cNvPicPr/>
                <p:nvPr/>
              </p:nvPicPr>
              <p:blipFill>
                <a:blip r:embed="rId232"/>
                <a:stretch>
                  <a:fillRect/>
                </a:stretch>
              </p:blipFill>
              <p:spPr>
                <a:xfrm>
                  <a:off x="7749693" y="2445547"/>
                  <a:ext cx="123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010" name="Freihand 39009">
                  <a:extLst>
                    <a:ext uri="{FF2B5EF4-FFF2-40B4-BE49-F238E27FC236}">
                      <a16:creationId xmlns:a16="http://schemas.microsoft.com/office/drawing/2014/main" id="{CCC4C7FF-8D4D-4889-9DD9-3C6405059E2C}"/>
                    </a:ext>
                  </a:extLst>
                </p14:cNvPr>
                <p14:cNvContentPartPr/>
                <p14:nvPr/>
              </p14:nvContentPartPr>
              <p14:xfrm>
                <a:off x="7823133" y="2326387"/>
                <a:ext cx="28080" cy="7200"/>
              </p14:xfrm>
            </p:contentPart>
          </mc:Choice>
          <mc:Fallback xmlns="">
            <p:pic>
              <p:nvPicPr>
                <p:cNvPr id="39010" name="Freihand 39009">
                  <a:extLst>
                    <a:ext uri="{FF2B5EF4-FFF2-40B4-BE49-F238E27FC236}">
                      <a16:creationId xmlns:a16="http://schemas.microsoft.com/office/drawing/2014/main" id="{CCC4C7FF-8D4D-4889-9DD9-3C6405059E2C}"/>
                    </a:ext>
                  </a:extLst>
                </p:cNvPr>
                <p:cNvPicPr/>
                <p:nvPr/>
              </p:nvPicPr>
              <p:blipFill>
                <a:blip r:embed="rId234"/>
                <a:stretch>
                  <a:fillRect/>
                </a:stretch>
              </p:blipFill>
              <p:spPr>
                <a:xfrm>
                  <a:off x="7818813" y="2322067"/>
                  <a:ext cx="36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011" name="Freihand 39010">
                  <a:extLst>
                    <a:ext uri="{FF2B5EF4-FFF2-40B4-BE49-F238E27FC236}">
                      <a16:creationId xmlns:a16="http://schemas.microsoft.com/office/drawing/2014/main" id="{F57C94F8-BB53-4A42-BC77-087C0AA7D25E}"/>
                    </a:ext>
                  </a:extLst>
                </p14:cNvPr>
                <p14:cNvContentPartPr/>
                <p14:nvPr/>
              </p14:nvContentPartPr>
              <p14:xfrm>
                <a:off x="8114733" y="2363827"/>
                <a:ext cx="105480" cy="226440"/>
              </p14:xfrm>
            </p:contentPart>
          </mc:Choice>
          <mc:Fallback xmlns="">
            <p:pic>
              <p:nvPicPr>
                <p:cNvPr id="39011" name="Freihand 39010">
                  <a:extLst>
                    <a:ext uri="{FF2B5EF4-FFF2-40B4-BE49-F238E27FC236}">
                      <a16:creationId xmlns:a16="http://schemas.microsoft.com/office/drawing/2014/main" id="{F57C94F8-BB53-4A42-BC77-087C0AA7D25E}"/>
                    </a:ext>
                  </a:extLst>
                </p:cNvPr>
                <p:cNvPicPr/>
                <p:nvPr/>
              </p:nvPicPr>
              <p:blipFill>
                <a:blip r:embed="rId236"/>
                <a:stretch>
                  <a:fillRect/>
                </a:stretch>
              </p:blipFill>
              <p:spPr>
                <a:xfrm>
                  <a:off x="8110413" y="2359507"/>
                  <a:ext cx="114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012" name="Freihand 39011">
                  <a:extLst>
                    <a:ext uri="{FF2B5EF4-FFF2-40B4-BE49-F238E27FC236}">
                      <a16:creationId xmlns:a16="http://schemas.microsoft.com/office/drawing/2014/main" id="{C27CD7E9-A81D-42AC-89B4-3ADE2D6C49E7}"/>
                    </a:ext>
                  </a:extLst>
                </p14:cNvPr>
                <p14:cNvContentPartPr/>
                <p14:nvPr/>
              </p14:nvContentPartPr>
              <p14:xfrm>
                <a:off x="8281053" y="2463187"/>
                <a:ext cx="361440" cy="93960"/>
              </p14:xfrm>
            </p:contentPart>
          </mc:Choice>
          <mc:Fallback xmlns="">
            <p:pic>
              <p:nvPicPr>
                <p:cNvPr id="39012" name="Freihand 39011">
                  <a:extLst>
                    <a:ext uri="{FF2B5EF4-FFF2-40B4-BE49-F238E27FC236}">
                      <a16:creationId xmlns:a16="http://schemas.microsoft.com/office/drawing/2014/main" id="{C27CD7E9-A81D-42AC-89B4-3ADE2D6C49E7}"/>
                    </a:ext>
                  </a:extLst>
                </p:cNvPr>
                <p:cNvPicPr/>
                <p:nvPr/>
              </p:nvPicPr>
              <p:blipFill>
                <a:blip r:embed="rId238"/>
                <a:stretch>
                  <a:fillRect/>
                </a:stretch>
              </p:blipFill>
              <p:spPr>
                <a:xfrm>
                  <a:off x="8276733" y="2458867"/>
                  <a:ext cx="370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013" name="Freihand 39012">
                  <a:extLst>
                    <a:ext uri="{FF2B5EF4-FFF2-40B4-BE49-F238E27FC236}">
                      <a16:creationId xmlns:a16="http://schemas.microsoft.com/office/drawing/2014/main" id="{16038979-F416-4E5F-8AF2-4CBB25047EE9}"/>
                    </a:ext>
                  </a:extLst>
                </p14:cNvPr>
                <p14:cNvContentPartPr/>
                <p14:nvPr/>
              </p14:nvContentPartPr>
              <p14:xfrm>
                <a:off x="8670573" y="2455987"/>
                <a:ext cx="216000" cy="60120"/>
              </p14:xfrm>
            </p:contentPart>
          </mc:Choice>
          <mc:Fallback xmlns="">
            <p:pic>
              <p:nvPicPr>
                <p:cNvPr id="39013" name="Freihand 39012">
                  <a:extLst>
                    <a:ext uri="{FF2B5EF4-FFF2-40B4-BE49-F238E27FC236}">
                      <a16:creationId xmlns:a16="http://schemas.microsoft.com/office/drawing/2014/main" id="{16038979-F416-4E5F-8AF2-4CBB25047EE9}"/>
                    </a:ext>
                  </a:extLst>
                </p:cNvPr>
                <p:cNvPicPr/>
                <p:nvPr/>
              </p:nvPicPr>
              <p:blipFill>
                <a:blip r:embed="rId240"/>
                <a:stretch>
                  <a:fillRect/>
                </a:stretch>
              </p:blipFill>
              <p:spPr>
                <a:xfrm>
                  <a:off x="8666253" y="2451667"/>
                  <a:ext cx="224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014" name="Freihand 39013">
                  <a:extLst>
                    <a:ext uri="{FF2B5EF4-FFF2-40B4-BE49-F238E27FC236}">
                      <a16:creationId xmlns:a16="http://schemas.microsoft.com/office/drawing/2014/main" id="{716A0043-6058-4F94-8E40-D9A744DAD3C3}"/>
                    </a:ext>
                  </a:extLst>
                </p14:cNvPr>
                <p14:cNvContentPartPr/>
                <p14:nvPr/>
              </p14:nvContentPartPr>
              <p14:xfrm>
                <a:off x="8974053" y="2418907"/>
                <a:ext cx="127800" cy="144000"/>
              </p14:xfrm>
            </p:contentPart>
          </mc:Choice>
          <mc:Fallback xmlns="">
            <p:pic>
              <p:nvPicPr>
                <p:cNvPr id="39014" name="Freihand 39013">
                  <a:extLst>
                    <a:ext uri="{FF2B5EF4-FFF2-40B4-BE49-F238E27FC236}">
                      <a16:creationId xmlns:a16="http://schemas.microsoft.com/office/drawing/2014/main" id="{716A0043-6058-4F94-8E40-D9A744DAD3C3}"/>
                    </a:ext>
                  </a:extLst>
                </p:cNvPr>
                <p:cNvPicPr/>
                <p:nvPr/>
              </p:nvPicPr>
              <p:blipFill>
                <a:blip r:embed="rId242"/>
                <a:stretch>
                  <a:fillRect/>
                </a:stretch>
              </p:blipFill>
              <p:spPr>
                <a:xfrm>
                  <a:off x="8969733" y="2414587"/>
                  <a:ext cx="136440" cy="15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39015" name="Freihand 39014">
                <a:extLst>
                  <a:ext uri="{FF2B5EF4-FFF2-40B4-BE49-F238E27FC236}">
                    <a16:creationId xmlns:a16="http://schemas.microsoft.com/office/drawing/2014/main" id="{C367E664-D35C-410F-B269-5A97C1F6697E}"/>
                  </a:ext>
                </a:extLst>
              </p14:cNvPr>
              <p14:cNvContentPartPr/>
              <p14:nvPr/>
            </p14:nvContentPartPr>
            <p14:xfrm>
              <a:off x="9359973" y="2361667"/>
              <a:ext cx="345600" cy="151200"/>
            </p14:xfrm>
          </p:contentPart>
        </mc:Choice>
        <mc:Fallback xmlns="">
          <p:pic>
            <p:nvPicPr>
              <p:cNvPr id="39015" name="Freihand 39014">
                <a:extLst>
                  <a:ext uri="{FF2B5EF4-FFF2-40B4-BE49-F238E27FC236}">
                    <a16:creationId xmlns:a16="http://schemas.microsoft.com/office/drawing/2014/main" id="{C367E664-D35C-410F-B269-5A97C1F6697E}"/>
                  </a:ext>
                </a:extLst>
              </p:cNvPr>
              <p:cNvPicPr/>
              <p:nvPr/>
            </p:nvPicPr>
            <p:blipFill>
              <a:blip r:embed="rId244"/>
              <a:stretch>
                <a:fillRect/>
              </a:stretch>
            </p:blipFill>
            <p:spPr>
              <a:xfrm>
                <a:off x="9355653" y="2357347"/>
                <a:ext cx="354240" cy="159840"/>
              </a:xfrm>
              <a:prstGeom prst="rect">
                <a:avLst/>
              </a:prstGeom>
            </p:spPr>
          </p:pic>
        </mc:Fallback>
      </mc:AlternateContent>
      <p:grpSp>
        <p:nvGrpSpPr>
          <p:cNvPr id="39029" name="Gruppieren 39028">
            <a:extLst>
              <a:ext uri="{FF2B5EF4-FFF2-40B4-BE49-F238E27FC236}">
                <a16:creationId xmlns:a16="http://schemas.microsoft.com/office/drawing/2014/main" id="{26A8901C-128C-410A-A557-A1B008B91865}"/>
              </a:ext>
            </a:extLst>
          </p:cNvPr>
          <p:cNvGrpSpPr/>
          <p:nvPr/>
        </p:nvGrpSpPr>
        <p:grpSpPr>
          <a:xfrm>
            <a:off x="9984213" y="2168347"/>
            <a:ext cx="1784520" cy="388440"/>
            <a:chOff x="9984213" y="2168347"/>
            <a:chExt cx="1784520" cy="388440"/>
          </a:xfrm>
        </p:grpSpPr>
        <mc:AlternateContent xmlns:mc="http://schemas.openxmlformats.org/markup-compatibility/2006" xmlns:p14="http://schemas.microsoft.com/office/powerpoint/2010/main">
          <mc:Choice Requires="p14">
            <p:contentPart p14:bwMode="auto" r:id="rId245">
              <p14:nvContentPartPr>
                <p14:cNvPr id="39016" name="Freihand 39015">
                  <a:extLst>
                    <a:ext uri="{FF2B5EF4-FFF2-40B4-BE49-F238E27FC236}">
                      <a16:creationId xmlns:a16="http://schemas.microsoft.com/office/drawing/2014/main" id="{910CA167-5DA5-43AC-89EE-6DC5C242DF25}"/>
                    </a:ext>
                  </a:extLst>
                </p14:cNvPr>
                <p14:cNvContentPartPr/>
                <p14:nvPr/>
              </p14:nvContentPartPr>
              <p14:xfrm>
                <a:off x="9984213" y="2289667"/>
                <a:ext cx="323640" cy="166680"/>
              </p14:xfrm>
            </p:contentPart>
          </mc:Choice>
          <mc:Fallback xmlns="">
            <p:pic>
              <p:nvPicPr>
                <p:cNvPr id="39016" name="Freihand 39015">
                  <a:extLst>
                    <a:ext uri="{FF2B5EF4-FFF2-40B4-BE49-F238E27FC236}">
                      <a16:creationId xmlns:a16="http://schemas.microsoft.com/office/drawing/2014/main" id="{910CA167-5DA5-43AC-89EE-6DC5C242DF25}"/>
                    </a:ext>
                  </a:extLst>
                </p:cNvPr>
                <p:cNvPicPr/>
                <p:nvPr/>
              </p:nvPicPr>
              <p:blipFill>
                <a:blip r:embed="rId246"/>
                <a:stretch>
                  <a:fillRect/>
                </a:stretch>
              </p:blipFill>
              <p:spPr>
                <a:xfrm>
                  <a:off x="9979893" y="2285347"/>
                  <a:ext cx="332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017" name="Freihand 39016">
                  <a:extLst>
                    <a:ext uri="{FF2B5EF4-FFF2-40B4-BE49-F238E27FC236}">
                      <a16:creationId xmlns:a16="http://schemas.microsoft.com/office/drawing/2014/main" id="{815F9947-37AA-411A-B57D-4C5B079A4DB2}"/>
                    </a:ext>
                  </a:extLst>
                </p14:cNvPr>
                <p14:cNvContentPartPr/>
                <p14:nvPr/>
              </p14:nvContentPartPr>
              <p14:xfrm>
                <a:off x="10289133" y="2314867"/>
                <a:ext cx="360" cy="360"/>
              </p14:xfrm>
            </p:contentPart>
          </mc:Choice>
          <mc:Fallback xmlns="">
            <p:pic>
              <p:nvPicPr>
                <p:cNvPr id="39017" name="Freihand 39016">
                  <a:extLst>
                    <a:ext uri="{FF2B5EF4-FFF2-40B4-BE49-F238E27FC236}">
                      <a16:creationId xmlns:a16="http://schemas.microsoft.com/office/drawing/2014/main" id="{815F9947-37AA-411A-B57D-4C5B079A4DB2}"/>
                    </a:ext>
                  </a:extLst>
                </p:cNvPr>
                <p:cNvPicPr/>
                <p:nvPr/>
              </p:nvPicPr>
              <p:blipFill>
                <a:blip r:embed="rId224"/>
                <a:stretch>
                  <a:fillRect/>
                </a:stretch>
              </p:blipFill>
              <p:spPr>
                <a:xfrm>
                  <a:off x="10284813" y="2310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9018" name="Freihand 39017">
                  <a:extLst>
                    <a:ext uri="{FF2B5EF4-FFF2-40B4-BE49-F238E27FC236}">
                      <a16:creationId xmlns:a16="http://schemas.microsoft.com/office/drawing/2014/main" id="{40140A10-37FD-4D84-9892-B4F54FAC6738}"/>
                    </a:ext>
                  </a:extLst>
                </p14:cNvPr>
                <p14:cNvContentPartPr/>
                <p14:nvPr/>
              </p14:nvContentPartPr>
              <p14:xfrm>
                <a:off x="10362933" y="2319187"/>
                <a:ext cx="322920" cy="132840"/>
              </p14:xfrm>
            </p:contentPart>
          </mc:Choice>
          <mc:Fallback xmlns="">
            <p:pic>
              <p:nvPicPr>
                <p:cNvPr id="39018" name="Freihand 39017">
                  <a:extLst>
                    <a:ext uri="{FF2B5EF4-FFF2-40B4-BE49-F238E27FC236}">
                      <a16:creationId xmlns:a16="http://schemas.microsoft.com/office/drawing/2014/main" id="{40140A10-37FD-4D84-9892-B4F54FAC6738}"/>
                    </a:ext>
                  </a:extLst>
                </p:cNvPr>
                <p:cNvPicPr/>
                <p:nvPr/>
              </p:nvPicPr>
              <p:blipFill>
                <a:blip r:embed="rId249"/>
                <a:stretch>
                  <a:fillRect/>
                </a:stretch>
              </p:blipFill>
              <p:spPr>
                <a:xfrm>
                  <a:off x="10358613" y="2314867"/>
                  <a:ext cx="331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9019" name="Freihand 39018">
                  <a:extLst>
                    <a:ext uri="{FF2B5EF4-FFF2-40B4-BE49-F238E27FC236}">
                      <a16:creationId xmlns:a16="http://schemas.microsoft.com/office/drawing/2014/main" id="{460A07CE-D4C0-45FA-81A0-16734EFC5AF1}"/>
                    </a:ext>
                  </a:extLst>
                </p14:cNvPr>
                <p14:cNvContentPartPr/>
                <p14:nvPr/>
              </p14:nvContentPartPr>
              <p14:xfrm>
                <a:off x="10675053" y="2264467"/>
                <a:ext cx="360" cy="360"/>
              </p14:xfrm>
            </p:contentPart>
          </mc:Choice>
          <mc:Fallback xmlns="">
            <p:pic>
              <p:nvPicPr>
                <p:cNvPr id="39019" name="Freihand 39018">
                  <a:extLst>
                    <a:ext uri="{FF2B5EF4-FFF2-40B4-BE49-F238E27FC236}">
                      <a16:creationId xmlns:a16="http://schemas.microsoft.com/office/drawing/2014/main" id="{460A07CE-D4C0-45FA-81A0-16734EFC5AF1}"/>
                    </a:ext>
                  </a:extLst>
                </p:cNvPr>
                <p:cNvPicPr/>
                <p:nvPr/>
              </p:nvPicPr>
              <p:blipFill>
                <a:blip r:embed="rId224"/>
                <a:stretch>
                  <a:fillRect/>
                </a:stretch>
              </p:blipFill>
              <p:spPr>
                <a:xfrm>
                  <a:off x="10670733" y="2260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020" name="Freihand 39019">
                  <a:extLst>
                    <a:ext uri="{FF2B5EF4-FFF2-40B4-BE49-F238E27FC236}">
                      <a16:creationId xmlns:a16="http://schemas.microsoft.com/office/drawing/2014/main" id="{F0E9ED28-7727-4072-A23E-AAF7338B4803}"/>
                    </a:ext>
                  </a:extLst>
                </p14:cNvPr>
                <p14:cNvContentPartPr/>
                <p14:nvPr/>
              </p14:nvContentPartPr>
              <p14:xfrm>
                <a:off x="10752093" y="2201827"/>
                <a:ext cx="265320" cy="354960"/>
              </p14:xfrm>
            </p:contentPart>
          </mc:Choice>
          <mc:Fallback xmlns="">
            <p:pic>
              <p:nvPicPr>
                <p:cNvPr id="39020" name="Freihand 39019">
                  <a:extLst>
                    <a:ext uri="{FF2B5EF4-FFF2-40B4-BE49-F238E27FC236}">
                      <a16:creationId xmlns:a16="http://schemas.microsoft.com/office/drawing/2014/main" id="{F0E9ED28-7727-4072-A23E-AAF7338B4803}"/>
                    </a:ext>
                  </a:extLst>
                </p:cNvPr>
                <p:cNvPicPr/>
                <p:nvPr/>
              </p:nvPicPr>
              <p:blipFill>
                <a:blip r:embed="rId252"/>
                <a:stretch>
                  <a:fillRect/>
                </a:stretch>
              </p:blipFill>
              <p:spPr>
                <a:xfrm>
                  <a:off x="10747773" y="2197507"/>
                  <a:ext cx="27396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024" name="Freihand 39023">
                  <a:extLst>
                    <a:ext uri="{FF2B5EF4-FFF2-40B4-BE49-F238E27FC236}">
                      <a16:creationId xmlns:a16="http://schemas.microsoft.com/office/drawing/2014/main" id="{1613A269-94B7-4464-B27C-FDFAAB7CF1DF}"/>
                    </a:ext>
                  </a:extLst>
                </p14:cNvPr>
                <p14:cNvContentPartPr/>
                <p14:nvPr/>
              </p14:nvContentPartPr>
              <p14:xfrm>
                <a:off x="11041533" y="2188507"/>
                <a:ext cx="348840" cy="205560"/>
              </p14:xfrm>
            </p:contentPart>
          </mc:Choice>
          <mc:Fallback xmlns="">
            <p:pic>
              <p:nvPicPr>
                <p:cNvPr id="39024" name="Freihand 39023">
                  <a:extLst>
                    <a:ext uri="{FF2B5EF4-FFF2-40B4-BE49-F238E27FC236}">
                      <a16:creationId xmlns:a16="http://schemas.microsoft.com/office/drawing/2014/main" id="{1613A269-94B7-4464-B27C-FDFAAB7CF1DF}"/>
                    </a:ext>
                  </a:extLst>
                </p:cNvPr>
                <p:cNvPicPr/>
                <p:nvPr/>
              </p:nvPicPr>
              <p:blipFill>
                <a:blip r:embed="rId254"/>
                <a:stretch>
                  <a:fillRect/>
                </a:stretch>
              </p:blipFill>
              <p:spPr>
                <a:xfrm>
                  <a:off x="11037213" y="2184187"/>
                  <a:ext cx="3574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025" name="Freihand 39024">
                  <a:extLst>
                    <a:ext uri="{FF2B5EF4-FFF2-40B4-BE49-F238E27FC236}">
                      <a16:creationId xmlns:a16="http://schemas.microsoft.com/office/drawing/2014/main" id="{86F4F48E-E4C0-41DF-9C1C-C7AB4A755909}"/>
                    </a:ext>
                  </a:extLst>
                </p14:cNvPr>
                <p14:cNvContentPartPr/>
                <p14:nvPr/>
              </p14:nvContentPartPr>
              <p14:xfrm>
                <a:off x="10887453" y="2168347"/>
                <a:ext cx="122760" cy="12240"/>
              </p14:xfrm>
            </p:contentPart>
          </mc:Choice>
          <mc:Fallback xmlns="">
            <p:pic>
              <p:nvPicPr>
                <p:cNvPr id="39025" name="Freihand 39024">
                  <a:extLst>
                    <a:ext uri="{FF2B5EF4-FFF2-40B4-BE49-F238E27FC236}">
                      <a16:creationId xmlns:a16="http://schemas.microsoft.com/office/drawing/2014/main" id="{86F4F48E-E4C0-41DF-9C1C-C7AB4A755909}"/>
                    </a:ext>
                  </a:extLst>
                </p:cNvPr>
                <p:cNvPicPr/>
                <p:nvPr/>
              </p:nvPicPr>
              <p:blipFill>
                <a:blip r:embed="rId256"/>
                <a:stretch>
                  <a:fillRect/>
                </a:stretch>
              </p:blipFill>
              <p:spPr>
                <a:xfrm>
                  <a:off x="10883133" y="2164027"/>
                  <a:ext cx="1314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027" name="Freihand 39026">
                  <a:extLst>
                    <a:ext uri="{FF2B5EF4-FFF2-40B4-BE49-F238E27FC236}">
                      <a16:creationId xmlns:a16="http://schemas.microsoft.com/office/drawing/2014/main" id="{B446E5DD-9AEE-4F90-97F5-A6E833D3B66D}"/>
                    </a:ext>
                  </a:extLst>
                </p14:cNvPr>
                <p14:cNvContentPartPr/>
                <p14:nvPr/>
              </p14:nvContentPartPr>
              <p14:xfrm>
                <a:off x="11408013" y="2229187"/>
                <a:ext cx="150480" cy="178920"/>
              </p14:xfrm>
            </p:contentPart>
          </mc:Choice>
          <mc:Fallback xmlns="">
            <p:pic>
              <p:nvPicPr>
                <p:cNvPr id="39027" name="Freihand 39026">
                  <a:extLst>
                    <a:ext uri="{FF2B5EF4-FFF2-40B4-BE49-F238E27FC236}">
                      <a16:creationId xmlns:a16="http://schemas.microsoft.com/office/drawing/2014/main" id="{B446E5DD-9AEE-4F90-97F5-A6E833D3B66D}"/>
                    </a:ext>
                  </a:extLst>
                </p:cNvPr>
                <p:cNvPicPr/>
                <p:nvPr/>
              </p:nvPicPr>
              <p:blipFill>
                <a:blip r:embed="rId258"/>
                <a:stretch>
                  <a:fillRect/>
                </a:stretch>
              </p:blipFill>
              <p:spPr>
                <a:xfrm>
                  <a:off x="11403693" y="2224867"/>
                  <a:ext cx="159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028" name="Freihand 39027">
                  <a:extLst>
                    <a:ext uri="{FF2B5EF4-FFF2-40B4-BE49-F238E27FC236}">
                      <a16:creationId xmlns:a16="http://schemas.microsoft.com/office/drawing/2014/main" id="{F4F4240D-55EA-4439-9AFC-E177AD44481D}"/>
                    </a:ext>
                  </a:extLst>
                </p14:cNvPr>
                <p14:cNvContentPartPr/>
                <p14:nvPr/>
              </p14:nvContentPartPr>
              <p14:xfrm>
                <a:off x="11565333" y="2308027"/>
                <a:ext cx="203400" cy="93240"/>
              </p14:xfrm>
            </p:contentPart>
          </mc:Choice>
          <mc:Fallback xmlns="">
            <p:pic>
              <p:nvPicPr>
                <p:cNvPr id="39028" name="Freihand 39027">
                  <a:extLst>
                    <a:ext uri="{FF2B5EF4-FFF2-40B4-BE49-F238E27FC236}">
                      <a16:creationId xmlns:a16="http://schemas.microsoft.com/office/drawing/2014/main" id="{F4F4240D-55EA-4439-9AFC-E177AD44481D}"/>
                    </a:ext>
                  </a:extLst>
                </p:cNvPr>
                <p:cNvPicPr/>
                <p:nvPr/>
              </p:nvPicPr>
              <p:blipFill>
                <a:blip r:embed="rId260"/>
                <a:stretch>
                  <a:fillRect/>
                </a:stretch>
              </p:blipFill>
              <p:spPr>
                <a:xfrm>
                  <a:off x="11561013" y="2303707"/>
                  <a:ext cx="212040" cy="101880"/>
                </a:xfrm>
                <a:prstGeom prst="rect">
                  <a:avLst/>
                </a:prstGeom>
              </p:spPr>
            </p:pic>
          </mc:Fallback>
        </mc:AlternateContent>
      </p:grpSp>
      <p:grpSp>
        <p:nvGrpSpPr>
          <p:cNvPr id="39050" name="Gruppieren 39049">
            <a:extLst>
              <a:ext uri="{FF2B5EF4-FFF2-40B4-BE49-F238E27FC236}">
                <a16:creationId xmlns:a16="http://schemas.microsoft.com/office/drawing/2014/main" id="{609A4A85-1C9E-448C-B283-BEE7D9A37F38}"/>
              </a:ext>
            </a:extLst>
          </p:cNvPr>
          <p:cNvGrpSpPr/>
          <p:nvPr/>
        </p:nvGrpSpPr>
        <p:grpSpPr>
          <a:xfrm>
            <a:off x="7521093" y="2734627"/>
            <a:ext cx="1030320" cy="254520"/>
            <a:chOff x="7521093" y="2734627"/>
            <a:chExt cx="1030320" cy="254520"/>
          </a:xfrm>
        </p:grpSpPr>
        <mc:AlternateContent xmlns:mc="http://schemas.openxmlformats.org/markup-compatibility/2006" xmlns:p14="http://schemas.microsoft.com/office/powerpoint/2010/main">
          <mc:Choice Requires="p14">
            <p:contentPart p14:bwMode="auto" r:id="rId261">
              <p14:nvContentPartPr>
                <p14:cNvPr id="39030" name="Freihand 39029">
                  <a:extLst>
                    <a:ext uri="{FF2B5EF4-FFF2-40B4-BE49-F238E27FC236}">
                      <a16:creationId xmlns:a16="http://schemas.microsoft.com/office/drawing/2014/main" id="{553E5094-4BEA-4CDD-9875-49EA75DA8492}"/>
                    </a:ext>
                  </a:extLst>
                </p14:cNvPr>
                <p14:cNvContentPartPr/>
                <p14:nvPr/>
              </p14:nvContentPartPr>
              <p14:xfrm>
                <a:off x="7521093" y="2734627"/>
                <a:ext cx="165240" cy="254520"/>
              </p14:xfrm>
            </p:contentPart>
          </mc:Choice>
          <mc:Fallback xmlns="">
            <p:pic>
              <p:nvPicPr>
                <p:cNvPr id="39030" name="Freihand 39029">
                  <a:extLst>
                    <a:ext uri="{FF2B5EF4-FFF2-40B4-BE49-F238E27FC236}">
                      <a16:creationId xmlns:a16="http://schemas.microsoft.com/office/drawing/2014/main" id="{553E5094-4BEA-4CDD-9875-49EA75DA8492}"/>
                    </a:ext>
                  </a:extLst>
                </p:cNvPr>
                <p:cNvPicPr/>
                <p:nvPr/>
              </p:nvPicPr>
              <p:blipFill>
                <a:blip r:embed="rId262"/>
                <a:stretch>
                  <a:fillRect/>
                </a:stretch>
              </p:blipFill>
              <p:spPr>
                <a:xfrm>
                  <a:off x="7516773" y="2730307"/>
                  <a:ext cx="1738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9031" name="Freihand 39030">
                  <a:extLst>
                    <a:ext uri="{FF2B5EF4-FFF2-40B4-BE49-F238E27FC236}">
                      <a16:creationId xmlns:a16="http://schemas.microsoft.com/office/drawing/2014/main" id="{7ABC7C9C-AE63-480B-8193-28CFE6CB7EBF}"/>
                    </a:ext>
                  </a:extLst>
                </p14:cNvPr>
                <p14:cNvContentPartPr/>
                <p14:nvPr/>
              </p14:nvContentPartPr>
              <p14:xfrm>
                <a:off x="7734573" y="2776027"/>
                <a:ext cx="82080" cy="209160"/>
              </p14:xfrm>
            </p:contentPart>
          </mc:Choice>
          <mc:Fallback xmlns="">
            <p:pic>
              <p:nvPicPr>
                <p:cNvPr id="39031" name="Freihand 39030">
                  <a:extLst>
                    <a:ext uri="{FF2B5EF4-FFF2-40B4-BE49-F238E27FC236}">
                      <a16:creationId xmlns:a16="http://schemas.microsoft.com/office/drawing/2014/main" id="{7ABC7C9C-AE63-480B-8193-28CFE6CB7EBF}"/>
                    </a:ext>
                  </a:extLst>
                </p:cNvPr>
                <p:cNvPicPr/>
                <p:nvPr/>
              </p:nvPicPr>
              <p:blipFill>
                <a:blip r:embed="rId264"/>
                <a:stretch>
                  <a:fillRect/>
                </a:stretch>
              </p:blipFill>
              <p:spPr>
                <a:xfrm>
                  <a:off x="7730253" y="2771707"/>
                  <a:ext cx="90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032" name="Freihand 39031">
                  <a:extLst>
                    <a:ext uri="{FF2B5EF4-FFF2-40B4-BE49-F238E27FC236}">
                      <a16:creationId xmlns:a16="http://schemas.microsoft.com/office/drawing/2014/main" id="{A69A6D38-0070-463C-8814-77049DC1AD96}"/>
                    </a:ext>
                  </a:extLst>
                </p14:cNvPr>
                <p14:cNvContentPartPr/>
                <p14:nvPr/>
              </p14:nvContentPartPr>
              <p14:xfrm>
                <a:off x="7915653" y="2846947"/>
                <a:ext cx="495000" cy="135000"/>
              </p14:xfrm>
            </p:contentPart>
          </mc:Choice>
          <mc:Fallback xmlns="">
            <p:pic>
              <p:nvPicPr>
                <p:cNvPr id="39032" name="Freihand 39031">
                  <a:extLst>
                    <a:ext uri="{FF2B5EF4-FFF2-40B4-BE49-F238E27FC236}">
                      <a16:creationId xmlns:a16="http://schemas.microsoft.com/office/drawing/2014/main" id="{A69A6D38-0070-463C-8814-77049DC1AD96}"/>
                    </a:ext>
                  </a:extLst>
                </p:cNvPr>
                <p:cNvPicPr/>
                <p:nvPr/>
              </p:nvPicPr>
              <p:blipFill>
                <a:blip r:embed="rId266"/>
                <a:stretch>
                  <a:fillRect/>
                </a:stretch>
              </p:blipFill>
              <p:spPr>
                <a:xfrm>
                  <a:off x="7911333" y="2842627"/>
                  <a:ext cx="503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033" name="Freihand 39032">
                  <a:extLst>
                    <a:ext uri="{FF2B5EF4-FFF2-40B4-BE49-F238E27FC236}">
                      <a16:creationId xmlns:a16="http://schemas.microsoft.com/office/drawing/2014/main" id="{62B17AB5-FCAE-418C-93C6-CCAB3C7CF5E5}"/>
                    </a:ext>
                  </a:extLst>
                </p14:cNvPr>
                <p14:cNvContentPartPr/>
                <p14:nvPr/>
              </p14:nvContentPartPr>
              <p14:xfrm>
                <a:off x="8434053" y="2870707"/>
                <a:ext cx="117360" cy="72000"/>
              </p14:xfrm>
            </p:contentPart>
          </mc:Choice>
          <mc:Fallback xmlns="">
            <p:pic>
              <p:nvPicPr>
                <p:cNvPr id="39033" name="Freihand 39032">
                  <a:extLst>
                    <a:ext uri="{FF2B5EF4-FFF2-40B4-BE49-F238E27FC236}">
                      <a16:creationId xmlns:a16="http://schemas.microsoft.com/office/drawing/2014/main" id="{62B17AB5-FCAE-418C-93C6-CCAB3C7CF5E5}"/>
                    </a:ext>
                  </a:extLst>
                </p:cNvPr>
                <p:cNvPicPr/>
                <p:nvPr/>
              </p:nvPicPr>
              <p:blipFill>
                <a:blip r:embed="rId268"/>
                <a:stretch>
                  <a:fillRect/>
                </a:stretch>
              </p:blipFill>
              <p:spPr>
                <a:xfrm>
                  <a:off x="8429733" y="2866387"/>
                  <a:ext cx="126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034" name="Freihand 39033">
                  <a:extLst>
                    <a:ext uri="{FF2B5EF4-FFF2-40B4-BE49-F238E27FC236}">
                      <a16:creationId xmlns:a16="http://schemas.microsoft.com/office/drawing/2014/main" id="{BFC9AB7E-12ED-4A15-B2AC-FD6F305B851E}"/>
                    </a:ext>
                  </a:extLst>
                </p14:cNvPr>
                <p14:cNvContentPartPr/>
                <p14:nvPr/>
              </p14:nvContentPartPr>
              <p14:xfrm>
                <a:off x="8214813" y="2738587"/>
                <a:ext cx="130680" cy="3600"/>
              </p14:xfrm>
            </p:contentPart>
          </mc:Choice>
          <mc:Fallback xmlns="">
            <p:pic>
              <p:nvPicPr>
                <p:cNvPr id="39034" name="Freihand 39033">
                  <a:extLst>
                    <a:ext uri="{FF2B5EF4-FFF2-40B4-BE49-F238E27FC236}">
                      <a16:creationId xmlns:a16="http://schemas.microsoft.com/office/drawing/2014/main" id="{BFC9AB7E-12ED-4A15-B2AC-FD6F305B851E}"/>
                    </a:ext>
                  </a:extLst>
                </p:cNvPr>
                <p:cNvPicPr/>
                <p:nvPr/>
              </p:nvPicPr>
              <p:blipFill>
                <a:blip r:embed="rId270"/>
                <a:stretch>
                  <a:fillRect/>
                </a:stretch>
              </p:blipFill>
              <p:spPr>
                <a:xfrm>
                  <a:off x="8210493" y="2734267"/>
                  <a:ext cx="139320" cy="12240"/>
                </a:xfrm>
                <a:prstGeom prst="rect">
                  <a:avLst/>
                </a:prstGeom>
              </p:spPr>
            </p:pic>
          </mc:Fallback>
        </mc:AlternateContent>
      </p:grpSp>
      <p:grpSp>
        <p:nvGrpSpPr>
          <p:cNvPr id="39049" name="Gruppieren 39048">
            <a:extLst>
              <a:ext uri="{FF2B5EF4-FFF2-40B4-BE49-F238E27FC236}">
                <a16:creationId xmlns:a16="http://schemas.microsoft.com/office/drawing/2014/main" id="{A0A39F0C-87A3-4BF8-A822-5E053298E283}"/>
              </a:ext>
            </a:extLst>
          </p:cNvPr>
          <p:cNvGrpSpPr/>
          <p:nvPr/>
        </p:nvGrpSpPr>
        <p:grpSpPr>
          <a:xfrm>
            <a:off x="8901693" y="2762707"/>
            <a:ext cx="294840" cy="217440"/>
            <a:chOff x="8901693" y="2762707"/>
            <a:chExt cx="294840" cy="217440"/>
          </a:xfrm>
        </p:grpSpPr>
        <mc:AlternateContent xmlns:mc="http://schemas.openxmlformats.org/markup-compatibility/2006" xmlns:p14="http://schemas.microsoft.com/office/powerpoint/2010/main">
          <mc:Choice Requires="p14">
            <p:contentPart p14:bwMode="auto" r:id="rId271">
              <p14:nvContentPartPr>
                <p14:cNvPr id="39035" name="Freihand 39034">
                  <a:extLst>
                    <a:ext uri="{FF2B5EF4-FFF2-40B4-BE49-F238E27FC236}">
                      <a16:creationId xmlns:a16="http://schemas.microsoft.com/office/drawing/2014/main" id="{2FFC2991-C869-46A7-AE65-F9C65DEEFDD6}"/>
                    </a:ext>
                  </a:extLst>
                </p14:cNvPr>
                <p14:cNvContentPartPr/>
                <p14:nvPr/>
              </p14:nvContentPartPr>
              <p14:xfrm>
                <a:off x="8901693" y="2858107"/>
                <a:ext cx="15480" cy="91800"/>
              </p14:xfrm>
            </p:contentPart>
          </mc:Choice>
          <mc:Fallback xmlns="">
            <p:pic>
              <p:nvPicPr>
                <p:cNvPr id="39035" name="Freihand 39034">
                  <a:extLst>
                    <a:ext uri="{FF2B5EF4-FFF2-40B4-BE49-F238E27FC236}">
                      <a16:creationId xmlns:a16="http://schemas.microsoft.com/office/drawing/2014/main" id="{2FFC2991-C869-46A7-AE65-F9C65DEEFDD6}"/>
                    </a:ext>
                  </a:extLst>
                </p:cNvPr>
                <p:cNvPicPr/>
                <p:nvPr/>
              </p:nvPicPr>
              <p:blipFill>
                <a:blip r:embed="rId272"/>
                <a:stretch>
                  <a:fillRect/>
                </a:stretch>
              </p:blipFill>
              <p:spPr>
                <a:xfrm>
                  <a:off x="8897373" y="2853787"/>
                  <a:ext cx="24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036" name="Freihand 39035">
                  <a:extLst>
                    <a:ext uri="{FF2B5EF4-FFF2-40B4-BE49-F238E27FC236}">
                      <a16:creationId xmlns:a16="http://schemas.microsoft.com/office/drawing/2014/main" id="{D1FC6536-CE33-4677-B2EE-AE53433C5D40}"/>
                    </a:ext>
                  </a:extLst>
                </p14:cNvPr>
                <p14:cNvContentPartPr/>
                <p14:nvPr/>
              </p14:nvContentPartPr>
              <p14:xfrm>
                <a:off x="8909253" y="2782147"/>
                <a:ext cx="68040" cy="42120"/>
              </p14:xfrm>
            </p:contentPart>
          </mc:Choice>
          <mc:Fallback xmlns="">
            <p:pic>
              <p:nvPicPr>
                <p:cNvPr id="39036" name="Freihand 39035">
                  <a:extLst>
                    <a:ext uri="{FF2B5EF4-FFF2-40B4-BE49-F238E27FC236}">
                      <a16:creationId xmlns:a16="http://schemas.microsoft.com/office/drawing/2014/main" id="{D1FC6536-CE33-4677-B2EE-AE53433C5D40}"/>
                    </a:ext>
                  </a:extLst>
                </p:cNvPr>
                <p:cNvPicPr/>
                <p:nvPr/>
              </p:nvPicPr>
              <p:blipFill>
                <a:blip r:embed="rId274"/>
                <a:stretch>
                  <a:fillRect/>
                </a:stretch>
              </p:blipFill>
              <p:spPr>
                <a:xfrm>
                  <a:off x="8904933" y="2777827"/>
                  <a:ext cx="766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037" name="Freihand 39036">
                  <a:extLst>
                    <a:ext uri="{FF2B5EF4-FFF2-40B4-BE49-F238E27FC236}">
                      <a16:creationId xmlns:a16="http://schemas.microsoft.com/office/drawing/2014/main" id="{537A69C8-7E03-4066-8ED1-AC655B034A31}"/>
                    </a:ext>
                  </a:extLst>
                </p14:cNvPr>
                <p14:cNvContentPartPr/>
                <p14:nvPr/>
              </p14:nvContentPartPr>
              <p14:xfrm>
                <a:off x="8948493" y="2762707"/>
                <a:ext cx="206280" cy="217440"/>
              </p14:xfrm>
            </p:contentPart>
          </mc:Choice>
          <mc:Fallback xmlns="">
            <p:pic>
              <p:nvPicPr>
                <p:cNvPr id="39037" name="Freihand 39036">
                  <a:extLst>
                    <a:ext uri="{FF2B5EF4-FFF2-40B4-BE49-F238E27FC236}">
                      <a16:creationId xmlns:a16="http://schemas.microsoft.com/office/drawing/2014/main" id="{537A69C8-7E03-4066-8ED1-AC655B034A31}"/>
                    </a:ext>
                  </a:extLst>
                </p:cNvPr>
                <p:cNvPicPr/>
                <p:nvPr/>
              </p:nvPicPr>
              <p:blipFill>
                <a:blip r:embed="rId276"/>
                <a:stretch>
                  <a:fillRect/>
                </a:stretch>
              </p:blipFill>
              <p:spPr>
                <a:xfrm>
                  <a:off x="8944173" y="2758387"/>
                  <a:ext cx="21492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038" name="Freihand 39037">
                  <a:extLst>
                    <a:ext uri="{FF2B5EF4-FFF2-40B4-BE49-F238E27FC236}">
                      <a16:creationId xmlns:a16="http://schemas.microsoft.com/office/drawing/2014/main" id="{AA3AB4BE-B931-4155-8E99-B67E7155E6E4}"/>
                    </a:ext>
                  </a:extLst>
                </p14:cNvPr>
                <p14:cNvContentPartPr/>
                <p14:nvPr/>
              </p14:nvContentPartPr>
              <p14:xfrm>
                <a:off x="9039573" y="2847307"/>
                <a:ext cx="156960" cy="38880"/>
              </p14:xfrm>
            </p:contentPart>
          </mc:Choice>
          <mc:Fallback xmlns="">
            <p:pic>
              <p:nvPicPr>
                <p:cNvPr id="39038" name="Freihand 39037">
                  <a:extLst>
                    <a:ext uri="{FF2B5EF4-FFF2-40B4-BE49-F238E27FC236}">
                      <a16:creationId xmlns:a16="http://schemas.microsoft.com/office/drawing/2014/main" id="{AA3AB4BE-B931-4155-8E99-B67E7155E6E4}"/>
                    </a:ext>
                  </a:extLst>
                </p:cNvPr>
                <p:cNvPicPr/>
                <p:nvPr/>
              </p:nvPicPr>
              <p:blipFill>
                <a:blip r:embed="rId278"/>
                <a:stretch>
                  <a:fillRect/>
                </a:stretch>
              </p:blipFill>
              <p:spPr>
                <a:xfrm>
                  <a:off x="9035253" y="2842987"/>
                  <a:ext cx="165600" cy="47520"/>
                </a:xfrm>
                <a:prstGeom prst="rect">
                  <a:avLst/>
                </a:prstGeom>
              </p:spPr>
            </p:pic>
          </mc:Fallback>
        </mc:AlternateContent>
      </p:grpSp>
      <p:grpSp>
        <p:nvGrpSpPr>
          <p:cNvPr id="39048" name="Gruppieren 39047">
            <a:extLst>
              <a:ext uri="{FF2B5EF4-FFF2-40B4-BE49-F238E27FC236}">
                <a16:creationId xmlns:a16="http://schemas.microsoft.com/office/drawing/2014/main" id="{63ED2781-752B-4E45-B7DF-1DEFFC5603CB}"/>
              </a:ext>
            </a:extLst>
          </p:cNvPr>
          <p:cNvGrpSpPr/>
          <p:nvPr/>
        </p:nvGrpSpPr>
        <p:grpSpPr>
          <a:xfrm>
            <a:off x="9415053" y="2751907"/>
            <a:ext cx="605160" cy="413280"/>
            <a:chOff x="9415053" y="2751907"/>
            <a:chExt cx="605160" cy="413280"/>
          </a:xfrm>
        </p:grpSpPr>
        <mc:AlternateContent xmlns:mc="http://schemas.openxmlformats.org/markup-compatibility/2006" xmlns:p14="http://schemas.microsoft.com/office/powerpoint/2010/main">
          <mc:Choice Requires="p14">
            <p:contentPart p14:bwMode="auto" r:id="rId279">
              <p14:nvContentPartPr>
                <p14:cNvPr id="39039" name="Freihand 39038">
                  <a:extLst>
                    <a:ext uri="{FF2B5EF4-FFF2-40B4-BE49-F238E27FC236}">
                      <a16:creationId xmlns:a16="http://schemas.microsoft.com/office/drawing/2014/main" id="{068A8C0C-D6E5-4FB1-B7F2-C083C9368295}"/>
                    </a:ext>
                  </a:extLst>
                </p14:cNvPr>
                <p14:cNvContentPartPr/>
                <p14:nvPr/>
              </p14:nvContentPartPr>
              <p14:xfrm>
                <a:off x="9415053" y="2775307"/>
                <a:ext cx="380520" cy="389880"/>
              </p14:xfrm>
            </p:contentPart>
          </mc:Choice>
          <mc:Fallback xmlns="">
            <p:pic>
              <p:nvPicPr>
                <p:cNvPr id="39039" name="Freihand 39038">
                  <a:extLst>
                    <a:ext uri="{FF2B5EF4-FFF2-40B4-BE49-F238E27FC236}">
                      <a16:creationId xmlns:a16="http://schemas.microsoft.com/office/drawing/2014/main" id="{068A8C0C-D6E5-4FB1-B7F2-C083C9368295}"/>
                    </a:ext>
                  </a:extLst>
                </p:cNvPr>
                <p:cNvPicPr/>
                <p:nvPr/>
              </p:nvPicPr>
              <p:blipFill>
                <a:blip r:embed="rId280"/>
                <a:stretch>
                  <a:fillRect/>
                </a:stretch>
              </p:blipFill>
              <p:spPr>
                <a:xfrm>
                  <a:off x="9410733" y="2770987"/>
                  <a:ext cx="38916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39040" name="Freihand 39039">
                  <a:extLst>
                    <a:ext uri="{FF2B5EF4-FFF2-40B4-BE49-F238E27FC236}">
                      <a16:creationId xmlns:a16="http://schemas.microsoft.com/office/drawing/2014/main" id="{5AE006E0-C84B-48FC-A7D0-643A5FBAD31C}"/>
                    </a:ext>
                  </a:extLst>
                </p14:cNvPr>
                <p14:cNvContentPartPr/>
                <p14:nvPr/>
              </p14:nvContentPartPr>
              <p14:xfrm>
                <a:off x="9779733" y="2787187"/>
                <a:ext cx="26640" cy="15120"/>
              </p14:xfrm>
            </p:contentPart>
          </mc:Choice>
          <mc:Fallback xmlns="">
            <p:pic>
              <p:nvPicPr>
                <p:cNvPr id="39040" name="Freihand 39039">
                  <a:extLst>
                    <a:ext uri="{FF2B5EF4-FFF2-40B4-BE49-F238E27FC236}">
                      <a16:creationId xmlns:a16="http://schemas.microsoft.com/office/drawing/2014/main" id="{5AE006E0-C84B-48FC-A7D0-643A5FBAD31C}"/>
                    </a:ext>
                  </a:extLst>
                </p:cNvPr>
                <p:cNvPicPr/>
                <p:nvPr/>
              </p:nvPicPr>
              <p:blipFill>
                <a:blip r:embed="rId282"/>
                <a:stretch>
                  <a:fillRect/>
                </a:stretch>
              </p:blipFill>
              <p:spPr>
                <a:xfrm>
                  <a:off x="9775413" y="2782867"/>
                  <a:ext cx="35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041" name="Freihand 39040">
                  <a:extLst>
                    <a:ext uri="{FF2B5EF4-FFF2-40B4-BE49-F238E27FC236}">
                      <a16:creationId xmlns:a16="http://schemas.microsoft.com/office/drawing/2014/main" id="{5D7F635B-EFD0-441C-9E01-9D40AA445369}"/>
                    </a:ext>
                  </a:extLst>
                </p14:cNvPr>
                <p14:cNvContentPartPr/>
                <p14:nvPr/>
              </p14:nvContentPartPr>
              <p14:xfrm>
                <a:off x="9813213" y="2751907"/>
                <a:ext cx="207000" cy="180720"/>
              </p14:xfrm>
            </p:contentPart>
          </mc:Choice>
          <mc:Fallback xmlns="">
            <p:pic>
              <p:nvPicPr>
                <p:cNvPr id="39041" name="Freihand 39040">
                  <a:extLst>
                    <a:ext uri="{FF2B5EF4-FFF2-40B4-BE49-F238E27FC236}">
                      <a16:creationId xmlns:a16="http://schemas.microsoft.com/office/drawing/2014/main" id="{5D7F635B-EFD0-441C-9E01-9D40AA445369}"/>
                    </a:ext>
                  </a:extLst>
                </p:cNvPr>
                <p:cNvPicPr/>
                <p:nvPr/>
              </p:nvPicPr>
              <p:blipFill>
                <a:blip r:embed="rId284"/>
                <a:stretch>
                  <a:fillRect/>
                </a:stretch>
              </p:blipFill>
              <p:spPr>
                <a:xfrm>
                  <a:off x="9808893" y="2747587"/>
                  <a:ext cx="215640" cy="189360"/>
                </a:xfrm>
                <a:prstGeom prst="rect">
                  <a:avLst/>
                </a:prstGeom>
              </p:spPr>
            </p:pic>
          </mc:Fallback>
        </mc:AlternateContent>
      </p:grpSp>
      <p:grpSp>
        <p:nvGrpSpPr>
          <p:cNvPr id="39047" name="Gruppieren 39046">
            <a:extLst>
              <a:ext uri="{FF2B5EF4-FFF2-40B4-BE49-F238E27FC236}">
                <a16:creationId xmlns:a16="http://schemas.microsoft.com/office/drawing/2014/main" id="{153F6741-27FC-4BD4-A770-C414BD42E960}"/>
              </a:ext>
            </a:extLst>
          </p:cNvPr>
          <p:cNvGrpSpPr/>
          <p:nvPr/>
        </p:nvGrpSpPr>
        <p:grpSpPr>
          <a:xfrm>
            <a:off x="10250973" y="2705827"/>
            <a:ext cx="1451880" cy="193680"/>
            <a:chOff x="10250973" y="2705827"/>
            <a:chExt cx="1451880" cy="193680"/>
          </a:xfrm>
        </p:grpSpPr>
        <mc:AlternateContent xmlns:mc="http://schemas.openxmlformats.org/markup-compatibility/2006" xmlns:p14="http://schemas.microsoft.com/office/powerpoint/2010/main">
          <mc:Choice Requires="p14">
            <p:contentPart p14:bwMode="auto" r:id="rId285">
              <p14:nvContentPartPr>
                <p14:cNvPr id="39042" name="Freihand 39041">
                  <a:extLst>
                    <a:ext uri="{FF2B5EF4-FFF2-40B4-BE49-F238E27FC236}">
                      <a16:creationId xmlns:a16="http://schemas.microsoft.com/office/drawing/2014/main" id="{B5E543AA-EB91-46D2-9783-C515EA2B2EDD}"/>
                    </a:ext>
                  </a:extLst>
                </p14:cNvPr>
                <p14:cNvContentPartPr/>
                <p14:nvPr/>
              </p14:nvContentPartPr>
              <p14:xfrm>
                <a:off x="10250973" y="2738587"/>
                <a:ext cx="378720" cy="160920"/>
              </p14:xfrm>
            </p:contentPart>
          </mc:Choice>
          <mc:Fallback xmlns="">
            <p:pic>
              <p:nvPicPr>
                <p:cNvPr id="39042" name="Freihand 39041">
                  <a:extLst>
                    <a:ext uri="{FF2B5EF4-FFF2-40B4-BE49-F238E27FC236}">
                      <a16:creationId xmlns:a16="http://schemas.microsoft.com/office/drawing/2014/main" id="{B5E543AA-EB91-46D2-9783-C515EA2B2EDD}"/>
                    </a:ext>
                  </a:extLst>
                </p:cNvPr>
                <p:cNvPicPr/>
                <p:nvPr/>
              </p:nvPicPr>
              <p:blipFill>
                <a:blip r:embed="rId286"/>
                <a:stretch>
                  <a:fillRect/>
                </a:stretch>
              </p:blipFill>
              <p:spPr>
                <a:xfrm>
                  <a:off x="10246653" y="2734267"/>
                  <a:ext cx="3873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043" name="Freihand 39042">
                  <a:extLst>
                    <a:ext uri="{FF2B5EF4-FFF2-40B4-BE49-F238E27FC236}">
                      <a16:creationId xmlns:a16="http://schemas.microsoft.com/office/drawing/2014/main" id="{C10B2663-F1AC-4768-98B7-3E31887D00A0}"/>
                    </a:ext>
                  </a:extLst>
                </p14:cNvPr>
                <p14:cNvContentPartPr/>
                <p14:nvPr/>
              </p14:nvContentPartPr>
              <p14:xfrm>
                <a:off x="10797453" y="2705827"/>
                <a:ext cx="149400" cy="181800"/>
              </p14:xfrm>
            </p:contentPart>
          </mc:Choice>
          <mc:Fallback xmlns="">
            <p:pic>
              <p:nvPicPr>
                <p:cNvPr id="39043" name="Freihand 39042">
                  <a:extLst>
                    <a:ext uri="{FF2B5EF4-FFF2-40B4-BE49-F238E27FC236}">
                      <a16:creationId xmlns:a16="http://schemas.microsoft.com/office/drawing/2014/main" id="{C10B2663-F1AC-4768-98B7-3E31887D00A0}"/>
                    </a:ext>
                  </a:extLst>
                </p:cNvPr>
                <p:cNvPicPr/>
                <p:nvPr/>
              </p:nvPicPr>
              <p:blipFill>
                <a:blip r:embed="rId288"/>
                <a:stretch>
                  <a:fillRect/>
                </a:stretch>
              </p:blipFill>
              <p:spPr>
                <a:xfrm>
                  <a:off x="10793133" y="2701507"/>
                  <a:ext cx="158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044" name="Freihand 39043">
                  <a:extLst>
                    <a:ext uri="{FF2B5EF4-FFF2-40B4-BE49-F238E27FC236}">
                      <a16:creationId xmlns:a16="http://schemas.microsoft.com/office/drawing/2014/main" id="{258775B1-FCCC-40B5-80CD-F53392BB0D3D}"/>
                    </a:ext>
                  </a:extLst>
                </p14:cNvPr>
                <p14:cNvContentPartPr/>
                <p14:nvPr/>
              </p14:nvContentPartPr>
              <p14:xfrm>
                <a:off x="10931733" y="2782507"/>
                <a:ext cx="399240" cy="98280"/>
              </p14:xfrm>
            </p:contentPart>
          </mc:Choice>
          <mc:Fallback xmlns="">
            <p:pic>
              <p:nvPicPr>
                <p:cNvPr id="39044" name="Freihand 39043">
                  <a:extLst>
                    <a:ext uri="{FF2B5EF4-FFF2-40B4-BE49-F238E27FC236}">
                      <a16:creationId xmlns:a16="http://schemas.microsoft.com/office/drawing/2014/main" id="{258775B1-FCCC-40B5-80CD-F53392BB0D3D}"/>
                    </a:ext>
                  </a:extLst>
                </p:cNvPr>
                <p:cNvPicPr/>
                <p:nvPr/>
              </p:nvPicPr>
              <p:blipFill>
                <a:blip r:embed="rId290"/>
                <a:stretch>
                  <a:fillRect/>
                </a:stretch>
              </p:blipFill>
              <p:spPr>
                <a:xfrm>
                  <a:off x="10927413" y="2778187"/>
                  <a:ext cx="40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045" name="Freihand 39044">
                  <a:extLst>
                    <a:ext uri="{FF2B5EF4-FFF2-40B4-BE49-F238E27FC236}">
                      <a16:creationId xmlns:a16="http://schemas.microsoft.com/office/drawing/2014/main" id="{B66C0399-6CC0-4305-B739-1016B8BE8654}"/>
                    </a:ext>
                  </a:extLst>
                </p14:cNvPr>
                <p14:cNvContentPartPr/>
                <p14:nvPr/>
              </p14:nvContentPartPr>
              <p14:xfrm>
                <a:off x="11346813" y="2785027"/>
                <a:ext cx="195840" cy="86040"/>
              </p14:xfrm>
            </p:contentPart>
          </mc:Choice>
          <mc:Fallback xmlns="">
            <p:pic>
              <p:nvPicPr>
                <p:cNvPr id="39045" name="Freihand 39044">
                  <a:extLst>
                    <a:ext uri="{FF2B5EF4-FFF2-40B4-BE49-F238E27FC236}">
                      <a16:creationId xmlns:a16="http://schemas.microsoft.com/office/drawing/2014/main" id="{B66C0399-6CC0-4305-B739-1016B8BE8654}"/>
                    </a:ext>
                  </a:extLst>
                </p:cNvPr>
                <p:cNvPicPr/>
                <p:nvPr/>
              </p:nvPicPr>
              <p:blipFill>
                <a:blip r:embed="rId292"/>
                <a:stretch>
                  <a:fillRect/>
                </a:stretch>
              </p:blipFill>
              <p:spPr>
                <a:xfrm>
                  <a:off x="11342493" y="2780707"/>
                  <a:ext cx="2044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046" name="Freihand 39045">
                  <a:extLst>
                    <a:ext uri="{FF2B5EF4-FFF2-40B4-BE49-F238E27FC236}">
                      <a16:creationId xmlns:a16="http://schemas.microsoft.com/office/drawing/2014/main" id="{8B6D4258-B3F3-4DBB-ABA0-12999B24CC74}"/>
                    </a:ext>
                  </a:extLst>
                </p14:cNvPr>
                <p14:cNvContentPartPr/>
                <p14:nvPr/>
              </p14:nvContentPartPr>
              <p14:xfrm>
                <a:off x="11584773" y="2748307"/>
                <a:ext cx="118080" cy="114840"/>
              </p14:xfrm>
            </p:contentPart>
          </mc:Choice>
          <mc:Fallback xmlns="">
            <p:pic>
              <p:nvPicPr>
                <p:cNvPr id="39046" name="Freihand 39045">
                  <a:extLst>
                    <a:ext uri="{FF2B5EF4-FFF2-40B4-BE49-F238E27FC236}">
                      <a16:creationId xmlns:a16="http://schemas.microsoft.com/office/drawing/2014/main" id="{8B6D4258-B3F3-4DBB-ABA0-12999B24CC74}"/>
                    </a:ext>
                  </a:extLst>
                </p:cNvPr>
                <p:cNvPicPr/>
                <p:nvPr/>
              </p:nvPicPr>
              <p:blipFill>
                <a:blip r:embed="rId294"/>
                <a:stretch>
                  <a:fillRect/>
                </a:stretch>
              </p:blipFill>
              <p:spPr>
                <a:xfrm>
                  <a:off x="11580453" y="2743987"/>
                  <a:ext cx="12672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5">
            <p14:nvContentPartPr>
              <p14:cNvPr id="39051" name="Freihand 39050">
                <a:extLst>
                  <a:ext uri="{FF2B5EF4-FFF2-40B4-BE49-F238E27FC236}">
                    <a16:creationId xmlns:a16="http://schemas.microsoft.com/office/drawing/2014/main" id="{D6796EB1-A580-4D0C-844E-3F16E0D1F311}"/>
                  </a:ext>
                </a:extLst>
              </p14:cNvPr>
              <p14:cNvContentPartPr/>
              <p14:nvPr/>
            </p14:nvContentPartPr>
            <p14:xfrm>
              <a:off x="7510293" y="3156187"/>
              <a:ext cx="360360" cy="168480"/>
            </p14:xfrm>
          </p:contentPart>
        </mc:Choice>
        <mc:Fallback xmlns="">
          <p:pic>
            <p:nvPicPr>
              <p:cNvPr id="39051" name="Freihand 39050">
                <a:extLst>
                  <a:ext uri="{FF2B5EF4-FFF2-40B4-BE49-F238E27FC236}">
                    <a16:creationId xmlns:a16="http://schemas.microsoft.com/office/drawing/2014/main" id="{D6796EB1-A580-4D0C-844E-3F16E0D1F311}"/>
                  </a:ext>
                </a:extLst>
              </p:cNvPr>
              <p:cNvPicPr/>
              <p:nvPr/>
            </p:nvPicPr>
            <p:blipFill>
              <a:blip r:embed="rId296"/>
              <a:stretch>
                <a:fillRect/>
              </a:stretch>
            </p:blipFill>
            <p:spPr>
              <a:xfrm>
                <a:off x="7505973" y="3151867"/>
                <a:ext cx="369000" cy="177120"/>
              </a:xfrm>
              <a:prstGeom prst="rect">
                <a:avLst/>
              </a:prstGeom>
            </p:spPr>
          </p:pic>
        </mc:Fallback>
      </mc:AlternateContent>
      <p:grpSp>
        <p:nvGrpSpPr>
          <p:cNvPr id="39069" name="Gruppieren 39068">
            <a:extLst>
              <a:ext uri="{FF2B5EF4-FFF2-40B4-BE49-F238E27FC236}">
                <a16:creationId xmlns:a16="http://schemas.microsoft.com/office/drawing/2014/main" id="{D9B77D7C-8FD8-446A-A48B-C1DD2B3E24A5}"/>
              </a:ext>
            </a:extLst>
          </p:cNvPr>
          <p:cNvGrpSpPr/>
          <p:nvPr/>
        </p:nvGrpSpPr>
        <p:grpSpPr>
          <a:xfrm>
            <a:off x="8156493" y="3118387"/>
            <a:ext cx="1832400" cy="334800"/>
            <a:chOff x="8156493" y="3118387"/>
            <a:chExt cx="1832400" cy="334800"/>
          </a:xfrm>
        </p:grpSpPr>
        <mc:AlternateContent xmlns:mc="http://schemas.openxmlformats.org/markup-compatibility/2006" xmlns:p14="http://schemas.microsoft.com/office/powerpoint/2010/main">
          <mc:Choice Requires="p14">
            <p:contentPart p14:bwMode="auto" r:id="rId297">
              <p14:nvContentPartPr>
                <p14:cNvPr id="39052" name="Freihand 39051">
                  <a:extLst>
                    <a:ext uri="{FF2B5EF4-FFF2-40B4-BE49-F238E27FC236}">
                      <a16:creationId xmlns:a16="http://schemas.microsoft.com/office/drawing/2014/main" id="{357F4527-64A3-4DEB-B5EC-2AC02BDC53F1}"/>
                    </a:ext>
                  </a:extLst>
                </p14:cNvPr>
                <p14:cNvContentPartPr/>
                <p14:nvPr/>
              </p14:nvContentPartPr>
              <p14:xfrm>
                <a:off x="8156493" y="3175267"/>
                <a:ext cx="121320" cy="169200"/>
              </p14:xfrm>
            </p:contentPart>
          </mc:Choice>
          <mc:Fallback xmlns="">
            <p:pic>
              <p:nvPicPr>
                <p:cNvPr id="39052" name="Freihand 39051">
                  <a:extLst>
                    <a:ext uri="{FF2B5EF4-FFF2-40B4-BE49-F238E27FC236}">
                      <a16:creationId xmlns:a16="http://schemas.microsoft.com/office/drawing/2014/main" id="{357F4527-64A3-4DEB-B5EC-2AC02BDC53F1}"/>
                    </a:ext>
                  </a:extLst>
                </p:cNvPr>
                <p:cNvPicPr/>
                <p:nvPr/>
              </p:nvPicPr>
              <p:blipFill>
                <a:blip r:embed="rId298"/>
                <a:stretch>
                  <a:fillRect/>
                </a:stretch>
              </p:blipFill>
              <p:spPr>
                <a:xfrm>
                  <a:off x="8152173" y="3170947"/>
                  <a:ext cx="129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9053" name="Freihand 39052">
                  <a:extLst>
                    <a:ext uri="{FF2B5EF4-FFF2-40B4-BE49-F238E27FC236}">
                      <a16:creationId xmlns:a16="http://schemas.microsoft.com/office/drawing/2014/main" id="{19FBB8C0-D5AA-45B2-9D8D-8E1ABCE60D4A}"/>
                    </a:ext>
                  </a:extLst>
                </p14:cNvPr>
                <p14:cNvContentPartPr/>
                <p14:nvPr/>
              </p14:nvContentPartPr>
              <p14:xfrm>
                <a:off x="8314893" y="3212347"/>
                <a:ext cx="181800" cy="131760"/>
              </p14:xfrm>
            </p:contentPart>
          </mc:Choice>
          <mc:Fallback xmlns="">
            <p:pic>
              <p:nvPicPr>
                <p:cNvPr id="39053" name="Freihand 39052">
                  <a:extLst>
                    <a:ext uri="{FF2B5EF4-FFF2-40B4-BE49-F238E27FC236}">
                      <a16:creationId xmlns:a16="http://schemas.microsoft.com/office/drawing/2014/main" id="{19FBB8C0-D5AA-45B2-9D8D-8E1ABCE60D4A}"/>
                    </a:ext>
                  </a:extLst>
                </p:cNvPr>
                <p:cNvPicPr/>
                <p:nvPr/>
              </p:nvPicPr>
              <p:blipFill>
                <a:blip r:embed="rId300"/>
                <a:stretch>
                  <a:fillRect/>
                </a:stretch>
              </p:blipFill>
              <p:spPr>
                <a:xfrm>
                  <a:off x="8310573" y="3208027"/>
                  <a:ext cx="190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054" name="Freihand 39053">
                  <a:extLst>
                    <a:ext uri="{FF2B5EF4-FFF2-40B4-BE49-F238E27FC236}">
                      <a16:creationId xmlns:a16="http://schemas.microsoft.com/office/drawing/2014/main" id="{F1BCD9BC-DF78-4DC6-98F5-423361C98E31}"/>
                    </a:ext>
                  </a:extLst>
                </p14:cNvPr>
                <p14:cNvContentPartPr/>
                <p14:nvPr/>
              </p14:nvContentPartPr>
              <p14:xfrm>
                <a:off x="8526573" y="3260587"/>
                <a:ext cx="255240" cy="87120"/>
              </p14:xfrm>
            </p:contentPart>
          </mc:Choice>
          <mc:Fallback xmlns="">
            <p:pic>
              <p:nvPicPr>
                <p:cNvPr id="39054" name="Freihand 39053">
                  <a:extLst>
                    <a:ext uri="{FF2B5EF4-FFF2-40B4-BE49-F238E27FC236}">
                      <a16:creationId xmlns:a16="http://schemas.microsoft.com/office/drawing/2014/main" id="{F1BCD9BC-DF78-4DC6-98F5-423361C98E31}"/>
                    </a:ext>
                  </a:extLst>
                </p:cNvPr>
                <p:cNvPicPr/>
                <p:nvPr/>
              </p:nvPicPr>
              <p:blipFill>
                <a:blip r:embed="rId302"/>
                <a:stretch>
                  <a:fillRect/>
                </a:stretch>
              </p:blipFill>
              <p:spPr>
                <a:xfrm>
                  <a:off x="8522253" y="3256267"/>
                  <a:ext cx="263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9055" name="Freihand 39054">
                  <a:extLst>
                    <a:ext uri="{FF2B5EF4-FFF2-40B4-BE49-F238E27FC236}">
                      <a16:creationId xmlns:a16="http://schemas.microsoft.com/office/drawing/2014/main" id="{538E30AE-893D-4AD6-89C3-6FB58C93313E}"/>
                    </a:ext>
                  </a:extLst>
                </p14:cNvPr>
                <p14:cNvContentPartPr/>
                <p14:nvPr/>
              </p14:nvContentPartPr>
              <p14:xfrm>
                <a:off x="8816373" y="3258427"/>
                <a:ext cx="101160" cy="138600"/>
              </p14:xfrm>
            </p:contentPart>
          </mc:Choice>
          <mc:Fallback xmlns="">
            <p:pic>
              <p:nvPicPr>
                <p:cNvPr id="39055" name="Freihand 39054">
                  <a:extLst>
                    <a:ext uri="{FF2B5EF4-FFF2-40B4-BE49-F238E27FC236}">
                      <a16:creationId xmlns:a16="http://schemas.microsoft.com/office/drawing/2014/main" id="{538E30AE-893D-4AD6-89C3-6FB58C93313E}"/>
                    </a:ext>
                  </a:extLst>
                </p:cNvPr>
                <p:cNvPicPr/>
                <p:nvPr/>
              </p:nvPicPr>
              <p:blipFill>
                <a:blip r:embed="rId304"/>
                <a:stretch>
                  <a:fillRect/>
                </a:stretch>
              </p:blipFill>
              <p:spPr>
                <a:xfrm>
                  <a:off x="8812053" y="3254107"/>
                  <a:ext cx="109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9056" name="Freihand 39055">
                  <a:extLst>
                    <a:ext uri="{FF2B5EF4-FFF2-40B4-BE49-F238E27FC236}">
                      <a16:creationId xmlns:a16="http://schemas.microsoft.com/office/drawing/2014/main" id="{0DEAC228-B400-40B0-9322-91444EA29096}"/>
                    </a:ext>
                  </a:extLst>
                </p14:cNvPr>
                <p14:cNvContentPartPr/>
                <p14:nvPr/>
              </p14:nvContentPartPr>
              <p14:xfrm>
                <a:off x="8934093" y="3159067"/>
                <a:ext cx="195480" cy="294120"/>
              </p14:xfrm>
            </p:contentPart>
          </mc:Choice>
          <mc:Fallback xmlns="">
            <p:pic>
              <p:nvPicPr>
                <p:cNvPr id="39056" name="Freihand 39055">
                  <a:extLst>
                    <a:ext uri="{FF2B5EF4-FFF2-40B4-BE49-F238E27FC236}">
                      <a16:creationId xmlns:a16="http://schemas.microsoft.com/office/drawing/2014/main" id="{0DEAC228-B400-40B0-9322-91444EA29096}"/>
                    </a:ext>
                  </a:extLst>
                </p:cNvPr>
                <p:cNvPicPr/>
                <p:nvPr/>
              </p:nvPicPr>
              <p:blipFill>
                <a:blip r:embed="rId306"/>
                <a:stretch>
                  <a:fillRect/>
                </a:stretch>
              </p:blipFill>
              <p:spPr>
                <a:xfrm>
                  <a:off x="8929773" y="3154747"/>
                  <a:ext cx="2041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9057" name="Freihand 39056">
                  <a:extLst>
                    <a:ext uri="{FF2B5EF4-FFF2-40B4-BE49-F238E27FC236}">
                      <a16:creationId xmlns:a16="http://schemas.microsoft.com/office/drawing/2014/main" id="{BD6215ED-8905-4C8F-8693-CA7C966188BE}"/>
                    </a:ext>
                  </a:extLst>
                </p14:cNvPr>
                <p14:cNvContentPartPr/>
                <p14:nvPr/>
              </p14:nvContentPartPr>
              <p14:xfrm>
                <a:off x="9168093" y="3118387"/>
                <a:ext cx="96840" cy="200880"/>
              </p14:xfrm>
            </p:contentPart>
          </mc:Choice>
          <mc:Fallback xmlns="">
            <p:pic>
              <p:nvPicPr>
                <p:cNvPr id="39057" name="Freihand 39056">
                  <a:extLst>
                    <a:ext uri="{FF2B5EF4-FFF2-40B4-BE49-F238E27FC236}">
                      <a16:creationId xmlns:a16="http://schemas.microsoft.com/office/drawing/2014/main" id="{BD6215ED-8905-4C8F-8693-CA7C966188BE}"/>
                    </a:ext>
                  </a:extLst>
                </p:cNvPr>
                <p:cNvPicPr/>
                <p:nvPr/>
              </p:nvPicPr>
              <p:blipFill>
                <a:blip r:embed="rId308"/>
                <a:stretch>
                  <a:fillRect/>
                </a:stretch>
              </p:blipFill>
              <p:spPr>
                <a:xfrm>
                  <a:off x="9163773" y="3114067"/>
                  <a:ext cx="1054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9058" name="Freihand 39057">
                  <a:extLst>
                    <a:ext uri="{FF2B5EF4-FFF2-40B4-BE49-F238E27FC236}">
                      <a16:creationId xmlns:a16="http://schemas.microsoft.com/office/drawing/2014/main" id="{1E37DFFB-B304-4F02-8DDF-15B51144F3AF}"/>
                    </a:ext>
                  </a:extLst>
                </p14:cNvPr>
                <p14:cNvContentPartPr/>
                <p14:nvPr/>
              </p14:nvContentPartPr>
              <p14:xfrm>
                <a:off x="9288333" y="3228187"/>
                <a:ext cx="276840" cy="125640"/>
              </p14:xfrm>
            </p:contentPart>
          </mc:Choice>
          <mc:Fallback xmlns="">
            <p:pic>
              <p:nvPicPr>
                <p:cNvPr id="39058" name="Freihand 39057">
                  <a:extLst>
                    <a:ext uri="{FF2B5EF4-FFF2-40B4-BE49-F238E27FC236}">
                      <a16:creationId xmlns:a16="http://schemas.microsoft.com/office/drawing/2014/main" id="{1E37DFFB-B304-4F02-8DDF-15B51144F3AF}"/>
                    </a:ext>
                  </a:extLst>
                </p:cNvPr>
                <p:cNvPicPr/>
                <p:nvPr/>
              </p:nvPicPr>
              <p:blipFill>
                <a:blip r:embed="rId310"/>
                <a:stretch>
                  <a:fillRect/>
                </a:stretch>
              </p:blipFill>
              <p:spPr>
                <a:xfrm>
                  <a:off x="9284013" y="3223867"/>
                  <a:ext cx="285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9059" name="Freihand 39058">
                  <a:extLst>
                    <a:ext uri="{FF2B5EF4-FFF2-40B4-BE49-F238E27FC236}">
                      <a16:creationId xmlns:a16="http://schemas.microsoft.com/office/drawing/2014/main" id="{B3AD30BC-E8CA-4BDE-B648-563BBEAB2A65}"/>
                    </a:ext>
                  </a:extLst>
                </p14:cNvPr>
                <p14:cNvContentPartPr/>
                <p14:nvPr/>
              </p14:nvContentPartPr>
              <p14:xfrm>
                <a:off x="9069093" y="3130627"/>
                <a:ext cx="89280" cy="12240"/>
              </p14:xfrm>
            </p:contentPart>
          </mc:Choice>
          <mc:Fallback xmlns="">
            <p:pic>
              <p:nvPicPr>
                <p:cNvPr id="39059" name="Freihand 39058">
                  <a:extLst>
                    <a:ext uri="{FF2B5EF4-FFF2-40B4-BE49-F238E27FC236}">
                      <a16:creationId xmlns:a16="http://schemas.microsoft.com/office/drawing/2014/main" id="{B3AD30BC-E8CA-4BDE-B648-563BBEAB2A65}"/>
                    </a:ext>
                  </a:extLst>
                </p:cNvPr>
                <p:cNvPicPr/>
                <p:nvPr/>
              </p:nvPicPr>
              <p:blipFill>
                <a:blip r:embed="rId312"/>
                <a:stretch>
                  <a:fillRect/>
                </a:stretch>
              </p:blipFill>
              <p:spPr>
                <a:xfrm>
                  <a:off x="9064773" y="3126307"/>
                  <a:ext cx="97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9060" name="Freihand 39059">
                  <a:extLst>
                    <a:ext uri="{FF2B5EF4-FFF2-40B4-BE49-F238E27FC236}">
                      <a16:creationId xmlns:a16="http://schemas.microsoft.com/office/drawing/2014/main" id="{0DF4B99C-C0F0-4809-B64A-52BA6CE8305F}"/>
                    </a:ext>
                  </a:extLst>
                </p14:cNvPr>
                <p14:cNvContentPartPr/>
                <p14:nvPr/>
              </p14:nvContentPartPr>
              <p14:xfrm>
                <a:off x="9642573" y="3160147"/>
                <a:ext cx="150120" cy="147240"/>
              </p14:xfrm>
            </p:contentPart>
          </mc:Choice>
          <mc:Fallback xmlns="">
            <p:pic>
              <p:nvPicPr>
                <p:cNvPr id="39060" name="Freihand 39059">
                  <a:extLst>
                    <a:ext uri="{FF2B5EF4-FFF2-40B4-BE49-F238E27FC236}">
                      <a16:creationId xmlns:a16="http://schemas.microsoft.com/office/drawing/2014/main" id="{0DF4B99C-C0F0-4809-B64A-52BA6CE8305F}"/>
                    </a:ext>
                  </a:extLst>
                </p:cNvPr>
                <p:cNvPicPr/>
                <p:nvPr/>
              </p:nvPicPr>
              <p:blipFill>
                <a:blip r:embed="rId314"/>
                <a:stretch>
                  <a:fillRect/>
                </a:stretch>
              </p:blipFill>
              <p:spPr>
                <a:xfrm>
                  <a:off x="9638253" y="3155827"/>
                  <a:ext cx="158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9061" name="Freihand 39060">
                  <a:extLst>
                    <a:ext uri="{FF2B5EF4-FFF2-40B4-BE49-F238E27FC236}">
                      <a16:creationId xmlns:a16="http://schemas.microsoft.com/office/drawing/2014/main" id="{EF4AAA50-EEF1-4228-8D01-D5EAEA6BE705}"/>
                    </a:ext>
                  </a:extLst>
                </p14:cNvPr>
                <p14:cNvContentPartPr/>
                <p14:nvPr/>
              </p14:nvContentPartPr>
              <p14:xfrm>
                <a:off x="9786213" y="3223507"/>
                <a:ext cx="202680" cy="82080"/>
              </p14:xfrm>
            </p:contentPart>
          </mc:Choice>
          <mc:Fallback xmlns="">
            <p:pic>
              <p:nvPicPr>
                <p:cNvPr id="39061" name="Freihand 39060">
                  <a:extLst>
                    <a:ext uri="{FF2B5EF4-FFF2-40B4-BE49-F238E27FC236}">
                      <a16:creationId xmlns:a16="http://schemas.microsoft.com/office/drawing/2014/main" id="{EF4AAA50-EEF1-4228-8D01-D5EAEA6BE705}"/>
                    </a:ext>
                  </a:extLst>
                </p:cNvPr>
                <p:cNvPicPr/>
                <p:nvPr/>
              </p:nvPicPr>
              <p:blipFill>
                <a:blip r:embed="rId316"/>
                <a:stretch>
                  <a:fillRect/>
                </a:stretch>
              </p:blipFill>
              <p:spPr>
                <a:xfrm>
                  <a:off x="9781893" y="3219187"/>
                  <a:ext cx="211320" cy="90720"/>
                </a:xfrm>
                <a:prstGeom prst="rect">
                  <a:avLst/>
                </a:prstGeom>
              </p:spPr>
            </p:pic>
          </mc:Fallback>
        </mc:AlternateContent>
      </p:grpSp>
      <p:grpSp>
        <p:nvGrpSpPr>
          <p:cNvPr id="39068" name="Gruppieren 39067">
            <a:extLst>
              <a:ext uri="{FF2B5EF4-FFF2-40B4-BE49-F238E27FC236}">
                <a16:creationId xmlns:a16="http://schemas.microsoft.com/office/drawing/2014/main" id="{546F5ACC-2AEB-4FD0-86F8-41554D34F782}"/>
              </a:ext>
            </a:extLst>
          </p:cNvPr>
          <p:cNvGrpSpPr/>
          <p:nvPr/>
        </p:nvGrpSpPr>
        <p:grpSpPr>
          <a:xfrm>
            <a:off x="10199133" y="3100387"/>
            <a:ext cx="802800" cy="190800"/>
            <a:chOff x="10199133" y="3100387"/>
            <a:chExt cx="802800" cy="190800"/>
          </a:xfrm>
        </p:grpSpPr>
        <mc:AlternateContent xmlns:mc="http://schemas.openxmlformats.org/markup-compatibility/2006" xmlns:p14="http://schemas.microsoft.com/office/powerpoint/2010/main">
          <mc:Choice Requires="p14">
            <p:contentPart p14:bwMode="auto" r:id="rId317">
              <p14:nvContentPartPr>
                <p14:cNvPr id="39062" name="Freihand 39061">
                  <a:extLst>
                    <a:ext uri="{FF2B5EF4-FFF2-40B4-BE49-F238E27FC236}">
                      <a16:creationId xmlns:a16="http://schemas.microsoft.com/office/drawing/2014/main" id="{E3953EF9-A636-41AA-AD14-743C8C22012A}"/>
                    </a:ext>
                  </a:extLst>
                </p14:cNvPr>
                <p14:cNvContentPartPr/>
                <p14:nvPr/>
              </p14:nvContentPartPr>
              <p14:xfrm>
                <a:off x="10199133" y="3113347"/>
                <a:ext cx="116280" cy="171720"/>
              </p14:xfrm>
            </p:contentPart>
          </mc:Choice>
          <mc:Fallback xmlns="">
            <p:pic>
              <p:nvPicPr>
                <p:cNvPr id="39062" name="Freihand 39061">
                  <a:extLst>
                    <a:ext uri="{FF2B5EF4-FFF2-40B4-BE49-F238E27FC236}">
                      <a16:creationId xmlns:a16="http://schemas.microsoft.com/office/drawing/2014/main" id="{E3953EF9-A636-41AA-AD14-743C8C22012A}"/>
                    </a:ext>
                  </a:extLst>
                </p:cNvPr>
                <p:cNvPicPr/>
                <p:nvPr/>
              </p:nvPicPr>
              <p:blipFill>
                <a:blip r:embed="rId318"/>
                <a:stretch>
                  <a:fillRect/>
                </a:stretch>
              </p:blipFill>
              <p:spPr>
                <a:xfrm>
                  <a:off x="10194813" y="3109027"/>
                  <a:ext cx="1249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9063" name="Freihand 39062">
                  <a:extLst>
                    <a:ext uri="{FF2B5EF4-FFF2-40B4-BE49-F238E27FC236}">
                      <a16:creationId xmlns:a16="http://schemas.microsoft.com/office/drawing/2014/main" id="{D3FA7234-A83C-409D-84FB-537376C21356}"/>
                    </a:ext>
                  </a:extLst>
                </p14:cNvPr>
                <p14:cNvContentPartPr/>
                <p14:nvPr/>
              </p14:nvContentPartPr>
              <p14:xfrm>
                <a:off x="10344213" y="3100387"/>
                <a:ext cx="169920" cy="190800"/>
              </p14:xfrm>
            </p:contentPart>
          </mc:Choice>
          <mc:Fallback xmlns="">
            <p:pic>
              <p:nvPicPr>
                <p:cNvPr id="39063" name="Freihand 39062">
                  <a:extLst>
                    <a:ext uri="{FF2B5EF4-FFF2-40B4-BE49-F238E27FC236}">
                      <a16:creationId xmlns:a16="http://schemas.microsoft.com/office/drawing/2014/main" id="{D3FA7234-A83C-409D-84FB-537376C21356}"/>
                    </a:ext>
                  </a:extLst>
                </p:cNvPr>
                <p:cNvPicPr/>
                <p:nvPr/>
              </p:nvPicPr>
              <p:blipFill>
                <a:blip r:embed="rId320"/>
                <a:stretch>
                  <a:fillRect/>
                </a:stretch>
              </p:blipFill>
              <p:spPr>
                <a:xfrm>
                  <a:off x="10339893" y="3096067"/>
                  <a:ext cx="1785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9064" name="Freihand 39063">
                  <a:extLst>
                    <a:ext uri="{FF2B5EF4-FFF2-40B4-BE49-F238E27FC236}">
                      <a16:creationId xmlns:a16="http://schemas.microsoft.com/office/drawing/2014/main" id="{8CB762C3-5B4D-4B2E-A975-BD4D73537B57}"/>
                    </a:ext>
                  </a:extLst>
                </p14:cNvPr>
                <p14:cNvContentPartPr/>
                <p14:nvPr/>
              </p14:nvContentPartPr>
              <p14:xfrm>
                <a:off x="10301373" y="3147547"/>
                <a:ext cx="106560" cy="12600"/>
              </p14:xfrm>
            </p:contentPart>
          </mc:Choice>
          <mc:Fallback xmlns="">
            <p:pic>
              <p:nvPicPr>
                <p:cNvPr id="39064" name="Freihand 39063">
                  <a:extLst>
                    <a:ext uri="{FF2B5EF4-FFF2-40B4-BE49-F238E27FC236}">
                      <a16:creationId xmlns:a16="http://schemas.microsoft.com/office/drawing/2014/main" id="{8CB762C3-5B4D-4B2E-A975-BD4D73537B57}"/>
                    </a:ext>
                  </a:extLst>
                </p:cNvPr>
                <p:cNvPicPr/>
                <p:nvPr/>
              </p:nvPicPr>
              <p:blipFill>
                <a:blip r:embed="rId322"/>
                <a:stretch>
                  <a:fillRect/>
                </a:stretch>
              </p:blipFill>
              <p:spPr>
                <a:xfrm>
                  <a:off x="10297053" y="3143227"/>
                  <a:ext cx="1152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9065" name="Freihand 39064">
                  <a:extLst>
                    <a:ext uri="{FF2B5EF4-FFF2-40B4-BE49-F238E27FC236}">
                      <a16:creationId xmlns:a16="http://schemas.microsoft.com/office/drawing/2014/main" id="{A03E4E6F-7D8D-4FB1-A788-E5F917DEFCFD}"/>
                    </a:ext>
                  </a:extLst>
                </p14:cNvPr>
                <p14:cNvContentPartPr/>
                <p14:nvPr/>
              </p14:nvContentPartPr>
              <p14:xfrm>
                <a:off x="10518453" y="3208027"/>
                <a:ext cx="285840" cy="74160"/>
              </p14:xfrm>
            </p:contentPart>
          </mc:Choice>
          <mc:Fallback xmlns="">
            <p:pic>
              <p:nvPicPr>
                <p:cNvPr id="39065" name="Freihand 39064">
                  <a:extLst>
                    <a:ext uri="{FF2B5EF4-FFF2-40B4-BE49-F238E27FC236}">
                      <a16:creationId xmlns:a16="http://schemas.microsoft.com/office/drawing/2014/main" id="{A03E4E6F-7D8D-4FB1-A788-E5F917DEFCFD}"/>
                    </a:ext>
                  </a:extLst>
                </p:cNvPr>
                <p:cNvPicPr/>
                <p:nvPr/>
              </p:nvPicPr>
              <p:blipFill>
                <a:blip r:embed="rId324"/>
                <a:stretch>
                  <a:fillRect/>
                </a:stretch>
              </p:blipFill>
              <p:spPr>
                <a:xfrm>
                  <a:off x="10514133" y="3203707"/>
                  <a:ext cx="294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9066" name="Freihand 39065">
                  <a:extLst>
                    <a:ext uri="{FF2B5EF4-FFF2-40B4-BE49-F238E27FC236}">
                      <a16:creationId xmlns:a16="http://schemas.microsoft.com/office/drawing/2014/main" id="{30CAAF0D-3FFC-4DD0-BC7C-0587C2081347}"/>
                    </a:ext>
                  </a:extLst>
                </p14:cNvPr>
                <p14:cNvContentPartPr/>
                <p14:nvPr/>
              </p14:nvContentPartPr>
              <p14:xfrm>
                <a:off x="10856133" y="3181387"/>
                <a:ext cx="145800" cy="109440"/>
              </p14:xfrm>
            </p:contentPart>
          </mc:Choice>
          <mc:Fallback xmlns="">
            <p:pic>
              <p:nvPicPr>
                <p:cNvPr id="39066" name="Freihand 39065">
                  <a:extLst>
                    <a:ext uri="{FF2B5EF4-FFF2-40B4-BE49-F238E27FC236}">
                      <a16:creationId xmlns:a16="http://schemas.microsoft.com/office/drawing/2014/main" id="{30CAAF0D-3FFC-4DD0-BC7C-0587C2081347}"/>
                    </a:ext>
                  </a:extLst>
                </p:cNvPr>
                <p:cNvPicPr/>
                <p:nvPr/>
              </p:nvPicPr>
              <p:blipFill>
                <a:blip r:embed="rId326"/>
                <a:stretch>
                  <a:fillRect/>
                </a:stretch>
              </p:blipFill>
              <p:spPr>
                <a:xfrm>
                  <a:off x="10851813" y="3177067"/>
                  <a:ext cx="1544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9067" name="Freihand 39066">
                  <a:extLst>
                    <a:ext uri="{FF2B5EF4-FFF2-40B4-BE49-F238E27FC236}">
                      <a16:creationId xmlns:a16="http://schemas.microsoft.com/office/drawing/2014/main" id="{66E84E4E-937C-4A3B-B675-AB6075E3D423}"/>
                    </a:ext>
                  </a:extLst>
                </p14:cNvPr>
                <p14:cNvContentPartPr/>
                <p14:nvPr/>
              </p14:nvContentPartPr>
              <p14:xfrm>
                <a:off x="10562013" y="3105427"/>
                <a:ext cx="179640" cy="20520"/>
              </p14:xfrm>
            </p:contentPart>
          </mc:Choice>
          <mc:Fallback xmlns="">
            <p:pic>
              <p:nvPicPr>
                <p:cNvPr id="39067" name="Freihand 39066">
                  <a:extLst>
                    <a:ext uri="{FF2B5EF4-FFF2-40B4-BE49-F238E27FC236}">
                      <a16:creationId xmlns:a16="http://schemas.microsoft.com/office/drawing/2014/main" id="{66E84E4E-937C-4A3B-B675-AB6075E3D423}"/>
                    </a:ext>
                  </a:extLst>
                </p:cNvPr>
                <p:cNvPicPr/>
                <p:nvPr/>
              </p:nvPicPr>
              <p:blipFill>
                <a:blip r:embed="rId328"/>
                <a:stretch>
                  <a:fillRect/>
                </a:stretch>
              </p:blipFill>
              <p:spPr>
                <a:xfrm>
                  <a:off x="10557693" y="3101107"/>
                  <a:ext cx="188280" cy="2916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CE382E00-03A7-4104-A8A1-24A7CB55642B}"/>
              </a:ext>
            </a:extLst>
          </p:cNvPr>
          <p:cNvGrpSpPr/>
          <p:nvPr/>
        </p:nvGrpSpPr>
        <p:grpSpPr>
          <a:xfrm>
            <a:off x="863973" y="1481467"/>
            <a:ext cx="4259880" cy="122040"/>
            <a:chOff x="863973" y="1481467"/>
            <a:chExt cx="4259880" cy="122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99B5752-06E2-499E-A5FC-C963780A1BA8}"/>
                    </a:ext>
                  </a:extLst>
                </p14:cNvPr>
                <p14:cNvContentPartPr/>
                <p14:nvPr/>
              </p14:nvContentPartPr>
              <p14:xfrm>
                <a:off x="863973" y="1507027"/>
                <a:ext cx="1393200" cy="51840"/>
              </p14:xfrm>
            </p:contentPart>
          </mc:Choice>
          <mc:Fallback xmlns="">
            <p:pic>
              <p:nvPicPr>
                <p:cNvPr id="2" name="Freihand 1">
                  <a:extLst>
                    <a:ext uri="{FF2B5EF4-FFF2-40B4-BE49-F238E27FC236}">
                      <a16:creationId xmlns:a16="http://schemas.microsoft.com/office/drawing/2014/main" id="{D99B5752-06E2-499E-A5FC-C963780A1BA8}"/>
                    </a:ext>
                  </a:extLst>
                </p:cNvPr>
                <p:cNvPicPr/>
                <p:nvPr/>
              </p:nvPicPr>
              <p:blipFill>
                <a:blip r:embed="rId4"/>
                <a:stretch>
                  <a:fillRect/>
                </a:stretch>
              </p:blipFill>
              <p:spPr>
                <a:xfrm>
                  <a:off x="859653" y="1502707"/>
                  <a:ext cx="14018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C4F8DA4-7FA3-4E7B-91EA-C843968C27E8}"/>
                    </a:ext>
                  </a:extLst>
                </p14:cNvPr>
                <p14:cNvContentPartPr/>
                <p14:nvPr/>
              </p14:nvContentPartPr>
              <p14:xfrm>
                <a:off x="3922533" y="1481467"/>
                <a:ext cx="1201320" cy="122040"/>
              </p14:xfrm>
            </p:contentPart>
          </mc:Choice>
          <mc:Fallback xmlns="">
            <p:pic>
              <p:nvPicPr>
                <p:cNvPr id="3" name="Freihand 2">
                  <a:extLst>
                    <a:ext uri="{FF2B5EF4-FFF2-40B4-BE49-F238E27FC236}">
                      <a16:creationId xmlns:a16="http://schemas.microsoft.com/office/drawing/2014/main" id="{8C4F8DA4-7FA3-4E7B-91EA-C843968C27E8}"/>
                    </a:ext>
                  </a:extLst>
                </p:cNvPr>
                <p:cNvPicPr/>
                <p:nvPr/>
              </p:nvPicPr>
              <p:blipFill>
                <a:blip r:embed="rId6"/>
                <a:stretch>
                  <a:fillRect/>
                </a:stretch>
              </p:blipFill>
              <p:spPr>
                <a:xfrm>
                  <a:off x="3918213" y="1477147"/>
                  <a:ext cx="1209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CA4803C9-EED3-4597-B5BB-81C2AE8DFF84}"/>
                    </a:ext>
                  </a:extLst>
                </p14:cNvPr>
                <p14:cNvContentPartPr/>
                <p14:nvPr/>
              </p14:nvContentPartPr>
              <p14:xfrm>
                <a:off x="2580813" y="1523947"/>
                <a:ext cx="602280" cy="46800"/>
              </p14:xfrm>
            </p:contentPart>
          </mc:Choice>
          <mc:Fallback xmlns="">
            <p:pic>
              <p:nvPicPr>
                <p:cNvPr id="11" name="Freihand 10">
                  <a:extLst>
                    <a:ext uri="{FF2B5EF4-FFF2-40B4-BE49-F238E27FC236}">
                      <a16:creationId xmlns:a16="http://schemas.microsoft.com/office/drawing/2014/main" id="{CA4803C9-EED3-4597-B5BB-81C2AE8DFF84}"/>
                    </a:ext>
                  </a:extLst>
                </p:cNvPr>
                <p:cNvPicPr/>
                <p:nvPr/>
              </p:nvPicPr>
              <p:blipFill>
                <a:blip r:embed="rId8"/>
                <a:stretch>
                  <a:fillRect/>
                </a:stretch>
              </p:blipFill>
              <p:spPr>
                <a:xfrm>
                  <a:off x="2576493" y="1519627"/>
                  <a:ext cx="61092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3" name="Freihand 12">
                <a:extLst>
                  <a:ext uri="{FF2B5EF4-FFF2-40B4-BE49-F238E27FC236}">
                    <a16:creationId xmlns:a16="http://schemas.microsoft.com/office/drawing/2014/main" id="{11C23D9C-1AED-43FB-BC5D-784A1CF7DA22}"/>
                  </a:ext>
                </a:extLst>
              </p14:cNvPr>
              <p14:cNvContentPartPr/>
              <p14:nvPr/>
            </p14:nvContentPartPr>
            <p14:xfrm>
              <a:off x="5832333" y="1493347"/>
              <a:ext cx="995040" cy="38880"/>
            </p14:xfrm>
          </p:contentPart>
        </mc:Choice>
        <mc:Fallback xmlns="">
          <p:pic>
            <p:nvPicPr>
              <p:cNvPr id="13" name="Freihand 12">
                <a:extLst>
                  <a:ext uri="{FF2B5EF4-FFF2-40B4-BE49-F238E27FC236}">
                    <a16:creationId xmlns:a16="http://schemas.microsoft.com/office/drawing/2014/main" id="{11C23D9C-1AED-43FB-BC5D-784A1CF7DA22}"/>
                  </a:ext>
                </a:extLst>
              </p:cNvPr>
              <p:cNvPicPr/>
              <p:nvPr/>
            </p:nvPicPr>
            <p:blipFill>
              <a:blip r:embed="rId10"/>
              <a:stretch>
                <a:fillRect/>
              </a:stretch>
            </p:blipFill>
            <p:spPr>
              <a:xfrm>
                <a:off x="5828013" y="1489027"/>
                <a:ext cx="10036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Freihand 13">
                <a:extLst>
                  <a:ext uri="{FF2B5EF4-FFF2-40B4-BE49-F238E27FC236}">
                    <a16:creationId xmlns:a16="http://schemas.microsoft.com/office/drawing/2014/main" id="{B4F9D793-520E-4E26-80A3-8C08CFE18AA4}"/>
                  </a:ext>
                </a:extLst>
              </p14:cNvPr>
              <p14:cNvContentPartPr/>
              <p14:nvPr/>
            </p14:nvContentPartPr>
            <p14:xfrm>
              <a:off x="4084893" y="3400267"/>
              <a:ext cx="1207080" cy="20880"/>
            </p14:xfrm>
          </p:contentPart>
        </mc:Choice>
        <mc:Fallback xmlns="">
          <p:pic>
            <p:nvPicPr>
              <p:cNvPr id="14" name="Freihand 13">
                <a:extLst>
                  <a:ext uri="{FF2B5EF4-FFF2-40B4-BE49-F238E27FC236}">
                    <a16:creationId xmlns:a16="http://schemas.microsoft.com/office/drawing/2014/main" id="{B4F9D793-520E-4E26-80A3-8C08CFE18AA4}"/>
                  </a:ext>
                </a:extLst>
              </p:cNvPr>
              <p:cNvPicPr/>
              <p:nvPr/>
            </p:nvPicPr>
            <p:blipFill>
              <a:blip r:embed="rId12"/>
              <a:stretch>
                <a:fillRect/>
              </a:stretch>
            </p:blipFill>
            <p:spPr>
              <a:xfrm>
                <a:off x="4080573" y="3395947"/>
                <a:ext cx="1215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6DCA726E-D932-4867-9481-D00788273F5D}"/>
                  </a:ext>
                </a:extLst>
              </p14:cNvPr>
              <p14:cNvContentPartPr/>
              <p14:nvPr/>
            </p14:nvContentPartPr>
            <p14:xfrm>
              <a:off x="6127533" y="2111467"/>
              <a:ext cx="2978280" cy="67680"/>
            </p14:xfrm>
          </p:contentPart>
        </mc:Choice>
        <mc:Fallback xmlns="">
          <p:pic>
            <p:nvPicPr>
              <p:cNvPr id="15" name="Freihand 14">
                <a:extLst>
                  <a:ext uri="{FF2B5EF4-FFF2-40B4-BE49-F238E27FC236}">
                    <a16:creationId xmlns:a16="http://schemas.microsoft.com/office/drawing/2014/main" id="{6DCA726E-D932-4867-9481-D00788273F5D}"/>
                  </a:ext>
                </a:extLst>
              </p:cNvPr>
              <p:cNvPicPr/>
              <p:nvPr/>
            </p:nvPicPr>
            <p:blipFill>
              <a:blip r:embed="rId14"/>
              <a:stretch>
                <a:fillRect/>
              </a:stretch>
            </p:blipFill>
            <p:spPr>
              <a:xfrm>
                <a:off x="6123213" y="2107147"/>
                <a:ext cx="2986920" cy="76320"/>
              </a:xfrm>
              <a:prstGeom prst="rect">
                <a:avLst/>
              </a:prstGeom>
            </p:spPr>
          </p:pic>
        </mc:Fallback>
      </mc:AlternateContent>
      <p:grpSp>
        <p:nvGrpSpPr>
          <p:cNvPr id="18" name="Gruppieren 17">
            <a:extLst>
              <a:ext uri="{FF2B5EF4-FFF2-40B4-BE49-F238E27FC236}">
                <a16:creationId xmlns:a16="http://schemas.microsoft.com/office/drawing/2014/main" id="{9B55E6A8-526D-4C85-A9F9-38813A4A4F69}"/>
              </a:ext>
            </a:extLst>
          </p:cNvPr>
          <p:cNvGrpSpPr/>
          <p:nvPr/>
        </p:nvGrpSpPr>
        <p:grpSpPr>
          <a:xfrm>
            <a:off x="2851173" y="2388307"/>
            <a:ext cx="3074400" cy="66240"/>
            <a:chOff x="2851173" y="2388307"/>
            <a:chExt cx="3074400" cy="6624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66F3FB8D-7298-4D08-8243-1A93B8A49BAD}"/>
                    </a:ext>
                  </a:extLst>
                </p14:cNvPr>
                <p14:cNvContentPartPr/>
                <p14:nvPr/>
              </p14:nvContentPartPr>
              <p14:xfrm>
                <a:off x="2851173" y="2388307"/>
                <a:ext cx="1242360" cy="47160"/>
              </p14:xfrm>
            </p:contentPart>
          </mc:Choice>
          <mc:Fallback xmlns="">
            <p:pic>
              <p:nvPicPr>
                <p:cNvPr id="16" name="Freihand 15">
                  <a:extLst>
                    <a:ext uri="{FF2B5EF4-FFF2-40B4-BE49-F238E27FC236}">
                      <a16:creationId xmlns:a16="http://schemas.microsoft.com/office/drawing/2014/main" id="{66F3FB8D-7298-4D08-8243-1A93B8A49BAD}"/>
                    </a:ext>
                  </a:extLst>
                </p:cNvPr>
                <p:cNvPicPr/>
                <p:nvPr/>
              </p:nvPicPr>
              <p:blipFill>
                <a:blip r:embed="rId16"/>
                <a:stretch>
                  <a:fillRect/>
                </a:stretch>
              </p:blipFill>
              <p:spPr>
                <a:xfrm>
                  <a:off x="2846853" y="2383987"/>
                  <a:ext cx="12510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354D32CB-0E07-4221-AA1C-445E4D085057}"/>
                    </a:ext>
                  </a:extLst>
                </p14:cNvPr>
                <p14:cNvContentPartPr/>
                <p14:nvPr/>
              </p14:nvContentPartPr>
              <p14:xfrm>
                <a:off x="4632453" y="2396227"/>
                <a:ext cx="1293120" cy="58320"/>
              </p14:xfrm>
            </p:contentPart>
          </mc:Choice>
          <mc:Fallback xmlns="">
            <p:pic>
              <p:nvPicPr>
                <p:cNvPr id="17" name="Freihand 16">
                  <a:extLst>
                    <a:ext uri="{FF2B5EF4-FFF2-40B4-BE49-F238E27FC236}">
                      <a16:creationId xmlns:a16="http://schemas.microsoft.com/office/drawing/2014/main" id="{354D32CB-0E07-4221-AA1C-445E4D085057}"/>
                    </a:ext>
                  </a:extLst>
                </p:cNvPr>
                <p:cNvPicPr/>
                <p:nvPr/>
              </p:nvPicPr>
              <p:blipFill>
                <a:blip r:embed="rId18"/>
                <a:stretch>
                  <a:fillRect/>
                </a:stretch>
              </p:blipFill>
              <p:spPr>
                <a:xfrm>
                  <a:off x="4628133" y="2391907"/>
                  <a:ext cx="130176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1E8BB406-045B-4C50-B49D-8AC385D21A31}"/>
                  </a:ext>
                </a:extLst>
              </p14:cNvPr>
              <p14:cNvContentPartPr/>
              <p14:nvPr/>
            </p14:nvContentPartPr>
            <p14:xfrm>
              <a:off x="4476213" y="4432027"/>
              <a:ext cx="2037960" cy="52200"/>
            </p14:xfrm>
          </p:contentPart>
        </mc:Choice>
        <mc:Fallback xmlns="">
          <p:pic>
            <p:nvPicPr>
              <p:cNvPr id="19" name="Freihand 18">
                <a:extLst>
                  <a:ext uri="{FF2B5EF4-FFF2-40B4-BE49-F238E27FC236}">
                    <a16:creationId xmlns:a16="http://schemas.microsoft.com/office/drawing/2014/main" id="{1E8BB406-045B-4C50-B49D-8AC385D21A31}"/>
                  </a:ext>
                </a:extLst>
              </p:cNvPr>
              <p:cNvPicPr/>
              <p:nvPr/>
            </p:nvPicPr>
            <p:blipFill>
              <a:blip r:embed="rId20"/>
              <a:stretch>
                <a:fillRect/>
              </a:stretch>
            </p:blipFill>
            <p:spPr>
              <a:xfrm>
                <a:off x="4471893" y="4427707"/>
                <a:ext cx="2046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6BFDFC24-04FD-4CF4-9B2C-DC6D6365402D}"/>
                  </a:ext>
                </a:extLst>
              </p14:cNvPr>
              <p14:cNvContentPartPr/>
              <p14:nvPr/>
            </p14:nvContentPartPr>
            <p14:xfrm>
              <a:off x="3056733" y="5505907"/>
              <a:ext cx="3194280" cy="92880"/>
            </p14:xfrm>
          </p:contentPart>
        </mc:Choice>
        <mc:Fallback xmlns="">
          <p:pic>
            <p:nvPicPr>
              <p:cNvPr id="20" name="Freihand 19">
                <a:extLst>
                  <a:ext uri="{FF2B5EF4-FFF2-40B4-BE49-F238E27FC236}">
                    <a16:creationId xmlns:a16="http://schemas.microsoft.com/office/drawing/2014/main" id="{6BFDFC24-04FD-4CF4-9B2C-DC6D6365402D}"/>
                  </a:ext>
                </a:extLst>
              </p:cNvPr>
              <p:cNvPicPr/>
              <p:nvPr/>
            </p:nvPicPr>
            <p:blipFill>
              <a:blip r:embed="rId22"/>
              <a:stretch>
                <a:fillRect/>
              </a:stretch>
            </p:blipFill>
            <p:spPr>
              <a:xfrm>
                <a:off x="3052413" y="5501587"/>
                <a:ext cx="3202920" cy="101520"/>
              </a:xfrm>
              <a:prstGeom prst="rect">
                <a:avLst/>
              </a:prstGeom>
            </p:spPr>
          </p:pic>
        </mc:Fallback>
      </mc:AlternateContent>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8970" name="Gruppieren 38969">
            <a:extLst>
              <a:ext uri="{FF2B5EF4-FFF2-40B4-BE49-F238E27FC236}">
                <a16:creationId xmlns:a16="http://schemas.microsoft.com/office/drawing/2014/main" id="{E2BDA6B9-FCA5-4835-B389-DF17FC2E05D4}"/>
              </a:ext>
            </a:extLst>
          </p:cNvPr>
          <p:cNvGrpSpPr/>
          <p:nvPr/>
        </p:nvGrpSpPr>
        <p:grpSpPr>
          <a:xfrm>
            <a:off x="8341533" y="1038120"/>
            <a:ext cx="1513080" cy="295560"/>
            <a:chOff x="8341533" y="1038120"/>
            <a:chExt cx="1513080" cy="295560"/>
          </a:xfrm>
        </p:grpSpPr>
        <mc:AlternateContent xmlns:mc="http://schemas.openxmlformats.org/markup-compatibility/2006" xmlns:p14="http://schemas.microsoft.com/office/powerpoint/2010/main">
          <mc:Choice Requires="p14">
            <p:contentPart p14:bwMode="auto" r:id="rId3">
              <p14:nvContentPartPr>
                <p14:cNvPr id="38949" name="Freihand 38948">
                  <a:extLst>
                    <a:ext uri="{FF2B5EF4-FFF2-40B4-BE49-F238E27FC236}">
                      <a16:creationId xmlns:a16="http://schemas.microsoft.com/office/drawing/2014/main" id="{D98C3F26-9050-4E5C-B3B7-08151B3A0DD3}"/>
                    </a:ext>
                  </a:extLst>
                </p14:cNvPr>
                <p14:cNvContentPartPr/>
                <p14:nvPr/>
              </p14:nvContentPartPr>
              <p14:xfrm>
                <a:off x="8434053" y="1131000"/>
                <a:ext cx="6840" cy="108720"/>
              </p14:xfrm>
            </p:contentPart>
          </mc:Choice>
          <mc:Fallback xmlns="">
            <p:pic>
              <p:nvPicPr>
                <p:cNvPr id="38949" name="Freihand 38948">
                  <a:extLst>
                    <a:ext uri="{FF2B5EF4-FFF2-40B4-BE49-F238E27FC236}">
                      <a16:creationId xmlns:a16="http://schemas.microsoft.com/office/drawing/2014/main" id="{D98C3F26-9050-4E5C-B3B7-08151B3A0DD3}"/>
                    </a:ext>
                  </a:extLst>
                </p:cNvPr>
                <p:cNvPicPr/>
                <p:nvPr/>
              </p:nvPicPr>
              <p:blipFill>
                <a:blip r:embed="rId4"/>
                <a:stretch>
                  <a:fillRect/>
                </a:stretch>
              </p:blipFill>
              <p:spPr>
                <a:xfrm>
                  <a:off x="8429733" y="1126680"/>
                  <a:ext cx="15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950" name="Freihand 38949">
                  <a:extLst>
                    <a:ext uri="{FF2B5EF4-FFF2-40B4-BE49-F238E27FC236}">
                      <a16:creationId xmlns:a16="http://schemas.microsoft.com/office/drawing/2014/main" id="{EF3863CF-53A1-4B7F-ABB0-5FAD234B13F3}"/>
                    </a:ext>
                  </a:extLst>
                </p14:cNvPr>
                <p14:cNvContentPartPr/>
                <p14:nvPr/>
              </p14:nvContentPartPr>
              <p14:xfrm>
                <a:off x="8341533" y="1091400"/>
                <a:ext cx="170640" cy="14760"/>
              </p14:xfrm>
            </p:contentPart>
          </mc:Choice>
          <mc:Fallback xmlns="">
            <p:pic>
              <p:nvPicPr>
                <p:cNvPr id="38950" name="Freihand 38949">
                  <a:extLst>
                    <a:ext uri="{FF2B5EF4-FFF2-40B4-BE49-F238E27FC236}">
                      <a16:creationId xmlns:a16="http://schemas.microsoft.com/office/drawing/2014/main" id="{EF3863CF-53A1-4B7F-ABB0-5FAD234B13F3}"/>
                    </a:ext>
                  </a:extLst>
                </p:cNvPr>
                <p:cNvPicPr/>
                <p:nvPr/>
              </p:nvPicPr>
              <p:blipFill>
                <a:blip r:embed="rId6"/>
                <a:stretch>
                  <a:fillRect/>
                </a:stretch>
              </p:blipFill>
              <p:spPr>
                <a:xfrm>
                  <a:off x="8337213" y="1087080"/>
                  <a:ext cx="179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8951" name="Freihand 38950">
                  <a:extLst>
                    <a:ext uri="{FF2B5EF4-FFF2-40B4-BE49-F238E27FC236}">
                      <a16:creationId xmlns:a16="http://schemas.microsoft.com/office/drawing/2014/main" id="{D332726A-7FE8-43AE-A6E0-E50A66AA1EFA}"/>
                    </a:ext>
                  </a:extLst>
                </p14:cNvPr>
                <p14:cNvContentPartPr/>
                <p14:nvPr/>
              </p14:nvContentPartPr>
              <p14:xfrm>
                <a:off x="8492373" y="1217040"/>
                <a:ext cx="69840" cy="88920"/>
              </p14:xfrm>
            </p:contentPart>
          </mc:Choice>
          <mc:Fallback xmlns="">
            <p:pic>
              <p:nvPicPr>
                <p:cNvPr id="38951" name="Freihand 38950">
                  <a:extLst>
                    <a:ext uri="{FF2B5EF4-FFF2-40B4-BE49-F238E27FC236}">
                      <a16:creationId xmlns:a16="http://schemas.microsoft.com/office/drawing/2014/main" id="{D332726A-7FE8-43AE-A6E0-E50A66AA1EFA}"/>
                    </a:ext>
                  </a:extLst>
                </p:cNvPr>
                <p:cNvPicPr/>
                <p:nvPr/>
              </p:nvPicPr>
              <p:blipFill>
                <a:blip r:embed="rId8"/>
                <a:stretch>
                  <a:fillRect/>
                </a:stretch>
              </p:blipFill>
              <p:spPr>
                <a:xfrm>
                  <a:off x="8488053" y="1212720"/>
                  <a:ext cx="78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8952" name="Freihand 38951">
                  <a:extLst>
                    <a:ext uri="{FF2B5EF4-FFF2-40B4-BE49-F238E27FC236}">
                      <a16:creationId xmlns:a16="http://schemas.microsoft.com/office/drawing/2014/main" id="{B04C26F1-B69D-4DC3-991B-E4A835C90609}"/>
                    </a:ext>
                  </a:extLst>
                </p14:cNvPr>
                <p14:cNvContentPartPr/>
                <p14:nvPr/>
              </p14:nvContentPartPr>
              <p14:xfrm>
                <a:off x="8623413" y="1239720"/>
                <a:ext cx="13680" cy="93960"/>
              </p14:xfrm>
            </p:contentPart>
          </mc:Choice>
          <mc:Fallback xmlns="">
            <p:pic>
              <p:nvPicPr>
                <p:cNvPr id="38952" name="Freihand 38951">
                  <a:extLst>
                    <a:ext uri="{FF2B5EF4-FFF2-40B4-BE49-F238E27FC236}">
                      <a16:creationId xmlns:a16="http://schemas.microsoft.com/office/drawing/2014/main" id="{B04C26F1-B69D-4DC3-991B-E4A835C90609}"/>
                    </a:ext>
                  </a:extLst>
                </p:cNvPr>
                <p:cNvPicPr/>
                <p:nvPr/>
              </p:nvPicPr>
              <p:blipFill>
                <a:blip r:embed="rId10"/>
                <a:stretch>
                  <a:fillRect/>
                </a:stretch>
              </p:blipFill>
              <p:spPr>
                <a:xfrm>
                  <a:off x="8619093" y="1235400"/>
                  <a:ext cx="22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8953" name="Freihand 38952">
                  <a:extLst>
                    <a:ext uri="{FF2B5EF4-FFF2-40B4-BE49-F238E27FC236}">
                      <a16:creationId xmlns:a16="http://schemas.microsoft.com/office/drawing/2014/main" id="{26BDA3D0-BAAA-4C77-928C-D8BC13E461A6}"/>
                    </a:ext>
                  </a:extLst>
                </p14:cNvPr>
                <p14:cNvContentPartPr/>
                <p14:nvPr/>
              </p14:nvContentPartPr>
              <p14:xfrm>
                <a:off x="8720973" y="1110480"/>
                <a:ext cx="7200" cy="137160"/>
              </p14:xfrm>
            </p:contentPart>
          </mc:Choice>
          <mc:Fallback xmlns="">
            <p:pic>
              <p:nvPicPr>
                <p:cNvPr id="38953" name="Freihand 38952">
                  <a:extLst>
                    <a:ext uri="{FF2B5EF4-FFF2-40B4-BE49-F238E27FC236}">
                      <a16:creationId xmlns:a16="http://schemas.microsoft.com/office/drawing/2014/main" id="{26BDA3D0-BAAA-4C77-928C-D8BC13E461A6}"/>
                    </a:ext>
                  </a:extLst>
                </p:cNvPr>
                <p:cNvPicPr/>
                <p:nvPr/>
              </p:nvPicPr>
              <p:blipFill>
                <a:blip r:embed="rId12"/>
                <a:stretch>
                  <a:fillRect/>
                </a:stretch>
              </p:blipFill>
              <p:spPr>
                <a:xfrm>
                  <a:off x="8716653" y="1106160"/>
                  <a:ext cx="15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954" name="Freihand 38953">
                  <a:extLst>
                    <a:ext uri="{FF2B5EF4-FFF2-40B4-BE49-F238E27FC236}">
                      <a16:creationId xmlns:a16="http://schemas.microsoft.com/office/drawing/2014/main" id="{C797BC8B-CD66-48AB-8D01-8E89161F26BC}"/>
                    </a:ext>
                  </a:extLst>
                </p14:cNvPr>
                <p14:cNvContentPartPr/>
                <p14:nvPr/>
              </p14:nvContentPartPr>
              <p14:xfrm>
                <a:off x="8640693" y="1086360"/>
                <a:ext cx="196200" cy="200160"/>
              </p14:xfrm>
            </p:contentPart>
          </mc:Choice>
          <mc:Fallback xmlns="">
            <p:pic>
              <p:nvPicPr>
                <p:cNvPr id="38954" name="Freihand 38953">
                  <a:extLst>
                    <a:ext uri="{FF2B5EF4-FFF2-40B4-BE49-F238E27FC236}">
                      <a16:creationId xmlns:a16="http://schemas.microsoft.com/office/drawing/2014/main" id="{C797BC8B-CD66-48AB-8D01-8E89161F26BC}"/>
                    </a:ext>
                  </a:extLst>
                </p:cNvPr>
                <p:cNvPicPr/>
                <p:nvPr/>
              </p:nvPicPr>
              <p:blipFill>
                <a:blip r:embed="rId14"/>
                <a:stretch>
                  <a:fillRect/>
                </a:stretch>
              </p:blipFill>
              <p:spPr>
                <a:xfrm>
                  <a:off x="8636373" y="1082040"/>
                  <a:ext cx="204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8955" name="Freihand 38954">
                  <a:extLst>
                    <a:ext uri="{FF2B5EF4-FFF2-40B4-BE49-F238E27FC236}">
                      <a16:creationId xmlns:a16="http://schemas.microsoft.com/office/drawing/2014/main" id="{5F086217-8DF7-465A-9A70-980A572C8097}"/>
                    </a:ext>
                  </a:extLst>
                </p14:cNvPr>
                <p14:cNvContentPartPr/>
                <p14:nvPr/>
              </p14:nvContentPartPr>
              <p14:xfrm>
                <a:off x="8803053" y="1177800"/>
                <a:ext cx="94680" cy="133560"/>
              </p14:xfrm>
            </p:contentPart>
          </mc:Choice>
          <mc:Fallback xmlns="">
            <p:pic>
              <p:nvPicPr>
                <p:cNvPr id="38955" name="Freihand 38954">
                  <a:extLst>
                    <a:ext uri="{FF2B5EF4-FFF2-40B4-BE49-F238E27FC236}">
                      <a16:creationId xmlns:a16="http://schemas.microsoft.com/office/drawing/2014/main" id="{5F086217-8DF7-465A-9A70-980A572C8097}"/>
                    </a:ext>
                  </a:extLst>
                </p:cNvPr>
                <p:cNvPicPr/>
                <p:nvPr/>
              </p:nvPicPr>
              <p:blipFill>
                <a:blip r:embed="rId16"/>
                <a:stretch>
                  <a:fillRect/>
                </a:stretch>
              </p:blipFill>
              <p:spPr>
                <a:xfrm>
                  <a:off x="8798733" y="1173480"/>
                  <a:ext cx="1033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956" name="Freihand 38955">
                  <a:extLst>
                    <a:ext uri="{FF2B5EF4-FFF2-40B4-BE49-F238E27FC236}">
                      <a16:creationId xmlns:a16="http://schemas.microsoft.com/office/drawing/2014/main" id="{D895C771-0BED-41B2-8662-23D055E7DF4A}"/>
                    </a:ext>
                  </a:extLst>
                </p14:cNvPr>
                <p14:cNvContentPartPr/>
                <p14:nvPr/>
              </p14:nvContentPartPr>
              <p14:xfrm>
                <a:off x="9014733" y="1143240"/>
                <a:ext cx="39960" cy="77400"/>
              </p14:xfrm>
            </p:contentPart>
          </mc:Choice>
          <mc:Fallback xmlns="">
            <p:pic>
              <p:nvPicPr>
                <p:cNvPr id="38956" name="Freihand 38955">
                  <a:extLst>
                    <a:ext uri="{FF2B5EF4-FFF2-40B4-BE49-F238E27FC236}">
                      <a16:creationId xmlns:a16="http://schemas.microsoft.com/office/drawing/2014/main" id="{D895C771-0BED-41B2-8662-23D055E7DF4A}"/>
                    </a:ext>
                  </a:extLst>
                </p:cNvPr>
                <p:cNvPicPr/>
                <p:nvPr/>
              </p:nvPicPr>
              <p:blipFill>
                <a:blip r:embed="rId18"/>
                <a:stretch>
                  <a:fillRect/>
                </a:stretch>
              </p:blipFill>
              <p:spPr>
                <a:xfrm>
                  <a:off x="9010413" y="1138920"/>
                  <a:ext cx="48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8957" name="Freihand 38956">
                  <a:extLst>
                    <a:ext uri="{FF2B5EF4-FFF2-40B4-BE49-F238E27FC236}">
                      <a16:creationId xmlns:a16="http://schemas.microsoft.com/office/drawing/2014/main" id="{870D833A-A2A8-4AB1-A5CC-72625796A70D}"/>
                    </a:ext>
                  </a:extLst>
                </p14:cNvPr>
                <p14:cNvContentPartPr/>
                <p14:nvPr/>
              </p14:nvContentPartPr>
              <p14:xfrm>
                <a:off x="9170253" y="1038120"/>
                <a:ext cx="99000" cy="171000"/>
              </p14:xfrm>
            </p:contentPart>
          </mc:Choice>
          <mc:Fallback xmlns="">
            <p:pic>
              <p:nvPicPr>
                <p:cNvPr id="38957" name="Freihand 38956">
                  <a:extLst>
                    <a:ext uri="{FF2B5EF4-FFF2-40B4-BE49-F238E27FC236}">
                      <a16:creationId xmlns:a16="http://schemas.microsoft.com/office/drawing/2014/main" id="{870D833A-A2A8-4AB1-A5CC-72625796A70D}"/>
                    </a:ext>
                  </a:extLst>
                </p:cNvPr>
                <p:cNvPicPr/>
                <p:nvPr/>
              </p:nvPicPr>
              <p:blipFill>
                <a:blip r:embed="rId20"/>
                <a:stretch>
                  <a:fillRect/>
                </a:stretch>
              </p:blipFill>
              <p:spPr>
                <a:xfrm>
                  <a:off x="9165933" y="1033800"/>
                  <a:ext cx="107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8958" name="Freihand 38957">
                  <a:extLst>
                    <a:ext uri="{FF2B5EF4-FFF2-40B4-BE49-F238E27FC236}">
                      <a16:creationId xmlns:a16="http://schemas.microsoft.com/office/drawing/2014/main" id="{D6A6EA05-7515-48E2-87F7-FB313A03C74D}"/>
                    </a:ext>
                  </a:extLst>
                </p14:cNvPr>
                <p14:cNvContentPartPr/>
                <p14:nvPr/>
              </p14:nvContentPartPr>
              <p14:xfrm>
                <a:off x="9317493" y="1054320"/>
                <a:ext cx="223560" cy="124560"/>
              </p14:xfrm>
            </p:contentPart>
          </mc:Choice>
          <mc:Fallback xmlns="">
            <p:pic>
              <p:nvPicPr>
                <p:cNvPr id="38958" name="Freihand 38957">
                  <a:extLst>
                    <a:ext uri="{FF2B5EF4-FFF2-40B4-BE49-F238E27FC236}">
                      <a16:creationId xmlns:a16="http://schemas.microsoft.com/office/drawing/2014/main" id="{D6A6EA05-7515-48E2-87F7-FB313A03C74D}"/>
                    </a:ext>
                  </a:extLst>
                </p:cNvPr>
                <p:cNvPicPr/>
                <p:nvPr/>
              </p:nvPicPr>
              <p:blipFill>
                <a:blip r:embed="rId22"/>
                <a:stretch>
                  <a:fillRect/>
                </a:stretch>
              </p:blipFill>
              <p:spPr>
                <a:xfrm>
                  <a:off x="9313173" y="1050000"/>
                  <a:ext cx="232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959" name="Freihand 38958">
                  <a:extLst>
                    <a:ext uri="{FF2B5EF4-FFF2-40B4-BE49-F238E27FC236}">
                      <a16:creationId xmlns:a16="http://schemas.microsoft.com/office/drawing/2014/main" id="{CE4FA4C9-4C31-4F71-A635-2FBA642A7F7E}"/>
                    </a:ext>
                  </a:extLst>
                </p14:cNvPr>
                <p14:cNvContentPartPr/>
                <p14:nvPr/>
              </p14:nvContentPartPr>
              <p14:xfrm>
                <a:off x="9584613" y="1102560"/>
                <a:ext cx="270000" cy="91440"/>
              </p14:xfrm>
            </p:contentPart>
          </mc:Choice>
          <mc:Fallback xmlns="">
            <p:pic>
              <p:nvPicPr>
                <p:cNvPr id="38959" name="Freihand 38958">
                  <a:extLst>
                    <a:ext uri="{FF2B5EF4-FFF2-40B4-BE49-F238E27FC236}">
                      <a16:creationId xmlns:a16="http://schemas.microsoft.com/office/drawing/2014/main" id="{CE4FA4C9-4C31-4F71-A635-2FBA642A7F7E}"/>
                    </a:ext>
                  </a:extLst>
                </p:cNvPr>
                <p:cNvPicPr/>
                <p:nvPr/>
              </p:nvPicPr>
              <p:blipFill>
                <a:blip r:embed="rId24"/>
                <a:stretch>
                  <a:fillRect/>
                </a:stretch>
              </p:blipFill>
              <p:spPr>
                <a:xfrm>
                  <a:off x="9580293" y="1098240"/>
                  <a:ext cx="278640" cy="100080"/>
                </a:xfrm>
                <a:prstGeom prst="rect">
                  <a:avLst/>
                </a:prstGeom>
              </p:spPr>
            </p:pic>
          </mc:Fallback>
        </mc:AlternateContent>
      </p:grpSp>
      <p:grpSp>
        <p:nvGrpSpPr>
          <p:cNvPr id="38969" name="Gruppieren 38968">
            <a:extLst>
              <a:ext uri="{FF2B5EF4-FFF2-40B4-BE49-F238E27FC236}">
                <a16:creationId xmlns:a16="http://schemas.microsoft.com/office/drawing/2014/main" id="{2054D078-5FEA-4C4E-88B7-FF515C7BA740}"/>
              </a:ext>
            </a:extLst>
          </p:cNvPr>
          <p:cNvGrpSpPr/>
          <p:nvPr/>
        </p:nvGrpSpPr>
        <p:grpSpPr>
          <a:xfrm>
            <a:off x="9995013" y="1087800"/>
            <a:ext cx="337320" cy="80280"/>
            <a:chOff x="9995013" y="1087800"/>
            <a:chExt cx="337320" cy="80280"/>
          </a:xfrm>
        </p:grpSpPr>
        <mc:AlternateContent xmlns:mc="http://schemas.openxmlformats.org/markup-compatibility/2006" xmlns:p14="http://schemas.microsoft.com/office/powerpoint/2010/main">
          <mc:Choice Requires="p14">
            <p:contentPart p14:bwMode="auto" r:id="rId25">
              <p14:nvContentPartPr>
                <p14:cNvPr id="38960" name="Freihand 38959">
                  <a:extLst>
                    <a:ext uri="{FF2B5EF4-FFF2-40B4-BE49-F238E27FC236}">
                      <a16:creationId xmlns:a16="http://schemas.microsoft.com/office/drawing/2014/main" id="{7DD6443E-F02B-4B81-9146-56985F362667}"/>
                    </a:ext>
                  </a:extLst>
                </p14:cNvPr>
                <p14:cNvContentPartPr/>
                <p14:nvPr/>
              </p14:nvContentPartPr>
              <p14:xfrm>
                <a:off x="9995013" y="1087800"/>
                <a:ext cx="135720" cy="76320"/>
              </p14:xfrm>
            </p:contentPart>
          </mc:Choice>
          <mc:Fallback xmlns="">
            <p:pic>
              <p:nvPicPr>
                <p:cNvPr id="38960" name="Freihand 38959">
                  <a:extLst>
                    <a:ext uri="{FF2B5EF4-FFF2-40B4-BE49-F238E27FC236}">
                      <a16:creationId xmlns:a16="http://schemas.microsoft.com/office/drawing/2014/main" id="{7DD6443E-F02B-4B81-9146-56985F362667}"/>
                    </a:ext>
                  </a:extLst>
                </p:cNvPr>
                <p:cNvPicPr/>
                <p:nvPr/>
              </p:nvPicPr>
              <p:blipFill>
                <a:blip r:embed="rId26"/>
                <a:stretch>
                  <a:fillRect/>
                </a:stretch>
              </p:blipFill>
              <p:spPr>
                <a:xfrm>
                  <a:off x="9990693" y="1083480"/>
                  <a:ext cx="144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8961" name="Freihand 38960">
                  <a:extLst>
                    <a:ext uri="{FF2B5EF4-FFF2-40B4-BE49-F238E27FC236}">
                      <a16:creationId xmlns:a16="http://schemas.microsoft.com/office/drawing/2014/main" id="{C25C0049-43C3-4AE8-B782-D8E4B7E81BBB}"/>
                    </a:ext>
                  </a:extLst>
                </p14:cNvPr>
                <p14:cNvContentPartPr/>
                <p14:nvPr/>
              </p14:nvContentPartPr>
              <p14:xfrm>
                <a:off x="10166733" y="1115520"/>
                <a:ext cx="165600" cy="52560"/>
              </p14:xfrm>
            </p:contentPart>
          </mc:Choice>
          <mc:Fallback xmlns="">
            <p:pic>
              <p:nvPicPr>
                <p:cNvPr id="38961" name="Freihand 38960">
                  <a:extLst>
                    <a:ext uri="{FF2B5EF4-FFF2-40B4-BE49-F238E27FC236}">
                      <a16:creationId xmlns:a16="http://schemas.microsoft.com/office/drawing/2014/main" id="{C25C0049-43C3-4AE8-B782-D8E4B7E81BBB}"/>
                    </a:ext>
                  </a:extLst>
                </p:cNvPr>
                <p:cNvPicPr/>
                <p:nvPr/>
              </p:nvPicPr>
              <p:blipFill>
                <a:blip r:embed="rId28"/>
                <a:stretch>
                  <a:fillRect/>
                </a:stretch>
              </p:blipFill>
              <p:spPr>
                <a:xfrm>
                  <a:off x="10162413" y="1111200"/>
                  <a:ext cx="174240" cy="61200"/>
                </a:xfrm>
                <a:prstGeom prst="rect">
                  <a:avLst/>
                </a:prstGeom>
              </p:spPr>
            </p:pic>
          </mc:Fallback>
        </mc:AlternateContent>
      </p:grpSp>
      <p:grpSp>
        <p:nvGrpSpPr>
          <p:cNvPr id="38968" name="Gruppieren 38967">
            <a:extLst>
              <a:ext uri="{FF2B5EF4-FFF2-40B4-BE49-F238E27FC236}">
                <a16:creationId xmlns:a16="http://schemas.microsoft.com/office/drawing/2014/main" id="{E7C19161-51C4-4C39-B5B4-F0675CC5D60C}"/>
              </a:ext>
            </a:extLst>
          </p:cNvPr>
          <p:cNvGrpSpPr/>
          <p:nvPr/>
        </p:nvGrpSpPr>
        <p:grpSpPr>
          <a:xfrm>
            <a:off x="10492173" y="990960"/>
            <a:ext cx="306720" cy="212760"/>
            <a:chOff x="10492173" y="990960"/>
            <a:chExt cx="306720" cy="212760"/>
          </a:xfrm>
        </p:grpSpPr>
        <mc:AlternateContent xmlns:mc="http://schemas.openxmlformats.org/markup-compatibility/2006" xmlns:p14="http://schemas.microsoft.com/office/powerpoint/2010/main">
          <mc:Choice Requires="p14">
            <p:contentPart p14:bwMode="auto" r:id="rId29">
              <p14:nvContentPartPr>
                <p14:cNvPr id="38962" name="Freihand 38961">
                  <a:extLst>
                    <a:ext uri="{FF2B5EF4-FFF2-40B4-BE49-F238E27FC236}">
                      <a16:creationId xmlns:a16="http://schemas.microsoft.com/office/drawing/2014/main" id="{053FD524-C3A8-40F2-B763-6526CDABA870}"/>
                    </a:ext>
                  </a:extLst>
                </p14:cNvPr>
                <p14:cNvContentPartPr/>
                <p14:nvPr/>
              </p14:nvContentPartPr>
              <p14:xfrm>
                <a:off x="10492173" y="1012560"/>
                <a:ext cx="108360" cy="138240"/>
              </p14:xfrm>
            </p:contentPart>
          </mc:Choice>
          <mc:Fallback xmlns="">
            <p:pic>
              <p:nvPicPr>
                <p:cNvPr id="38962" name="Freihand 38961">
                  <a:extLst>
                    <a:ext uri="{FF2B5EF4-FFF2-40B4-BE49-F238E27FC236}">
                      <a16:creationId xmlns:a16="http://schemas.microsoft.com/office/drawing/2014/main" id="{053FD524-C3A8-40F2-B763-6526CDABA870}"/>
                    </a:ext>
                  </a:extLst>
                </p:cNvPr>
                <p:cNvPicPr/>
                <p:nvPr/>
              </p:nvPicPr>
              <p:blipFill>
                <a:blip r:embed="rId30"/>
                <a:stretch>
                  <a:fillRect/>
                </a:stretch>
              </p:blipFill>
              <p:spPr>
                <a:xfrm>
                  <a:off x="10487853" y="1008240"/>
                  <a:ext cx="1170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8963" name="Freihand 38962">
                  <a:extLst>
                    <a:ext uri="{FF2B5EF4-FFF2-40B4-BE49-F238E27FC236}">
                      <a16:creationId xmlns:a16="http://schemas.microsoft.com/office/drawing/2014/main" id="{6C2F295F-EACB-43DD-8816-8ABB76EC7FBF}"/>
                    </a:ext>
                  </a:extLst>
                </p14:cNvPr>
                <p14:cNvContentPartPr/>
                <p14:nvPr/>
              </p14:nvContentPartPr>
              <p14:xfrm>
                <a:off x="10608453" y="1095000"/>
                <a:ext cx="31680" cy="108720"/>
              </p14:xfrm>
            </p:contentPart>
          </mc:Choice>
          <mc:Fallback xmlns="">
            <p:pic>
              <p:nvPicPr>
                <p:cNvPr id="38963" name="Freihand 38962">
                  <a:extLst>
                    <a:ext uri="{FF2B5EF4-FFF2-40B4-BE49-F238E27FC236}">
                      <a16:creationId xmlns:a16="http://schemas.microsoft.com/office/drawing/2014/main" id="{6C2F295F-EACB-43DD-8816-8ABB76EC7FBF}"/>
                    </a:ext>
                  </a:extLst>
                </p:cNvPr>
                <p:cNvPicPr/>
                <p:nvPr/>
              </p:nvPicPr>
              <p:blipFill>
                <a:blip r:embed="rId32"/>
                <a:stretch>
                  <a:fillRect/>
                </a:stretch>
              </p:blipFill>
              <p:spPr>
                <a:xfrm>
                  <a:off x="10604133" y="1090680"/>
                  <a:ext cx="40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964" name="Freihand 38963">
                  <a:extLst>
                    <a:ext uri="{FF2B5EF4-FFF2-40B4-BE49-F238E27FC236}">
                      <a16:creationId xmlns:a16="http://schemas.microsoft.com/office/drawing/2014/main" id="{93B56E11-CB8D-4BCE-B6FD-8549EF52009D}"/>
                    </a:ext>
                  </a:extLst>
                </p14:cNvPr>
                <p14:cNvContentPartPr/>
                <p14:nvPr/>
              </p14:nvContentPartPr>
              <p14:xfrm>
                <a:off x="10691613" y="990960"/>
                <a:ext cx="95400" cy="166680"/>
              </p14:xfrm>
            </p:contentPart>
          </mc:Choice>
          <mc:Fallback xmlns="">
            <p:pic>
              <p:nvPicPr>
                <p:cNvPr id="38964" name="Freihand 38963">
                  <a:extLst>
                    <a:ext uri="{FF2B5EF4-FFF2-40B4-BE49-F238E27FC236}">
                      <a16:creationId xmlns:a16="http://schemas.microsoft.com/office/drawing/2014/main" id="{93B56E11-CB8D-4BCE-B6FD-8549EF52009D}"/>
                    </a:ext>
                  </a:extLst>
                </p:cNvPr>
                <p:cNvPicPr/>
                <p:nvPr/>
              </p:nvPicPr>
              <p:blipFill>
                <a:blip r:embed="rId34"/>
                <a:stretch>
                  <a:fillRect/>
                </a:stretch>
              </p:blipFill>
              <p:spPr>
                <a:xfrm>
                  <a:off x="10687293" y="986640"/>
                  <a:ext cx="104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8965" name="Freihand 38964">
                  <a:extLst>
                    <a:ext uri="{FF2B5EF4-FFF2-40B4-BE49-F238E27FC236}">
                      <a16:creationId xmlns:a16="http://schemas.microsoft.com/office/drawing/2014/main" id="{BED4EE45-AE65-4930-B4C5-612C28F2FE5C}"/>
                    </a:ext>
                  </a:extLst>
                </p14:cNvPr>
                <p14:cNvContentPartPr/>
                <p14:nvPr/>
              </p14:nvContentPartPr>
              <p14:xfrm>
                <a:off x="10719333" y="1054680"/>
                <a:ext cx="79560" cy="43920"/>
              </p14:xfrm>
            </p:contentPart>
          </mc:Choice>
          <mc:Fallback xmlns="">
            <p:pic>
              <p:nvPicPr>
                <p:cNvPr id="38965" name="Freihand 38964">
                  <a:extLst>
                    <a:ext uri="{FF2B5EF4-FFF2-40B4-BE49-F238E27FC236}">
                      <a16:creationId xmlns:a16="http://schemas.microsoft.com/office/drawing/2014/main" id="{BED4EE45-AE65-4930-B4C5-612C28F2FE5C}"/>
                    </a:ext>
                  </a:extLst>
                </p:cNvPr>
                <p:cNvPicPr/>
                <p:nvPr/>
              </p:nvPicPr>
              <p:blipFill>
                <a:blip r:embed="rId36"/>
                <a:stretch>
                  <a:fillRect/>
                </a:stretch>
              </p:blipFill>
              <p:spPr>
                <a:xfrm>
                  <a:off x="10715013" y="1050360"/>
                  <a:ext cx="88200" cy="5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38966" name="Freihand 38965">
                <a:extLst>
                  <a:ext uri="{FF2B5EF4-FFF2-40B4-BE49-F238E27FC236}">
                    <a16:creationId xmlns:a16="http://schemas.microsoft.com/office/drawing/2014/main" id="{D86A3CFD-F3AF-45F7-9E1E-40E2229AB95D}"/>
                  </a:ext>
                </a:extLst>
              </p14:cNvPr>
              <p14:cNvContentPartPr/>
              <p14:nvPr/>
            </p14:nvContentPartPr>
            <p14:xfrm>
              <a:off x="10949373" y="1064400"/>
              <a:ext cx="248760" cy="81360"/>
            </p14:xfrm>
          </p:contentPart>
        </mc:Choice>
        <mc:Fallback xmlns="">
          <p:pic>
            <p:nvPicPr>
              <p:cNvPr id="38966" name="Freihand 38965">
                <a:extLst>
                  <a:ext uri="{FF2B5EF4-FFF2-40B4-BE49-F238E27FC236}">
                    <a16:creationId xmlns:a16="http://schemas.microsoft.com/office/drawing/2014/main" id="{D86A3CFD-F3AF-45F7-9E1E-40E2229AB95D}"/>
                  </a:ext>
                </a:extLst>
              </p:cNvPr>
              <p:cNvPicPr/>
              <p:nvPr/>
            </p:nvPicPr>
            <p:blipFill>
              <a:blip r:embed="rId38"/>
              <a:stretch>
                <a:fillRect/>
              </a:stretch>
            </p:blipFill>
            <p:spPr>
              <a:xfrm>
                <a:off x="10945053" y="1060080"/>
                <a:ext cx="257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8967" name="Freihand 38966">
                <a:extLst>
                  <a:ext uri="{FF2B5EF4-FFF2-40B4-BE49-F238E27FC236}">
                    <a16:creationId xmlns:a16="http://schemas.microsoft.com/office/drawing/2014/main" id="{1E85C16F-EB87-44C0-90F9-A9A2BD90E63C}"/>
                  </a:ext>
                </a:extLst>
              </p14:cNvPr>
              <p14:cNvContentPartPr/>
              <p14:nvPr/>
            </p14:nvContentPartPr>
            <p14:xfrm>
              <a:off x="11376333" y="968280"/>
              <a:ext cx="163440" cy="178560"/>
            </p14:xfrm>
          </p:contentPart>
        </mc:Choice>
        <mc:Fallback xmlns="">
          <p:pic>
            <p:nvPicPr>
              <p:cNvPr id="38967" name="Freihand 38966">
                <a:extLst>
                  <a:ext uri="{FF2B5EF4-FFF2-40B4-BE49-F238E27FC236}">
                    <a16:creationId xmlns:a16="http://schemas.microsoft.com/office/drawing/2014/main" id="{1E85C16F-EB87-44C0-90F9-A9A2BD90E63C}"/>
                  </a:ext>
                </a:extLst>
              </p:cNvPr>
              <p:cNvPicPr/>
              <p:nvPr/>
            </p:nvPicPr>
            <p:blipFill>
              <a:blip r:embed="rId40"/>
              <a:stretch>
                <a:fillRect/>
              </a:stretch>
            </p:blipFill>
            <p:spPr>
              <a:xfrm>
                <a:off x="11372013" y="963960"/>
                <a:ext cx="172080" cy="187200"/>
              </a:xfrm>
              <a:prstGeom prst="rect">
                <a:avLst/>
              </a:prstGeom>
            </p:spPr>
          </p:pic>
        </mc:Fallback>
      </mc:AlternateContent>
      <p:grpSp>
        <p:nvGrpSpPr>
          <p:cNvPr id="38996" name="Gruppieren 38995">
            <a:extLst>
              <a:ext uri="{FF2B5EF4-FFF2-40B4-BE49-F238E27FC236}">
                <a16:creationId xmlns:a16="http://schemas.microsoft.com/office/drawing/2014/main" id="{AFEF3B93-9CBF-41F6-9AAF-4DCC355ABE85}"/>
              </a:ext>
            </a:extLst>
          </p:cNvPr>
          <p:cNvGrpSpPr/>
          <p:nvPr/>
        </p:nvGrpSpPr>
        <p:grpSpPr>
          <a:xfrm>
            <a:off x="8519373" y="1498560"/>
            <a:ext cx="297720" cy="210960"/>
            <a:chOff x="8519373" y="1498560"/>
            <a:chExt cx="297720" cy="210960"/>
          </a:xfrm>
        </p:grpSpPr>
        <mc:AlternateContent xmlns:mc="http://schemas.openxmlformats.org/markup-compatibility/2006" xmlns:p14="http://schemas.microsoft.com/office/powerpoint/2010/main">
          <mc:Choice Requires="p14">
            <p:contentPart p14:bwMode="auto" r:id="rId41">
              <p14:nvContentPartPr>
                <p14:cNvPr id="38978" name="Freihand 38977">
                  <a:extLst>
                    <a:ext uri="{FF2B5EF4-FFF2-40B4-BE49-F238E27FC236}">
                      <a16:creationId xmlns:a16="http://schemas.microsoft.com/office/drawing/2014/main" id="{7ED7C55E-73C9-446D-BEFD-7A3350775D3E}"/>
                    </a:ext>
                  </a:extLst>
                </p14:cNvPr>
                <p14:cNvContentPartPr/>
                <p14:nvPr/>
              </p14:nvContentPartPr>
              <p14:xfrm>
                <a:off x="8527293" y="1498560"/>
                <a:ext cx="129600" cy="159840"/>
              </p14:xfrm>
            </p:contentPart>
          </mc:Choice>
          <mc:Fallback xmlns="">
            <p:pic>
              <p:nvPicPr>
                <p:cNvPr id="38978" name="Freihand 38977">
                  <a:extLst>
                    <a:ext uri="{FF2B5EF4-FFF2-40B4-BE49-F238E27FC236}">
                      <a16:creationId xmlns:a16="http://schemas.microsoft.com/office/drawing/2014/main" id="{7ED7C55E-73C9-446D-BEFD-7A3350775D3E}"/>
                    </a:ext>
                  </a:extLst>
                </p:cNvPr>
                <p:cNvPicPr/>
                <p:nvPr/>
              </p:nvPicPr>
              <p:blipFill>
                <a:blip r:embed="rId42"/>
                <a:stretch>
                  <a:fillRect/>
                </a:stretch>
              </p:blipFill>
              <p:spPr>
                <a:xfrm>
                  <a:off x="8522973" y="1494240"/>
                  <a:ext cx="138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979" name="Freihand 38978">
                  <a:extLst>
                    <a:ext uri="{FF2B5EF4-FFF2-40B4-BE49-F238E27FC236}">
                      <a16:creationId xmlns:a16="http://schemas.microsoft.com/office/drawing/2014/main" id="{B97FA6CA-966B-4904-85B6-677648161610}"/>
                    </a:ext>
                  </a:extLst>
                </p14:cNvPr>
                <p14:cNvContentPartPr/>
                <p14:nvPr/>
              </p14:nvContentPartPr>
              <p14:xfrm>
                <a:off x="8519373" y="1586760"/>
                <a:ext cx="149040" cy="8280"/>
              </p14:xfrm>
            </p:contentPart>
          </mc:Choice>
          <mc:Fallback xmlns="">
            <p:pic>
              <p:nvPicPr>
                <p:cNvPr id="38979" name="Freihand 38978">
                  <a:extLst>
                    <a:ext uri="{FF2B5EF4-FFF2-40B4-BE49-F238E27FC236}">
                      <a16:creationId xmlns:a16="http://schemas.microsoft.com/office/drawing/2014/main" id="{B97FA6CA-966B-4904-85B6-677648161610}"/>
                    </a:ext>
                  </a:extLst>
                </p:cNvPr>
                <p:cNvPicPr/>
                <p:nvPr/>
              </p:nvPicPr>
              <p:blipFill>
                <a:blip r:embed="rId44"/>
                <a:stretch>
                  <a:fillRect/>
                </a:stretch>
              </p:blipFill>
              <p:spPr>
                <a:xfrm>
                  <a:off x="8515053" y="1582440"/>
                  <a:ext cx="157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8980" name="Freihand 38979">
                  <a:extLst>
                    <a:ext uri="{FF2B5EF4-FFF2-40B4-BE49-F238E27FC236}">
                      <a16:creationId xmlns:a16="http://schemas.microsoft.com/office/drawing/2014/main" id="{5030415E-1FC0-4445-96FE-D104B5A10BF1}"/>
                    </a:ext>
                  </a:extLst>
                </p14:cNvPr>
                <p14:cNvContentPartPr/>
                <p14:nvPr/>
              </p14:nvContentPartPr>
              <p14:xfrm>
                <a:off x="8717013" y="1624200"/>
                <a:ext cx="100080" cy="85320"/>
              </p14:xfrm>
            </p:contentPart>
          </mc:Choice>
          <mc:Fallback xmlns="">
            <p:pic>
              <p:nvPicPr>
                <p:cNvPr id="38980" name="Freihand 38979">
                  <a:extLst>
                    <a:ext uri="{FF2B5EF4-FFF2-40B4-BE49-F238E27FC236}">
                      <a16:creationId xmlns:a16="http://schemas.microsoft.com/office/drawing/2014/main" id="{5030415E-1FC0-4445-96FE-D104B5A10BF1}"/>
                    </a:ext>
                  </a:extLst>
                </p:cNvPr>
                <p:cNvPicPr/>
                <p:nvPr/>
              </p:nvPicPr>
              <p:blipFill>
                <a:blip r:embed="rId46"/>
                <a:stretch>
                  <a:fillRect/>
                </a:stretch>
              </p:blipFill>
              <p:spPr>
                <a:xfrm>
                  <a:off x="8712693" y="1619880"/>
                  <a:ext cx="108720" cy="93960"/>
                </a:xfrm>
                <a:prstGeom prst="rect">
                  <a:avLst/>
                </a:prstGeom>
              </p:spPr>
            </p:pic>
          </mc:Fallback>
        </mc:AlternateContent>
      </p:grpSp>
      <p:grpSp>
        <p:nvGrpSpPr>
          <p:cNvPr id="38995" name="Gruppieren 38994">
            <a:extLst>
              <a:ext uri="{FF2B5EF4-FFF2-40B4-BE49-F238E27FC236}">
                <a16:creationId xmlns:a16="http://schemas.microsoft.com/office/drawing/2014/main" id="{4778D6C7-1FC6-4734-979F-3E19DF8B85A5}"/>
              </a:ext>
            </a:extLst>
          </p:cNvPr>
          <p:cNvGrpSpPr/>
          <p:nvPr/>
        </p:nvGrpSpPr>
        <p:grpSpPr>
          <a:xfrm>
            <a:off x="8967933" y="1428000"/>
            <a:ext cx="1379880" cy="202320"/>
            <a:chOff x="8967933" y="1428000"/>
            <a:chExt cx="1379880" cy="202320"/>
          </a:xfrm>
        </p:grpSpPr>
        <mc:AlternateContent xmlns:mc="http://schemas.openxmlformats.org/markup-compatibility/2006" xmlns:p14="http://schemas.microsoft.com/office/powerpoint/2010/main">
          <mc:Choice Requires="p14">
            <p:contentPart p14:bwMode="auto" r:id="rId47">
              <p14:nvContentPartPr>
                <p14:cNvPr id="38981" name="Freihand 38980">
                  <a:extLst>
                    <a:ext uri="{FF2B5EF4-FFF2-40B4-BE49-F238E27FC236}">
                      <a16:creationId xmlns:a16="http://schemas.microsoft.com/office/drawing/2014/main" id="{DEEAB158-C4D0-401B-A63B-BB471E17DD61}"/>
                    </a:ext>
                  </a:extLst>
                </p14:cNvPr>
                <p14:cNvContentPartPr/>
                <p14:nvPr/>
              </p14:nvContentPartPr>
              <p14:xfrm>
                <a:off x="8967933" y="1539600"/>
                <a:ext cx="45000" cy="18720"/>
              </p14:xfrm>
            </p:contentPart>
          </mc:Choice>
          <mc:Fallback xmlns="">
            <p:pic>
              <p:nvPicPr>
                <p:cNvPr id="38981" name="Freihand 38980">
                  <a:extLst>
                    <a:ext uri="{FF2B5EF4-FFF2-40B4-BE49-F238E27FC236}">
                      <a16:creationId xmlns:a16="http://schemas.microsoft.com/office/drawing/2014/main" id="{DEEAB158-C4D0-401B-A63B-BB471E17DD61}"/>
                    </a:ext>
                  </a:extLst>
                </p:cNvPr>
                <p:cNvPicPr/>
                <p:nvPr/>
              </p:nvPicPr>
              <p:blipFill>
                <a:blip r:embed="rId48"/>
                <a:stretch>
                  <a:fillRect/>
                </a:stretch>
              </p:blipFill>
              <p:spPr>
                <a:xfrm>
                  <a:off x="8963613" y="1535280"/>
                  <a:ext cx="53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982" name="Freihand 38981">
                  <a:extLst>
                    <a:ext uri="{FF2B5EF4-FFF2-40B4-BE49-F238E27FC236}">
                      <a16:creationId xmlns:a16="http://schemas.microsoft.com/office/drawing/2014/main" id="{BD538903-463E-4490-B928-13FBA1F23C87}"/>
                    </a:ext>
                  </a:extLst>
                </p14:cNvPr>
                <p14:cNvContentPartPr/>
                <p14:nvPr/>
              </p14:nvContentPartPr>
              <p14:xfrm>
                <a:off x="8987013" y="1620600"/>
                <a:ext cx="29520" cy="9720"/>
              </p14:xfrm>
            </p:contentPart>
          </mc:Choice>
          <mc:Fallback xmlns="">
            <p:pic>
              <p:nvPicPr>
                <p:cNvPr id="38982" name="Freihand 38981">
                  <a:extLst>
                    <a:ext uri="{FF2B5EF4-FFF2-40B4-BE49-F238E27FC236}">
                      <a16:creationId xmlns:a16="http://schemas.microsoft.com/office/drawing/2014/main" id="{BD538903-463E-4490-B928-13FBA1F23C87}"/>
                    </a:ext>
                  </a:extLst>
                </p:cNvPr>
                <p:cNvPicPr/>
                <p:nvPr/>
              </p:nvPicPr>
              <p:blipFill>
                <a:blip r:embed="rId50"/>
                <a:stretch>
                  <a:fillRect/>
                </a:stretch>
              </p:blipFill>
              <p:spPr>
                <a:xfrm>
                  <a:off x="8982693" y="1616280"/>
                  <a:ext cx="38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983" name="Freihand 38982">
                  <a:extLst>
                    <a:ext uri="{FF2B5EF4-FFF2-40B4-BE49-F238E27FC236}">
                      <a16:creationId xmlns:a16="http://schemas.microsoft.com/office/drawing/2014/main" id="{C44F1A3C-C7AB-4160-873A-65F753D03705}"/>
                    </a:ext>
                  </a:extLst>
                </p14:cNvPr>
                <p14:cNvContentPartPr/>
                <p14:nvPr/>
              </p14:nvContentPartPr>
              <p14:xfrm>
                <a:off x="9119133" y="1459680"/>
                <a:ext cx="104400" cy="158400"/>
              </p14:xfrm>
            </p:contentPart>
          </mc:Choice>
          <mc:Fallback xmlns="">
            <p:pic>
              <p:nvPicPr>
                <p:cNvPr id="38983" name="Freihand 38982">
                  <a:extLst>
                    <a:ext uri="{FF2B5EF4-FFF2-40B4-BE49-F238E27FC236}">
                      <a16:creationId xmlns:a16="http://schemas.microsoft.com/office/drawing/2014/main" id="{C44F1A3C-C7AB-4160-873A-65F753D03705}"/>
                    </a:ext>
                  </a:extLst>
                </p:cNvPr>
                <p:cNvPicPr/>
                <p:nvPr/>
              </p:nvPicPr>
              <p:blipFill>
                <a:blip r:embed="rId52"/>
                <a:stretch>
                  <a:fillRect/>
                </a:stretch>
              </p:blipFill>
              <p:spPr>
                <a:xfrm>
                  <a:off x="9114813" y="1455360"/>
                  <a:ext cx="1130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984" name="Freihand 38983">
                  <a:extLst>
                    <a:ext uri="{FF2B5EF4-FFF2-40B4-BE49-F238E27FC236}">
                      <a16:creationId xmlns:a16="http://schemas.microsoft.com/office/drawing/2014/main" id="{34D2A044-6194-4D48-A522-20354CA72199}"/>
                    </a:ext>
                  </a:extLst>
                </p14:cNvPr>
                <p14:cNvContentPartPr/>
                <p14:nvPr/>
              </p14:nvContentPartPr>
              <p14:xfrm>
                <a:off x="9228213" y="1536720"/>
                <a:ext cx="116640" cy="87120"/>
              </p14:xfrm>
            </p:contentPart>
          </mc:Choice>
          <mc:Fallback xmlns="">
            <p:pic>
              <p:nvPicPr>
                <p:cNvPr id="38984" name="Freihand 38983">
                  <a:extLst>
                    <a:ext uri="{FF2B5EF4-FFF2-40B4-BE49-F238E27FC236}">
                      <a16:creationId xmlns:a16="http://schemas.microsoft.com/office/drawing/2014/main" id="{34D2A044-6194-4D48-A522-20354CA72199}"/>
                    </a:ext>
                  </a:extLst>
                </p:cNvPr>
                <p:cNvPicPr/>
                <p:nvPr/>
              </p:nvPicPr>
              <p:blipFill>
                <a:blip r:embed="rId54"/>
                <a:stretch>
                  <a:fillRect/>
                </a:stretch>
              </p:blipFill>
              <p:spPr>
                <a:xfrm>
                  <a:off x="9223893" y="1532400"/>
                  <a:ext cx="1252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985" name="Freihand 38984">
                  <a:extLst>
                    <a:ext uri="{FF2B5EF4-FFF2-40B4-BE49-F238E27FC236}">
                      <a16:creationId xmlns:a16="http://schemas.microsoft.com/office/drawing/2014/main" id="{6FEEA827-5CFF-41CD-BE82-68150E26B420}"/>
                    </a:ext>
                  </a:extLst>
                </p14:cNvPr>
                <p14:cNvContentPartPr/>
                <p14:nvPr/>
              </p14:nvContentPartPr>
              <p14:xfrm>
                <a:off x="9438093" y="1572000"/>
                <a:ext cx="360" cy="360"/>
              </p14:xfrm>
            </p:contentPart>
          </mc:Choice>
          <mc:Fallback xmlns="">
            <p:pic>
              <p:nvPicPr>
                <p:cNvPr id="38985" name="Freihand 38984">
                  <a:extLst>
                    <a:ext uri="{FF2B5EF4-FFF2-40B4-BE49-F238E27FC236}">
                      <a16:creationId xmlns:a16="http://schemas.microsoft.com/office/drawing/2014/main" id="{6FEEA827-5CFF-41CD-BE82-68150E26B420}"/>
                    </a:ext>
                  </a:extLst>
                </p:cNvPr>
                <p:cNvPicPr/>
                <p:nvPr/>
              </p:nvPicPr>
              <p:blipFill>
                <a:blip r:embed="rId56"/>
                <a:stretch>
                  <a:fillRect/>
                </a:stretch>
              </p:blipFill>
              <p:spPr>
                <a:xfrm>
                  <a:off x="9433773" y="1567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986" name="Freihand 38985">
                  <a:extLst>
                    <a:ext uri="{FF2B5EF4-FFF2-40B4-BE49-F238E27FC236}">
                      <a16:creationId xmlns:a16="http://schemas.microsoft.com/office/drawing/2014/main" id="{AC9A8577-2A40-445A-B432-FA8646346D8E}"/>
                    </a:ext>
                  </a:extLst>
                </p14:cNvPr>
                <p14:cNvContentPartPr/>
                <p14:nvPr/>
              </p14:nvContentPartPr>
              <p14:xfrm>
                <a:off x="9368973" y="1428000"/>
                <a:ext cx="114120" cy="188280"/>
              </p14:xfrm>
            </p:contentPart>
          </mc:Choice>
          <mc:Fallback xmlns="">
            <p:pic>
              <p:nvPicPr>
                <p:cNvPr id="38986" name="Freihand 38985">
                  <a:extLst>
                    <a:ext uri="{FF2B5EF4-FFF2-40B4-BE49-F238E27FC236}">
                      <a16:creationId xmlns:a16="http://schemas.microsoft.com/office/drawing/2014/main" id="{AC9A8577-2A40-445A-B432-FA8646346D8E}"/>
                    </a:ext>
                  </a:extLst>
                </p:cNvPr>
                <p:cNvPicPr/>
                <p:nvPr/>
              </p:nvPicPr>
              <p:blipFill>
                <a:blip r:embed="rId58"/>
                <a:stretch>
                  <a:fillRect/>
                </a:stretch>
              </p:blipFill>
              <p:spPr>
                <a:xfrm>
                  <a:off x="9364653" y="1423680"/>
                  <a:ext cx="1227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987" name="Freihand 38986">
                  <a:extLst>
                    <a:ext uri="{FF2B5EF4-FFF2-40B4-BE49-F238E27FC236}">
                      <a16:creationId xmlns:a16="http://schemas.microsoft.com/office/drawing/2014/main" id="{75B4DD61-226C-45D7-BBC9-DD94142728D6}"/>
                    </a:ext>
                  </a:extLst>
                </p14:cNvPr>
                <p14:cNvContentPartPr/>
                <p14:nvPr/>
              </p14:nvContentPartPr>
              <p14:xfrm>
                <a:off x="9547173" y="1511880"/>
                <a:ext cx="150120" cy="84600"/>
              </p14:xfrm>
            </p:contentPart>
          </mc:Choice>
          <mc:Fallback xmlns="">
            <p:pic>
              <p:nvPicPr>
                <p:cNvPr id="38987" name="Freihand 38986">
                  <a:extLst>
                    <a:ext uri="{FF2B5EF4-FFF2-40B4-BE49-F238E27FC236}">
                      <a16:creationId xmlns:a16="http://schemas.microsoft.com/office/drawing/2014/main" id="{75B4DD61-226C-45D7-BBC9-DD94142728D6}"/>
                    </a:ext>
                  </a:extLst>
                </p:cNvPr>
                <p:cNvPicPr/>
                <p:nvPr/>
              </p:nvPicPr>
              <p:blipFill>
                <a:blip r:embed="rId60"/>
                <a:stretch>
                  <a:fillRect/>
                </a:stretch>
              </p:blipFill>
              <p:spPr>
                <a:xfrm>
                  <a:off x="9542853" y="1507560"/>
                  <a:ext cx="158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988" name="Freihand 38987">
                  <a:extLst>
                    <a:ext uri="{FF2B5EF4-FFF2-40B4-BE49-F238E27FC236}">
                      <a16:creationId xmlns:a16="http://schemas.microsoft.com/office/drawing/2014/main" id="{AC2278A8-8236-4C1E-9799-084CE3828921}"/>
                    </a:ext>
                  </a:extLst>
                </p14:cNvPr>
                <p14:cNvContentPartPr/>
                <p14:nvPr/>
              </p14:nvContentPartPr>
              <p14:xfrm>
                <a:off x="9784413" y="1432680"/>
                <a:ext cx="154800" cy="164160"/>
              </p14:xfrm>
            </p:contentPart>
          </mc:Choice>
          <mc:Fallback xmlns="">
            <p:pic>
              <p:nvPicPr>
                <p:cNvPr id="38988" name="Freihand 38987">
                  <a:extLst>
                    <a:ext uri="{FF2B5EF4-FFF2-40B4-BE49-F238E27FC236}">
                      <a16:creationId xmlns:a16="http://schemas.microsoft.com/office/drawing/2014/main" id="{AC2278A8-8236-4C1E-9799-084CE3828921}"/>
                    </a:ext>
                  </a:extLst>
                </p:cNvPr>
                <p:cNvPicPr/>
                <p:nvPr/>
              </p:nvPicPr>
              <p:blipFill>
                <a:blip r:embed="rId62"/>
                <a:stretch>
                  <a:fillRect/>
                </a:stretch>
              </p:blipFill>
              <p:spPr>
                <a:xfrm>
                  <a:off x="9780093" y="1428360"/>
                  <a:ext cx="163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989" name="Freihand 38988">
                  <a:extLst>
                    <a:ext uri="{FF2B5EF4-FFF2-40B4-BE49-F238E27FC236}">
                      <a16:creationId xmlns:a16="http://schemas.microsoft.com/office/drawing/2014/main" id="{9B5A9622-8AFB-44BC-8D76-1EF4424BD42A}"/>
                    </a:ext>
                  </a:extLst>
                </p14:cNvPr>
                <p14:cNvContentPartPr/>
                <p14:nvPr/>
              </p14:nvContentPartPr>
              <p14:xfrm>
                <a:off x="9915453" y="1471560"/>
                <a:ext cx="34560" cy="37080"/>
              </p14:xfrm>
            </p:contentPart>
          </mc:Choice>
          <mc:Fallback xmlns="">
            <p:pic>
              <p:nvPicPr>
                <p:cNvPr id="38989" name="Freihand 38988">
                  <a:extLst>
                    <a:ext uri="{FF2B5EF4-FFF2-40B4-BE49-F238E27FC236}">
                      <a16:creationId xmlns:a16="http://schemas.microsoft.com/office/drawing/2014/main" id="{9B5A9622-8AFB-44BC-8D76-1EF4424BD42A}"/>
                    </a:ext>
                  </a:extLst>
                </p:cNvPr>
                <p:cNvPicPr/>
                <p:nvPr/>
              </p:nvPicPr>
              <p:blipFill>
                <a:blip r:embed="rId64"/>
                <a:stretch>
                  <a:fillRect/>
                </a:stretch>
              </p:blipFill>
              <p:spPr>
                <a:xfrm>
                  <a:off x="9911133" y="1467240"/>
                  <a:ext cx="43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990" name="Freihand 38989">
                  <a:extLst>
                    <a:ext uri="{FF2B5EF4-FFF2-40B4-BE49-F238E27FC236}">
                      <a16:creationId xmlns:a16="http://schemas.microsoft.com/office/drawing/2014/main" id="{FE76EA8E-D468-4A6B-A82C-026AB5078384}"/>
                    </a:ext>
                  </a:extLst>
                </p14:cNvPr>
                <p14:cNvContentPartPr/>
                <p14:nvPr/>
              </p14:nvContentPartPr>
              <p14:xfrm>
                <a:off x="9987453" y="1532400"/>
                <a:ext cx="122760" cy="53280"/>
              </p14:xfrm>
            </p:contentPart>
          </mc:Choice>
          <mc:Fallback xmlns="">
            <p:pic>
              <p:nvPicPr>
                <p:cNvPr id="38990" name="Freihand 38989">
                  <a:extLst>
                    <a:ext uri="{FF2B5EF4-FFF2-40B4-BE49-F238E27FC236}">
                      <a16:creationId xmlns:a16="http://schemas.microsoft.com/office/drawing/2014/main" id="{FE76EA8E-D468-4A6B-A82C-026AB5078384}"/>
                    </a:ext>
                  </a:extLst>
                </p:cNvPr>
                <p:cNvPicPr/>
                <p:nvPr/>
              </p:nvPicPr>
              <p:blipFill>
                <a:blip r:embed="rId66"/>
                <a:stretch>
                  <a:fillRect/>
                </a:stretch>
              </p:blipFill>
              <p:spPr>
                <a:xfrm>
                  <a:off x="9983133" y="1528080"/>
                  <a:ext cx="131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991" name="Freihand 38990">
                  <a:extLst>
                    <a:ext uri="{FF2B5EF4-FFF2-40B4-BE49-F238E27FC236}">
                      <a16:creationId xmlns:a16="http://schemas.microsoft.com/office/drawing/2014/main" id="{75D04E9B-0B14-49C1-BAB7-6D568E6BFC7F}"/>
                    </a:ext>
                  </a:extLst>
                </p14:cNvPr>
                <p14:cNvContentPartPr/>
                <p14:nvPr/>
              </p14:nvContentPartPr>
              <p14:xfrm>
                <a:off x="10140813" y="1504320"/>
                <a:ext cx="207000" cy="70560"/>
              </p14:xfrm>
            </p:contentPart>
          </mc:Choice>
          <mc:Fallback xmlns="">
            <p:pic>
              <p:nvPicPr>
                <p:cNvPr id="38991" name="Freihand 38990">
                  <a:extLst>
                    <a:ext uri="{FF2B5EF4-FFF2-40B4-BE49-F238E27FC236}">
                      <a16:creationId xmlns:a16="http://schemas.microsoft.com/office/drawing/2014/main" id="{75D04E9B-0B14-49C1-BAB7-6D568E6BFC7F}"/>
                    </a:ext>
                  </a:extLst>
                </p:cNvPr>
                <p:cNvPicPr/>
                <p:nvPr/>
              </p:nvPicPr>
              <p:blipFill>
                <a:blip r:embed="rId68"/>
                <a:stretch>
                  <a:fillRect/>
                </a:stretch>
              </p:blipFill>
              <p:spPr>
                <a:xfrm>
                  <a:off x="10136493" y="1500000"/>
                  <a:ext cx="215640" cy="79200"/>
                </a:xfrm>
                <a:prstGeom prst="rect">
                  <a:avLst/>
                </a:prstGeom>
              </p:spPr>
            </p:pic>
          </mc:Fallback>
        </mc:AlternateContent>
      </p:grpSp>
      <p:grpSp>
        <p:nvGrpSpPr>
          <p:cNvPr id="38994" name="Gruppieren 38993">
            <a:extLst>
              <a:ext uri="{FF2B5EF4-FFF2-40B4-BE49-F238E27FC236}">
                <a16:creationId xmlns:a16="http://schemas.microsoft.com/office/drawing/2014/main" id="{9090ECDF-FC12-4CC9-AAD0-41715054AF15}"/>
              </a:ext>
            </a:extLst>
          </p:cNvPr>
          <p:cNvGrpSpPr/>
          <p:nvPr/>
        </p:nvGrpSpPr>
        <p:grpSpPr>
          <a:xfrm>
            <a:off x="10528173" y="1485240"/>
            <a:ext cx="373320" cy="81360"/>
            <a:chOff x="10528173" y="1485240"/>
            <a:chExt cx="373320" cy="81360"/>
          </a:xfrm>
        </p:grpSpPr>
        <mc:AlternateContent xmlns:mc="http://schemas.openxmlformats.org/markup-compatibility/2006" xmlns:p14="http://schemas.microsoft.com/office/powerpoint/2010/main">
          <mc:Choice Requires="p14">
            <p:contentPart p14:bwMode="auto" r:id="rId69">
              <p14:nvContentPartPr>
                <p14:cNvPr id="38992" name="Freihand 38991">
                  <a:extLst>
                    <a:ext uri="{FF2B5EF4-FFF2-40B4-BE49-F238E27FC236}">
                      <a16:creationId xmlns:a16="http://schemas.microsoft.com/office/drawing/2014/main" id="{1F715C53-C30D-4F80-B1BF-57FEAAB801D2}"/>
                    </a:ext>
                  </a:extLst>
                </p14:cNvPr>
                <p14:cNvContentPartPr/>
                <p14:nvPr/>
              </p14:nvContentPartPr>
              <p14:xfrm>
                <a:off x="10528173" y="1485240"/>
                <a:ext cx="135720" cy="81360"/>
              </p14:xfrm>
            </p:contentPart>
          </mc:Choice>
          <mc:Fallback xmlns="">
            <p:pic>
              <p:nvPicPr>
                <p:cNvPr id="38992" name="Freihand 38991">
                  <a:extLst>
                    <a:ext uri="{FF2B5EF4-FFF2-40B4-BE49-F238E27FC236}">
                      <a16:creationId xmlns:a16="http://schemas.microsoft.com/office/drawing/2014/main" id="{1F715C53-C30D-4F80-B1BF-57FEAAB801D2}"/>
                    </a:ext>
                  </a:extLst>
                </p:cNvPr>
                <p:cNvPicPr/>
                <p:nvPr/>
              </p:nvPicPr>
              <p:blipFill>
                <a:blip r:embed="rId70"/>
                <a:stretch>
                  <a:fillRect/>
                </a:stretch>
              </p:blipFill>
              <p:spPr>
                <a:xfrm>
                  <a:off x="10523853" y="1480920"/>
                  <a:ext cx="144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993" name="Freihand 38992">
                  <a:extLst>
                    <a:ext uri="{FF2B5EF4-FFF2-40B4-BE49-F238E27FC236}">
                      <a16:creationId xmlns:a16="http://schemas.microsoft.com/office/drawing/2014/main" id="{7D3787CA-4971-4954-A998-ABFC5808B78F}"/>
                    </a:ext>
                  </a:extLst>
                </p14:cNvPr>
                <p14:cNvContentPartPr/>
                <p14:nvPr/>
              </p14:nvContentPartPr>
              <p14:xfrm>
                <a:off x="10696653" y="1494960"/>
                <a:ext cx="204840" cy="50040"/>
              </p14:xfrm>
            </p:contentPart>
          </mc:Choice>
          <mc:Fallback xmlns="">
            <p:pic>
              <p:nvPicPr>
                <p:cNvPr id="38993" name="Freihand 38992">
                  <a:extLst>
                    <a:ext uri="{FF2B5EF4-FFF2-40B4-BE49-F238E27FC236}">
                      <a16:creationId xmlns:a16="http://schemas.microsoft.com/office/drawing/2014/main" id="{7D3787CA-4971-4954-A998-ABFC5808B78F}"/>
                    </a:ext>
                  </a:extLst>
                </p:cNvPr>
                <p:cNvPicPr/>
                <p:nvPr/>
              </p:nvPicPr>
              <p:blipFill>
                <a:blip r:embed="rId72"/>
                <a:stretch>
                  <a:fillRect/>
                </a:stretch>
              </p:blipFill>
              <p:spPr>
                <a:xfrm>
                  <a:off x="10692333" y="1490640"/>
                  <a:ext cx="213480" cy="58680"/>
                </a:xfrm>
                <a:prstGeom prst="rect">
                  <a:avLst/>
                </a:prstGeom>
              </p:spPr>
            </p:pic>
          </mc:Fallback>
        </mc:AlternateContent>
      </p:grpSp>
      <p:grpSp>
        <p:nvGrpSpPr>
          <p:cNvPr id="39000" name="Gruppieren 38999">
            <a:extLst>
              <a:ext uri="{FF2B5EF4-FFF2-40B4-BE49-F238E27FC236}">
                <a16:creationId xmlns:a16="http://schemas.microsoft.com/office/drawing/2014/main" id="{10CE3480-5A52-4232-BCE0-86C3CEB921DB}"/>
              </a:ext>
            </a:extLst>
          </p:cNvPr>
          <p:cNvGrpSpPr/>
          <p:nvPr/>
        </p:nvGrpSpPr>
        <p:grpSpPr>
          <a:xfrm>
            <a:off x="11062053" y="1409280"/>
            <a:ext cx="401040" cy="137520"/>
            <a:chOff x="11062053" y="1409280"/>
            <a:chExt cx="401040" cy="137520"/>
          </a:xfrm>
        </p:grpSpPr>
        <mc:AlternateContent xmlns:mc="http://schemas.openxmlformats.org/markup-compatibility/2006" xmlns:p14="http://schemas.microsoft.com/office/powerpoint/2010/main">
          <mc:Choice Requires="p14">
            <p:contentPart p14:bwMode="auto" r:id="rId73">
              <p14:nvContentPartPr>
                <p14:cNvPr id="38997" name="Freihand 38996">
                  <a:extLst>
                    <a:ext uri="{FF2B5EF4-FFF2-40B4-BE49-F238E27FC236}">
                      <a16:creationId xmlns:a16="http://schemas.microsoft.com/office/drawing/2014/main" id="{02DFEFEE-4C33-4D0F-9147-CDF6A5912918}"/>
                    </a:ext>
                  </a:extLst>
                </p14:cNvPr>
                <p14:cNvContentPartPr/>
                <p14:nvPr/>
              </p14:nvContentPartPr>
              <p14:xfrm>
                <a:off x="11062053" y="1409280"/>
                <a:ext cx="87840" cy="137520"/>
              </p14:xfrm>
            </p:contentPart>
          </mc:Choice>
          <mc:Fallback xmlns="">
            <p:pic>
              <p:nvPicPr>
                <p:cNvPr id="38997" name="Freihand 38996">
                  <a:extLst>
                    <a:ext uri="{FF2B5EF4-FFF2-40B4-BE49-F238E27FC236}">
                      <a16:creationId xmlns:a16="http://schemas.microsoft.com/office/drawing/2014/main" id="{02DFEFEE-4C33-4D0F-9147-CDF6A5912918}"/>
                    </a:ext>
                  </a:extLst>
                </p:cNvPr>
                <p:cNvPicPr/>
                <p:nvPr/>
              </p:nvPicPr>
              <p:blipFill>
                <a:blip r:embed="rId74"/>
                <a:stretch>
                  <a:fillRect/>
                </a:stretch>
              </p:blipFill>
              <p:spPr>
                <a:xfrm>
                  <a:off x="11057733" y="1404960"/>
                  <a:ext cx="96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998" name="Freihand 38997">
                  <a:extLst>
                    <a:ext uri="{FF2B5EF4-FFF2-40B4-BE49-F238E27FC236}">
                      <a16:creationId xmlns:a16="http://schemas.microsoft.com/office/drawing/2014/main" id="{D50E58AD-D19F-41F0-9A0D-82464AF59594}"/>
                    </a:ext>
                  </a:extLst>
                </p14:cNvPr>
                <p14:cNvContentPartPr/>
                <p14:nvPr/>
              </p14:nvContentPartPr>
              <p14:xfrm>
                <a:off x="11280933" y="1474440"/>
                <a:ext cx="182160" cy="42840"/>
              </p14:xfrm>
            </p:contentPart>
          </mc:Choice>
          <mc:Fallback xmlns="">
            <p:pic>
              <p:nvPicPr>
                <p:cNvPr id="38998" name="Freihand 38997">
                  <a:extLst>
                    <a:ext uri="{FF2B5EF4-FFF2-40B4-BE49-F238E27FC236}">
                      <a16:creationId xmlns:a16="http://schemas.microsoft.com/office/drawing/2014/main" id="{D50E58AD-D19F-41F0-9A0D-82464AF59594}"/>
                    </a:ext>
                  </a:extLst>
                </p:cNvPr>
                <p:cNvPicPr/>
                <p:nvPr/>
              </p:nvPicPr>
              <p:blipFill>
                <a:blip r:embed="rId76"/>
                <a:stretch>
                  <a:fillRect/>
                </a:stretch>
              </p:blipFill>
              <p:spPr>
                <a:xfrm>
                  <a:off x="11276613" y="1470120"/>
                  <a:ext cx="190800" cy="5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38999" name="Freihand 38998">
                <a:extLst>
                  <a:ext uri="{FF2B5EF4-FFF2-40B4-BE49-F238E27FC236}">
                    <a16:creationId xmlns:a16="http://schemas.microsoft.com/office/drawing/2014/main" id="{4FDBFDAE-CC35-4498-9CED-D2FE4642676E}"/>
                  </a:ext>
                </a:extLst>
              </p14:cNvPr>
              <p14:cNvContentPartPr/>
              <p14:nvPr/>
            </p14:nvContentPartPr>
            <p14:xfrm>
              <a:off x="11630133" y="1400640"/>
              <a:ext cx="177480" cy="107280"/>
            </p14:xfrm>
          </p:contentPart>
        </mc:Choice>
        <mc:Fallback xmlns="">
          <p:pic>
            <p:nvPicPr>
              <p:cNvPr id="38999" name="Freihand 38998">
                <a:extLst>
                  <a:ext uri="{FF2B5EF4-FFF2-40B4-BE49-F238E27FC236}">
                    <a16:creationId xmlns:a16="http://schemas.microsoft.com/office/drawing/2014/main" id="{4FDBFDAE-CC35-4498-9CED-D2FE4642676E}"/>
                  </a:ext>
                </a:extLst>
              </p:cNvPr>
              <p:cNvPicPr/>
              <p:nvPr/>
            </p:nvPicPr>
            <p:blipFill>
              <a:blip r:embed="rId78"/>
              <a:stretch>
                <a:fillRect/>
              </a:stretch>
            </p:blipFill>
            <p:spPr>
              <a:xfrm>
                <a:off x="11625813" y="1396320"/>
                <a:ext cx="1861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9088" name="Freihand 39087">
                <a:extLst>
                  <a:ext uri="{FF2B5EF4-FFF2-40B4-BE49-F238E27FC236}">
                    <a16:creationId xmlns:a16="http://schemas.microsoft.com/office/drawing/2014/main" id="{975A16C2-DB5D-4B33-9F85-C86FBB7E5CE4}"/>
                  </a:ext>
                </a:extLst>
              </p14:cNvPr>
              <p14:cNvContentPartPr/>
              <p14:nvPr/>
            </p14:nvContentPartPr>
            <p14:xfrm>
              <a:off x="222093" y="2269320"/>
              <a:ext cx="1429200" cy="1159560"/>
            </p14:xfrm>
          </p:contentPart>
        </mc:Choice>
        <mc:Fallback xmlns="">
          <p:pic>
            <p:nvPicPr>
              <p:cNvPr id="39088" name="Freihand 39087">
                <a:extLst>
                  <a:ext uri="{FF2B5EF4-FFF2-40B4-BE49-F238E27FC236}">
                    <a16:creationId xmlns:a16="http://schemas.microsoft.com/office/drawing/2014/main" id="{975A16C2-DB5D-4B33-9F85-C86FBB7E5CE4}"/>
                  </a:ext>
                </a:extLst>
              </p:cNvPr>
              <p:cNvPicPr/>
              <p:nvPr/>
            </p:nvPicPr>
            <p:blipFill>
              <a:blip r:embed="rId80"/>
              <a:stretch>
                <a:fillRect/>
              </a:stretch>
            </p:blipFill>
            <p:spPr>
              <a:xfrm>
                <a:off x="217773" y="2265000"/>
                <a:ext cx="1437840" cy="1168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9093" name="Freihand 39092">
                <a:extLst>
                  <a:ext uri="{FF2B5EF4-FFF2-40B4-BE49-F238E27FC236}">
                    <a16:creationId xmlns:a16="http://schemas.microsoft.com/office/drawing/2014/main" id="{34CBD5E1-3C1D-49BF-9777-B963735B4133}"/>
                  </a:ext>
                </a:extLst>
              </p14:cNvPr>
              <p14:cNvContentPartPr/>
              <p14:nvPr/>
            </p14:nvContentPartPr>
            <p14:xfrm>
              <a:off x="4675653" y="2220720"/>
              <a:ext cx="1692000" cy="1191960"/>
            </p14:xfrm>
          </p:contentPart>
        </mc:Choice>
        <mc:Fallback xmlns="">
          <p:pic>
            <p:nvPicPr>
              <p:cNvPr id="39093" name="Freihand 39092">
                <a:extLst>
                  <a:ext uri="{FF2B5EF4-FFF2-40B4-BE49-F238E27FC236}">
                    <a16:creationId xmlns:a16="http://schemas.microsoft.com/office/drawing/2014/main" id="{34CBD5E1-3C1D-49BF-9777-B963735B4133}"/>
                  </a:ext>
                </a:extLst>
              </p:cNvPr>
              <p:cNvPicPr/>
              <p:nvPr/>
            </p:nvPicPr>
            <p:blipFill>
              <a:blip r:embed="rId82"/>
              <a:stretch>
                <a:fillRect/>
              </a:stretch>
            </p:blipFill>
            <p:spPr>
              <a:xfrm>
                <a:off x="4671333" y="2216400"/>
                <a:ext cx="1700640" cy="1200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9141" name="Freihand 39140">
                <a:extLst>
                  <a:ext uri="{FF2B5EF4-FFF2-40B4-BE49-F238E27FC236}">
                    <a16:creationId xmlns:a16="http://schemas.microsoft.com/office/drawing/2014/main" id="{A80A1DC7-BF69-4B36-9F38-CF3CD3078141}"/>
                  </a:ext>
                </a:extLst>
              </p14:cNvPr>
              <p14:cNvContentPartPr/>
              <p14:nvPr/>
            </p14:nvContentPartPr>
            <p14:xfrm>
              <a:off x="7649613" y="2540040"/>
              <a:ext cx="108000" cy="189000"/>
            </p14:xfrm>
          </p:contentPart>
        </mc:Choice>
        <mc:Fallback xmlns="">
          <p:pic>
            <p:nvPicPr>
              <p:cNvPr id="39141" name="Freihand 39140">
                <a:extLst>
                  <a:ext uri="{FF2B5EF4-FFF2-40B4-BE49-F238E27FC236}">
                    <a16:creationId xmlns:a16="http://schemas.microsoft.com/office/drawing/2014/main" id="{A80A1DC7-BF69-4B36-9F38-CF3CD3078141}"/>
                  </a:ext>
                </a:extLst>
              </p:cNvPr>
              <p:cNvPicPr/>
              <p:nvPr/>
            </p:nvPicPr>
            <p:blipFill>
              <a:blip r:embed="rId84"/>
              <a:stretch>
                <a:fillRect/>
              </a:stretch>
            </p:blipFill>
            <p:spPr>
              <a:xfrm>
                <a:off x="7645293" y="2535720"/>
                <a:ext cx="116640" cy="197640"/>
              </a:xfrm>
              <a:prstGeom prst="rect">
                <a:avLst/>
              </a:prstGeom>
            </p:spPr>
          </p:pic>
        </mc:Fallback>
      </mc:AlternateContent>
      <p:grpSp>
        <p:nvGrpSpPr>
          <p:cNvPr id="39155" name="Gruppieren 39154">
            <a:extLst>
              <a:ext uri="{FF2B5EF4-FFF2-40B4-BE49-F238E27FC236}">
                <a16:creationId xmlns:a16="http://schemas.microsoft.com/office/drawing/2014/main" id="{6818E001-A8FF-422C-86AC-C03E4B1DDE06}"/>
              </a:ext>
            </a:extLst>
          </p:cNvPr>
          <p:cNvGrpSpPr/>
          <p:nvPr/>
        </p:nvGrpSpPr>
        <p:grpSpPr>
          <a:xfrm>
            <a:off x="7945893" y="2550120"/>
            <a:ext cx="298080" cy="232200"/>
            <a:chOff x="7945893" y="2550120"/>
            <a:chExt cx="298080" cy="232200"/>
          </a:xfrm>
        </p:grpSpPr>
        <mc:AlternateContent xmlns:mc="http://schemas.openxmlformats.org/markup-compatibility/2006" xmlns:p14="http://schemas.microsoft.com/office/powerpoint/2010/main">
          <mc:Choice Requires="p14">
            <p:contentPart p14:bwMode="auto" r:id="rId85">
              <p14:nvContentPartPr>
                <p14:cNvPr id="39142" name="Freihand 39141">
                  <a:extLst>
                    <a:ext uri="{FF2B5EF4-FFF2-40B4-BE49-F238E27FC236}">
                      <a16:creationId xmlns:a16="http://schemas.microsoft.com/office/drawing/2014/main" id="{86CD2A92-F649-4756-BADE-47A21F326331}"/>
                    </a:ext>
                  </a:extLst>
                </p14:cNvPr>
                <p14:cNvContentPartPr/>
                <p14:nvPr/>
              </p14:nvContentPartPr>
              <p14:xfrm>
                <a:off x="7945893" y="2689440"/>
                <a:ext cx="1440" cy="92880"/>
              </p14:xfrm>
            </p:contentPart>
          </mc:Choice>
          <mc:Fallback xmlns="">
            <p:pic>
              <p:nvPicPr>
                <p:cNvPr id="39142" name="Freihand 39141">
                  <a:extLst>
                    <a:ext uri="{FF2B5EF4-FFF2-40B4-BE49-F238E27FC236}">
                      <a16:creationId xmlns:a16="http://schemas.microsoft.com/office/drawing/2014/main" id="{86CD2A92-F649-4756-BADE-47A21F326331}"/>
                    </a:ext>
                  </a:extLst>
                </p:cNvPr>
                <p:cNvPicPr/>
                <p:nvPr/>
              </p:nvPicPr>
              <p:blipFill>
                <a:blip r:embed="rId86"/>
                <a:stretch>
                  <a:fillRect/>
                </a:stretch>
              </p:blipFill>
              <p:spPr>
                <a:xfrm>
                  <a:off x="7941573" y="2685120"/>
                  <a:ext cx="10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9143" name="Freihand 39142">
                  <a:extLst>
                    <a:ext uri="{FF2B5EF4-FFF2-40B4-BE49-F238E27FC236}">
                      <a16:creationId xmlns:a16="http://schemas.microsoft.com/office/drawing/2014/main" id="{7EA0D352-0F35-4504-82A2-EF98AB88937E}"/>
                    </a:ext>
                  </a:extLst>
                </p14:cNvPr>
                <p14:cNvContentPartPr/>
                <p14:nvPr/>
              </p14:nvContentPartPr>
              <p14:xfrm>
                <a:off x="8174853" y="2565240"/>
                <a:ext cx="3600" cy="131040"/>
              </p14:xfrm>
            </p:contentPart>
          </mc:Choice>
          <mc:Fallback xmlns="">
            <p:pic>
              <p:nvPicPr>
                <p:cNvPr id="39143" name="Freihand 39142">
                  <a:extLst>
                    <a:ext uri="{FF2B5EF4-FFF2-40B4-BE49-F238E27FC236}">
                      <a16:creationId xmlns:a16="http://schemas.microsoft.com/office/drawing/2014/main" id="{7EA0D352-0F35-4504-82A2-EF98AB88937E}"/>
                    </a:ext>
                  </a:extLst>
                </p:cNvPr>
                <p:cNvPicPr/>
                <p:nvPr/>
              </p:nvPicPr>
              <p:blipFill>
                <a:blip r:embed="rId88"/>
                <a:stretch>
                  <a:fillRect/>
                </a:stretch>
              </p:blipFill>
              <p:spPr>
                <a:xfrm>
                  <a:off x="8170533" y="2560920"/>
                  <a:ext cx="12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9144" name="Freihand 39143">
                  <a:extLst>
                    <a:ext uri="{FF2B5EF4-FFF2-40B4-BE49-F238E27FC236}">
                      <a16:creationId xmlns:a16="http://schemas.microsoft.com/office/drawing/2014/main" id="{B25EFBB1-B4DC-429B-86F2-21A35AE2189C}"/>
                    </a:ext>
                  </a:extLst>
                </p14:cNvPr>
                <p14:cNvContentPartPr/>
                <p14:nvPr/>
              </p14:nvContentPartPr>
              <p14:xfrm>
                <a:off x="8098173" y="2679720"/>
                <a:ext cx="145800" cy="9360"/>
              </p14:xfrm>
            </p:contentPart>
          </mc:Choice>
          <mc:Fallback xmlns="">
            <p:pic>
              <p:nvPicPr>
                <p:cNvPr id="39144" name="Freihand 39143">
                  <a:extLst>
                    <a:ext uri="{FF2B5EF4-FFF2-40B4-BE49-F238E27FC236}">
                      <a16:creationId xmlns:a16="http://schemas.microsoft.com/office/drawing/2014/main" id="{B25EFBB1-B4DC-429B-86F2-21A35AE2189C}"/>
                    </a:ext>
                  </a:extLst>
                </p:cNvPr>
                <p:cNvPicPr/>
                <p:nvPr/>
              </p:nvPicPr>
              <p:blipFill>
                <a:blip r:embed="rId90"/>
                <a:stretch>
                  <a:fillRect/>
                </a:stretch>
              </p:blipFill>
              <p:spPr>
                <a:xfrm>
                  <a:off x="8093853" y="2675400"/>
                  <a:ext cx="154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9145" name="Freihand 39144">
                  <a:extLst>
                    <a:ext uri="{FF2B5EF4-FFF2-40B4-BE49-F238E27FC236}">
                      <a16:creationId xmlns:a16="http://schemas.microsoft.com/office/drawing/2014/main" id="{8F5612BA-FC87-4460-914D-2C7F031E200D}"/>
                    </a:ext>
                  </a:extLst>
                </p14:cNvPr>
                <p14:cNvContentPartPr/>
                <p14:nvPr/>
              </p14:nvContentPartPr>
              <p14:xfrm>
                <a:off x="8105733" y="2550120"/>
                <a:ext cx="133920" cy="21240"/>
              </p14:xfrm>
            </p:contentPart>
          </mc:Choice>
          <mc:Fallback xmlns="">
            <p:pic>
              <p:nvPicPr>
                <p:cNvPr id="39145" name="Freihand 39144">
                  <a:extLst>
                    <a:ext uri="{FF2B5EF4-FFF2-40B4-BE49-F238E27FC236}">
                      <a16:creationId xmlns:a16="http://schemas.microsoft.com/office/drawing/2014/main" id="{8F5612BA-FC87-4460-914D-2C7F031E200D}"/>
                    </a:ext>
                  </a:extLst>
                </p:cNvPr>
                <p:cNvPicPr/>
                <p:nvPr/>
              </p:nvPicPr>
              <p:blipFill>
                <a:blip r:embed="rId92"/>
                <a:stretch>
                  <a:fillRect/>
                </a:stretch>
              </p:blipFill>
              <p:spPr>
                <a:xfrm>
                  <a:off x="8101413" y="2545800"/>
                  <a:ext cx="142560" cy="29880"/>
                </a:xfrm>
                <a:prstGeom prst="rect">
                  <a:avLst/>
                </a:prstGeom>
              </p:spPr>
            </p:pic>
          </mc:Fallback>
        </mc:AlternateContent>
      </p:grpSp>
      <p:grpSp>
        <p:nvGrpSpPr>
          <p:cNvPr id="39184" name="Gruppieren 39183">
            <a:extLst>
              <a:ext uri="{FF2B5EF4-FFF2-40B4-BE49-F238E27FC236}">
                <a16:creationId xmlns:a16="http://schemas.microsoft.com/office/drawing/2014/main" id="{06612851-6D64-4279-A91C-35BE02EE04ED}"/>
              </a:ext>
            </a:extLst>
          </p:cNvPr>
          <p:cNvGrpSpPr/>
          <p:nvPr/>
        </p:nvGrpSpPr>
        <p:grpSpPr>
          <a:xfrm>
            <a:off x="8493813" y="1746240"/>
            <a:ext cx="3378600" cy="1212120"/>
            <a:chOff x="8493813" y="1746240"/>
            <a:chExt cx="3378600" cy="1212120"/>
          </a:xfrm>
        </p:grpSpPr>
        <mc:AlternateContent xmlns:mc="http://schemas.openxmlformats.org/markup-compatibility/2006" xmlns:p14="http://schemas.microsoft.com/office/powerpoint/2010/main">
          <mc:Choice Requires="p14">
            <p:contentPart p14:bwMode="auto" r:id="rId93">
              <p14:nvContentPartPr>
                <p14:cNvPr id="39009" name="Freihand 39008">
                  <a:extLst>
                    <a:ext uri="{FF2B5EF4-FFF2-40B4-BE49-F238E27FC236}">
                      <a16:creationId xmlns:a16="http://schemas.microsoft.com/office/drawing/2014/main" id="{D67260F8-BCD4-403C-92D7-83CF3EEEC351}"/>
                    </a:ext>
                  </a:extLst>
                </p14:cNvPr>
                <p14:cNvContentPartPr/>
                <p14:nvPr/>
              </p14:nvContentPartPr>
              <p14:xfrm>
                <a:off x="8525493" y="1831560"/>
                <a:ext cx="121320" cy="127440"/>
              </p14:xfrm>
            </p:contentPart>
          </mc:Choice>
          <mc:Fallback xmlns="">
            <p:pic>
              <p:nvPicPr>
                <p:cNvPr id="39009" name="Freihand 39008">
                  <a:extLst>
                    <a:ext uri="{FF2B5EF4-FFF2-40B4-BE49-F238E27FC236}">
                      <a16:creationId xmlns:a16="http://schemas.microsoft.com/office/drawing/2014/main" id="{D67260F8-BCD4-403C-92D7-83CF3EEEC351}"/>
                    </a:ext>
                  </a:extLst>
                </p:cNvPr>
                <p:cNvPicPr/>
                <p:nvPr/>
              </p:nvPicPr>
              <p:blipFill>
                <a:blip r:embed="rId94"/>
                <a:stretch>
                  <a:fillRect/>
                </a:stretch>
              </p:blipFill>
              <p:spPr>
                <a:xfrm>
                  <a:off x="8521173" y="1827240"/>
                  <a:ext cx="129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9010" name="Freihand 39009">
                  <a:extLst>
                    <a:ext uri="{FF2B5EF4-FFF2-40B4-BE49-F238E27FC236}">
                      <a16:creationId xmlns:a16="http://schemas.microsoft.com/office/drawing/2014/main" id="{40C48970-D6D3-4EBD-B5B0-58318C59F652}"/>
                    </a:ext>
                  </a:extLst>
                </p14:cNvPr>
                <p14:cNvContentPartPr/>
                <p14:nvPr/>
              </p14:nvContentPartPr>
              <p14:xfrm>
                <a:off x="8535573" y="1904640"/>
                <a:ext cx="124200" cy="11880"/>
              </p14:xfrm>
            </p:contentPart>
          </mc:Choice>
          <mc:Fallback xmlns="">
            <p:pic>
              <p:nvPicPr>
                <p:cNvPr id="39010" name="Freihand 39009">
                  <a:extLst>
                    <a:ext uri="{FF2B5EF4-FFF2-40B4-BE49-F238E27FC236}">
                      <a16:creationId xmlns:a16="http://schemas.microsoft.com/office/drawing/2014/main" id="{40C48970-D6D3-4EBD-B5B0-58318C59F652}"/>
                    </a:ext>
                  </a:extLst>
                </p:cNvPr>
                <p:cNvPicPr/>
                <p:nvPr/>
              </p:nvPicPr>
              <p:blipFill>
                <a:blip r:embed="rId96"/>
                <a:stretch>
                  <a:fillRect/>
                </a:stretch>
              </p:blipFill>
              <p:spPr>
                <a:xfrm>
                  <a:off x="8531253" y="1900320"/>
                  <a:ext cx="1328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9011" name="Freihand 39010">
                  <a:extLst>
                    <a:ext uri="{FF2B5EF4-FFF2-40B4-BE49-F238E27FC236}">
                      <a16:creationId xmlns:a16="http://schemas.microsoft.com/office/drawing/2014/main" id="{3635A4E3-6CE4-4B74-B715-9158509BF156}"/>
                    </a:ext>
                  </a:extLst>
                </p14:cNvPr>
                <p14:cNvContentPartPr/>
                <p14:nvPr/>
              </p14:nvContentPartPr>
              <p14:xfrm>
                <a:off x="8702973" y="1910400"/>
                <a:ext cx="117720" cy="87840"/>
              </p14:xfrm>
            </p:contentPart>
          </mc:Choice>
          <mc:Fallback xmlns="">
            <p:pic>
              <p:nvPicPr>
                <p:cNvPr id="39011" name="Freihand 39010">
                  <a:extLst>
                    <a:ext uri="{FF2B5EF4-FFF2-40B4-BE49-F238E27FC236}">
                      <a16:creationId xmlns:a16="http://schemas.microsoft.com/office/drawing/2014/main" id="{3635A4E3-6CE4-4B74-B715-9158509BF156}"/>
                    </a:ext>
                  </a:extLst>
                </p:cNvPr>
                <p:cNvPicPr/>
                <p:nvPr/>
              </p:nvPicPr>
              <p:blipFill>
                <a:blip r:embed="rId98"/>
                <a:stretch>
                  <a:fillRect/>
                </a:stretch>
              </p:blipFill>
              <p:spPr>
                <a:xfrm>
                  <a:off x="8698653" y="1906080"/>
                  <a:ext cx="126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9012" name="Freihand 39011">
                  <a:extLst>
                    <a:ext uri="{FF2B5EF4-FFF2-40B4-BE49-F238E27FC236}">
                      <a16:creationId xmlns:a16="http://schemas.microsoft.com/office/drawing/2014/main" id="{24C94EAE-D8B0-4F20-BFF5-F6A998DD8F68}"/>
                    </a:ext>
                  </a:extLst>
                </p14:cNvPr>
                <p14:cNvContentPartPr/>
                <p14:nvPr/>
              </p14:nvContentPartPr>
              <p14:xfrm>
                <a:off x="8998173" y="1856760"/>
                <a:ext cx="12240" cy="96840"/>
              </p14:xfrm>
            </p:contentPart>
          </mc:Choice>
          <mc:Fallback xmlns="">
            <p:pic>
              <p:nvPicPr>
                <p:cNvPr id="39012" name="Freihand 39011">
                  <a:extLst>
                    <a:ext uri="{FF2B5EF4-FFF2-40B4-BE49-F238E27FC236}">
                      <a16:creationId xmlns:a16="http://schemas.microsoft.com/office/drawing/2014/main" id="{24C94EAE-D8B0-4F20-BFF5-F6A998DD8F68}"/>
                    </a:ext>
                  </a:extLst>
                </p:cNvPr>
                <p:cNvPicPr/>
                <p:nvPr/>
              </p:nvPicPr>
              <p:blipFill>
                <a:blip r:embed="rId100"/>
                <a:stretch>
                  <a:fillRect/>
                </a:stretch>
              </p:blipFill>
              <p:spPr>
                <a:xfrm>
                  <a:off x="8993853" y="1852440"/>
                  <a:ext cx="20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9020" name="Freihand 39019">
                  <a:extLst>
                    <a:ext uri="{FF2B5EF4-FFF2-40B4-BE49-F238E27FC236}">
                      <a16:creationId xmlns:a16="http://schemas.microsoft.com/office/drawing/2014/main" id="{3929CB82-A675-492E-8325-23D65DB1665C}"/>
                    </a:ext>
                  </a:extLst>
                </p14:cNvPr>
                <p14:cNvContentPartPr/>
                <p14:nvPr/>
              </p14:nvContentPartPr>
              <p14:xfrm>
                <a:off x="9172773" y="1835160"/>
                <a:ext cx="12240" cy="123480"/>
              </p14:xfrm>
            </p:contentPart>
          </mc:Choice>
          <mc:Fallback xmlns="">
            <p:pic>
              <p:nvPicPr>
                <p:cNvPr id="39020" name="Freihand 39019">
                  <a:extLst>
                    <a:ext uri="{FF2B5EF4-FFF2-40B4-BE49-F238E27FC236}">
                      <a16:creationId xmlns:a16="http://schemas.microsoft.com/office/drawing/2014/main" id="{3929CB82-A675-492E-8325-23D65DB1665C}"/>
                    </a:ext>
                  </a:extLst>
                </p:cNvPr>
                <p:cNvPicPr/>
                <p:nvPr/>
              </p:nvPicPr>
              <p:blipFill>
                <a:blip r:embed="rId102"/>
                <a:stretch>
                  <a:fillRect/>
                </a:stretch>
              </p:blipFill>
              <p:spPr>
                <a:xfrm>
                  <a:off x="9168453" y="1830840"/>
                  <a:ext cx="20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9021" name="Freihand 39020">
                  <a:extLst>
                    <a:ext uri="{FF2B5EF4-FFF2-40B4-BE49-F238E27FC236}">
                      <a16:creationId xmlns:a16="http://schemas.microsoft.com/office/drawing/2014/main" id="{541DB71E-CA6A-42B9-AA60-02E42CEBC26A}"/>
                    </a:ext>
                  </a:extLst>
                </p14:cNvPr>
                <p14:cNvContentPartPr/>
                <p14:nvPr/>
              </p14:nvContentPartPr>
              <p14:xfrm>
                <a:off x="9090693" y="1781160"/>
                <a:ext cx="174600" cy="42840"/>
              </p14:xfrm>
            </p:contentPart>
          </mc:Choice>
          <mc:Fallback xmlns="">
            <p:pic>
              <p:nvPicPr>
                <p:cNvPr id="39021" name="Freihand 39020">
                  <a:extLst>
                    <a:ext uri="{FF2B5EF4-FFF2-40B4-BE49-F238E27FC236}">
                      <a16:creationId xmlns:a16="http://schemas.microsoft.com/office/drawing/2014/main" id="{541DB71E-CA6A-42B9-AA60-02E42CEBC26A}"/>
                    </a:ext>
                  </a:extLst>
                </p:cNvPr>
                <p:cNvPicPr/>
                <p:nvPr/>
              </p:nvPicPr>
              <p:blipFill>
                <a:blip r:embed="rId104"/>
                <a:stretch>
                  <a:fillRect/>
                </a:stretch>
              </p:blipFill>
              <p:spPr>
                <a:xfrm>
                  <a:off x="9086373" y="1776840"/>
                  <a:ext cx="1832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9022" name="Freihand 39021">
                  <a:extLst>
                    <a:ext uri="{FF2B5EF4-FFF2-40B4-BE49-F238E27FC236}">
                      <a16:creationId xmlns:a16="http://schemas.microsoft.com/office/drawing/2014/main" id="{D9CC638E-27A4-40A3-9DBE-987462C66092}"/>
                    </a:ext>
                  </a:extLst>
                </p14:cNvPr>
                <p14:cNvContentPartPr/>
                <p14:nvPr/>
              </p14:nvContentPartPr>
              <p14:xfrm>
                <a:off x="9278613" y="1846680"/>
                <a:ext cx="52560" cy="122760"/>
              </p14:xfrm>
            </p:contentPart>
          </mc:Choice>
          <mc:Fallback xmlns="">
            <p:pic>
              <p:nvPicPr>
                <p:cNvPr id="39022" name="Freihand 39021">
                  <a:extLst>
                    <a:ext uri="{FF2B5EF4-FFF2-40B4-BE49-F238E27FC236}">
                      <a16:creationId xmlns:a16="http://schemas.microsoft.com/office/drawing/2014/main" id="{D9CC638E-27A4-40A3-9DBE-987462C66092}"/>
                    </a:ext>
                  </a:extLst>
                </p:cNvPr>
                <p:cNvPicPr/>
                <p:nvPr/>
              </p:nvPicPr>
              <p:blipFill>
                <a:blip r:embed="rId106"/>
                <a:stretch>
                  <a:fillRect/>
                </a:stretch>
              </p:blipFill>
              <p:spPr>
                <a:xfrm>
                  <a:off x="9274293" y="1842360"/>
                  <a:ext cx="612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9023" name="Freihand 39022">
                  <a:extLst>
                    <a:ext uri="{FF2B5EF4-FFF2-40B4-BE49-F238E27FC236}">
                      <a16:creationId xmlns:a16="http://schemas.microsoft.com/office/drawing/2014/main" id="{494C63AD-8AAF-4ED0-9749-55DE4BF5A857}"/>
                    </a:ext>
                  </a:extLst>
                </p14:cNvPr>
                <p14:cNvContentPartPr/>
                <p14:nvPr/>
              </p14:nvContentPartPr>
              <p14:xfrm>
                <a:off x="9370413" y="1880160"/>
                <a:ext cx="138600" cy="39240"/>
              </p14:xfrm>
            </p:contentPart>
          </mc:Choice>
          <mc:Fallback xmlns="">
            <p:pic>
              <p:nvPicPr>
                <p:cNvPr id="39023" name="Freihand 39022">
                  <a:extLst>
                    <a:ext uri="{FF2B5EF4-FFF2-40B4-BE49-F238E27FC236}">
                      <a16:creationId xmlns:a16="http://schemas.microsoft.com/office/drawing/2014/main" id="{494C63AD-8AAF-4ED0-9749-55DE4BF5A857}"/>
                    </a:ext>
                  </a:extLst>
                </p:cNvPr>
                <p:cNvPicPr/>
                <p:nvPr/>
              </p:nvPicPr>
              <p:blipFill>
                <a:blip r:embed="rId108"/>
                <a:stretch>
                  <a:fillRect/>
                </a:stretch>
              </p:blipFill>
              <p:spPr>
                <a:xfrm>
                  <a:off x="9366093" y="1875840"/>
                  <a:ext cx="1472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9024" name="Freihand 39023">
                  <a:extLst>
                    <a:ext uri="{FF2B5EF4-FFF2-40B4-BE49-F238E27FC236}">
                      <a16:creationId xmlns:a16="http://schemas.microsoft.com/office/drawing/2014/main" id="{41639A45-6CA5-4341-BC77-D455FEFAA36F}"/>
                    </a:ext>
                  </a:extLst>
                </p14:cNvPr>
                <p14:cNvContentPartPr/>
                <p14:nvPr/>
              </p14:nvContentPartPr>
              <p14:xfrm>
                <a:off x="9503973" y="1863960"/>
                <a:ext cx="79920" cy="103320"/>
              </p14:xfrm>
            </p:contentPart>
          </mc:Choice>
          <mc:Fallback xmlns="">
            <p:pic>
              <p:nvPicPr>
                <p:cNvPr id="39024" name="Freihand 39023">
                  <a:extLst>
                    <a:ext uri="{FF2B5EF4-FFF2-40B4-BE49-F238E27FC236}">
                      <a16:creationId xmlns:a16="http://schemas.microsoft.com/office/drawing/2014/main" id="{41639A45-6CA5-4341-BC77-D455FEFAA36F}"/>
                    </a:ext>
                  </a:extLst>
                </p:cNvPr>
                <p:cNvPicPr/>
                <p:nvPr/>
              </p:nvPicPr>
              <p:blipFill>
                <a:blip r:embed="rId110"/>
                <a:stretch>
                  <a:fillRect/>
                </a:stretch>
              </p:blipFill>
              <p:spPr>
                <a:xfrm>
                  <a:off x="9499653" y="1859640"/>
                  <a:ext cx="88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9026" name="Freihand 39025">
                  <a:extLst>
                    <a:ext uri="{FF2B5EF4-FFF2-40B4-BE49-F238E27FC236}">
                      <a16:creationId xmlns:a16="http://schemas.microsoft.com/office/drawing/2014/main" id="{597A6AEB-E9DE-4DA8-8B54-C18ED466D132}"/>
                    </a:ext>
                  </a:extLst>
                </p14:cNvPr>
                <p14:cNvContentPartPr/>
                <p14:nvPr/>
              </p14:nvContentPartPr>
              <p14:xfrm>
                <a:off x="9606933" y="1797360"/>
                <a:ext cx="191520" cy="209880"/>
              </p14:xfrm>
            </p:contentPart>
          </mc:Choice>
          <mc:Fallback xmlns="">
            <p:pic>
              <p:nvPicPr>
                <p:cNvPr id="39026" name="Freihand 39025">
                  <a:extLst>
                    <a:ext uri="{FF2B5EF4-FFF2-40B4-BE49-F238E27FC236}">
                      <a16:creationId xmlns:a16="http://schemas.microsoft.com/office/drawing/2014/main" id="{597A6AEB-E9DE-4DA8-8B54-C18ED466D132}"/>
                    </a:ext>
                  </a:extLst>
                </p:cNvPr>
                <p:cNvPicPr/>
                <p:nvPr/>
              </p:nvPicPr>
              <p:blipFill>
                <a:blip r:embed="rId112"/>
                <a:stretch>
                  <a:fillRect/>
                </a:stretch>
              </p:blipFill>
              <p:spPr>
                <a:xfrm>
                  <a:off x="9602613" y="1793040"/>
                  <a:ext cx="2001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9027" name="Freihand 39026">
                  <a:extLst>
                    <a:ext uri="{FF2B5EF4-FFF2-40B4-BE49-F238E27FC236}">
                      <a16:creationId xmlns:a16="http://schemas.microsoft.com/office/drawing/2014/main" id="{B3C1761C-9294-4C21-9582-6CD149A4F77E}"/>
                    </a:ext>
                  </a:extLst>
                </p14:cNvPr>
                <p14:cNvContentPartPr/>
                <p14:nvPr/>
              </p14:nvContentPartPr>
              <p14:xfrm>
                <a:off x="9807453" y="1847760"/>
                <a:ext cx="88200" cy="83160"/>
              </p14:xfrm>
            </p:contentPart>
          </mc:Choice>
          <mc:Fallback xmlns="">
            <p:pic>
              <p:nvPicPr>
                <p:cNvPr id="39027" name="Freihand 39026">
                  <a:extLst>
                    <a:ext uri="{FF2B5EF4-FFF2-40B4-BE49-F238E27FC236}">
                      <a16:creationId xmlns:a16="http://schemas.microsoft.com/office/drawing/2014/main" id="{B3C1761C-9294-4C21-9582-6CD149A4F77E}"/>
                    </a:ext>
                  </a:extLst>
                </p:cNvPr>
                <p:cNvPicPr/>
                <p:nvPr/>
              </p:nvPicPr>
              <p:blipFill>
                <a:blip r:embed="rId114"/>
                <a:stretch>
                  <a:fillRect/>
                </a:stretch>
              </p:blipFill>
              <p:spPr>
                <a:xfrm>
                  <a:off x="9803133" y="1843440"/>
                  <a:ext cx="96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9028" name="Freihand 39027">
                  <a:extLst>
                    <a:ext uri="{FF2B5EF4-FFF2-40B4-BE49-F238E27FC236}">
                      <a16:creationId xmlns:a16="http://schemas.microsoft.com/office/drawing/2014/main" id="{937AF1D2-268D-4C2B-BADE-AA0262BDDB9E}"/>
                    </a:ext>
                  </a:extLst>
                </p14:cNvPr>
                <p14:cNvContentPartPr/>
                <p14:nvPr/>
              </p14:nvContentPartPr>
              <p14:xfrm>
                <a:off x="10018413" y="1818240"/>
                <a:ext cx="138960" cy="100440"/>
              </p14:xfrm>
            </p:contentPart>
          </mc:Choice>
          <mc:Fallback xmlns="">
            <p:pic>
              <p:nvPicPr>
                <p:cNvPr id="39028" name="Freihand 39027">
                  <a:extLst>
                    <a:ext uri="{FF2B5EF4-FFF2-40B4-BE49-F238E27FC236}">
                      <a16:creationId xmlns:a16="http://schemas.microsoft.com/office/drawing/2014/main" id="{937AF1D2-268D-4C2B-BADE-AA0262BDDB9E}"/>
                    </a:ext>
                  </a:extLst>
                </p:cNvPr>
                <p:cNvPicPr/>
                <p:nvPr/>
              </p:nvPicPr>
              <p:blipFill>
                <a:blip r:embed="rId116"/>
                <a:stretch>
                  <a:fillRect/>
                </a:stretch>
              </p:blipFill>
              <p:spPr>
                <a:xfrm>
                  <a:off x="10014093" y="1813920"/>
                  <a:ext cx="147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9029" name="Freihand 39028">
                  <a:extLst>
                    <a:ext uri="{FF2B5EF4-FFF2-40B4-BE49-F238E27FC236}">
                      <a16:creationId xmlns:a16="http://schemas.microsoft.com/office/drawing/2014/main" id="{34850169-2860-4413-9E21-CEC16ED0018B}"/>
                    </a:ext>
                  </a:extLst>
                </p14:cNvPr>
                <p14:cNvContentPartPr/>
                <p14:nvPr/>
              </p14:nvContentPartPr>
              <p14:xfrm>
                <a:off x="10232973" y="1845600"/>
                <a:ext cx="189000" cy="48240"/>
              </p14:xfrm>
            </p:contentPart>
          </mc:Choice>
          <mc:Fallback xmlns="">
            <p:pic>
              <p:nvPicPr>
                <p:cNvPr id="39029" name="Freihand 39028">
                  <a:extLst>
                    <a:ext uri="{FF2B5EF4-FFF2-40B4-BE49-F238E27FC236}">
                      <a16:creationId xmlns:a16="http://schemas.microsoft.com/office/drawing/2014/main" id="{34850169-2860-4413-9E21-CEC16ED0018B}"/>
                    </a:ext>
                  </a:extLst>
                </p:cNvPr>
                <p:cNvPicPr/>
                <p:nvPr/>
              </p:nvPicPr>
              <p:blipFill>
                <a:blip r:embed="rId118"/>
                <a:stretch>
                  <a:fillRect/>
                </a:stretch>
              </p:blipFill>
              <p:spPr>
                <a:xfrm>
                  <a:off x="10228653" y="1841280"/>
                  <a:ext cx="197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9030" name="Freihand 39029">
                  <a:extLst>
                    <a:ext uri="{FF2B5EF4-FFF2-40B4-BE49-F238E27FC236}">
                      <a16:creationId xmlns:a16="http://schemas.microsoft.com/office/drawing/2014/main" id="{73ECDA12-0004-4423-8F7C-E5CE1F56A09D}"/>
                    </a:ext>
                  </a:extLst>
                </p14:cNvPr>
                <p14:cNvContentPartPr/>
                <p14:nvPr/>
              </p14:nvContentPartPr>
              <p14:xfrm>
                <a:off x="10600173" y="1775760"/>
                <a:ext cx="102960" cy="137880"/>
              </p14:xfrm>
            </p:contentPart>
          </mc:Choice>
          <mc:Fallback xmlns="">
            <p:pic>
              <p:nvPicPr>
                <p:cNvPr id="39030" name="Freihand 39029">
                  <a:extLst>
                    <a:ext uri="{FF2B5EF4-FFF2-40B4-BE49-F238E27FC236}">
                      <a16:creationId xmlns:a16="http://schemas.microsoft.com/office/drawing/2014/main" id="{73ECDA12-0004-4423-8F7C-E5CE1F56A09D}"/>
                    </a:ext>
                  </a:extLst>
                </p:cNvPr>
                <p:cNvPicPr/>
                <p:nvPr/>
              </p:nvPicPr>
              <p:blipFill>
                <a:blip r:embed="rId120"/>
                <a:stretch>
                  <a:fillRect/>
                </a:stretch>
              </p:blipFill>
              <p:spPr>
                <a:xfrm>
                  <a:off x="10595853" y="1771440"/>
                  <a:ext cx="1116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9031" name="Freihand 39030">
                  <a:extLst>
                    <a:ext uri="{FF2B5EF4-FFF2-40B4-BE49-F238E27FC236}">
                      <a16:creationId xmlns:a16="http://schemas.microsoft.com/office/drawing/2014/main" id="{B9BF355F-7030-406C-86AF-4E21209CC037}"/>
                    </a:ext>
                  </a:extLst>
                </p14:cNvPr>
                <p14:cNvContentPartPr/>
                <p14:nvPr/>
              </p14:nvContentPartPr>
              <p14:xfrm>
                <a:off x="10868733" y="1822920"/>
                <a:ext cx="274320" cy="86760"/>
              </p14:xfrm>
            </p:contentPart>
          </mc:Choice>
          <mc:Fallback xmlns="">
            <p:pic>
              <p:nvPicPr>
                <p:cNvPr id="39031" name="Freihand 39030">
                  <a:extLst>
                    <a:ext uri="{FF2B5EF4-FFF2-40B4-BE49-F238E27FC236}">
                      <a16:creationId xmlns:a16="http://schemas.microsoft.com/office/drawing/2014/main" id="{B9BF355F-7030-406C-86AF-4E21209CC037}"/>
                    </a:ext>
                  </a:extLst>
                </p:cNvPr>
                <p:cNvPicPr/>
                <p:nvPr/>
              </p:nvPicPr>
              <p:blipFill>
                <a:blip r:embed="rId122"/>
                <a:stretch>
                  <a:fillRect/>
                </a:stretch>
              </p:blipFill>
              <p:spPr>
                <a:xfrm>
                  <a:off x="10864413" y="1818600"/>
                  <a:ext cx="282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9032" name="Freihand 39031">
                  <a:extLst>
                    <a:ext uri="{FF2B5EF4-FFF2-40B4-BE49-F238E27FC236}">
                      <a16:creationId xmlns:a16="http://schemas.microsoft.com/office/drawing/2014/main" id="{D333867D-BFE8-4F42-97DD-7500A345D7DA}"/>
                    </a:ext>
                  </a:extLst>
                </p14:cNvPr>
                <p14:cNvContentPartPr/>
                <p14:nvPr/>
              </p14:nvContentPartPr>
              <p14:xfrm>
                <a:off x="11378133" y="1753080"/>
                <a:ext cx="29880" cy="128160"/>
              </p14:xfrm>
            </p:contentPart>
          </mc:Choice>
          <mc:Fallback xmlns="">
            <p:pic>
              <p:nvPicPr>
                <p:cNvPr id="39032" name="Freihand 39031">
                  <a:extLst>
                    <a:ext uri="{FF2B5EF4-FFF2-40B4-BE49-F238E27FC236}">
                      <a16:creationId xmlns:a16="http://schemas.microsoft.com/office/drawing/2014/main" id="{D333867D-BFE8-4F42-97DD-7500A345D7DA}"/>
                    </a:ext>
                  </a:extLst>
                </p:cNvPr>
                <p:cNvPicPr/>
                <p:nvPr/>
              </p:nvPicPr>
              <p:blipFill>
                <a:blip r:embed="rId124"/>
                <a:stretch>
                  <a:fillRect/>
                </a:stretch>
              </p:blipFill>
              <p:spPr>
                <a:xfrm>
                  <a:off x="11373813" y="1748760"/>
                  <a:ext cx="38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9033" name="Freihand 39032">
                  <a:extLst>
                    <a:ext uri="{FF2B5EF4-FFF2-40B4-BE49-F238E27FC236}">
                      <a16:creationId xmlns:a16="http://schemas.microsoft.com/office/drawing/2014/main" id="{33D6C59B-10AD-494B-8727-2B9F2B4699CB}"/>
                    </a:ext>
                  </a:extLst>
                </p14:cNvPr>
                <p14:cNvContentPartPr/>
                <p14:nvPr/>
              </p14:nvContentPartPr>
              <p14:xfrm>
                <a:off x="11373093" y="1746240"/>
                <a:ext cx="84240" cy="145800"/>
              </p14:xfrm>
            </p:contentPart>
          </mc:Choice>
          <mc:Fallback xmlns="">
            <p:pic>
              <p:nvPicPr>
                <p:cNvPr id="39033" name="Freihand 39032">
                  <a:extLst>
                    <a:ext uri="{FF2B5EF4-FFF2-40B4-BE49-F238E27FC236}">
                      <a16:creationId xmlns:a16="http://schemas.microsoft.com/office/drawing/2014/main" id="{33D6C59B-10AD-494B-8727-2B9F2B4699CB}"/>
                    </a:ext>
                  </a:extLst>
                </p:cNvPr>
                <p:cNvPicPr/>
                <p:nvPr/>
              </p:nvPicPr>
              <p:blipFill>
                <a:blip r:embed="rId126"/>
                <a:stretch>
                  <a:fillRect/>
                </a:stretch>
              </p:blipFill>
              <p:spPr>
                <a:xfrm>
                  <a:off x="11368773" y="1741920"/>
                  <a:ext cx="92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9049" name="Freihand 39048">
                  <a:extLst>
                    <a:ext uri="{FF2B5EF4-FFF2-40B4-BE49-F238E27FC236}">
                      <a16:creationId xmlns:a16="http://schemas.microsoft.com/office/drawing/2014/main" id="{F0036837-C5CA-4C95-9F18-1539EC895A0C}"/>
                    </a:ext>
                  </a:extLst>
                </p14:cNvPr>
                <p14:cNvContentPartPr/>
                <p14:nvPr/>
              </p14:nvContentPartPr>
              <p14:xfrm>
                <a:off x="8493813" y="2125320"/>
                <a:ext cx="54360" cy="109440"/>
              </p14:xfrm>
            </p:contentPart>
          </mc:Choice>
          <mc:Fallback xmlns="">
            <p:pic>
              <p:nvPicPr>
                <p:cNvPr id="39049" name="Freihand 39048">
                  <a:extLst>
                    <a:ext uri="{FF2B5EF4-FFF2-40B4-BE49-F238E27FC236}">
                      <a16:creationId xmlns:a16="http://schemas.microsoft.com/office/drawing/2014/main" id="{F0036837-C5CA-4C95-9F18-1539EC895A0C}"/>
                    </a:ext>
                  </a:extLst>
                </p:cNvPr>
                <p:cNvPicPr/>
                <p:nvPr/>
              </p:nvPicPr>
              <p:blipFill>
                <a:blip r:embed="rId128"/>
                <a:stretch>
                  <a:fillRect/>
                </a:stretch>
              </p:blipFill>
              <p:spPr>
                <a:xfrm>
                  <a:off x="8489493" y="2121000"/>
                  <a:ext cx="63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9050" name="Freihand 39049">
                  <a:extLst>
                    <a:ext uri="{FF2B5EF4-FFF2-40B4-BE49-F238E27FC236}">
                      <a16:creationId xmlns:a16="http://schemas.microsoft.com/office/drawing/2014/main" id="{5C619836-3613-4223-94C9-F11CA95050AB}"/>
                    </a:ext>
                  </a:extLst>
                </p14:cNvPr>
                <p14:cNvContentPartPr/>
                <p14:nvPr/>
              </p14:nvContentPartPr>
              <p14:xfrm>
                <a:off x="8509653" y="2169600"/>
                <a:ext cx="62280" cy="195840"/>
              </p14:xfrm>
            </p:contentPart>
          </mc:Choice>
          <mc:Fallback xmlns="">
            <p:pic>
              <p:nvPicPr>
                <p:cNvPr id="39050" name="Freihand 39049">
                  <a:extLst>
                    <a:ext uri="{FF2B5EF4-FFF2-40B4-BE49-F238E27FC236}">
                      <a16:creationId xmlns:a16="http://schemas.microsoft.com/office/drawing/2014/main" id="{5C619836-3613-4223-94C9-F11CA95050AB}"/>
                    </a:ext>
                  </a:extLst>
                </p:cNvPr>
                <p:cNvPicPr/>
                <p:nvPr/>
              </p:nvPicPr>
              <p:blipFill>
                <a:blip r:embed="rId130"/>
                <a:stretch>
                  <a:fillRect/>
                </a:stretch>
              </p:blipFill>
              <p:spPr>
                <a:xfrm>
                  <a:off x="8505333" y="2165280"/>
                  <a:ext cx="709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9051" name="Freihand 39050">
                  <a:extLst>
                    <a:ext uri="{FF2B5EF4-FFF2-40B4-BE49-F238E27FC236}">
                      <a16:creationId xmlns:a16="http://schemas.microsoft.com/office/drawing/2014/main" id="{1DF00CC8-AA26-4901-B8B1-05295521844B}"/>
                    </a:ext>
                  </a:extLst>
                </p14:cNvPr>
                <p14:cNvContentPartPr/>
                <p14:nvPr/>
              </p14:nvContentPartPr>
              <p14:xfrm>
                <a:off x="8577693" y="2218560"/>
                <a:ext cx="72720" cy="110160"/>
              </p14:xfrm>
            </p:contentPart>
          </mc:Choice>
          <mc:Fallback xmlns="">
            <p:pic>
              <p:nvPicPr>
                <p:cNvPr id="39051" name="Freihand 39050">
                  <a:extLst>
                    <a:ext uri="{FF2B5EF4-FFF2-40B4-BE49-F238E27FC236}">
                      <a16:creationId xmlns:a16="http://schemas.microsoft.com/office/drawing/2014/main" id="{1DF00CC8-AA26-4901-B8B1-05295521844B}"/>
                    </a:ext>
                  </a:extLst>
                </p:cNvPr>
                <p:cNvPicPr/>
                <p:nvPr/>
              </p:nvPicPr>
              <p:blipFill>
                <a:blip r:embed="rId132"/>
                <a:stretch>
                  <a:fillRect/>
                </a:stretch>
              </p:blipFill>
              <p:spPr>
                <a:xfrm>
                  <a:off x="8573373" y="2214240"/>
                  <a:ext cx="813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9052" name="Freihand 39051">
                  <a:extLst>
                    <a:ext uri="{FF2B5EF4-FFF2-40B4-BE49-F238E27FC236}">
                      <a16:creationId xmlns:a16="http://schemas.microsoft.com/office/drawing/2014/main" id="{019BDEB1-52A0-41F0-999D-26C47B083F13}"/>
                    </a:ext>
                  </a:extLst>
                </p14:cNvPr>
                <p14:cNvContentPartPr/>
                <p14:nvPr/>
              </p14:nvContentPartPr>
              <p14:xfrm>
                <a:off x="8677053" y="2235120"/>
                <a:ext cx="14760" cy="94320"/>
              </p14:xfrm>
            </p:contentPart>
          </mc:Choice>
          <mc:Fallback xmlns="">
            <p:pic>
              <p:nvPicPr>
                <p:cNvPr id="39052" name="Freihand 39051">
                  <a:extLst>
                    <a:ext uri="{FF2B5EF4-FFF2-40B4-BE49-F238E27FC236}">
                      <a16:creationId xmlns:a16="http://schemas.microsoft.com/office/drawing/2014/main" id="{019BDEB1-52A0-41F0-999D-26C47B083F13}"/>
                    </a:ext>
                  </a:extLst>
                </p:cNvPr>
                <p:cNvPicPr/>
                <p:nvPr/>
              </p:nvPicPr>
              <p:blipFill>
                <a:blip r:embed="rId134"/>
                <a:stretch>
                  <a:fillRect/>
                </a:stretch>
              </p:blipFill>
              <p:spPr>
                <a:xfrm>
                  <a:off x="8672733" y="2230800"/>
                  <a:ext cx="23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9053" name="Freihand 39052">
                  <a:extLst>
                    <a:ext uri="{FF2B5EF4-FFF2-40B4-BE49-F238E27FC236}">
                      <a16:creationId xmlns:a16="http://schemas.microsoft.com/office/drawing/2014/main" id="{E33DFE5F-BEE3-4D79-869C-08B7DB4FAE32}"/>
                    </a:ext>
                  </a:extLst>
                </p14:cNvPr>
                <p14:cNvContentPartPr/>
                <p14:nvPr/>
              </p14:nvContentPartPr>
              <p14:xfrm>
                <a:off x="8648613" y="2275080"/>
                <a:ext cx="56880" cy="7200"/>
              </p14:xfrm>
            </p:contentPart>
          </mc:Choice>
          <mc:Fallback xmlns="">
            <p:pic>
              <p:nvPicPr>
                <p:cNvPr id="39053" name="Freihand 39052">
                  <a:extLst>
                    <a:ext uri="{FF2B5EF4-FFF2-40B4-BE49-F238E27FC236}">
                      <a16:creationId xmlns:a16="http://schemas.microsoft.com/office/drawing/2014/main" id="{E33DFE5F-BEE3-4D79-869C-08B7DB4FAE32}"/>
                    </a:ext>
                  </a:extLst>
                </p:cNvPr>
                <p:cNvPicPr/>
                <p:nvPr/>
              </p:nvPicPr>
              <p:blipFill>
                <a:blip r:embed="rId136"/>
                <a:stretch>
                  <a:fillRect/>
                </a:stretch>
              </p:blipFill>
              <p:spPr>
                <a:xfrm>
                  <a:off x="8644293" y="2270760"/>
                  <a:ext cx="65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9054" name="Freihand 39053">
                  <a:extLst>
                    <a:ext uri="{FF2B5EF4-FFF2-40B4-BE49-F238E27FC236}">
                      <a16:creationId xmlns:a16="http://schemas.microsoft.com/office/drawing/2014/main" id="{0C557269-FDF9-4B75-9708-7F009741AF66}"/>
                    </a:ext>
                  </a:extLst>
                </p14:cNvPr>
                <p14:cNvContentPartPr/>
                <p14:nvPr/>
              </p14:nvContentPartPr>
              <p14:xfrm>
                <a:off x="8737173" y="2186160"/>
                <a:ext cx="13680" cy="177120"/>
              </p14:xfrm>
            </p:contentPart>
          </mc:Choice>
          <mc:Fallback xmlns="">
            <p:pic>
              <p:nvPicPr>
                <p:cNvPr id="39054" name="Freihand 39053">
                  <a:extLst>
                    <a:ext uri="{FF2B5EF4-FFF2-40B4-BE49-F238E27FC236}">
                      <a16:creationId xmlns:a16="http://schemas.microsoft.com/office/drawing/2014/main" id="{0C557269-FDF9-4B75-9708-7F009741AF66}"/>
                    </a:ext>
                  </a:extLst>
                </p:cNvPr>
                <p:cNvPicPr/>
                <p:nvPr/>
              </p:nvPicPr>
              <p:blipFill>
                <a:blip r:embed="rId138"/>
                <a:stretch>
                  <a:fillRect/>
                </a:stretch>
              </p:blipFill>
              <p:spPr>
                <a:xfrm>
                  <a:off x="8732853" y="2181840"/>
                  <a:ext cx="223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9055" name="Freihand 39054">
                  <a:extLst>
                    <a:ext uri="{FF2B5EF4-FFF2-40B4-BE49-F238E27FC236}">
                      <a16:creationId xmlns:a16="http://schemas.microsoft.com/office/drawing/2014/main" id="{51F5FDFB-44E2-4975-A87D-2B8685C40909}"/>
                    </a:ext>
                  </a:extLst>
                </p14:cNvPr>
                <p14:cNvContentPartPr/>
                <p14:nvPr/>
              </p14:nvContentPartPr>
              <p14:xfrm>
                <a:off x="8794773" y="2195880"/>
                <a:ext cx="60480" cy="133200"/>
              </p14:xfrm>
            </p:contentPart>
          </mc:Choice>
          <mc:Fallback xmlns="">
            <p:pic>
              <p:nvPicPr>
                <p:cNvPr id="39055" name="Freihand 39054">
                  <a:extLst>
                    <a:ext uri="{FF2B5EF4-FFF2-40B4-BE49-F238E27FC236}">
                      <a16:creationId xmlns:a16="http://schemas.microsoft.com/office/drawing/2014/main" id="{51F5FDFB-44E2-4975-A87D-2B8685C40909}"/>
                    </a:ext>
                  </a:extLst>
                </p:cNvPr>
                <p:cNvPicPr/>
                <p:nvPr/>
              </p:nvPicPr>
              <p:blipFill>
                <a:blip r:embed="rId140"/>
                <a:stretch>
                  <a:fillRect/>
                </a:stretch>
              </p:blipFill>
              <p:spPr>
                <a:xfrm>
                  <a:off x="8790453" y="2191560"/>
                  <a:ext cx="69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9056" name="Freihand 39055">
                  <a:extLst>
                    <a:ext uri="{FF2B5EF4-FFF2-40B4-BE49-F238E27FC236}">
                      <a16:creationId xmlns:a16="http://schemas.microsoft.com/office/drawing/2014/main" id="{85F30064-B01F-4389-B20F-A157D2DCE0D1}"/>
                    </a:ext>
                  </a:extLst>
                </p14:cNvPr>
                <p14:cNvContentPartPr/>
                <p14:nvPr/>
              </p14:nvContentPartPr>
              <p14:xfrm>
                <a:off x="8787573" y="2185080"/>
                <a:ext cx="214200" cy="73080"/>
              </p14:xfrm>
            </p:contentPart>
          </mc:Choice>
          <mc:Fallback xmlns="">
            <p:pic>
              <p:nvPicPr>
                <p:cNvPr id="39056" name="Freihand 39055">
                  <a:extLst>
                    <a:ext uri="{FF2B5EF4-FFF2-40B4-BE49-F238E27FC236}">
                      <a16:creationId xmlns:a16="http://schemas.microsoft.com/office/drawing/2014/main" id="{85F30064-B01F-4389-B20F-A157D2DCE0D1}"/>
                    </a:ext>
                  </a:extLst>
                </p:cNvPr>
                <p:cNvPicPr/>
                <p:nvPr/>
              </p:nvPicPr>
              <p:blipFill>
                <a:blip r:embed="rId142"/>
                <a:stretch>
                  <a:fillRect/>
                </a:stretch>
              </p:blipFill>
              <p:spPr>
                <a:xfrm>
                  <a:off x="8783253" y="2180760"/>
                  <a:ext cx="222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9057" name="Freihand 39056">
                  <a:extLst>
                    <a:ext uri="{FF2B5EF4-FFF2-40B4-BE49-F238E27FC236}">
                      <a16:creationId xmlns:a16="http://schemas.microsoft.com/office/drawing/2014/main" id="{3945BD2B-38F1-486F-942D-77A27A5C74F9}"/>
                    </a:ext>
                  </a:extLst>
                </p14:cNvPr>
                <p14:cNvContentPartPr/>
                <p14:nvPr/>
              </p14:nvContentPartPr>
              <p14:xfrm>
                <a:off x="8991693" y="2260680"/>
                <a:ext cx="4320" cy="15120"/>
              </p14:xfrm>
            </p:contentPart>
          </mc:Choice>
          <mc:Fallback xmlns="">
            <p:pic>
              <p:nvPicPr>
                <p:cNvPr id="39057" name="Freihand 39056">
                  <a:extLst>
                    <a:ext uri="{FF2B5EF4-FFF2-40B4-BE49-F238E27FC236}">
                      <a16:creationId xmlns:a16="http://schemas.microsoft.com/office/drawing/2014/main" id="{3945BD2B-38F1-486F-942D-77A27A5C74F9}"/>
                    </a:ext>
                  </a:extLst>
                </p:cNvPr>
                <p:cNvPicPr/>
                <p:nvPr/>
              </p:nvPicPr>
              <p:blipFill>
                <a:blip r:embed="rId144"/>
                <a:stretch>
                  <a:fillRect/>
                </a:stretch>
              </p:blipFill>
              <p:spPr>
                <a:xfrm>
                  <a:off x="8987373" y="2256360"/>
                  <a:ext cx="12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9058" name="Freihand 39057">
                  <a:extLst>
                    <a:ext uri="{FF2B5EF4-FFF2-40B4-BE49-F238E27FC236}">
                      <a16:creationId xmlns:a16="http://schemas.microsoft.com/office/drawing/2014/main" id="{DC2CD692-328C-49D4-B5D8-B590B902A352}"/>
                    </a:ext>
                  </a:extLst>
                </p14:cNvPr>
                <p14:cNvContentPartPr/>
                <p14:nvPr/>
              </p14:nvContentPartPr>
              <p14:xfrm>
                <a:off x="9176013" y="2109120"/>
                <a:ext cx="66240" cy="163440"/>
              </p14:xfrm>
            </p:contentPart>
          </mc:Choice>
          <mc:Fallback xmlns="">
            <p:pic>
              <p:nvPicPr>
                <p:cNvPr id="39058" name="Freihand 39057">
                  <a:extLst>
                    <a:ext uri="{FF2B5EF4-FFF2-40B4-BE49-F238E27FC236}">
                      <a16:creationId xmlns:a16="http://schemas.microsoft.com/office/drawing/2014/main" id="{DC2CD692-328C-49D4-B5D8-B590B902A352}"/>
                    </a:ext>
                  </a:extLst>
                </p:cNvPr>
                <p:cNvPicPr/>
                <p:nvPr/>
              </p:nvPicPr>
              <p:blipFill>
                <a:blip r:embed="rId146"/>
                <a:stretch>
                  <a:fillRect/>
                </a:stretch>
              </p:blipFill>
              <p:spPr>
                <a:xfrm>
                  <a:off x="9171693" y="2104800"/>
                  <a:ext cx="74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9059" name="Freihand 39058">
                  <a:extLst>
                    <a:ext uri="{FF2B5EF4-FFF2-40B4-BE49-F238E27FC236}">
                      <a16:creationId xmlns:a16="http://schemas.microsoft.com/office/drawing/2014/main" id="{950C3028-0987-46BA-9CC4-A2139D942A2F}"/>
                    </a:ext>
                  </a:extLst>
                </p14:cNvPr>
                <p14:cNvContentPartPr/>
                <p14:nvPr/>
              </p14:nvContentPartPr>
              <p14:xfrm>
                <a:off x="9248733" y="2187600"/>
                <a:ext cx="78120" cy="70560"/>
              </p14:xfrm>
            </p:contentPart>
          </mc:Choice>
          <mc:Fallback xmlns="">
            <p:pic>
              <p:nvPicPr>
                <p:cNvPr id="39059" name="Freihand 39058">
                  <a:extLst>
                    <a:ext uri="{FF2B5EF4-FFF2-40B4-BE49-F238E27FC236}">
                      <a16:creationId xmlns:a16="http://schemas.microsoft.com/office/drawing/2014/main" id="{950C3028-0987-46BA-9CC4-A2139D942A2F}"/>
                    </a:ext>
                  </a:extLst>
                </p:cNvPr>
                <p:cNvPicPr/>
                <p:nvPr/>
              </p:nvPicPr>
              <p:blipFill>
                <a:blip r:embed="rId148"/>
                <a:stretch>
                  <a:fillRect/>
                </a:stretch>
              </p:blipFill>
              <p:spPr>
                <a:xfrm>
                  <a:off x="9244413" y="2183280"/>
                  <a:ext cx="86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9060" name="Freihand 39059">
                  <a:extLst>
                    <a:ext uri="{FF2B5EF4-FFF2-40B4-BE49-F238E27FC236}">
                      <a16:creationId xmlns:a16="http://schemas.microsoft.com/office/drawing/2014/main" id="{148ECFDF-52FD-4DC4-9AEB-694192AAEE1B}"/>
                    </a:ext>
                  </a:extLst>
                </p14:cNvPr>
                <p14:cNvContentPartPr/>
                <p14:nvPr/>
              </p14:nvContentPartPr>
              <p14:xfrm>
                <a:off x="9336213" y="2128200"/>
                <a:ext cx="186840" cy="110160"/>
              </p14:xfrm>
            </p:contentPart>
          </mc:Choice>
          <mc:Fallback xmlns="">
            <p:pic>
              <p:nvPicPr>
                <p:cNvPr id="39060" name="Freihand 39059">
                  <a:extLst>
                    <a:ext uri="{FF2B5EF4-FFF2-40B4-BE49-F238E27FC236}">
                      <a16:creationId xmlns:a16="http://schemas.microsoft.com/office/drawing/2014/main" id="{148ECFDF-52FD-4DC4-9AEB-694192AAEE1B}"/>
                    </a:ext>
                  </a:extLst>
                </p:cNvPr>
                <p:cNvPicPr/>
                <p:nvPr/>
              </p:nvPicPr>
              <p:blipFill>
                <a:blip r:embed="rId150"/>
                <a:stretch>
                  <a:fillRect/>
                </a:stretch>
              </p:blipFill>
              <p:spPr>
                <a:xfrm>
                  <a:off x="9331893" y="2123880"/>
                  <a:ext cx="195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9061" name="Freihand 39060">
                  <a:extLst>
                    <a:ext uri="{FF2B5EF4-FFF2-40B4-BE49-F238E27FC236}">
                      <a16:creationId xmlns:a16="http://schemas.microsoft.com/office/drawing/2014/main" id="{5E4F6320-F233-4AF7-8E5F-A9EE4234ADE3}"/>
                    </a:ext>
                  </a:extLst>
                </p14:cNvPr>
                <p14:cNvContentPartPr/>
                <p14:nvPr/>
              </p14:nvContentPartPr>
              <p14:xfrm>
                <a:off x="9544293" y="2152680"/>
                <a:ext cx="85320" cy="75960"/>
              </p14:xfrm>
            </p:contentPart>
          </mc:Choice>
          <mc:Fallback xmlns="">
            <p:pic>
              <p:nvPicPr>
                <p:cNvPr id="39061" name="Freihand 39060">
                  <a:extLst>
                    <a:ext uri="{FF2B5EF4-FFF2-40B4-BE49-F238E27FC236}">
                      <a16:creationId xmlns:a16="http://schemas.microsoft.com/office/drawing/2014/main" id="{5E4F6320-F233-4AF7-8E5F-A9EE4234ADE3}"/>
                    </a:ext>
                  </a:extLst>
                </p:cNvPr>
                <p:cNvPicPr/>
                <p:nvPr/>
              </p:nvPicPr>
              <p:blipFill>
                <a:blip r:embed="rId152"/>
                <a:stretch>
                  <a:fillRect/>
                </a:stretch>
              </p:blipFill>
              <p:spPr>
                <a:xfrm>
                  <a:off x="9539973" y="2148360"/>
                  <a:ext cx="93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39062" name="Freihand 39061">
                  <a:extLst>
                    <a:ext uri="{FF2B5EF4-FFF2-40B4-BE49-F238E27FC236}">
                      <a16:creationId xmlns:a16="http://schemas.microsoft.com/office/drawing/2014/main" id="{DA4AF3C9-E462-40F3-B0B8-1066BF8A3C47}"/>
                    </a:ext>
                  </a:extLst>
                </p14:cNvPr>
                <p14:cNvContentPartPr/>
                <p14:nvPr/>
              </p14:nvContentPartPr>
              <p14:xfrm>
                <a:off x="9219573" y="2068440"/>
                <a:ext cx="88920" cy="29880"/>
              </p14:xfrm>
            </p:contentPart>
          </mc:Choice>
          <mc:Fallback xmlns="">
            <p:pic>
              <p:nvPicPr>
                <p:cNvPr id="39062" name="Freihand 39061">
                  <a:extLst>
                    <a:ext uri="{FF2B5EF4-FFF2-40B4-BE49-F238E27FC236}">
                      <a16:creationId xmlns:a16="http://schemas.microsoft.com/office/drawing/2014/main" id="{DA4AF3C9-E462-40F3-B0B8-1066BF8A3C47}"/>
                    </a:ext>
                  </a:extLst>
                </p:cNvPr>
                <p:cNvPicPr/>
                <p:nvPr/>
              </p:nvPicPr>
              <p:blipFill>
                <a:blip r:embed="rId154"/>
                <a:stretch>
                  <a:fillRect/>
                </a:stretch>
              </p:blipFill>
              <p:spPr>
                <a:xfrm>
                  <a:off x="9215253" y="2064120"/>
                  <a:ext cx="975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39063" name="Freihand 39062">
                  <a:extLst>
                    <a:ext uri="{FF2B5EF4-FFF2-40B4-BE49-F238E27FC236}">
                      <a16:creationId xmlns:a16="http://schemas.microsoft.com/office/drawing/2014/main" id="{004F6CDA-D1B6-4C4A-8BED-4088B4BDEBDF}"/>
                    </a:ext>
                  </a:extLst>
                </p14:cNvPr>
                <p14:cNvContentPartPr/>
                <p14:nvPr/>
              </p14:nvContentPartPr>
              <p14:xfrm>
                <a:off x="9799173" y="2137920"/>
                <a:ext cx="3600" cy="115560"/>
              </p14:xfrm>
            </p:contentPart>
          </mc:Choice>
          <mc:Fallback xmlns="">
            <p:pic>
              <p:nvPicPr>
                <p:cNvPr id="39063" name="Freihand 39062">
                  <a:extLst>
                    <a:ext uri="{FF2B5EF4-FFF2-40B4-BE49-F238E27FC236}">
                      <a16:creationId xmlns:a16="http://schemas.microsoft.com/office/drawing/2014/main" id="{004F6CDA-D1B6-4C4A-8BED-4088B4BDEBDF}"/>
                    </a:ext>
                  </a:extLst>
                </p:cNvPr>
                <p:cNvPicPr/>
                <p:nvPr/>
              </p:nvPicPr>
              <p:blipFill>
                <a:blip r:embed="rId156"/>
                <a:stretch>
                  <a:fillRect/>
                </a:stretch>
              </p:blipFill>
              <p:spPr>
                <a:xfrm>
                  <a:off x="9794853" y="2133600"/>
                  <a:ext cx="12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39064" name="Freihand 39063">
                  <a:extLst>
                    <a:ext uri="{FF2B5EF4-FFF2-40B4-BE49-F238E27FC236}">
                      <a16:creationId xmlns:a16="http://schemas.microsoft.com/office/drawing/2014/main" id="{71395758-04DC-4ECE-98B4-CF44C7375A56}"/>
                    </a:ext>
                  </a:extLst>
                </p14:cNvPr>
                <p14:cNvContentPartPr/>
                <p14:nvPr/>
              </p14:nvContentPartPr>
              <p14:xfrm>
                <a:off x="9738333" y="2183640"/>
                <a:ext cx="126000" cy="11520"/>
              </p14:xfrm>
            </p:contentPart>
          </mc:Choice>
          <mc:Fallback xmlns="">
            <p:pic>
              <p:nvPicPr>
                <p:cNvPr id="39064" name="Freihand 39063">
                  <a:extLst>
                    <a:ext uri="{FF2B5EF4-FFF2-40B4-BE49-F238E27FC236}">
                      <a16:creationId xmlns:a16="http://schemas.microsoft.com/office/drawing/2014/main" id="{71395758-04DC-4ECE-98B4-CF44C7375A56}"/>
                    </a:ext>
                  </a:extLst>
                </p:cNvPr>
                <p:cNvPicPr/>
                <p:nvPr/>
              </p:nvPicPr>
              <p:blipFill>
                <a:blip r:embed="rId158"/>
                <a:stretch>
                  <a:fillRect/>
                </a:stretch>
              </p:blipFill>
              <p:spPr>
                <a:xfrm>
                  <a:off x="9734013" y="2179320"/>
                  <a:ext cx="134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9065" name="Freihand 39064">
                  <a:extLst>
                    <a:ext uri="{FF2B5EF4-FFF2-40B4-BE49-F238E27FC236}">
                      <a16:creationId xmlns:a16="http://schemas.microsoft.com/office/drawing/2014/main" id="{321A1C51-81B5-4E31-9ECD-EB95ED13754B}"/>
                    </a:ext>
                  </a:extLst>
                </p14:cNvPr>
                <p14:cNvContentPartPr/>
                <p14:nvPr/>
              </p14:nvContentPartPr>
              <p14:xfrm>
                <a:off x="9885933" y="2081400"/>
                <a:ext cx="135720" cy="165960"/>
              </p14:xfrm>
            </p:contentPart>
          </mc:Choice>
          <mc:Fallback xmlns="">
            <p:pic>
              <p:nvPicPr>
                <p:cNvPr id="39065" name="Freihand 39064">
                  <a:extLst>
                    <a:ext uri="{FF2B5EF4-FFF2-40B4-BE49-F238E27FC236}">
                      <a16:creationId xmlns:a16="http://schemas.microsoft.com/office/drawing/2014/main" id="{321A1C51-81B5-4E31-9ECD-EB95ED13754B}"/>
                    </a:ext>
                  </a:extLst>
                </p:cNvPr>
                <p:cNvPicPr/>
                <p:nvPr/>
              </p:nvPicPr>
              <p:blipFill>
                <a:blip r:embed="rId160"/>
                <a:stretch>
                  <a:fillRect/>
                </a:stretch>
              </p:blipFill>
              <p:spPr>
                <a:xfrm>
                  <a:off x="9881613" y="2077080"/>
                  <a:ext cx="144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9066" name="Freihand 39065">
                  <a:extLst>
                    <a:ext uri="{FF2B5EF4-FFF2-40B4-BE49-F238E27FC236}">
                      <a16:creationId xmlns:a16="http://schemas.microsoft.com/office/drawing/2014/main" id="{FDF57855-3516-400D-8CB0-B63831A1AF98}"/>
                    </a:ext>
                  </a:extLst>
                </p14:cNvPr>
                <p14:cNvContentPartPr/>
                <p14:nvPr/>
              </p14:nvContentPartPr>
              <p14:xfrm>
                <a:off x="10056573" y="2121000"/>
                <a:ext cx="97200" cy="110160"/>
              </p14:xfrm>
            </p:contentPart>
          </mc:Choice>
          <mc:Fallback xmlns="">
            <p:pic>
              <p:nvPicPr>
                <p:cNvPr id="39066" name="Freihand 39065">
                  <a:extLst>
                    <a:ext uri="{FF2B5EF4-FFF2-40B4-BE49-F238E27FC236}">
                      <a16:creationId xmlns:a16="http://schemas.microsoft.com/office/drawing/2014/main" id="{FDF57855-3516-400D-8CB0-B63831A1AF98}"/>
                    </a:ext>
                  </a:extLst>
                </p:cNvPr>
                <p:cNvPicPr/>
                <p:nvPr/>
              </p:nvPicPr>
              <p:blipFill>
                <a:blip r:embed="rId162"/>
                <a:stretch>
                  <a:fillRect/>
                </a:stretch>
              </p:blipFill>
              <p:spPr>
                <a:xfrm>
                  <a:off x="10052253" y="2116680"/>
                  <a:ext cx="105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9067" name="Freihand 39066">
                  <a:extLst>
                    <a:ext uri="{FF2B5EF4-FFF2-40B4-BE49-F238E27FC236}">
                      <a16:creationId xmlns:a16="http://schemas.microsoft.com/office/drawing/2014/main" id="{A0ECD5D9-B71F-402C-B738-F5F0F95FA278}"/>
                    </a:ext>
                  </a:extLst>
                </p14:cNvPr>
                <p14:cNvContentPartPr/>
                <p14:nvPr/>
              </p14:nvContentPartPr>
              <p14:xfrm>
                <a:off x="10136853" y="2079960"/>
                <a:ext cx="82440" cy="132840"/>
              </p14:xfrm>
            </p:contentPart>
          </mc:Choice>
          <mc:Fallback xmlns="">
            <p:pic>
              <p:nvPicPr>
                <p:cNvPr id="39067" name="Freihand 39066">
                  <a:extLst>
                    <a:ext uri="{FF2B5EF4-FFF2-40B4-BE49-F238E27FC236}">
                      <a16:creationId xmlns:a16="http://schemas.microsoft.com/office/drawing/2014/main" id="{A0ECD5D9-B71F-402C-B738-F5F0F95FA278}"/>
                    </a:ext>
                  </a:extLst>
                </p:cNvPr>
                <p:cNvPicPr/>
                <p:nvPr/>
              </p:nvPicPr>
              <p:blipFill>
                <a:blip r:embed="rId164"/>
                <a:stretch>
                  <a:fillRect/>
                </a:stretch>
              </p:blipFill>
              <p:spPr>
                <a:xfrm>
                  <a:off x="10132533" y="2075640"/>
                  <a:ext cx="91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39068" name="Freihand 39067">
                  <a:extLst>
                    <a:ext uri="{FF2B5EF4-FFF2-40B4-BE49-F238E27FC236}">
                      <a16:creationId xmlns:a16="http://schemas.microsoft.com/office/drawing/2014/main" id="{DA1DD6A1-C4F5-4996-B255-708FF3A4B94B}"/>
                    </a:ext>
                  </a:extLst>
                </p14:cNvPr>
                <p14:cNvContentPartPr/>
                <p14:nvPr/>
              </p14:nvContentPartPr>
              <p14:xfrm>
                <a:off x="10253853" y="2160600"/>
                <a:ext cx="64440" cy="67680"/>
              </p14:xfrm>
            </p:contentPart>
          </mc:Choice>
          <mc:Fallback xmlns="">
            <p:pic>
              <p:nvPicPr>
                <p:cNvPr id="39068" name="Freihand 39067">
                  <a:extLst>
                    <a:ext uri="{FF2B5EF4-FFF2-40B4-BE49-F238E27FC236}">
                      <a16:creationId xmlns:a16="http://schemas.microsoft.com/office/drawing/2014/main" id="{DA1DD6A1-C4F5-4996-B255-708FF3A4B94B}"/>
                    </a:ext>
                  </a:extLst>
                </p:cNvPr>
                <p:cNvPicPr/>
                <p:nvPr/>
              </p:nvPicPr>
              <p:blipFill>
                <a:blip r:embed="rId166"/>
                <a:stretch>
                  <a:fillRect/>
                </a:stretch>
              </p:blipFill>
              <p:spPr>
                <a:xfrm>
                  <a:off x="10249533" y="2156280"/>
                  <a:ext cx="73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9069" name="Freihand 39068">
                  <a:extLst>
                    <a:ext uri="{FF2B5EF4-FFF2-40B4-BE49-F238E27FC236}">
                      <a16:creationId xmlns:a16="http://schemas.microsoft.com/office/drawing/2014/main" id="{29A15C9B-C204-4AEA-86ED-71524B7630FC}"/>
                    </a:ext>
                  </a:extLst>
                </p14:cNvPr>
                <p14:cNvContentPartPr/>
                <p14:nvPr/>
              </p14:nvContentPartPr>
              <p14:xfrm>
                <a:off x="10361133" y="2036400"/>
                <a:ext cx="192600" cy="175680"/>
              </p14:xfrm>
            </p:contentPart>
          </mc:Choice>
          <mc:Fallback xmlns="">
            <p:pic>
              <p:nvPicPr>
                <p:cNvPr id="39069" name="Freihand 39068">
                  <a:extLst>
                    <a:ext uri="{FF2B5EF4-FFF2-40B4-BE49-F238E27FC236}">
                      <a16:creationId xmlns:a16="http://schemas.microsoft.com/office/drawing/2014/main" id="{29A15C9B-C204-4AEA-86ED-71524B7630FC}"/>
                    </a:ext>
                  </a:extLst>
                </p:cNvPr>
                <p:cNvPicPr/>
                <p:nvPr/>
              </p:nvPicPr>
              <p:blipFill>
                <a:blip r:embed="rId168"/>
                <a:stretch>
                  <a:fillRect/>
                </a:stretch>
              </p:blipFill>
              <p:spPr>
                <a:xfrm>
                  <a:off x="10356813" y="2032080"/>
                  <a:ext cx="201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9070" name="Freihand 39069">
                  <a:extLst>
                    <a:ext uri="{FF2B5EF4-FFF2-40B4-BE49-F238E27FC236}">
                      <a16:creationId xmlns:a16="http://schemas.microsoft.com/office/drawing/2014/main" id="{FD59F3D4-B9D9-449A-AAB9-CC569924C5D0}"/>
                    </a:ext>
                  </a:extLst>
                </p14:cNvPr>
                <p14:cNvContentPartPr/>
                <p14:nvPr/>
              </p14:nvContentPartPr>
              <p14:xfrm>
                <a:off x="10279773" y="2033880"/>
                <a:ext cx="55800" cy="10080"/>
              </p14:xfrm>
            </p:contentPart>
          </mc:Choice>
          <mc:Fallback xmlns="">
            <p:pic>
              <p:nvPicPr>
                <p:cNvPr id="39070" name="Freihand 39069">
                  <a:extLst>
                    <a:ext uri="{FF2B5EF4-FFF2-40B4-BE49-F238E27FC236}">
                      <a16:creationId xmlns:a16="http://schemas.microsoft.com/office/drawing/2014/main" id="{FD59F3D4-B9D9-449A-AAB9-CC569924C5D0}"/>
                    </a:ext>
                  </a:extLst>
                </p:cNvPr>
                <p:cNvPicPr/>
                <p:nvPr/>
              </p:nvPicPr>
              <p:blipFill>
                <a:blip r:embed="rId170"/>
                <a:stretch>
                  <a:fillRect/>
                </a:stretch>
              </p:blipFill>
              <p:spPr>
                <a:xfrm>
                  <a:off x="10275453" y="2029560"/>
                  <a:ext cx="644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9071" name="Freihand 39070">
                  <a:extLst>
                    <a:ext uri="{FF2B5EF4-FFF2-40B4-BE49-F238E27FC236}">
                      <a16:creationId xmlns:a16="http://schemas.microsoft.com/office/drawing/2014/main" id="{4981E4E0-532F-46E7-AB51-E97279A0EDFD}"/>
                    </a:ext>
                  </a:extLst>
                </p14:cNvPr>
                <p14:cNvContentPartPr/>
                <p14:nvPr/>
              </p14:nvContentPartPr>
              <p14:xfrm>
                <a:off x="10613133" y="2096520"/>
                <a:ext cx="142200" cy="130320"/>
              </p14:xfrm>
            </p:contentPart>
          </mc:Choice>
          <mc:Fallback xmlns="">
            <p:pic>
              <p:nvPicPr>
                <p:cNvPr id="39071" name="Freihand 39070">
                  <a:extLst>
                    <a:ext uri="{FF2B5EF4-FFF2-40B4-BE49-F238E27FC236}">
                      <a16:creationId xmlns:a16="http://schemas.microsoft.com/office/drawing/2014/main" id="{4981E4E0-532F-46E7-AB51-E97279A0EDFD}"/>
                    </a:ext>
                  </a:extLst>
                </p:cNvPr>
                <p:cNvPicPr/>
                <p:nvPr/>
              </p:nvPicPr>
              <p:blipFill>
                <a:blip r:embed="rId172"/>
                <a:stretch>
                  <a:fillRect/>
                </a:stretch>
              </p:blipFill>
              <p:spPr>
                <a:xfrm>
                  <a:off x="10608813" y="2092200"/>
                  <a:ext cx="150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9072" name="Freihand 39071">
                  <a:extLst>
                    <a:ext uri="{FF2B5EF4-FFF2-40B4-BE49-F238E27FC236}">
                      <a16:creationId xmlns:a16="http://schemas.microsoft.com/office/drawing/2014/main" id="{69D587E2-3887-401B-92F3-C4A4E63D03B9}"/>
                    </a:ext>
                  </a:extLst>
                </p14:cNvPr>
                <p14:cNvContentPartPr/>
                <p14:nvPr/>
              </p14:nvContentPartPr>
              <p14:xfrm>
                <a:off x="10780173" y="2155920"/>
                <a:ext cx="163080" cy="62280"/>
              </p14:xfrm>
            </p:contentPart>
          </mc:Choice>
          <mc:Fallback xmlns="">
            <p:pic>
              <p:nvPicPr>
                <p:cNvPr id="39072" name="Freihand 39071">
                  <a:extLst>
                    <a:ext uri="{FF2B5EF4-FFF2-40B4-BE49-F238E27FC236}">
                      <a16:creationId xmlns:a16="http://schemas.microsoft.com/office/drawing/2014/main" id="{69D587E2-3887-401B-92F3-C4A4E63D03B9}"/>
                    </a:ext>
                  </a:extLst>
                </p:cNvPr>
                <p:cNvPicPr/>
                <p:nvPr/>
              </p:nvPicPr>
              <p:blipFill>
                <a:blip r:embed="rId174"/>
                <a:stretch>
                  <a:fillRect/>
                </a:stretch>
              </p:blipFill>
              <p:spPr>
                <a:xfrm>
                  <a:off x="10775853" y="2151600"/>
                  <a:ext cx="171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9073" name="Freihand 39072">
                  <a:extLst>
                    <a:ext uri="{FF2B5EF4-FFF2-40B4-BE49-F238E27FC236}">
                      <a16:creationId xmlns:a16="http://schemas.microsoft.com/office/drawing/2014/main" id="{B8B603FC-7D83-41BF-8223-E4727E13E5EF}"/>
                    </a:ext>
                  </a:extLst>
                </p14:cNvPr>
                <p14:cNvContentPartPr/>
                <p14:nvPr/>
              </p14:nvContentPartPr>
              <p14:xfrm>
                <a:off x="11068173" y="2066280"/>
                <a:ext cx="107640" cy="114120"/>
              </p14:xfrm>
            </p:contentPart>
          </mc:Choice>
          <mc:Fallback xmlns="">
            <p:pic>
              <p:nvPicPr>
                <p:cNvPr id="39073" name="Freihand 39072">
                  <a:extLst>
                    <a:ext uri="{FF2B5EF4-FFF2-40B4-BE49-F238E27FC236}">
                      <a16:creationId xmlns:a16="http://schemas.microsoft.com/office/drawing/2014/main" id="{B8B603FC-7D83-41BF-8223-E4727E13E5EF}"/>
                    </a:ext>
                  </a:extLst>
                </p:cNvPr>
                <p:cNvPicPr/>
                <p:nvPr/>
              </p:nvPicPr>
              <p:blipFill>
                <a:blip r:embed="rId176"/>
                <a:stretch>
                  <a:fillRect/>
                </a:stretch>
              </p:blipFill>
              <p:spPr>
                <a:xfrm>
                  <a:off x="11063853" y="2061960"/>
                  <a:ext cx="116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9074" name="Freihand 39073">
                  <a:extLst>
                    <a:ext uri="{FF2B5EF4-FFF2-40B4-BE49-F238E27FC236}">
                      <a16:creationId xmlns:a16="http://schemas.microsoft.com/office/drawing/2014/main" id="{D4B37AFD-D9C0-4862-B2BE-CA4DF74578BC}"/>
                    </a:ext>
                  </a:extLst>
                </p14:cNvPr>
                <p14:cNvContentPartPr/>
                <p14:nvPr/>
              </p14:nvContentPartPr>
              <p14:xfrm>
                <a:off x="11278053" y="2117760"/>
                <a:ext cx="242640" cy="94320"/>
              </p14:xfrm>
            </p:contentPart>
          </mc:Choice>
          <mc:Fallback xmlns="">
            <p:pic>
              <p:nvPicPr>
                <p:cNvPr id="39074" name="Freihand 39073">
                  <a:extLst>
                    <a:ext uri="{FF2B5EF4-FFF2-40B4-BE49-F238E27FC236}">
                      <a16:creationId xmlns:a16="http://schemas.microsoft.com/office/drawing/2014/main" id="{D4B37AFD-D9C0-4862-B2BE-CA4DF74578BC}"/>
                    </a:ext>
                  </a:extLst>
                </p:cNvPr>
                <p:cNvPicPr/>
                <p:nvPr/>
              </p:nvPicPr>
              <p:blipFill>
                <a:blip r:embed="rId178"/>
                <a:stretch>
                  <a:fillRect/>
                </a:stretch>
              </p:blipFill>
              <p:spPr>
                <a:xfrm>
                  <a:off x="11273733" y="2113440"/>
                  <a:ext cx="2512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9076" name="Freihand 39075">
                  <a:extLst>
                    <a:ext uri="{FF2B5EF4-FFF2-40B4-BE49-F238E27FC236}">
                      <a16:creationId xmlns:a16="http://schemas.microsoft.com/office/drawing/2014/main" id="{1AA03F46-D398-4D93-9FDD-2645A4E36E5E}"/>
                    </a:ext>
                  </a:extLst>
                </p14:cNvPr>
                <p14:cNvContentPartPr/>
                <p14:nvPr/>
              </p14:nvContentPartPr>
              <p14:xfrm>
                <a:off x="11656053" y="2079600"/>
                <a:ext cx="89280" cy="127080"/>
              </p14:xfrm>
            </p:contentPart>
          </mc:Choice>
          <mc:Fallback xmlns="">
            <p:pic>
              <p:nvPicPr>
                <p:cNvPr id="39076" name="Freihand 39075">
                  <a:extLst>
                    <a:ext uri="{FF2B5EF4-FFF2-40B4-BE49-F238E27FC236}">
                      <a16:creationId xmlns:a16="http://schemas.microsoft.com/office/drawing/2014/main" id="{1AA03F46-D398-4D93-9FDD-2645A4E36E5E}"/>
                    </a:ext>
                  </a:extLst>
                </p:cNvPr>
                <p:cNvPicPr/>
                <p:nvPr/>
              </p:nvPicPr>
              <p:blipFill>
                <a:blip r:embed="rId180"/>
                <a:stretch>
                  <a:fillRect/>
                </a:stretch>
              </p:blipFill>
              <p:spPr>
                <a:xfrm>
                  <a:off x="11651733" y="2075280"/>
                  <a:ext cx="979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9077" name="Freihand 39076">
                  <a:extLst>
                    <a:ext uri="{FF2B5EF4-FFF2-40B4-BE49-F238E27FC236}">
                      <a16:creationId xmlns:a16="http://schemas.microsoft.com/office/drawing/2014/main" id="{2488E891-AEB2-4651-9671-14743BC294B7}"/>
                    </a:ext>
                  </a:extLst>
                </p14:cNvPr>
                <p14:cNvContentPartPr/>
                <p14:nvPr/>
              </p14:nvContentPartPr>
              <p14:xfrm>
                <a:off x="11668293" y="2131080"/>
                <a:ext cx="85320" cy="27000"/>
              </p14:xfrm>
            </p:contentPart>
          </mc:Choice>
          <mc:Fallback xmlns="">
            <p:pic>
              <p:nvPicPr>
                <p:cNvPr id="39077" name="Freihand 39076">
                  <a:extLst>
                    <a:ext uri="{FF2B5EF4-FFF2-40B4-BE49-F238E27FC236}">
                      <a16:creationId xmlns:a16="http://schemas.microsoft.com/office/drawing/2014/main" id="{2488E891-AEB2-4651-9671-14743BC294B7}"/>
                    </a:ext>
                  </a:extLst>
                </p:cNvPr>
                <p:cNvPicPr/>
                <p:nvPr/>
              </p:nvPicPr>
              <p:blipFill>
                <a:blip r:embed="rId182"/>
                <a:stretch>
                  <a:fillRect/>
                </a:stretch>
              </p:blipFill>
              <p:spPr>
                <a:xfrm>
                  <a:off x="11663973" y="2126760"/>
                  <a:ext cx="93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9146" name="Freihand 39145">
                  <a:extLst>
                    <a:ext uri="{FF2B5EF4-FFF2-40B4-BE49-F238E27FC236}">
                      <a16:creationId xmlns:a16="http://schemas.microsoft.com/office/drawing/2014/main" id="{EC45C9E6-D7D9-4F30-93CA-19EA3994DC31}"/>
                    </a:ext>
                  </a:extLst>
                </p14:cNvPr>
                <p14:cNvContentPartPr/>
                <p14:nvPr/>
              </p14:nvContentPartPr>
              <p14:xfrm>
                <a:off x="8502813" y="2590800"/>
                <a:ext cx="22320" cy="81720"/>
              </p14:xfrm>
            </p:contentPart>
          </mc:Choice>
          <mc:Fallback xmlns="">
            <p:pic>
              <p:nvPicPr>
                <p:cNvPr id="39146" name="Freihand 39145">
                  <a:extLst>
                    <a:ext uri="{FF2B5EF4-FFF2-40B4-BE49-F238E27FC236}">
                      <a16:creationId xmlns:a16="http://schemas.microsoft.com/office/drawing/2014/main" id="{EC45C9E6-D7D9-4F30-93CA-19EA3994DC31}"/>
                    </a:ext>
                  </a:extLst>
                </p:cNvPr>
                <p:cNvPicPr/>
                <p:nvPr/>
              </p:nvPicPr>
              <p:blipFill>
                <a:blip r:embed="rId184"/>
                <a:stretch>
                  <a:fillRect/>
                </a:stretch>
              </p:blipFill>
              <p:spPr>
                <a:xfrm>
                  <a:off x="8498493" y="2586480"/>
                  <a:ext cx="30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9147" name="Freihand 39146">
                  <a:extLst>
                    <a:ext uri="{FF2B5EF4-FFF2-40B4-BE49-F238E27FC236}">
                      <a16:creationId xmlns:a16="http://schemas.microsoft.com/office/drawing/2014/main" id="{54628666-53B5-4005-85DF-AAD90718FC4D}"/>
                    </a:ext>
                  </a:extLst>
                </p14:cNvPr>
                <p14:cNvContentPartPr/>
                <p14:nvPr/>
              </p14:nvContentPartPr>
              <p14:xfrm>
                <a:off x="8774973" y="2544000"/>
                <a:ext cx="28080" cy="135720"/>
              </p14:xfrm>
            </p:contentPart>
          </mc:Choice>
          <mc:Fallback xmlns="">
            <p:pic>
              <p:nvPicPr>
                <p:cNvPr id="39147" name="Freihand 39146">
                  <a:extLst>
                    <a:ext uri="{FF2B5EF4-FFF2-40B4-BE49-F238E27FC236}">
                      <a16:creationId xmlns:a16="http://schemas.microsoft.com/office/drawing/2014/main" id="{54628666-53B5-4005-85DF-AAD90718FC4D}"/>
                    </a:ext>
                  </a:extLst>
                </p:cNvPr>
                <p:cNvPicPr/>
                <p:nvPr/>
              </p:nvPicPr>
              <p:blipFill>
                <a:blip r:embed="rId186"/>
                <a:stretch>
                  <a:fillRect/>
                </a:stretch>
              </p:blipFill>
              <p:spPr>
                <a:xfrm>
                  <a:off x="8770653" y="2539680"/>
                  <a:ext cx="36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39148" name="Freihand 39147">
                  <a:extLst>
                    <a:ext uri="{FF2B5EF4-FFF2-40B4-BE49-F238E27FC236}">
                      <a16:creationId xmlns:a16="http://schemas.microsoft.com/office/drawing/2014/main" id="{A429E54E-BECA-4FBA-8A55-215ADF2ACE53}"/>
                    </a:ext>
                  </a:extLst>
                </p14:cNvPr>
                <p14:cNvContentPartPr/>
                <p14:nvPr/>
              </p14:nvContentPartPr>
              <p14:xfrm>
                <a:off x="8729613" y="2632200"/>
                <a:ext cx="132480" cy="37800"/>
              </p14:xfrm>
            </p:contentPart>
          </mc:Choice>
          <mc:Fallback xmlns="">
            <p:pic>
              <p:nvPicPr>
                <p:cNvPr id="39148" name="Freihand 39147">
                  <a:extLst>
                    <a:ext uri="{FF2B5EF4-FFF2-40B4-BE49-F238E27FC236}">
                      <a16:creationId xmlns:a16="http://schemas.microsoft.com/office/drawing/2014/main" id="{A429E54E-BECA-4FBA-8A55-215ADF2ACE53}"/>
                    </a:ext>
                  </a:extLst>
                </p:cNvPr>
                <p:cNvPicPr/>
                <p:nvPr/>
              </p:nvPicPr>
              <p:blipFill>
                <a:blip r:embed="rId188"/>
                <a:stretch>
                  <a:fillRect/>
                </a:stretch>
              </p:blipFill>
              <p:spPr>
                <a:xfrm>
                  <a:off x="8725293" y="2627880"/>
                  <a:ext cx="1411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39149" name="Freihand 39148">
                  <a:extLst>
                    <a:ext uri="{FF2B5EF4-FFF2-40B4-BE49-F238E27FC236}">
                      <a16:creationId xmlns:a16="http://schemas.microsoft.com/office/drawing/2014/main" id="{AC1A44A4-416D-4518-8098-1623D5AF23EF}"/>
                    </a:ext>
                  </a:extLst>
                </p14:cNvPr>
                <p14:cNvContentPartPr/>
                <p14:nvPr/>
              </p14:nvContentPartPr>
              <p14:xfrm>
                <a:off x="8727813" y="2501520"/>
                <a:ext cx="122400" cy="39600"/>
              </p14:xfrm>
            </p:contentPart>
          </mc:Choice>
          <mc:Fallback xmlns="">
            <p:pic>
              <p:nvPicPr>
                <p:cNvPr id="39149" name="Freihand 39148">
                  <a:extLst>
                    <a:ext uri="{FF2B5EF4-FFF2-40B4-BE49-F238E27FC236}">
                      <a16:creationId xmlns:a16="http://schemas.microsoft.com/office/drawing/2014/main" id="{AC1A44A4-416D-4518-8098-1623D5AF23EF}"/>
                    </a:ext>
                  </a:extLst>
                </p:cNvPr>
                <p:cNvPicPr/>
                <p:nvPr/>
              </p:nvPicPr>
              <p:blipFill>
                <a:blip r:embed="rId190"/>
                <a:stretch>
                  <a:fillRect/>
                </a:stretch>
              </p:blipFill>
              <p:spPr>
                <a:xfrm>
                  <a:off x="8723493" y="2497200"/>
                  <a:ext cx="1310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39150" name="Freihand 39149">
                  <a:extLst>
                    <a:ext uri="{FF2B5EF4-FFF2-40B4-BE49-F238E27FC236}">
                      <a16:creationId xmlns:a16="http://schemas.microsoft.com/office/drawing/2014/main" id="{BAD9D9FA-C11D-4C54-8C8A-1361929518CF}"/>
                    </a:ext>
                  </a:extLst>
                </p14:cNvPr>
                <p14:cNvContentPartPr/>
                <p14:nvPr/>
              </p14:nvContentPartPr>
              <p14:xfrm>
                <a:off x="8874333" y="2581080"/>
                <a:ext cx="114120" cy="78840"/>
              </p14:xfrm>
            </p:contentPart>
          </mc:Choice>
          <mc:Fallback xmlns="">
            <p:pic>
              <p:nvPicPr>
                <p:cNvPr id="39150" name="Freihand 39149">
                  <a:extLst>
                    <a:ext uri="{FF2B5EF4-FFF2-40B4-BE49-F238E27FC236}">
                      <a16:creationId xmlns:a16="http://schemas.microsoft.com/office/drawing/2014/main" id="{BAD9D9FA-C11D-4C54-8C8A-1361929518CF}"/>
                    </a:ext>
                  </a:extLst>
                </p:cNvPr>
                <p:cNvPicPr/>
                <p:nvPr/>
              </p:nvPicPr>
              <p:blipFill>
                <a:blip r:embed="rId192"/>
                <a:stretch>
                  <a:fillRect/>
                </a:stretch>
              </p:blipFill>
              <p:spPr>
                <a:xfrm>
                  <a:off x="8870013" y="2576760"/>
                  <a:ext cx="122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39151" name="Freihand 39150">
                  <a:extLst>
                    <a:ext uri="{FF2B5EF4-FFF2-40B4-BE49-F238E27FC236}">
                      <a16:creationId xmlns:a16="http://schemas.microsoft.com/office/drawing/2014/main" id="{BF4FAA46-2BC1-4F1E-B3F2-7AB0AC2CADA6}"/>
                    </a:ext>
                  </a:extLst>
                </p14:cNvPr>
                <p14:cNvContentPartPr/>
                <p14:nvPr/>
              </p14:nvContentPartPr>
              <p14:xfrm>
                <a:off x="9026613" y="2552640"/>
                <a:ext cx="169560" cy="88560"/>
              </p14:xfrm>
            </p:contentPart>
          </mc:Choice>
          <mc:Fallback xmlns="">
            <p:pic>
              <p:nvPicPr>
                <p:cNvPr id="39151" name="Freihand 39150">
                  <a:extLst>
                    <a:ext uri="{FF2B5EF4-FFF2-40B4-BE49-F238E27FC236}">
                      <a16:creationId xmlns:a16="http://schemas.microsoft.com/office/drawing/2014/main" id="{BF4FAA46-2BC1-4F1E-B3F2-7AB0AC2CADA6}"/>
                    </a:ext>
                  </a:extLst>
                </p:cNvPr>
                <p:cNvPicPr/>
                <p:nvPr/>
              </p:nvPicPr>
              <p:blipFill>
                <a:blip r:embed="rId194"/>
                <a:stretch>
                  <a:fillRect/>
                </a:stretch>
              </p:blipFill>
              <p:spPr>
                <a:xfrm>
                  <a:off x="9022293" y="2548320"/>
                  <a:ext cx="1782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39152" name="Freihand 39151">
                  <a:extLst>
                    <a:ext uri="{FF2B5EF4-FFF2-40B4-BE49-F238E27FC236}">
                      <a16:creationId xmlns:a16="http://schemas.microsoft.com/office/drawing/2014/main" id="{CCBDC466-EC51-41D2-BC34-20BDFC0736FA}"/>
                    </a:ext>
                  </a:extLst>
                </p14:cNvPr>
                <p14:cNvContentPartPr/>
                <p14:nvPr/>
              </p14:nvContentPartPr>
              <p14:xfrm>
                <a:off x="9178893" y="2561280"/>
                <a:ext cx="84600" cy="80640"/>
              </p14:xfrm>
            </p:contentPart>
          </mc:Choice>
          <mc:Fallback xmlns="">
            <p:pic>
              <p:nvPicPr>
                <p:cNvPr id="39152" name="Freihand 39151">
                  <a:extLst>
                    <a:ext uri="{FF2B5EF4-FFF2-40B4-BE49-F238E27FC236}">
                      <a16:creationId xmlns:a16="http://schemas.microsoft.com/office/drawing/2014/main" id="{CCBDC466-EC51-41D2-BC34-20BDFC0736FA}"/>
                    </a:ext>
                  </a:extLst>
                </p:cNvPr>
                <p:cNvPicPr/>
                <p:nvPr/>
              </p:nvPicPr>
              <p:blipFill>
                <a:blip r:embed="rId196"/>
                <a:stretch>
                  <a:fillRect/>
                </a:stretch>
              </p:blipFill>
              <p:spPr>
                <a:xfrm>
                  <a:off x="9174573" y="2556960"/>
                  <a:ext cx="93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39153" name="Freihand 39152">
                  <a:extLst>
                    <a:ext uri="{FF2B5EF4-FFF2-40B4-BE49-F238E27FC236}">
                      <a16:creationId xmlns:a16="http://schemas.microsoft.com/office/drawing/2014/main" id="{9D17ED4E-6BE4-402D-AF80-0861720F7B10}"/>
                    </a:ext>
                  </a:extLst>
                </p14:cNvPr>
                <p14:cNvContentPartPr/>
                <p14:nvPr/>
              </p14:nvContentPartPr>
              <p14:xfrm>
                <a:off x="9250893" y="2457240"/>
                <a:ext cx="109080" cy="159480"/>
              </p14:xfrm>
            </p:contentPart>
          </mc:Choice>
          <mc:Fallback xmlns="">
            <p:pic>
              <p:nvPicPr>
                <p:cNvPr id="39153" name="Freihand 39152">
                  <a:extLst>
                    <a:ext uri="{FF2B5EF4-FFF2-40B4-BE49-F238E27FC236}">
                      <a16:creationId xmlns:a16="http://schemas.microsoft.com/office/drawing/2014/main" id="{9D17ED4E-6BE4-402D-AF80-0861720F7B10}"/>
                    </a:ext>
                  </a:extLst>
                </p:cNvPr>
                <p:cNvPicPr/>
                <p:nvPr/>
              </p:nvPicPr>
              <p:blipFill>
                <a:blip r:embed="rId198"/>
                <a:stretch>
                  <a:fillRect/>
                </a:stretch>
              </p:blipFill>
              <p:spPr>
                <a:xfrm>
                  <a:off x="9246573" y="2452920"/>
                  <a:ext cx="117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9156" name="Freihand 39155">
                  <a:extLst>
                    <a:ext uri="{FF2B5EF4-FFF2-40B4-BE49-F238E27FC236}">
                      <a16:creationId xmlns:a16="http://schemas.microsoft.com/office/drawing/2014/main" id="{0D3A3447-EB86-40BF-877E-E615ECAE4C2D}"/>
                    </a:ext>
                  </a:extLst>
                </p14:cNvPr>
                <p14:cNvContentPartPr/>
                <p14:nvPr/>
              </p14:nvContentPartPr>
              <p14:xfrm>
                <a:off x="9384813" y="2545080"/>
                <a:ext cx="21600" cy="100800"/>
              </p14:xfrm>
            </p:contentPart>
          </mc:Choice>
          <mc:Fallback xmlns="">
            <p:pic>
              <p:nvPicPr>
                <p:cNvPr id="39156" name="Freihand 39155">
                  <a:extLst>
                    <a:ext uri="{FF2B5EF4-FFF2-40B4-BE49-F238E27FC236}">
                      <a16:creationId xmlns:a16="http://schemas.microsoft.com/office/drawing/2014/main" id="{0D3A3447-EB86-40BF-877E-E615ECAE4C2D}"/>
                    </a:ext>
                  </a:extLst>
                </p:cNvPr>
                <p:cNvPicPr/>
                <p:nvPr/>
              </p:nvPicPr>
              <p:blipFill>
                <a:blip r:embed="rId200"/>
                <a:stretch>
                  <a:fillRect/>
                </a:stretch>
              </p:blipFill>
              <p:spPr>
                <a:xfrm>
                  <a:off x="9380493" y="2540760"/>
                  <a:ext cx="30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39157" name="Freihand 39156">
                  <a:extLst>
                    <a:ext uri="{FF2B5EF4-FFF2-40B4-BE49-F238E27FC236}">
                      <a16:creationId xmlns:a16="http://schemas.microsoft.com/office/drawing/2014/main" id="{9B501DFE-3D3F-4896-9536-1B90B2542588}"/>
                    </a:ext>
                  </a:extLst>
                </p14:cNvPr>
                <p14:cNvContentPartPr/>
                <p14:nvPr/>
              </p14:nvContentPartPr>
              <p14:xfrm>
                <a:off x="9446373" y="2459400"/>
                <a:ext cx="138240" cy="145080"/>
              </p14:xfrm>
            </p:contentPart>
          </mc:Choice>
          <mc:Fallback xmlns="">
            <p:pic>
              <p:nvPicPr>
                <p:cNvPr id="39157" name="Freihand 39156">
                  <a:extLst>
                    <a:ext uri="{FF2B5EF4-FFF2-40B4-BE49-F238E27FC236}">
                      <a16:creationId xmlns:a16="http://schemas.microsoft.com/office/drawing/2014/main" id="{9B501DFE-3D3F-4896-9536-1B90B2542588}"/>
                    </a:ext>
                  </a:extLst>
                </p:cNvPr>
                <p:cNvPicPr/>
                <p:nvPr/>
              </p:nvPicPr>
              <p:blipFill>
                <a:blip r:embed="rId202"/>
                <a:stretch>
                  <a:fillRect/>
                </a:stretch>
              </p:blipFill>
              <p:spPr>
                <a:xfrm>
                  <a:off x="9442053" y="2455080"/>
                  <a:ext cx="146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39158" name="Freihand 39157">
                  <a:extLst>
                    <a:ext uri="{FF2B5EF4-FFF2-40B4-BE49-F238E27FC236}">
                      <a16:creationId xmlns:a16="http://schemas.microsoft.com/office/drawing/2014/main" id="{5586BB62-3F34-4A04-8CFC-2C983C7F308F}"/>
                    </a:ext>
                  </a:extLst>
                </p14:cNvPr>
                <p14:cNvContentPartPr/>
                <p14:nvPr/>
              </p14:nvContentPartPr>
              <p14:xfrm>
                <a:off x="9543573" y="2447880"/>
                <a:ext cx="33120" cy="37440"/>
              </p14:xfrm>
            </p:contentPart>
          </mc:Choice>
          <mc:Fallback xmlns="">
            <p:pic>
              <p:nvPicPr>
                <p:cNvPr id="39158" name="Freihand 39157">
                  <a:extLst>
                    <a:ext uri="{FF2B5EF4-FFF2-40B4-BE49-F238E27FC236}">
                      <a16:creationId xmlns:a16="http://schemas.microsoft.com/office/drawing/2014/main" id="{5586BB62-3F34-4A04-8CFC-2C983C7F308F}"/>
                    </a:ext>
                  </a:extLst>
                </p:cNvPr>
                <p:cNvPicPr/>
                <p:nvPr/>
              </p:nvPicPr>
              <p:blipFill>
                <a:blip r:embed="rId204"/>
                <a:stretch>
                  <a:fillRect/>
                </a:stretch>
              </p:blipFill>
              <p:spPr>
                <a:xfrm>
                  <a:off x="9539253" y="2443560"/>
                  <a:ext cx="41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39159" name="Freihand 39158">
                  <a:extLst>
                    <a:ext uri="{FF2B5EF4-FFF2-40B4-BE49-F238E27FC236}">
                      <a16:creationId xmlns:a16="http://schemas.microsoft.com/office/drawing/2014/main" id="{8BE1B000-6B33-4F77-AE7A-CF4B5B57B15C}"/>
                    </a:ext>
                  </a:extLst>
                </p14:cNvPr>
                <p14:cNvContentPartPr/>
                <p14:nvPr/>
              </p14:nvContentPartPr>
              <p14:xfrm>
                <a:off x="9352053" y="2360400"/>
                <a:ext cx="407520" cy="223560"/>
              </p14:xfrm>
            </p:contentPart>
          </mc:Choice>
          <mc:Fallback xmlns="">
            <p:pic>
              <p:nvPicPr>
                <p:cNvPr id="39159" name="Freihand 39158">
                  <a:extLst>
                    <a:ext uri="{FF2B5EF4-FFF2-40B4-BE49-F238E27FC236}">
                      <a16:creationId xmlns:a16="http://schemas.microsoft.com/office/drawing/2014/main" id="{8BE1B000-6B33-4F77-AE7A-CF4B5B57B15C}"/>
                    </a:ext>
                  </a:extLst>
                </p:cNvPr>
                <p:cNvPicPr/>
                <p:nvPr/>
              </p:nvPicPr>
              <p:blipFill>
                <a:blip r:embed="rId206"/>
                <a:stretch>
                  <a:fillRect/>
                </a:stretch>
              </p:blipFill>
              <p:spPr>
                <a:xfrm>
                  <a:off x="9347733" y="2356080"/>
                  <a:ext cx="4161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39160" name="Freihand 39159">
                  <a:extLst>
                    <a:ext uri="{FF2B5EF4-FFF2-40B4-BE49-F238E27FC236}">
                      <a16:creationId xmlns:a16="http://schemas.microsoft.com/office/drawing/2014/main" id="{E1057B86-C1D5-47A0-8A21-A106C8B20908}"/>
                    </a:ext>
                  </a:extLst>
                </p14:cNvPr>
                <p14:cNvContentPartPr/>
                <p14:nvPr/>
              </p14:nvContentPartPr>
              <p14:xfrm>
                <a:off x="9932013" y="2463000"/>
                <a:ext cx="342720" cy="136800"/>
              </p14:xfrm>
            </p:contentPart>
          </mc:Choice>
          <mc:Fallback xmlns="">
            <p:pic>
              <p:nvPicPr>
                <p:cNvPr id="39160" name="Freihand 39159">
                  <a:extLst>
                    <a:ext uri="{FF2B5EF4-FFF2-40B4-BE49-F238E27FC236}">
                      <a16:creationId xmlns:a16="http://schemas.microsoft.com/office/drawing/2014/main" id="{E1057B86-C1D5-47A0-8A21-A106C8B20908}"/>
                    </a:ext>
                  </a:extLst>
                </p:cNvPr>
                <p:cNvPicPr/>
                <p:nvPr/>
              </p:nvPicPr>
              <p:blipFill>
                <a:blip r:embed="rId208"/>
                <a:stretch>
                  <a:fillRect/>
                </a:stretch>
              </p:blipFill>
              <p:spPr>
                <a:xfrm>
                  <a:off x="9927693" y="2458680"/>
                  <a:ext cx="351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39162" name="Freihand 39161">
                  <a:extLst>
                    <a:ext uri="{FF2B5EF4-FFF2-40B4-BE49-F238E27FC236}">
                      <a16:creationId xmlns:a16="http://schemas.microsoft.com/office/drawing/2014/main" id="{C63A68B4-D800-42E9-8B41-32B3BB4DFCB2}"/>
                    </a:ext>
                  </a:extLst>
                </p14:cNvPr>
                <p14:cNvContentPartPr/>
                <p14:nvPr/>
              </p14:nvContentPartPr>
              <p14:xfrm>
                <a:off x="10461573" y="2450760"/>
                <a:ext cx="3600" cy="94320"/>
              </p14:xfrm>
            </p:contentPart>
          </mc:Choice>
          <mc:Fallback xmlns="">
            <p:pic>
              <p:nvPicPr>
                <p:cNvPr id="39162" name="Freihand 39161">
                  <a:extLst>
                    <a:ext uri="{FF2B5EF4-FFF2-40B4-BE49-F238E27FC236}">
                      <a16:creationId xmlns:a16="http://schemas.microsoft.com/office/drawing/2014/main" id="{C63A68B4-D800-42E9-8B41-32B3BB4DFCB2}"/>
                    </a:ext>
                  </a:extLst>
                </p:cNvPr>
                <p:cNvPicPr/>
                <p:nvPr/>
              </p:nvPicPr>
              <p:blipFill>
                <a:blip r:embed="rId210"/>
                <a:stretch>
                  <a:fillRect/>
                </a:stretch>
              </p:blipFill>
              <p:spPr>
                <a:xfrm>
                  <a:off x="10457253" y="2446440"/>
                  <a:ext cx="12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9163" name="Freihand 39162">
                  <a:extLst>
                    <a:ext uri="{FF2B5EF4-FFF2-40B4-BE49-F238E27FC236}">
                      <a16:creationId xmlns:a16="http://schemas.microsoft.com/office/drawing/2014/main" id="{618B98BC-4DB8-4818-AE92-782ACB29AA43}"/>
                    </a:ext>
                  </a:extLst>
                </p14:cNvPr>
                <p14:cNvContentPartPr/>
                <p14:nvPr/>
              </p14:nvContentPartPr>
              <p14:xfrm>
                <a:off x="10456893" y="2433480"/>
                <a:ext cx="116640" cy="51840"/>
              </p14:xfrm>
            </p:contentPart>
          </mc:Choice>
          <mc:Fallback xmlns="">
            <p:pic>
              <p:nvPicPr>
                <p:cNvPr id="39163" name="Freihand 39162">
                  <a:extLst>
                    <a:ext uri="{FF2B5EF4-FFF2-40B4-BE49-F238E27FC236}">
                      <a16:creationId xmlns:a16="http://schemas.microsoft.com/office/drawing/2014/main" id="{618B98BC-4DB8-4818-AE92-782ACB29AA43}"/>
                    </a:ext>
                  </a:extLst>
                </p:cNvPr>
                <p:cNvPicPr/>
                <p:nvPr/>
              </p:nvPicPr>
              <p:blipFill>
                <a:blip r:embed="rId212"/>
                <a:stretch>
                  <a:fillRect/>
                </a:stretch>
              </p:blipFill>
              <p:spPr>
                <a:xfrm>
                  <a:off x="10452573" y="2429160"/>
                  <a:ext cx="125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9164" name="Freihand 39163">
                  <a:extLst>
                    <a:ext uri="{FF2B5EF4-FFF2-40B4-BE49-F238E27FC236}">
                      <a16:creationId xmlns:a16="http://schemas.microsoft.com/office/drawing/2014/main" id="{A2BE18D5-1821-4C8E-8DDC-226807A9042B}"/>
                    </a:ext>
                  </a:extLst>
                </p14:cNvPr>
                <p14:cNvContentPartPr/>
                <p14:nvPr/>
              </p14:nvContentPartPr>
              <p14:xfrm>
                <a:off x="10451853" y="2537160"/>
                <a:ext cx="122760" cy="10440"/>
              </p14:xfrm>
            </p:contentPart>
          </mc:Choice>
          <mc:Fallback xmlns="">
            <p:pic>
              <p:nvPicPr>
                <p:cNvPr id="39164" name="Freihand 39163">
                  <a:extLst>
                    <a:ext uri="{FF2B5EF4-FFF2-40B4-BE49-F238E27FC236}">
                      <a16:creationId xmlns:a16="http://schemas.microsoft.com/office/drawing/2014/main" id="{A2BE18D5-1821-4C8E-8DDC-226807A9042B}"/>
                    </a:ext>
                  </a:extLst>
                </p:cNvPr>
                <p:cNvPicPr/>
                <p:nvPr/>
              </p:nvPicPr>
              <p:blipFill>
                <a:blip r:embed="rId214"/>
                <a:stretch>
                  <a:fillRect/>
                </a:stretch>
              </p:blipFill>
              <p:spPr>
                <a:xfrm>
                  <a:off x="10447533" y="2532840"/>
                  <a:ext cx="1314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9165" name="Freihand 39164">
                  <a:extLst>
                    <a:ext uri="{FF2B5EF4-FFF2-40B4-BE49-F238E27FC236}">
                      <a16:creationId xmlns:a16="http://schemas.microsoft.com/office/drawing/2014/main" id="{7E416C2B-CED7-4A7C-AD68-5F653B0899E9}"/>
                    </a:ext>
                  </a:extLst>
                </p14:cNvPr>
                <p14:cNvContentPartPr/>
                <p14:nvPr/>
              </p14:nvContentPartPr>
              <p14:xfrm>
                <a:off x="10596573" y="2472360"/>
                <a:ext cx="126000" cy="74520"/>
              </p14:xfrm>
            </p:contentPart>
          </mc:Choice>
          <mc:Fallback xmlns="">
            <p:pic>
              <p:nvPicPr>
                <p:cNvPr id="39165" name="Freihand 39164">
                  <a:extLst>
                    <a:ext uri="{FF2B5EF4-FFF2-40B4-BE49-F238E27FC236}">
                      <a16:creationId xmlns:a16="http://schemas.microsoft.com/office/drawing/2014/main" id="{7E416C2B-CED7-4A7C-AD68-5F653B0899E9}"/>
                    </a:ext>
                  </a:extLst>
                </p:cNvPr>
                <p:cNvPicPr/>
                <p:nvPr/>
              </p:nvPicPr>
              <p:blipFill>
                <a:blip r:embed="rId216"/>
                <a:stretch>
                  <a:fillRect/>
                </a:stretch>
              </p:blipFill>
              <p:spPr>
                <a:xfrm>
                  <a:off x="10592253" y="2468040"/>
                  <a:ext cx="134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9166" name="Freihand 39165">
                  <a:extLst>
                    <a:ext uri="{FF2B5EF4-FFF2-40B4-BE49-F238E27FC236}">
                      <a16:creationId xmlns:a16="http://schemas.microsoft.com/office/drawing/2014/main" id="{BDC8F44E-488D-4CAB-84EA-B1D2F3725DC5}"/>
                    </a:ext>
                  </a:extLst>
                </p14:cNvPr>
                <p14:cNvContentPartPr/>
                <p14:nvPr/>
              </p14:nvContentPartPr>
              <p14:xfrm>
                <a:off x="10702413" y="2452920"/>
                <a:ext cx="79200" cy="110880"/>
              </p14:xfrm>
            </p:contentPart>
          </mc:Choice>
          <mc:Fallback xmlns="">
            <p:pic>
              <p:nvPicPr>
                <p:cNvPr id="39166" name="Freihand 39165">
                  <a:extLst>
                    <a:ext uri="{FF2B5EF4-FFF2-40B4-BE49-F238E27FC236}">
                      <a16:creationId xmlns:a16="http://schemas.microsoft.com/office/drawing/2014/main" id="{BDC8F44E-488D-4CAB-84EA-B1D2F3725DC5}"/>
                    </a:ext>
                  </a:extLst>
                </p:cNvPr>
                <p:cNvPicPr/>
                <p:nvPr/>
              </p:nvPicPr>
              <p:blipFill>
                <a:blip r:embed="rId218"/>
                <a:stretch>
                  <a:fillRect/>
                </a:stretch>
              </p:blipFill>
              <p:spPr>
                <a:xfrm>
                  <a:off x="10698093" y="2448600"/>
                  <a:ext cx="87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9167" name="Freihand 39166">
                  <a:extLst>
                    <a:ext uri="{FF2B5EF4-FFF2-40B4-BE49-F238E27FC236}">
                      <a16:creationId xmlns:a16="http://schemas.microsoft.com/office/drawing/2014/main" id="{3DB44536-223B-4CF3-ADBC-DF71D3FCAAB3}"/>
                    </a:ext>
                  </a:extLst>
                </p14:cNvPr>
                <p14:cNvContentPartPr/>
                <p14:nvPr/>
              </p14:nvContentPartPr>
              <p14:xfrm>
                <a:off x="10752453" y="2460840"/>
                <a:ext cx="90000" cy="181080"/>
              </p14:xfrm>
            </p:contentPart>
          </mc:Choice>
          <mc:Fallback xmlns="">
            <p:pic>
              <p:nvPicPr>
                <p:cNvPr id="39167" name="Freihand 39166">
                  <a:extLst>
                    <a:ext uri="{FF2B5EF4-FFF2-40B4-BE49-F238E27FC236}">
                      <a16:creationId xmlns:a16="http://schemas.microsoft.com/office/drawing/2014/main" id="{3DB44536-223B-4CF3-ADBC-DF71D3FCAAB3}"/>
                    </a:ext>
                  </a:extLst>
                </p:cNvPr>
                <p:cNvPicPr/>
                <p:nvPr/>
              </p:nvPicPr>
              <p:blipFill>
                <a:blip r:embed="rId220"/>
                <a:stretch>
                  <a:fillRect/>
                </a:stretch>
              </p:blipFill>
              <p:spPr>
                <a:xfrm>
                  <a:off x="10748133" y="2456520"/>
                  <a:ext cx="98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9168" name="Freihand 39167">
                  <a:extLst>
                    <a:ext uri="{FF2B5EF4-FFF2-40B4-BE49-F238E27FC236}">
                      <a16:creationId xmlns:a16="http://schemas.microsoft.com/office/drawing/2014/main" id="{38DECB65-4E9F-43AE-AFE9-0BE2E1324FA1}"/>
                    </a:ext>
                  </a:extLst>
                </p14:cNvPr>
                <p14:cNvContentPartPr/>
                <p14:nvPr/>
              </p14:nvContentPartPr>
              <p14:xfrm>
                <a:off x="10860453" y="2464800"/>
                <a:ext cx="215640" cy="52200"/>
              </p14:xfrm>
            </p:contentPart>
          </mc:Choice>
          <mc:Fallback xmlns="">
            <p:pic>
              <p:nvPicPr>
                <p:cNvPr id="39168" name="Freihand 39167">
                  <a:extLst>
                    <a:ext uri="{FF2B5EF4-FFF2-40B4-BE49-F238E27FC236}">
                      <a16:creationId xmlns:a16="http://schemas.microsoft.com/office/drawing/2014/main" id="{38DECB65-4E9F-43AE-AFE9-0BE2E1324FA1}"/>
                    </a:ext>
                  </a:extLst>
                </p:cNvPr>
                <p:cNvPicPr/>
                <p:nvPr/>
              </p:nvPicPr>
              <p:blipFill>
                <a:blip r:embed="rId222"/>
                <a:stretch>
                  <a:fillRect/>
                </a:stretch>
              </p:blipFill>
              <p:spPr>
                <a:xfrm>
                  <a:off x="10856133" y="2460480"/>
                  <a:ext cx="2242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9169" name="Freihand 39168">
                  <a:extLst>
                    <a:ext uri="{FF2B5EF4-FFF2-40B4-BE49-F238E27FC236}">
                      <a16:creationId xmlns:a16="http://schemas.microsoft.com/office/drawing/2014/main" id="{9E322B23-9549-4746-AE0F-970012B401A3}"/>
                    </a:ext>
                  </a:extLst>
                </p14:cNvPr>
                <p14:cNvContentPartPr/>
                <p14:nvPr/>
              </p14:nvContentPartPr>
              <p14:xfrm>
                <a:off x="11062773" y="2491440"/>
                <a:ext cx="74880" cy="53280"/>
              </p14:xfrm>
            </p:contentPart>
          </mc:Choice>
          <mc:Fallback xmlns="">
            <p:pic>
              <p:nvPicPr>
                <p:cNvPr id="39169" name="Freihand 39168">
                  <a:extLst>
                    <a:ext uri="{FF2B5EF4-FFF2-40B4-BE49-F238E27FC236}">
                      <a16:creationId xmlns:a16="http://schemas.microsoft.com/office/drawing/2014/main" id="{9E322B23-9549-4746-AE0F-970012B401A3}"/>
                    </a:ext>
                  </a:extLst>
                </p:cNvPr>
                <p:cNvPicPr/>
                <p:nvPr/>
              </p:nvPicPr>
              <p:blipFill>
                <a:blip r:embed="rId224"/>
                <a:stretch>
                  <a:fillRect/>
                </a:stretch>
              </p:blipFill>
              <p:spPr>
                <a:xfrm>
                  <a:off x="11058453" y="2487120"/>
                  <a:ext cx="835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39170" name="Freihand 39169">
                  <a:extLst>
                    <a:ext uri="{FF2B5EF4-FFF2-40B4-BE49-F238E27FC236}">
                      <a16:creationId xmlns:a16="http://schemas.microsoft.com/office/drawing/2014/main" id="{13A16394-A28F-44CE-8D14-5239A3F83706}"/>
                    </a:ext>
                  </a:extLst>
                </p14:cNvPr>
                <p14:cNvContentPartPr/>
                <p14:nvPr/>
              </p14:nvContentPartPr>
              <p14:xfrm>
                <a:off x="11195613" y="2467320"/>
                <a:ext cx="18720" cy="76320"/>
              </p14:xfrm>
            </p:contentPart>
          </mc:Choice>
          <mc:Fallback xmlns="">
            <p:pic>
              <p:nvPicPr>
                <p:cNvPr id="39170" name="Freihand 39169">
                  <a:extLst>
                    <a:ext uri="{FF2B5EF4-FFF2-40B4-BE49-F238E27FC236}">
                      <a16:creationId xmlns:a16="http://schemas.microsoft.com/office/drawing/2014/main" id="{13A16394-A28F-44CE-8D14-5239A3F83706}"/>
                    </a:ext>
                  </a:extLst>
                </p:cNvPr>
                <p:cNvPicPr/>
                <p:nvPr/>
              </p:nvPicPr>
              <p:blipFill>
                <a:blip r:embed="rId226"/>
                <a:stretch>
                  <a:fillRect/>
                </a:stretch>
              </p:blipFill>
              <p:spPr>
                <a:xfrm>
                  <a:off x="11191293" y="2463000"/>
                  <a:ext cx="27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9171" name="Freihand 39170">
                  <a:extLst>
                    <a:ext uri="{FF2B5EF4-FFF2-40B4-BE49-F238E27FC236}">
                      <a16:creationId xmlns:a16="http://schemas.microsoft.com/office/drawing/2014/main" id="{39A9218B-A91F-462D-9038-26A945AB84DF}"/>
                    </a:ext>
                  </a:extLst>
                </p14:cNvPr>
                <p14:cNvContentPartPr/>
                <p14:nvPr/>
              </p14:nvContentPartPr>
              <p14:xfrm>
                <a:off x="11227293" y="2406480"/>
                <a:ext cx="113400" cy="135720"/>
              </p14:xfrm>
            </p:contentPart>
          </mc:Choice>
          <mc:Fallback xmlns="">
            <p:pic>
              <p:nvPicPr>
                <p:cNvPr id="39171" name="Freihand 39170">
                  <a:extLst>
                    <a:ext uri="{FF2B5EF4-FFF2-40B4-BE49-F238E27FC236}">
                      <a16:creationId xmlns:a16="http://schemas.microsoft.com/office/drawing/2014/main" id="{39A9218B-A91F-462D-9038-26A945AB84DF}"/>
                    </a:ext>
                  </a:extLst>
                </p:cNvPr>
                <p:cNvPicPr/>
                <p:nvPr/>
              </p:nvPicPr>
              <p:blipFill>
                <a:blip r:embed="rId228"/>
                <a:stretch>
                  <a:fillRect/>
                </a:stretch>
              </p:blipFill>
              <p:spPr>
                <a:xfrm>
                  <a:off x="11222973" y="2402160"/>
                  <a:ext cx="122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9172" name="Freihand 39171">
                  <a:extLst>
                    <a:ext uri="{FF2B5EF4-FFF2-40B4-BE49-F238E27FC236}">
                      <a16:creationId xmlns:a16="http://schemas.microsoft.com/office/drawing/2014/main" id="{31E22339-4044-4D59-ADC6-B9AF7E8FDD08}"/>
                    </a:ext>
                  </a:extLst>
                </p14:cNvPr>
                <p14:cNvContentPartPr/>
                <p14:nvPr/>
              </p14:nvContentPartPr>
              <p14:xfrm>
                <a:off x="11333493" y="2448960"/>
                <a:ext cx="67320" cy="86400"/>
              </p14:xfrm>
            </p:contentPart>
          </mc:Choice>
          <mc:Fallback xmlns="">
            <p:pic>
              <p:nvPicPr>
                <p:cNvPr id="39172" name="Freihand 39171">
                  <a:extLst>
                    <a:ext uri="{FF2B5EF4-FFF2-40B4-BE49-F238E27FC236}">
                      <a16:creationId xmlns:a16="http://schemas.microsoft.com/office/drawing/2014/main" id="{31E22339-4044-4D59-ADC6-B9AF7E8FDD08}"/>
                    </a:ext>
                  </a:extLst>
                </p:cNvPr>
                <p:cNvPicPr/>
                <p:nvPr/>
              </p:nvPicPr>
              <p:blipFill>
                <a:blip r:embed="rId230"/>
                <a:stretch>
                  <a:fillRect/>
                </a:stretch>
              </p:blipFill>
              <p:spPr>
                <a:xfrm>
                  <a:off x="11329173" y="2444640"/>
                  <a:ext cx="759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9173" name="Freihand 39172">
                  <a:extLst>
                    <a:ext uri="{FF2B5EF4-FFF2-40B4-BE49-F238E27FC236}">
                      <a16:creationId xmlns:a16="http://schemas.microsoft.com/office/drawing/2014/main" id="{42835538-FDC5-429C-A257-2A58F3095D97}"/>
                    </a:ext>
                  </a:extLst>
                </p14:cNvPr>
                <p14:cNvContentPartPr/>
                <p14:nvPr/>
              </p14:nvContentPartPr>
              <p14:xfrm>
                <a:off x="11434653" y="2437800"/>
                <a:ext cx="80280" cy="67680"/>
              </p14:xfrm>
            </p:contentPart>
          </mc:Choice>
          <mc:Fallback xmlns="">
            <p:pic>
              <p:nvPicPr>
                <p:cNvPr id="39173" name="Freihand 39172">
                  <a:extLst>
                    <a:ext uri="{FF2B5EF4-FFF2-40B4-BE49-F238E27FC236}">
                      <a16:creationId xmlns:a16="http://schemas.microsoft.com/office/drawing/2014/main" id="{42835538-FDC5-429C-A257-2A58F3095D97}"/>
                    </a:ext>
                  </a:extLst>
                </p:cNvPr>
                <p:cNvPicPr/>
                <p:nvPr/>
              </p:nvPicPr>
              <p:blipFill>
                <a:blip r:embed="rId232"/>
                <a:stretch>
                  <a:fillRect/>
                </a:stretch>
              </p:blipFill>
              <p:spPr>
                <a:xfrm>
                  <a:off x="11430333" y="2433480"/>
                  <a:ext cx="88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9174" name="Freihand 39173">
                  <a:extLst>
                    <a:ext uri="{FF2B5EF4-FFF2-40B4-BE49-F238E27FC236}">
                      <a16:creationId xmlns:a16="http://schemas.microsoft.com/office/drawing/2014/main" id="{5DBB4E47-E5F7-456C-919A-F084DCD8303B}"/>
                    </a:ext>
                  </a:extLst>
                </p14:cNvPr>
                <p14:cNvContentPartPr/>
                <p14:nvPr/>
              </p14:nvContentPartPr>
              <p14:xfrm>
                <a:off x="11615373" y="2426640"/>
                <a:ext cx="102960" cy="78480"/>
              </p14:xfrm>
            </p:contentPart>
          </mc:Choice>
          <mc:Fallback xmlns="">
            <p:pic>
              <p:nvPicPr>
                <p:cNvPr id="39174" name="Freihand 39173">
                  <a:extLst>
                    <a:ext uri="{FF2B5EF4-FFF2-40B4-BE49-F238E27FC236}">
                      <a16:creationId xmlns:a16="http://schemas.microsoft.com/office/drawing/2014/main" id="{5DBB4E47-E5F7-456C-919A-F084DCD8303B}"/>
                    </a:ext>
                  </a:extLst>
                </p:cNvPr>
                <p:cNvPicPr/>
                <p:nvPr/>
              </p:nvPicPr>
              <p:blipFill>
                <a:blip r:embed="rId234"/>
                <a:stretch>
                  <a:fillRect/>
                </a:stretch>
              </p:blipFill>
              <p:spPr>
                <a:xfrm>
                  <a:off x="11611053" y="2422320"/>
                  <a:ext cx="111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175" name="Freihand 39174">
                  <a:extLst>
                    <a:ext uri="{FF2B5EF4-FFF2-40B4-BE49-F238E27FC236}">
                      <a16:creationId xmlns:a16="http://schemas.microsoft.com/office/drawing/2014/main" id="{4F9C31D5-1677-48FA-9F19-E10BFED32D7B}"/>
                    </a:ext>
                  </a:extLst>
                </p14:cNvPr>
                <p14:cNvContentPartPr/>
                <p14:nvPr/>
              </p14:nvContentPartPr>
              <p14:xfrm>
                <a:off x="11747133" y="2444640"/>
                <a:ext cx="125280" cy="57240"/>
              </p14:xfrm>
            </p:contentPart>
          </mc:Choice>
          <mc:Fallback xmlns="">
            <p:pic>
              <p:nvPicPr>
                <p:cNvPr id="39175" name="Freihand 39174">
                  <a:extLst>
                    <a:ext uri="{FF2B5EF4-FFF2-40B4-BE49-F238E27FC236}">
                      <a16:creationId xmlns:a16="http://schemas.microsoft.com/office/drawing/2014/main" id="{4F9C31D5-1677-48FA-9F19-E10BFED32D7B}"/>
                    </a:ext>
                  </a:extLst>
                </p:cNvPr>
                <p:cNvPicPr/>
                <p:nvPr/>
              </p:nvPicPr>
              <p:blipFill>
                <a:blip r:embed="rId236"/>
                <a:stretch>
                  <a:fillRect/>
                </a:stretch>
              </p:blipFill>
              <p:spPr>
                <a:xfrm>
                  <a:off x="11742813" y="2440320"/>
                  <a:ext cx="133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9177" name="Freihand 39176">
                  <a:extLst>
                    <a:ext uri="{FF2B5EF4-FFF2-40B4-BE49-F238E27FC236}">
                      <a16:creationId xmlns:a16="http://schemas.microsoft.com/office/drawing/2014/main" id="{4FB099CC-4670-47E0-9FE0-B50F9A606F65}"/>
                    </a:ext>
                  </a:extLst>
                </p14:cNvPr>
                <p14:cNvContentPartPr/>
                <p14:nvPr/>
              </p14:nvContentPartPr>
              <p14:xfrm>
                <a:off x="8862093" y="2821200"/>
                <a:ext cx="110520" cy="91080"/>
              </p14:xfrm>
            </p:contentPart>
          </mc:Choice>
          <mc:Fallback xmlns="">
            <p:pic>
              <p:nvPicPr>
                <p:cNvPr id="39177" name="Freihand 39176">
                  <a:extLst>
                    <a:ext uri="{FF2B5EF4-FFF2-40B4-BE49-F238E27FC236}">
                      <a16:creationId xmlns:a16="http://schemas.microsoft.com/office/drawing/2014/main" id="{4FB099CC-4670-47E0-9FE0-B50F9A606F65}"/>
                    </a:ext>
                  </a:extLst>
                </p:cNvPr>
                <p:cNvPicPr/>
                <p:nvPr/>
              </p:nvPicPr>
              <p:blipFill>
                <a:blip r:embed="rId238"/>
                <a:stretch>
                  <a:fillRect/>
                </a:stretch>
              </p:blipFill>
              <p:spPr>
                <a:xfrm>
                  <a:off x="8857773" y="2816880"/>
                  <a:ext cx="119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9178" name="Freihand 39177">
                  <a:extLst>
                    <a:ext uri="{FF2B5EF4-FFF2-40B4-BE49-F238E27FC236}">
                      <a16:creationId xmlns:a16="http://schemas.microsoft.com/office/drawing/2014/main" id="{ECB68368-BCD6-4DBA-B2B5-5AC95A8D2900}"/>
                    </a:ext>
                  </a:extLst>
                </p14:cNvPr>
                <p14:cNvContentPartPr/>
                <p14:nvPr/>
              </p14:nvContentPartPr>
              <p14:xfrm>
                <a:off x="9090693" y="2867280"/>
                <a:ext cx="25200" cy="91080"/>
              </p14:xfrm>
            </p:contentPart>
          </mc:Choice>
          <mc:Fallback xmlns="">
            <p:pic>
              <p:nvPicPr>
                <p:cNvPr id="39178" name="Freihand 39177">
                  <a:extLst>
                    <a:ext uri="{FF2B5EF4-FFF2-40B4-BE49-F238E27FC236}">
                      <a16:creationId xmlns:a16="http://schemas.microsoft.com/office/drawing/2014/main" id="{ECB68368-BCD6-4DBA-B2B5-5AC95A8D2900}"/>
                    </a:ext>
                  </a:extLst>
                </p:cNvPr>
                <p:cNvPicPr/>
                <p:nvPr/>
              </p:nvPicPr>
              <p:blipFill>
                <a:blip r:embed="rId240"/>
                <a:stretch>
                  <a:fillRect/>
                </a:stretch>
              </p:blipFill>
              <p:spPr>
                <a:xfrm>
                  <a:off x="9086373" y="2862960"/>
                  <a:ext cx="33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9179" name="Freihand 39178">
                  <a:extLst>
                    <a:ext uri="{FF2B5EF4-FFF2-40B4-BE49-F238E27FC236}">
                      <a16:creationId xmlns:a16="http://schemas.microsoft.com/office/drawing/2014/main" id="{F947DA11-46FD-40D8-BBCD-59F2A685E228}"/>
                    </a:ext>
                  </a:extLst>
                </p14:cNvPr>
                <p14:cNvContentPartPr/>
                <p14:nvPr/>
              </p14:nvContentPartPr>
              <p14:xfrm>
                <a:off x="9218853" y="2788800"/>
                <a:ext cx="60840" cy="95760"/>
              </p14:xfrm>
            </p:contentPart>
          </mc:Choice>
          <mc:Fallback xmlns="">
            <p:pic>
              <p:nvPicPr>
                <p:cNvPr id="39179" name="Freihand 39178">
                  <a:extLst>
                    <a:ext uri="{FF2B5EF4-FFF2-40B4-BE49-F238E27FC236}">
                      <a16:creationId xmlns:a16="http://schemas.microsoft.com/office/drawing/2014/main" id="{F947DA11-46FD-40D8-BBCD-59F2A685E228}"/>
                    </a:ext>
                  </a:extLst>
                </p:cNvPr>
                <p:cNvPicPr/>
                <p:nvPr/>
              </p:nvPicPr>
              <p:blipFill>
                <a:blip r:embed="rId242"/>
                <a:stretch>
                  <a:fillRect/>
                </a:stretch>
              </p:blipFill>
              <p:spPr>
                <a:xfrm>
                  <a:off x="9214533" y="2784480"/>
                  <a:ext cx="69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39180" name="Freihand 39179">
                  <a:extLst>
                    <a:ext uri="{FF2B5EF4-FFF2-40B4-BE49-F238E27FC236}">
                      <a16:creationId xmlns:a16="http://schemas.microsoft.com/office/drawing/2014/main" id="{FB6DC70A-0801-4427-B75F-821B3C69C667}"/>
                    </a:ext>
                  </a:extLst>
                </p14:cNvPr>
                <p14:cNvContentPartPr/>
                <p14:nvPr/>
              </p14:nvContentPartPr>
              <p14:xfrm>
                <a:off x="9214893" y="2780880"/>
                <a:ext cx="100800" cy="118800"/>
              </p14:xfrm>
            </p:contentPart>
          </mc:Choice>
          <mc:Fallback xmlns="">
            <p:pic>
              <p:nvPicPr>
                <p:cNvPr id="39180" name="Freihand 39179">
                  <a:extLst>
                    <a:ext uri="{FF2B5EF4-FFF2-40B4-BE49-F238E27FC236}">
                      <a16:creationId xmlns:a16="http://schemas.microsoft.com/office/drawing/2014/main" id="{FB6DC70A-0801-4427-B75F-821B3C69C667}"/>
                    </a:ext>
                  </a:extLst>
                </p:cNvPr>
                <p:cNvPicPr/>
                <p:nvPr/>
              </p:nvPicPr>
              <p:blipFill>
                <a:blip r:embed="rId244"/>
                <a:stretch>
                  <a:fillRect/>
                </a:stretch>
              </p:blipFill>
              <p:spPr>
                <a:xfrm>
                  <a:off x="9210573" y="2776560"/>
                  <a:ext cx="109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39181" name="Freihand 39180">
                  <a:extLst>
                    <a:ext uri="{FF2B5EF4-FFF2-40B4-BE49-F238E27FC236}">
                      <a16:creationId xmlns:a16="http://schemas.microsoft.com/office/drawing/2014/main" id="{36B8BB5C-B38B-4EBE-A8D0-42E286978E23}"/>
                    </a:ext>
                  </a:extLst>
                </p14:cNvPr>
                <p14:cNvContentPartPr/>
                <p14:nvPr/>
              </p14:nvContentPartPr>
              <p14:xfrm>
                <a:off x="9385173" y="2865120"/>
                <a:ext cx="4680" cy="66600"/>
              </p14:xfrm>
            </p:contentPart>
          </mc:Choice>
          <mc:Fallback xmlns="">
            <p:pic>
              <p:nvPicPr>
                <p:cNvPr id="39181" name="Freihand 39180">
                  <a:extLst>
                    <a:ext uri="{FF2B5EF4-FFF2-40B4-BE49-F238E27FC236}">
                      <a16:creationId xmlns:a16="http://schemas.microsoft.com/office/drawing/2014/main" id="{36B8BB5C-B38B-4EBE-A8D0-42E286978E23}"/>
                    </a:ext>
                  </a:extLst>
                </p:cNvPr>
                <p:cNvPicPr/>
                <p:nvPr/>
              </p:nvPicPr>
              <p:blipFill>
                <a:blip r:embed="rId246"/>
                <a:stretch>
                  <a:fillRect/>
                </a:stretch>
              </p:blipFill>
              <p:spPr>
                <a:xfrm>
                  <a:off x="9380853" y="2860800"/>
                  <a:ext cx="13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39183" name="Freihand 39182">
                  <a:extLst>
                    <a:ext uri="{FF2B5EF4-FFF2-40B4-BE49-F238E27FC236}">
                      <a16:creationId xmlns:a16="http://schemas.microsoft.com/office/drawing/2014/main" id="{6741F4AA-F79D-488F-AE02-A7BA9D3918DD}"/>
                    </a:ext>
                  </a:extLst>
                </p14:cNvPr>
                <p14:cNvContentPartPr/>
                <p14:nvPr/>
              </p14:nvContentPartPr>
              <p14:xfrm>
                <a:off x="9509733" y="2711040"/>
                <a:ext cx="102960" cy="207720"/>
              </p14:xfrm>
            </p:contentPart>
          </mc:Choice>
          <mc:Fallback xmlns="">
            <p:pic>
              <p:nvPicPr>
                <p:cNvPr id="39183" name="Freihand 39182">
                  <a:extLst>
                    <a:ext uri="{FF2B5EF4-FFF2-40B4-BE49-F238E27FC236}">
                      <a16:creationId xmlns:a16="http://schemas.microsoft.com/office/drawing/2014/main" id="{6741F4AA-F79D-488F-AE02-A7BA9D3918DD}"/>
                    </a:ext>
                  </a:extLst>
                </p:cNvPr>
                <p:cNvPicPr/>
                <p:nvPr/>
              </p:nvPicPr>
              <p:blipFill>
                <a:blip r:embed="rId248"/>
                <a:stretch>
                  <a:fillRect/>
                </a:stretch>
              </p:blipFill>
              <p:spPr>
                <a:xfrm>
                  <a:off x="9505413" y="2706720"/>
                  <a:ext cx="111600" cy="216360"/>
                </a:xfrm>
                <a:prstGeom prst="rect">
                  <a:avLst/>
                </a:prstGeom>
              </p:spPr>
            </p:pic>
          </mc:Fallback>
        </mc:AlternateContent>
      </p:grpSp>
      <p:grpSp>
        <p:nvGrpSpPr>
          <p:cNvPr id="39247" name="Gruppieren 39246">
            <a:extLst>
              <a:ext uri="{FF2B5EF4-FFF2-40B4-BE49-F238E27FC236}">
                <a16:creationId xmlns:a16="http://schemas.microsoft.com/office/drawing/2014/main" id="{214C54D4-EF6B-4D14-B0EF-598E52EDBE0C}"/>
              </a:ext>
            </a:extLst>
          </p:cNvPr>
          <p:cNvGrpSpPr/>
          <p:nvPr/>
        </p:nvGrpSpPr>
        <p:grpSpPr>
          <a:xfrm>
            <a:off x="8073693" y="3194160"/>
            <a:ext cx="856800" cy="219240"/>
            <a:chOff x="8073693" y="3194160"/>
            <a:chExt cx="856800" cy="219240"/>
          </a:xfrm>
        </p:grpSpPr>
        <mc:AlternateContent xmlns:mc="http://schemas.openxmlformats.org/markup-compatibility/2006" xmlns:p14="http://schemas.microsoft.com/office/powerpoint/2010/main">
          <mc:Choice Requires="p14">
            <p:contentPart p14:bwMode="auto" r:id="rId249">
              <p14:nvContentPartPr>
                <p14:cNvPr id="39219" name="Freihand 39218">
                  <a:extLst>
                    <a:ext uri="{FF2B5EF4-FFF2-40B4-BE49-F238E27FC236}">
                      <a16:creationId xmlns:a16="http://schemas.microsoft.com/office/drawing/2014/main" id="{0CFFB34A-83C0-4BAE-A20C-DD4B0168CFE4}"/>
                    </a:ext>
                  </a:extLst>
                </p14:cNvPr>
                <p14:cNvContentPartPr/>
                <p14:nvPr/>
              </p14:nvContentPartPr>
              <p14:xfrm>
                <a:off x="8073693" y="3194160"/>
                <a:ext cx="32400" cy="150840"/>
              </p14:xfrm>
            </p:contentPart>
          </mc:Choice>
          <mc:Fallback xmlns="">
            <p:pic>
              <p:nvPicPr>
                <p:cNvPr id="39219" name="Freihand 39218">
                  <a:extLst>
                    <a:ext uri="{FF2B5EF4-FFF2-40B4-BE49-F238E27FC236}">
                      <a16:creationId xmlns:a16="http://schemas.microsoft.com/office/drawing/2014/main" id="{0CFFB34A-83C0-4BAE-A20C-DD4B0168CFE4}"/>
                    </a:ext>
                  </a:extLst>
                </p:cNvPr>
                <p:cNvPicPr/>
                <p:nvPr/>
              </p:nvPicPr>
              <p:blipFill>
                <a:blip r:embed="rId250"/>
                <a:stretch>
                  <a:fillRect/>
                </a:stretch>
              </p:blipFill>
              <p:spPr>
                <a:xfrm>
                  <a:off x="8069373" y="3189840"/>
                  <a:ext cx="410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9220" name="Freihand 39219">
                  <a:extLst>
                    <a:ext uri="{FF2B5EF4-FFF2-40B4-BE49-F238E27FC236}">
                      <a16:creationId xmlns:a16="http://schemas.microsoft.com/office/drawing/2014/main" id="{3EF67E24-DCED-40BB-8152-34BD86DB1C3B}"/>
                    </a:ext>
                  </a:extLst>
                </p14:cNvPr>
                <p14:cNvContentPartPr/>
                <p14:nvPr/>
              </p14:nvContentPartPr>
              <p14:xfrm>
                <a:off x="8080893" y="3194160"/>
                <a:ext cx="142200" cy="19800"/>
              </p14:xfrm>
            </p:contentPart>
          </mc:Choice>
          <mc:Fallback xmlns="">
            <p:pic>
              <p:nvPicPr>
                <p:cNvPr id="39220" name="Freihand 39219">
                  <a:extLst>
                    <a:ext uri="{FF2B5EF4-FFF2-40B4-BE49-F238E27FC236}">
                      <a16:creationId xmlns:a16="http://schemas.microsoft.com/office/drawing/2014/main" id="{3EF67E24-DCED-40BB-8152-34BD86DB1C3B}"/>
                    </a:ext>
                  </a:extLst>
                </p:cNvPr>
                <p:cNvPicPr/>
                <p:nvPr/>
              </p:nvPicPr>
              <p:blipFill>
                <a:blip r:embed="rId252"/>
                <a:stretch>
                  <a:fillRect/>
                </a:stretch>
              </p:blipFill>
              <p:spPr>
                <a:xfrm>
                  <a:off x="8076573" y="3189840"/>
                  <a:ext cx="150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9221" name="Freihand 39220">
                  <a:extLst>
                    <a:ext uri="{FF2B5EF4-FFF2-40B4-BE49-F238E27FC236}">
                      <a16:creationId xmlns:a16="http://schemas.microsoft.com/office/drawing/2014/main" id="{7BCC5C48-DB6A-42DE-91B2-9EFA216B41E0}"/>
                    </a:ext>
                  </a:extLst>
                </p14:cNvPr>
                <p14:cNvContentPartPr/>
                <p14:nvPr/>
              </p14:nvContentPartPr>
              <p14:xfrm>
                <a:off x="8089173" y="3265800"/>
                <a:ext cx="101880" cy="106560"/>
              </p14:xfrm>
            </p:contentPart>
          </mc:Choice>
          <mc:Fallback xmlns="">
            <p:pic>
              <p:nvPicPr>
                <p:cNvPr id="39221" name="Freihand 39220">
                  <a:extLst>
                    <a:ext uri="{FF2B5EF4-FFF2-40B4-BE49-F238E27FC236}">
                      <a16:creationId xmlns:a16="http://schemas.microsoft.com/office/drawing/2014/main" id="{7BCC5C48-DB6A-42DE-91B2-9EFA216B41E0}"/>
                    </a:ext>
                  </a:extLst>
                </p:cNvPr>
                <p:cNvPicPr/>
                <p:nvPr/>
              </p:nvPicPr>
              <p:blipFill>
                <a:blip r:embed="rId254"/>
                <a:stretch>
                  <a:fillRect/>
                </a:stretch>
              </p:blipFill>
              <p:spPr>
                <a:xfrm>
                  <a:off x="8084853" y="3261480"/>
                  <a:ext cx="110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39222" name="Freihand 39221">
                  <a:extLst>
                    <a:ext uri="{FF2B5EF4-FFF2-40B4-BE49-F238E27FC236}">
                      <a16:creationId xmlns:a16="http://schemas.microsoft.com/office/drawing/2014/main" id="{DFD70846-EB93-484B-9A9B-0DCA58CB93BA}"/>
                    </a:ext>
                  </a:extLst>
                </p14:cNvPr>
                <p14:cNvContentPartPr/>
                <p14:nvPr/>
              </p14:nvContentPartPr>
              <p14:xfrm>
                <a:off x="8246853" y="3276960"/>
                <a:ext cx="211680" cy="136440"/>
              </p14:xfrm>
            </p:contentPart>
          </mc:Choice>
          <mc:Fallback xmlns="">
            <p:pic>
              <p:nvPicPr>
                <p:cNvPr id="39222" name="Freihand 39221">
                  <a:extLst>
                    <a:ext uri="{FF2B5EF4-FFF2-40B4-BE49-F238E27FC236}">
                      <a16:creationId xmlns:a16="http://schemas.microsoft.com/office/drawing/2014/main" id="{DFD70846-EB93-484B-9A9B-0DCA58CB93BA}"/>
                    </a:ext>
                  </a:extLst>
                </p:cNvPr>
                <p:cNvPicPr/>
                <p:nvPr/>
              </p:nvPicPr>
              <p:blipFill>
                <a:blip r:embed="rId256"/>
                <a:stretch>
                  <a:fillRect/>
                </a:stretch>
              </p:blipFill>
              <p:spPr>
                <a:xfrm>
                  <a:off x="8242533" y="3272640"/>
                  <a:ext cx="220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9223" name="Freihand 39222">
                  <a:extLst>
                    <a:ext uri="{FF2B5EF4-FFF2-40B4-BE49-F238E27FC236}">
                      <a16:creationId xmlns:a16="http://schemas.microsoft.com/office/drawing/2014/main" id="{EF455836-351E-4E61-AFB7-7A6A0F52F281}"/>
                    </a:ext>
                  </a:extLst>
                </p14:cNvPr>
                <p14:cNvContentPartPr/>
                <p14:nvPr/>
              </p14:nvContentPartPr>
              <p14:xfrm>
                <a:off x="8635293" y="3244200"/>
                <a:ext cx="37440" cy="120240"/>
              </p14:xfrm>
            </p:contentPart>
          </mc:Choice>
          <mc:Fallback xmlns="">
            <p:pic>
              <p:nvPicPr>
                <p:cNvPr id="39223" name="Freihand 39222">
                  <a:extLst>
                    <a:ext uri="{FF2B5EF4-FFF2-40B4-BE49-F238E27FC236}">
                      <a16:creationId xmlns:a16="http://schemas.microsoft.com/office/drawing/2014/main" id="{EF455836-351E-4E61-AFB7-7A6A0F52F281}"/>
                    </a:ext>
                  </a:extLst>
                </p:cNvPr>
                <p:cNvPicPr/>
                <p:nvPr/>
              </p:nvPicPr>
              <p:blipFill>
                <a:blip r:embed="rId258"/>
                <a:stretch>
                  <a:fillRect/>
                </a:stretch>
              </p:blipFill>
              <p:spPr>
                <a:xfrm>
                  <a:off x="8630973" y="3239880"/>
                  <a:ext cx="460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39224" name="Freihand 39223">
                  <a:extLst>
                    <a:ext uri="{FF2B5EF4-FFF2-40B4-BE49-F238E27FC236}">
                      <a16:creationId xmlns:a16="http://schemas.microsoft.com/office/drawing/2014/main" id="{C5E1E536-23AE-4FEA-A1B6-CDE87DCA668E}"/>
                    </a:ext>
                  </a:extLst>
                </p14:cNvPr>
                <p14:cNvContentPartPr/>
                <p14:nvPr/>
              </p14:nvContentPartPr>
              <p14:xfrm>
                <a:off x="8532693" y="3196680"/>
                <a:ext cx="200520" cy="158040"/>
              </p14:xfrm>
            </p:contentPart>
          </mc:Choice>
          <mc:Fallback xmlns="">
            <p:pic>
              <p:nvPicPr>
                <p:cNvPr id="39224" name="Freihand 39223">
                  <a:extLst>
                    <a:ext uri="{FF2B5EF4-FFF2-40B4-BE49-F238E27FC236}">
                      <a16:creationId xmlns:a16="http://schemas.microsoft.com/office/drawing/2014/main" id="{C5E1E536-23AE-4FEA-A1B6-CDE87DCA668E}"/>
                    </a:ext>
                  </a:extLst>
                </p:cNvPr>
                <p:cNvPicPr/>
                <p:nvPr/>
              </p:nvPicPr>
              <p:blipFill>
                <a:blip r:embed="rId260"/>
                <a:stretch>
                  <a:fillRect/>
                </a:stretch>
              </p:blipFill>
              <p:spPr>
                <a:xfrm>
                  <a:off x="8528373" y="3192360"/>
                  <a:ext cx="209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9225" name="Freihand 39224">
                  <a:extLst>
                    <a:ext uri="{FF2B5EF4-FFF2-40B4-BE49-F238E27FC236}">
                      <a16:creationId xmlns:a16="http://schemas.microsoft.com/office/drawing/2014/main" id="{98C1A54F-35C0-4310-9F49-DD839B615D5E}"/>
                    </a:ext>
                  </a:extLst>
                </p14:cNvPr>
                <p14:cNvContentPartPr/>
                <p14:nvPr/>
              </p14:nvContentPartPr>
              <p14:xfrm>
                <a:off x="8720973" y="3267960"/>
                <a:ext cx="209520" cy="97560"/>
              </p14:xfrm>
            </p:contentPart>
          </mc:Choice>
          <mc:Fallback xmlns="">
            <p:pic>
              <p:nvPicPr>
                <p:cNvPr id="39225" name="Freihand 39224">
                  <a:extLst>
                    <a:ext uri="{FF2B5EF4-FFF2-40B4-BE49-F238E27FC236}">
                      <a16:creationId xmlns:a16="http://schemas.microsoft.com/office/drawing/2014/main" id="{98C1A54F-35C0-4310-9F49-DD839B615D5E}"/>
                    </a:ext>
                  </a:extLst>
                </p:cNvPr>
                <p:cNvPicPr/>
                <p:nvPr/>
              </p:nvPicPr>
              <p:blipFill>
                <a:blip r:embed="rId262"/>
                <a:stretch>
                  <a:fillRect/>
                </a:stretch>
              </p:blipFill>
              <p:spPr>
                <a:xfrm>
                  <a:off x="8716653" y="3263640"/>
                  <a:ext cx="218160" cy="106200"/>
                </a:xfrm>
                <a:prstGeom prst="rect">
                  <a:avLst/>
                </a:prstGeom>
              </p:spPr>
            </p:pic>
          </mc:Fallback>
        </mc:AlternateContent>
      </p:grpSp>
      <p:grpSp>
        <p:nvGrpSpPr>
          <p:cNvPr id="39246" name="Gruppieren 39245">
            <a:extLst>
              <a:ext uri="{FF2B5EF4-FFF2-40B4-BE49-F238E27FC236}">
                <a16:creationId xmlns:a16="http://schemas.microsoft.com/office/drawing/2014/main" id="{D8A5110F-4D05-456D-BF93-5D96BB0EF8C1}"/>
              </a:ext>
            </a:extLst>
          </p:cNvPr>
          <p:cNvGrpSpPr/>
          <p:nvPr/>
        </p:nvGrpSpPr>
        <p:grpSpPr>
          <a:xfrm>
            <a:off x="9153333" y="3256080"/>
            <a:ext cx="36720" cy="93240"/>
            <a:chOff x="9153333" y="3256080"/>
            <a:chExt cx="36720" cy="93240"/>
          </a:xfrm>
        </p:grpSpPr>
        <mc:AlternateContent xmlns:mc="http://schemas.openxmlformats.org/markup-compatibility/2006" xmlns:p14="http://schemas.microsoft.com/office/powerpoint/2010/main">
          <mc:Choice Requires="p14">
            <p:contentPart p14:bwMode="auto" r:id="rId263">
              <p14:nvContentPartPr>
                <p14:cNvPr id="39226" name="Freihand 39225">
                  <a:extLst>
                    <a:ext uri="{FF2B5EF4-FFF2-40B4-BE49-F238E27FC236}">
                      <a16:creationId xmlns:a16="http://schemas.microsoft.com/office/drawing/2014/main" id="{9B06BD5D-D48F-46A3-94D1-AD75FD643857}"/>
                    </a:ext>
                  </a:extLst>
                </p14:cNvPr>
                <p14:cNvContentPartPr/>
                <p14:nvPr/>
              </p14:nvContentPartPr>
              <p14:xfrm>
                <a:off x="9153333" y="3256080"/>
                <a:ext cx="19080" cy="50400"/>
              </p14:xfrm>
            </p:contentPart>
          </mc:Choice>
          <mc:Fallback xmlns="">
            <p:pic>
              <p:nvPicPr>
                <p:cNvPr id="39226" name="Freihand 39225">
                  <a:extLst>
                    <a:ext uri="{FF2B5EF4-FFF2-40B4-BE49-F238E27FC236}">
                      <a16:creationId xmlns:a16="http://schemas.microsoft.com/office/drawing/2014/main" id="{9B06BD5D-D48F-46A3-94D1-AD75FD643857}"/>
                    </a:ext>
                  </a:extLst>
                </p:cNvPr>
                <p:cNvPicPr/>
                <p:nvPr/>
              </p:nvPicPr>
              <p:blipFill>
                <a:blip r:embed="rId264"/>
                <a:stretch>
                  <a:fillRect/>
                </a:stretch>
              </p:blipFill>
              <p:spPr>
                <a:xfrm>
                  <a:off x="9149013" y="3251760"/>
                  <a:ext cx="27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9227" name="Freihand 39226">
                  <a:extLst>
                    <a:ext uri="{FF2B5EF4-FFF2-40B4-BE49-F238E27FC236}">
                      <a16:creationId xmlns:a16="http://schemas.microsoft.com/office/drawing/2014/main" id="{250B0C4C-E239-4B6E-80ED-BFF4F99F8BC8}"/>
                    </a:ext>
                  </a:extLst>
                </p14:cNvPr>
                <p14:cNvContentPartPr/>
                <p14:nvPr/>
              </p14:nvContentPartPr>
              <p14:xfrm>
                <a:off x="9162333" y="3333480"/>
                <a:ext cx="27720" cy="15840"/>
              </p14:xfrm>
            </p:contentPart>
          </mc:Choice>
          <mc:Fallback xmlns="">
            <p:pic>
              <p:nvPicPr>
                <p:cNvPr id="39227" name="Freihand 39226">
                  <a:extLst>
                    <a:ext uri="{FF2B5EF4-FFF2-40B4-BE49-F238E27FC236}">
                      <a16:creationId xmlns:a16="http://schemas.microsoft.com/office/drawing/2014/main" id="{250B0C4C-E239-4B6E-80ED-BFF4F99F8BC8}"/>
                    </a:ext>
                  </a:extLst>
                </p:cNvPr>
                <p:cNvPicPr/>
                <p:nvPr/>
              </p:nvPicPr>
              <p:blipFill>
                <a:blip r:embed="rId266"/>
                <a:stretch>
                  <a:fillRect/>
                </a:stretch>
              </p:blipFill>
              <p:spPr>
                <a:xfrm>
                  <a:off x="9158013" y="3329160"/>
                  <a:ext cx="36360" cy="24480"/>
                </a:xfrm>
                <a:prstGeom prst="rect">
                  <a:avLst/>
                </a:prstGeom>
              </p:spPr>
            </p:pic>
          </mc:Fallback>
        </mc:AlternateContent>
      </p:grpSp>
      <p:grpSp>
        <p:nvGrpSpPr>
          <p:cNvPr id="39245" name="Gruppieren 39244">
            <a:extLst>
              <a:ext uri="{FF2B5EF4-FFF2-40B4-BE49-F238E27FC236}">
                <a16:creationId xmlns:a16="http://schemas.microsoft.com/office/drawing/2014/main" id="{D348F180-1BB6-45BC-BAC7-897720178392}"/>
              </a:ext>
            </a:extLst>
          </p:cNvPr>
          <p:cNvGrpSpPr/>
          <p:nvPr/>
        </p:nvGrpSpPr>
        <p:grpSpPr>
          <a:xfrm>
            <a:off x="9459693" y="3160320"/>
            <a:ext cx="774720" cy="278640"/>
            <a:chOff x="9459693" y="3160320"/>
            <a:chExt cx="774720" cy="278640"/>
          </a:xfrm>
        </p:grpSpPr>
        <mc:AlternateContent xmlns:mc="http://schemas.openxmlformats.org/markup-compatibility/2006" xmlns:p14="http://schemas.microsoft.com/office/powerpoint/2010/main">
          <mc:Choice Requires="p14">
            <p:contentPart p14:bwMode="auto" r:id="rId267">
              <p14:nvContentPartPr>
                <p14:cNvPr id="39228" name="Freihand 39227">
                  <a:extLst>
                    <a:ext uri="{FF2B5EF4-FFF2-40B4-BE49-F238E27FC236}">
                      <a16:creationId xmlns:a16="http://schemas.microsoft.com/office/drawing/2014/main" id="{ADE8CB7D-C38A-40CD-9D73-30E6D6963448}"/>
                    </a:ext>
                  </a:extLst>
                </p14:cNvPr>
                <p14:cNvContentPartPr/>
                <p14:nvPr/>
              </p14:nvContentPartPr>
              <p14:xfrm>
                <a:off x="9461493" y="3207120"/>
                <a:ext cx="29520" cy="104400"/>
              </p14:xfrm>
            </p:contentPart>
          </mc:Choice>
          <mc:Fallback xmlns="">
            <p:pic>
              <p:nvPicPr>
                <p:cNvPr id="39228" name="Freihand 39227">
                  <a:extLst>
                    <a:ext uri="{FF2B5EF4-FFF2-40B4-BE49-F238E27FC236}">
                      <a16:creationId xmlns:a16="http://schemas.microsoft.com/office/drawing/2014/main" id="{ADE8CB7D-C38A-40CD-9D73-30E6D6963448}"/>
                    </a:ext>
                  </a:extLst>
                </p:cNvPr>
                <p:cNvPicPr/>
                <p:nvPr/>
              </p:nvPicPr>
              <p:blipFill>
                <a:blip r:embed="rId268"/>
                <a:stretch>
                  <a:fillRect/>
                </a:stretch>
              </p:blipFill>
              <p:spPr>
                <a:xfrm>
                  <a:off x="9457173" y="3202800"/>
                  <a:ext cx="38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39229" name="Freihand 39228">
                  <a:extLst>
                    <a:ext uri="{FF2B5EF4-FFF2-40B4-BE49-F238E27FC236}">
                      <a16:creationId xmlns:a16="http://schemas.microsoft.com/office/drawing/2014/main" id="{4F1EC47F-E733-4335-A2E3-582DB0C01668}"/>
                    </a:ext>
                  </a:extLst>
                </p14:cNvPr>
                <p14:cNvContentPartPr/>
                <p14:nvPr/>
              </p14:nvContentPartPr>
              <p14:xfrm>
                <a:off x="9467253" y="3197400"/>
                <a:ext cx="126720" cy="65520"/>
              </p14:xfrm>
            </p:contentPart>
          </mc:Choice>
          <mc:Fallback xmlns="">
            <p:pic>
              <p:nvPicPr>
                <p:cNvPr id="39229" name="Freihand 39228">
                  <a:extLst>
                    <a:ext uri="{FF2B5EF4-FFF2-40B4-BE49-F238E27FC236}">
                      <a16:creationId xmlns:a16="http://schemas.microsoft.com/office/drawing/2014/main" id="{4F1EC47F-E733-4335-A2E3-582DB0C01668}"/>
                    </a:ext>
                  </a:extLst>
                </p:cNvPr>
                <p:cNvPicPr/>
                <p:nvPr/>
              </p:nvPicPr>
              <p:blipFill>
                <a:blip r:embed="rId270"/>
                <a:stretch>
                  <a:fillRect/>
                </a:stretch>
              </p:blipFill>
              <p:spPr>
                <a:xfrm>
                  <a:off x="9462933" y="3193080"/>
                  <a:ext cx="135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39230" name="Freihand 39229">
                  <a:extLst>
                    <a:ext uri="{FF2B5EF4-FFF2-40B4-BE49-F238E27FC236}">
                      <a16:creationId xmlns:a16="http://schemas.microsoft.com/office/drawing/2014/main" id="{47A54B05-5BD4-46D4-98FD-B57C13FAF692}"/>
                    </a:ext>
                  </a:extLst>
                </p14:cNvPr>
                <p14:cNvContentPartPr/>
                <p14:nvPr/>
              </p14:nvContentPartPr>
              <p14:xfrm>
                <a:off x="9459693" y="3255000"/>
                <a:ext cx="293760" cy="100080"/>
              </p14:xfrm>
            </p:contentPart>
          </mc:Choice>
          <mc:Fallback xmlns="">
            <p:pic>
              <p:nvPicPr>
                <p:cNvPr id="39230" name="Freihand 39229">
                  <a:extLst>
                    <a:ext uri="{FF2B5EF4-FFF2-40B4-BE49-F238E27FC236}">
                      <a16:creationId xmlns:a16="http://schemas.microsoft.com/office/drawing/2014/main" id="{47A54B05-5BD4-46D4-98FD-B57C13FAF692}"/>
                    </a:ext>
                  </a:extLst>
                </p:cNvPr>
                <p:cNvPicPr/>
                <p:nvPr/>
              </p:nvPicPr>
              <p:blipFill>
                <a:blip r:embed="rId272"/>
                <a:stretch>
                  <a:fillRect/>
                </a:stretch>
              </p:blipFill>
              <p:spPr>
                <a:xfrm>
                  <a:off x="9455373" y="3250680"/>
                  <a:ext cx="302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39231" name="Freihand 39230">
                  <a:extLst>
                    <a:ext uri="{FF2B5EF4-FFF2-40B4-BE49-F238E27FC236}">
                      <a16:creationId xmlns:a16="http://schemas.microsoft.com/office/drawing/2014/main" id="{4F375FAB-61AF-473D-B18B-07AC3820691C}"/>
                    </a:ext>
                  </a:extLst>
                </p14:cNvPr>
                <p14:cNvContentPartPr/>
                <p14:nvPr/>
              </p14:nvContentPartPr>
              <p14:xfrm>
                <a:off x="9654813" y="3258960"/>
                <a:ext cx="84960" cy="62640"/>
              </p14:xfrm>
            </p:contentPart>
          </mc:Choice>
          <mc:Fallback xmlns="">
            <p:pic>
              <p:nvPicPr>
                <p:cNvPr id="39231" name="Freihand 39230">
                  <a:extLst>
                    <a:ext uri="{FF2B5EF4-FFF2-40B4-BE49-F238E27FC236}">
                      <a16:creationId xmlns:a16="http://schemas.microsoft.com/office/drawing/2014/main" id="{4F375FAB-61AF-473D-B18B-07AC3820691C}"/>
                    </a:ext>
                  </a:extLst>
                </p:cNvPr>
                <p:cNvPicPr/>
                <p:nvPr/>
              </p:nvPicPr>
              <p:blipFill>
                <a:blip r:embed="rId274"/>
                <a:stretch>
                  <a:fillRect/>
                </a:stretch>
              </p:blipFill>
              <p:spPr>
                <a:xfrm>
                  <a:off x="9650493" y="3254640"/>
                  <a:ext cx="93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39232" name="Freihand 39231">
                  <a:extLst>
                    <a:ext uri="{FF2B5EF4-FFF2-40B4-BE49-F238E27FC236}">
                      <a16:creationId xmlns:a16="http://schemas.microsoft.com/office/drawing/2014/main" id="{EE6CB60F-3204-4C71-AB9B-8FC894EB3C47}"/>
                    </a:ext>
                  </a:extLst>
                </p14:cNvPr>
                <p14:cNvContentPartPr/>
                <p14:nvPr/>
              </p14:nvContentPartPr>
              <p14:xfrm>
                <a:off x="9826173" y="3217920"/>
                <a:ext cx="103680" cy="221040"/>
              </p14:xfrm>
            </p:contentPart>
          </mc:Choice>
          <mc:Fallback xmlns="">
            <p:pic>
              <p:nvPicPr>
                <p:cNvPr id="39232" name="Freihand 39231">
                  <a:extLst>
                    <a:ext uri="{FF2B5EF4-FFF2-40B4-BE49-F238E27FC236}">
                      <a16:creationId xmlns:a16="http://schemas.microsoft.com/office/drawing/2014/main" id="{EE6CB60F-3204-4C71-AB9B-8FC894EB3C47}"/>
                    </a:ext>
                  </a:extLst>
                </p:cNvPr>
                <p:cNvPicPr/>
                <p:nvPr/>
              </p:nvPicPr>
              <p:blipFill>
                <a:blip r:embed="rId276"/>
                <a:stretch>
                  <a:fillRect/>
                </a:stretch>
              </p:blipFill>
              <p:spPr>
                <a:xfrm>
                  <a:off x="9821853" y="3213600"/>
                  <a:ext cx="112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39233" name="Freihand 39232">
                  <a:extLst>
                    <a:ext uri="{FF2B5EF4-FFF2-40B4-BE49-F238E27FC236}">
                      <a16:creationId xmlns:a16="http://schemas.microsoft.com/office/drawing/2014/main" id="{5C04F393-2D40-44A6-8445-C74403137422}"/>
                    </a:ext>
                  </a:extLst>
                </p14:cNvPr>
                <p14:cNvContentPartPr/>
                <p14:nvPr/>
              </p14:nvContentPartPr>
              <p14:xfrm>
                <a:off x="9969813" y="3220080"/>
                <a:ext cx="130320" cy="72000"/>
              </p14:xfrm>
            </p:contentPart>
          </mc:Choice>
          <mc:Fallback xmlns="">
            <p:pic>
              <p:nvPicPr>
                <p:cNvPr id="39233" name="Freihand 39232">
                  <a:extLst>
                    <a:ext uri="{FF2B5EF4-FFF2-40B4-BE49-F238E27FC236}">
                      <a16:creationId xmlns:a16="http://schemas.microsoft.com/office/drawing/2014/main" id="{5C04F393-2D40-44A6-8445-C74403137422}"/>
                    </a:ext>
                  </a:extLst>
                </p:cNvPr>
                <p:cNvPicPr/>
                <p:nvPr/>
              </p:nvPicPr>
              <p:blipFill>
                <a:blip r:embed="rId278"/>
                <a:stretch>
                  <a:fillRect/>
                </a:stretch>
              </p:blipFill>
              <p:spPr>
                <a:xfrm>
                  <a:off x="9965493" y="3215760"/>
                  <a:ext cx="138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9234" name="Freihand 39233">
                  <a:extLst>
                    <a:ext uri="{FF2B5EF4-FFF2-40B4-BE49-F238E27FC236}">
                      <a16:creationId xmlns:a16="http://schemas.microsoft.com/office/drawing/2014/main" id="{E4CC9CA4-F6A3-43E3-94B8-D4A0A7626C2C}"/>
                    </a:ext>
                  </a:extLst>
                </p14:cNvPr>
                <p14:cNvContentPartPr/>
                <p14:nvPr/>
              </p14:nvContentPartPr>
              <p14:xfrm>
                <a:off x="10093293" y="3160320"/>
                <a:ext cx="141120" cy="135000"/>
              </p14:xfrm>
            </p:contentPart>
          </mc:Choice>
          <mc:Fallback xmlns="">
            <p:pic>
              <p:nvPicPr>
                <p:cNvPr id="39234" name="Freihand 39233">
                  <a:extLst>
                    <a:ext uri="{FF2B5EF4-FFF2-40B4-BE49-F238E27FC236}">
                      <a16:creationId xmlns:a16="http://schemas.microsoft.com/office/drawing/2014/main" id="{E4CC9CA4-F6A3-43E3-94B8-D4A0A7626C2C}"/>
                    </a:ext>
                  </a:extLst>
                </p:cNvPr>
                <p:cNvPicPr/>
                <p:nvPr/>
              </p:nvPicPr>
              <p:blipFill>
                <a:blip r:embed="rId280"/>
                <a:stretch>
                  <a:fillRect/>
                </a:stretch>
              </p:blipFill>
              <p:spPr>
                <a:xfrm>
                  <a:off x="10088973" y="3156000"/>
                  <a:ext cx="149760" cy="143640"/>
                </a:xfrm>
                <a:prstGeom prst="rect">
                  <a:avLst/>
                </a:prstGeom>
              </p:spPr>
            </p:pic>
          </mc:Fallback>
        </mc:AlternateContent>
      </p:grpSp>
      <p:grpSp>
        <p:nvGrpSpPr>
          <p:cNvPr id="39244" name="Gruppieren 39243">
            <a:extLst>
              <a:ext uri="{FF2B5EF4-FFF2-40B4-BE49-F238E27FC236}">
                <a16:creationId xmlns:a16="http://schemas.microsoft.com/office/drawing/2014/main" id="{BC05C9BA-9D24-4E06-BACB-75018078D5B2}"/>
              </a:ext>
            </a:extLst>
          </p:cNvPr>
          <p:cNvGrpSpPr/>
          <p:nvPr/>
        </p:nvGrpSpPr>
        <p:grpSpPr>
          <a:xfrm>
            <a:off x="10435293" y="3098400"/>
            <a:ext cx="1107720" cy="250920"/>
            <a:chOff x="10435293" y="3098400"/>
            <a:chExt cx="1107720" cy="250920"/>
          </a:xfrm>
        </p:grpSpPr>
        <mc:AlternateContent xmlns:mc="http://schemas.openxmlformats.org/markup-compatibility/2006" xmlns:p14="http://schemas.microsoft.com/office/powerpoint/2010/main">
          <mc:Choice Requires="p14">
            <p:contentPart p14:bwMode="auto" r:id="rId281">
              <p14:nvContentPartPr>
                <p14:cNvPr id="39235" name="Freihand 39234">
                  <a:extLst>
                    <a:ext uri="{FF2B5EF4-FFF2-40B4-BE49-F238E27FC236}">
                      <a16:creationId xmlns:a16="http://schemas.microsoft.com/office/drawing/2014/main" id="{83112D04-06C4-4A67-A14B-077D0D76BB3D}"/>
                    </a:ext>
                  </a:extLst>
                </p14:cNvPr>
                <p14:cNvContentPartPr/>
                <p14:nvPr/>
              </p14:nvContentPartPr>
              <p14:xfrm>
                <a:off x="10435293" y="3224760"/>
                <a:ext cx="122760" cy="95760"/>
              </p14:xfrm>
            </p:contentPart>
          </mc:Choice>
          <mc:Fallback xmlns="">
            <p:pic>
              <p:nvPicPr>
                <p:cNvPr id="39235" name="Freihand 39234">
                  <a:extLst>
                    <a:ext uri="{FF2B5EF4-FFF2-40B4-BE49-F238E27FC236}">
                      <a16:creationId xmlns:a16="http://schemas.microsoft.com/office/drawing/2014/main" id="{83112D04-06C4-4A67-A14B-077D0D76BB3D}"/>
                    </a:ext>
                  </a:extLst>
                </p:cNvPr>
                <p:cNvPicPr/>
                <p:nvPr/>
              </p:nvPicPr>
              <p:blipFill>
                <a:blip r:embed="rId282"/>
                <a:stretch>
                  <a:fillRect/>
                </a:stretch>
              </p:blipFill>
              <p:spPr>
                <a:xfrm>
                  <a:off x="10430973" y="3220440"/>
                  <a:ext cx="131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39236" name="Freihand 39235">
                  <a:extLst>
                    <a:ext uri="{FF2B5EF4-FFF2-40B4-BE49-F238E27FC236}">
                      <a16:creationId xmlns:a16="http://schemas.microsoft.com/office/drawing/2014/main" id="{FD11DFE5-D7D7-42F0-A8A1-921F0E975ED6}"/>
                    </a:ext>
                  </a:extLst>
                </p14:cNvPr>
                <p14:cNvContentPartPr/>
                <p14:nvPr/>
              </p14:nvContentPartPr>
              <p14:xfrm>
                <a:off x="10598373" y="3262200"/>
                <a:ext cx="18000" cy="37440"/>
              </p14:xfrm>
            </p:contentPart>
          </mc:Choice>
          <mc:Fallback xmlns="">
            <p:pic>
              <p:nvPicPr>
                <p:cNvPr id="39236" name="Freihand 39235">
                  <a:extLst>
                    <a:ext uri="{FF2B5EF4-FFF2-40B4-BE49-F238E27FC236}">
                      <a16:creationId xmlns:a16="http://schemas.microsoft.com/office/drawing/2014/main" id="{FD11DFE5-D7D7-42F0-A8A1-921F0E975ED6}"/>
                    </a:ext>
                  </a:extLst>
                </p:cNvPr>
                <p:cNvPicPr/>
                <p:nvPr/>
              </p:nvPicPr>
              <p:blipFill>
                <a:blip r:embed="rId284"/>
                <a:stretch>
                  <a:fillRect/>
                </a:stretch>
              </p:blipFill>
              <p:spPr>
                <a:xfrm>
                  <a:off x="10594053" y="3257880"/>
                  <a:ext cx="26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39237" name="Freihand 39236">
                  <a:extLst>
                    <a:ext uri="{FF2B5EF4-FFF2-40B4-BE49-F238E27FC236}">
                      <a16:creationId xmlns:a16="http://schemas.microsoft.com/office/drawing/2014/main" id="{729E207D-9336-4B59-9A58-D57035CAA7A0}"/>
                    </a:ext>
                  </a:extLst>
                </p14:cNvPr>
                <p14:cNvContentPartPr/>
                <p14:nvPr/>
              </p14:nvContentPartPr>
              <p14:xfrm>
                <a:off x="10825533" y="3163560"/>
                <a:ext cx="42840" cy="119880"/>
              </p14:xfrm>
            </p:contentPart>
          </mc:Choice>
          <mc:Fallback xmlns="">
            <p:pic>
              <p:nvPicPr>
                <p:cNvPr id="39237" name="Freihand 39236">
                  <a:extLst>
                    <a:ext uri="{FF2B5EF4-FFF2-40B4-BE49-F238E27FC236}">
                      <a16:creationId xmlns:a16="http://schemas.microsoft.com/office/drawing/2014/main" id="{729E207D-9336-4B59-9A58-D57035CAA7A0}"/>
                    </a:ext>
                  </a:extLst>
                </p:cNvPr>
                <p:cNvPicPr/>
                <p:nvPr/>
              </p:nvPicPr>
              <p:blipFill>
                <a:blip r:embed="rId286"/>
                <a:stretch>
                  <a:fillRect/>
                </a:stretch>
              </p:blipFill>
              <p:spPr>
                <a:xfrm>
                  <a:off x="10821213" y="3159240"/>
                  <a:ext cx="51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39238" name="Freihand 39237">
                  <a:extLst>
                    <a:ext uri="{FF2B5EF4-FFF2-40B4-BE49-F238E27FC236}">
                      <a16:creationId xmlns:a16="http://schemas.microsoft.com/office/drawing/2014/main" id="{54A4EA40-EDF5-4BC8-95FC-E60CF650B094}"/>
                    </a:ext>
                  </a:extLst>
                </p14:cNvPr>
                <p14:cNvContentPartPr/>
                <p14:nvPr/>
              </p14:nvContentPartPr>
              <p14:xfrm>
                <a:off x="10755333" y="3113160"/>
                <a:ext cx="174240" cy="164160"/>
              </p14:xfrm>
            </p:contentPart>
          </mc:Choice>
          <mc:Fallback xmlns="">
            <p:pic>
              <p:nvPicPr>
                <p:cNvPr id="39238" name="Freihand 39237">
                  <a:extLst>
                    <a:ext uri="{FF2B5EF4-FFF2-40B4-BE49-F238E27FC236}">
                      <a16:creationId xmlns:a16="http://schemas.microsoft.com/office/drawing/2014/main" id="{54A4EA40-EDF5-4BC8-95FC-E60CF650B094}"/>
                    </a:ext>
                  </a:extLst>
                </p:cNvPr>
                <p:cNvPicPr/>
                <p:nvPr/>
              </p:nvPicPr>
              <p:blipFill>
                <a:blip r:embed="rId288"/>
                <a:stretch>
                  <a:fillRect/>
                </a:stretch>
              </p:blipFill>
              <p:spPr>
                <a:xfrm>
                  <a:off x="10751013" y="3108840"/>
                  <a:ext cx="182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39239" name="Freihand 39238">
                  <a:extLst>
                    <a:ext uri="{FF2B5EF4-FFF2-40B4-BE49-F238E27FC236}">
                      <a16:creationId xmlns:a16="http://schemas.microsoft.com/office/drawing/2014/main" id="{A9E53FB1-5674-4B9A-A32F-498C852505C4}"/>
                    </a:ext>
                  </a:extLst>
                </p14:cNvPr>
                <p14:cNvContentPartPr/>
                <p14:nvPr/>
              </p14:nvContentPartPr>
              <p14:xfrm>
                <a:off x="10924533" y="3197760"/>
                <a:ext cx="199080" cy="52200"/>
              </p14:xfrm>
            </p:contentPart>
          </mc:Choice>
          <mc:Fallback xmlns="">
            <p:pic>
              <p:nvPicPr>
                <p:cNvPr id="39239" name="Freihand 39238">
                  <a:extLst>
                    <a:ext uri="{FF2B5EF4-FFF2-40B4-BE49-F238E27FC236}">
                      <a16:creationId xmlns:a16="http://schemas.microsoft.com/office/drawing/2014/main" id="{A9E53FB1-5674-4B9A-A32F-498C852505C4}"/>
                    </a:ext>
                  </a:extLst>
                </p:cNvPr>
                <p:cNvPicPr/>
                <p:nvPr/>
              </p:nvPicPr>
              <p:blipFill>
                <a:blip r:embed="rId290"/>
                <a:stretch>
                  <a:fillRect/>
                </a:stretch>
              </p:blipFill>
              <p:spPr>
                <a:xfrm>
                  <a:off x="10920213" y="3193440"/>
                  <a:ext cx="2077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9240" name="Freihand 39239">
                  <a:extLst>
                    <a:ext uri="{FF2B5EF4-FFF2-40B4-BE49-F238E27FC236}">
                      <a16:creationId xmlns:a16="http://schemas.microsoft.com/office/drawing/2014/main" id="{0199C26A-7BF7-4470-AC0A-46B858D70CF3}"/>
                    </a:ext>
                  </a:extLst>
                </p14:cNvPr>
                <p14:cNvContentPartPr/>
                <p14:nvPr/>
              </p14:nvContentPartPr>
              <p14:xfrm>
                <a:off x="11166453" y="3184080"/>
                <a:ext cx="76680" cy="165240"/>
              </p14:xfrm>
            </p:contentPart>
          </mc:Choice>
          <mc:Fallback xmlns="">
            <p:pic>
              <p:nvPicPr>
                <p:cNvPr id="39240" name="Freihand 39239">
                  <a:extLst>
                    <a:ext uri="{FF2B5EF4-FFF2-40B4-BE49-F238E27FC236}">
                      <a16:creationId xmlns:a16="http://schemas.microsoft.com/office/drawing/2014/main" id="{0199C26A-7BF7-4470-AC0A-46B858D70CF3}"/>
                    </a:ext>
                  </a:extLst>
                </p:cNvPr>
                <p:cNvPicPr/>
                <p:nvPr/>
              </p:nvPicPr>
              <p:blipFill>
                <a:blip r:embed="rId292"/>
                <a:stretch>
                  <a:fillRect/>
                </a:stretch>
              </p:blipFill>
              <p:spPr>
                <a:xfrm>
                  <a:off x="11162133" y="3179760"/>
                  <a:ext cx="853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9241" name="Freihand 39240">
                  <a:extLst>
                    <a:ext uri="{FF2B5EF4-FFF2-40B4-BE49-F238E27FC236}">
                      <a16:creationId xmlns:a16="http://schemas.microsoft.com/office/drawing/2014/main" id="{DE9455AE-1925-4CC4-A45B-32B819970F48}"/>
                    </a:ext>
                  </a:extLst>
                </p14:cNvPr>
                <p14:cNvContentPartPr/>
                <p14:nvPr/>
              </p14:nvContentPartPr>
              <p14:xfrm>
                <a:off x="11286333" y="3190560"/>
                <a:ext cx="90720" cy="32040"/>
              </p14:xfrm>
            </p:contentPart>
          </mc:Choice>
          <mc:Fallback xmlns="">
            <p:pic>
              <p:nvPicPr>
                <p:cNvPr id="39241" name="Freihand 39240">
                  <a:extLst>
                    <a:ext uri="{FF2B5EF4-FFF2-40B4-BE49-F238E27FC236}">
                      <a16:creationId xmlns:a16="http://schemas.microsoft.com/office/drawing/2014/main" id="{DE9455AE-1925-4CC4-A45B-32B819970F48}"/>
                    </a:ext>
                  </a:extLst>
                </p:cNvPr>
                <p:cNvPicPr/>
                <p:nvPr/>
              </p:nvPicPr>
              <p:blipFill>
                <a:blip r:embed="rId294"/>
                <a:stretch>
                  <a:fillRect/>
                </a:stretch>
              </p:blipFill>
              <p:spPr>
                <a:xfrm>
                  <a:off x="11282013" y="3186240"/>
                  <a:ext cx="99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9242" name="Freihand 39241">
                  <a:extLst>
                    <a:ext uri="{FF2B5EF4-FFF2-40B4-BE49-F238E27FC236}">
                      <a16:creationId xmlns:a16="http://schemas.microsoft.com/office/drawing/2014/main" id="{C74E63B7-043B-41AE-AD3D-F899BBB5BA22}"/>
                    </a:ext>
                  </a:extLst>
                </p14:cNvPr>
                <p14:cNvContentPartPr/>
                <p14:nvPr/>
              </p14:nvContentPartPr>
              <p14:xfrm>
                <a:off x="11405853" y="3098400"/>
                <a:ext cx="19080" cy="113400"/>
              </p14:xfrm>
            </p:contentPart>
          </mc:Choice>
          <mc:Fallback xmlns="">
            <p:pic>
              <p:nvPicPr>
                <p:cNvPr id="39242" name="Freihand 39241">
                  <a:extLst>
                    <a:ext uri="{FF2B5EF4-FFF2-40B4-BE49-F238E27FC236}">
                      <a16:creationId xmlns:a16="http://schemas.microsoft.com/office/drawing/2014/main" id="{C74E63B7-043B-41AE-AD3D-F899BBB5BA22}"/>
                    </a:ext>
                  </a:extLst>
                </p:cNvPr>
                <p:cNvPicPr/>
                <p:nvPr/>
              </p:nvPicPr>
              <p:blipFill>
                <a:blip r:embed="rId296"/>
                <a:stretch>
                  <a:fillRect/>
                </a:stretch>
              </p:blipFill>
              <p:spPr>
                <a:xfrm>
                  <a:off x="11401533" y="3094080"/>
                  <a:ext cx="27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9243" name="Freihand 39242">
                  <a:extLst>
                    <a:ext uri="{FF2B5EF4-FFF2-40B4-BE49-F238E27FC236}">
                      <a16:creationId xmlns:a16="http://schemas.microsoft.com/office/drawing/2014/main" id="{E5CF6DCC-F367-4696-BAD0-329FB4EAEADC}"/>
                    </a:ext>
                  </a:extLst>
                </p14:cNvPr>
                <p14:cNvContentPartPr/>
                <p14:nvPr/>
              </p14:nvContentPartPr>
              <p14:xfrm>
                <a:off x="11434293" y="3138720"/>
                <a:ext cx="108720" cy="85320"/>
              </p14:xfrm>
            </p:contentPart>
          </mc:Choice>
          <mc:Fallback xmlns="">
            <p:pic>
              <p:nvPicPr>
                <p:cNvPr id="39243" name="Freihand 39242">
                  <a:extLst>
                    <a:ext uri="{FF2B5EF4-FFF2-40B4-BE49-F238E27FC236}">
                      <a16:creationId xmlns:a16="http://schemas.microsoft.com/office/drawing/2014/main" id="{E5CF6DCC-F367-4696-BAD0-329FB4EAEADC}"/>
                    </a:ext>
                  </a:extLst>
                </p:cNvPr>
                <p:cNvPicPr/>
                <p:nvPr/>
              </p:nvPicPr>
              <p:blipFill>
                <a:blip r:embed="rId298"/>
                <a:stretch>
                  <a:fillRect/>
                </a:stretch>
              </p:blipFill>
              <p:spPr>
                <a:xfrm>
                  <a:off x="11429973" y="3134400"/>
                  <a:ext cx="117360" cy="93960"/>
                </a:xfrm>
                <a:prstGeom prst="rect">
                  <a:avLst/>
                </a:prstGeom>
              </p:spPr>
            </p:pic>
          </mc:Fallback>
        </mc:AlternateContent>
      </p:grpSp>
      <p:grpSp>
        <p:nvGrpSpPr>
          <p:cNvPr id="39252" name="Gruppieren 39251">
            <a:extLst>
              <a:ext uri="{FF2B5EF4-FFF2-40B4-BE49-F238E27FC236}">
                <a16:creationId xmlns:a16="http://schemas.microsoft.com/office/drawing/2014/main" id="{B9D5EFFA-770E-4D7A-BD22-EADB9E583E37}"/>
              </a:ext>
            </a:extLst>
          </p:cNvPr>
          <p:cNvGrpSpPr/>
          <p:nvPr/>
        </p:nvGrpSpPr>
        <p:grpSpPr>
          <a:xfrm>
            <a:off x="8501373" y="3517080"/>
            <a:ext cx="297720" cy="251280"/>
            <a:chOff x="8501373" y="3517080"/>
            <a:chExt cx="297720" cy="251280"/>
          </a:xfrm>
        </p:grpSpPr>
        <mc:AlternateContent xmlns:mc="http://schemas.openxmlformats.org/markup-compatibility/2006" xmlns:p14="http://schemas.microsoft.com/office/powerpoint/2010/main">
          <mc:Choice Requires="p14">
            <p:contentPart p14:bwMode="auto" r:id="rId299">
              <p14:nvContentPartPr>
                <p14:cNvPr id="39248" name="Freihand 39247">
                  <a:extLst>
                    <a:ext uri="{FF2B5EF4-FFF2-40B4-BE49-F238E27FC236}">
                      <a16:creationId xmlns:a16="http://schemas.microsoft.com/office/drawing/2014/main" id="{C2BBC9C0-7629-4D73-9141-D364F35475AA}"/>
                    </a:ext>
                  </a:extLst>
                </p14:cNvPr>
                <p14:cNvContentPartPr/>
                <p14:nvPr/>
              </p14:nvContentPartPr>
              <p14:xfrm>
                <a:off x="8501373" y="3606720"/>
                <a:ext cx="7200" cy="161640"/>
              </p14:xfrm>
            </p:contentPart>
          </mc:Choice>
          <mc:Fallback xmlns="">
            <p:pic>
              <p:nvPicPr>
                <p:cNvPr id="39248" name="Freihand 39247">
                  <a:extLst>
                    <a:ext uri="{FF2B5EF4-FFF2-40B4-BE49-F238E27FC236}">
                      <a16:creationId xmlns:a16="http://schemas.microsoft.com/office/drawing/2014/main" id="{C2BBC9C0-7629-4D73-9141-D364F35475AA}"/>
                    </a:ext>
                  </a:extLst>
                </p:cNvPr>
                <p:cNvPicPr/>
                <p:nvPr/>
              </p:nvPicPr>
              <p:blipFill>
                <a:blip r:embed="rId300"/>
                <a:stretch>
                  <a:fillRect/>
                </a:stretch>
              </p:blipFill>
              <p:spPr>
                <a:xfrm>
                  <a:off x="8497053" y="3602400"/>
                  <a:ext cx="15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9249" name="Freihand 39248">
                  <a:extLst>
                    <a:ext uri="{FF2B5EF4-FFF2-40B4-BE49-F238E27FC236}">
                      <a16:creationId xmlns:a16="http://schemas.microsoft.com/office/drawing/2014/main" id="{8416015D-E153-49E6-B6F5-0B558CEFF689}"/>
                    </a:ext>
                  </a:extLst>
                </p14:cNvPr>
                <p14:cNvContentPartPr/>
                <p14:nvPr/>
              </p14:nvContentPartPr>
              <p14:xfrm>
                <a:off x="8508933" y="3603480"/>
                <a:ext cx="121320" cy="152280"/>
              </p14:xfrm>
            </p:contentPart>
          </mc:Choice>
          <mc:Fallback xmlns="">
            <p:pic>
              <p:nvPicPr>
                <p:cNvPr id="39249" name="Freihand 39248">
                  <a:extLst>
                    <a:ext uri="{FF2B5EF4-FFF2-40B4-BE49-F238E27FC236}">
                      <a16:creationId xmlns:a16="http://schemas.microsoft.com/office/drawing/2014/main" id="{8416015D-E153-49E6-B6F5-0B558CEFF689}"/>
                    </a:ext>
                  </a:extLst>
                </p:cNvPr>
                <p:cNvPicPr/>
                <p:nvPr/>
              </p:nvPicPr>
              <p:blipFill>
                <a:blip r:embed="rId302"/>
                <a:stretch>
                  <a:fillRect/>
                </a:stretch>
              </p:blipFill>
              <p:spPr>
                <a:xfrm>
                  <a:off x="8504613" y="3599160"/>
                  <a:ext cx="129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9250" name="Freihand 39249">
                  <a:extLst>
                    <a:ext uri="{FF2B5EF4-FFF2-40B4-BE49-F238E27FC236}">
                      <a16:creationId xmlns:a16="http://schemas.microsoft.com/office/drawing/2014/main" id="{FBE983A7-D9B1-41C8-B97C-C9B2E54F400B}"/>
                    </a:ext>
                  </a:extLst>
                </p14:cNvPr>
                <p14:cNvContentPartPr/>
                <p14:nvPr/>
              </p14:nvContentPartPr>
              <p14:xfrm>
                <a:off x="8694333" y="3619680"/>
                <a:ext cx="104760" cy="104040"/>
              </p14:xfrm>
            </p:contentPart>
          </mc:Choice>
          <mc:Fallback xmlns="">
            <p:pic>
              <p:nvPicPr>
                <p:cNvPr id="39250" name="Freihand 39249">
                  <a:extLst>
                    <a:ext uri="{FF2B5EF4-FFF2-40B4-BE49-F238E27FC236}">
                      <a16:creationId xmlns:a16="http://schemas.microsoft.com/office/drawing/2014/main" id="{FBE983A7-D9B1-41C8-B97C-C9B2E54F400B}"/>
                    </a:ext>
                  </a:extLst>
                </p:cNvPr>
                <p:cNvPicPr/>
                <p:nvPr/>
              </p:nvPicPr>
              <p:blipFill>
                <a:blip r:embed="rId304"/>
                <a:stretch>
                  <a:fillRect/>
                </a:stretch>
              </p:blipFill>
              <p:spPr>
                <a:xfrm>
                  <a:off x="8690013" y="3615360"/>
                  <a:ext cx="113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9251" name="Freihand 39250">
                  <a:extLst>
                    <a:ext uri="{FF2B5EF4-FFF2-40B4-BE49-F238E27FC236}">
                      <a16:creationId xmlns:a16="http://schemas.microsoft.com/office/drawing/2014/main" id="{B9788557-7779-4BB4-99C9-3166D8E47CAC}"/>
                    </a:ext>
                  </a:extLst>
                </p14:cNvPr>
                <p14:cNvContentPartPr/>
                <p14:nvPr/>
              </p14:nvContentPartPr>
              <p14:xfrm>
                <a:off x="8756613" y="3517080"/>
                <a:ext cx="41040" cy="31680"/>
              </p14:xfrm>
            </p:contentPart>
          </mc:Choice>
          <mc:Fallback xmlns="">
            <p:pic>
              <p:nvPicPr>
                <p:cNvPr id="39251" name="Freihand 39250">
                  <a:extLst>
                    <a:ext uri="{FF2B5EF4-FFF2-40B4-BE49-F238E27FC236}">
                      <a16:creationId xmlns:a16="http://schemas.microsoft.com/office/drawing/2014/main" id="{B9788557-7779-4BB4-99C9-3166D8E47CAC}"/>
                    </a:ext>
                  </a:extLst>
                </p:cNvPr>
                <p:cNvPicPr/>
                <p:nvPr/>
              </p:nvPicPr>
              <p:blipFill>
                <a:blip r:embed="rId306"/>
                <a:stretch>
                  <a:fillRect/>
                </a:stretch>
              </p:blipFill>
              <p:spPr>
                <a:xfrm>
                  <a:off x="8752293" y="3512760"/>
                  <a:ext cx="49680" cy="40320"/>
                </a:xfrm>
                <a:prstGeom prst="rect">
                  <a:avLst/>
                </a:prstGeom>
              </p:spPr>
            </p:pic>
          </mc:Fallback>
        </mc:AlternateContent>
      </p:grpSp>
      <p:grpSp>
        <p:nvGrpSpPr>
          <p:cNvPr id="39259" name="Gruppieren 39258">
            <a:extLst>
              <a:ext uri="{FF2B5EF4-FFF2-40B4-BE49-F238E27FC236}">
                <a16:creationId xmlns:a16="http://schemas.microsoft.com/office/drawing/2014/main" id="{24ACE353-8796-4C6D-AE9B-3AC36580AC3B}"/>
              </a:ext>
            </a:extLst>
          </p:cNvPr>
          <p:cNvGrpSpPr/>
          <p:nvPr/>
        </p:nvGrpSpPr>
        <p:grpSpPr>
          <a:xfrm>
            <a:off x="9112653" y="3606000"/>
            <a:ext cx="35280" cy="107640"/>
            <a:chOff x="9112653" y="3606000"/>
            <a:chExt cx="35280" cy="107640"/>
          </a:xfrm>
        </p:grpSpPr>
        <mc:AlternateContent xmlns:mc="http://schemas.openxmlformats.org/markup-compatibility/2006" xmlns:p14="http://schemas.microsoft.com/office/powerpoint/2010/main">
          <mc:Choice Requires="p14">
            <p:contentPart p14:bwMode="auto" r:id="rId307">
              <p14:nvContentPartPr>
                <p14:cNvPr id="39253" name="Freihand 39252">
                  <a:extLst>
                    <a:ext uri="{FF2B5EF4-FFF2-40B4-BE49-F238E27FC236}">
                      <a16:creationId xmlns:a16="http://schemas.microsoft.com/office/drawing/2014/main" id="{C650702F-F2F4-4365-B0BC-CFA32AF7F5DA}"/>
                    </a:ext>
                  </a:extLst>
                </p14:cNvPr>
                <p14:cNvContentPartPr/>
                <p14:nvPr/>
              </p14:nvContentPartPr>
              <p14:xfrm>
                <a:off x="9112653" y="3606000"/>
                <a:ext cx="21960" cy="45000"/>
              </p14:xfrm>
            </p:contentPart>
          </mc:Choice>
          <mc:Fallback xmlns="">
            <p:pic>
              <p:nvPicPr>
                <p:cNvPr id="39253" name="Freihand 39252">
                  <a:extLst>
                    <a:ext uri="{FF2B5EF4-FFF2-40B4-BE49-F238E27FC236}">
                      <a16:creationId xmlns:a16="http://schemas.microsoft.com/office/drawing/2014/main" id="{C650702F-F2F4-4365-B0BC-CFA32AF7F5DA}"/>
                    </a:ext>
                  </a:extLst>
                </p:cNvPr>
                <p:cNvPicPr/>
                <p:nvPr/>
              </p:nvPicPr>
              <p:blipFill>
                <a:blip r:embed="rId308"/>
                <a:stretch>
                  <a:fillRect/>
                </a:stretch>
              </p:blipFill>
              <p:spPr>
                <a:xfrm>
                  <a:off x="9108333" y="3601680"/>
                  <a:ext cx="30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9254" name="Freihand 39253">
                  <a:extLst>
                    <a:ext uri="{FF2B5EF4-FFF2-40B4-BE49-F238E27FC236}">
                      <a16:creationId xmlns:a16="http://schemas.microsoft.com/office/drawing/2014/main" id="{247D6F91-D6EE-4C0D-8B5F-5743534A56B3}"/>
                    </a:ext>
                  </a:extLst>
                </p14:cNvPr>
                <p14:cNvContentPartPr/>
                <p14:nvPr/>
              </p14:nvContentPartPr>
              <p14:xfrm>
                <a:off x="9126693" y="3674400"/>
                <a:ext cx="21240" cy="39240"/>
              </p14:xfrm>
            </p:contentPart>
          </mc:Choice>
          <mc:Fallback xmlns="">
            <p:pic>
              <p:nvPicPr>
                <p:cNvPr id="39254" name="Freihand 39253">
                  <a:extLst>
                    <a:ext uri="{FF2B5EF4-FFF2-40B4-BE49-F238E27FC236}">
                      <a16:creationId xmlns:a16="http://schemas.microsoft.com/office/drawing/2014/main" id="{247D6F91-D6EE-4C0D-8B5F-5743534A56B3}"/>
                    </a:ext>
                  </a:extLst>
                </p:cNvPr>
                <p:cNvPicPr/>
                <p:nvPr/>
              </p:nvPicPr>
              <p:blipFill>
                <a:blip r:embed="rId310"/>
                <a:stretch>
                  <a:fillRect/>
                </a:stretch>
              </p:blipFill>
              <p:spPr>
                <a:xfrm>
                  <a:off x="9122373" y="3670080"/>
                  <a:ext cx="29880" cy="47880"/>
                </a:xfrm>
                <a:prstGeom prst="rect">
                  <a:avLst/>
                </a:prstGeom>
              </p:spPr>
            </p:pic>
          </mc:Fallback>
        </mc:AlternateContent>
      </p:grpSp>
      <p:grpSp>
        <p:nvGrpSpPr>
          <p:cNvPr id="39270" name="Gruppieren 39269">
            <a:extLst>
              <a:ext uri="{FF2B5EF4-FFF2-40B4-BE49-F238E27FC236}">
                <a16:creationId xmlns:a16="http://schemas.microsoft.com/office/drawing/2014/main" id="{60D03407-88A2-42B9-8B08-2A47EDE884D3}"/>
              </a:ext>
            </a:extLst>
          </p:cNvPr>
          <p:cNvGrpSpPr/>
          <p:nvPr/>
        </p:nvGrpSpPr>
        <p:grpSpPr>
          <a:xfrm>
            <a:off x="9423693" y="3473520"/>
            <a:ext cx="1631520" cy="356760"/>
            <a:chOff x="9423693" y="3473520"/>
            <a:chExt cx="1631520" cy="356760"/>
          </a:xfrm>
        </p:grpSpPr>
        <mc:AlternateContent xmlns:mc="http://schemas.openxmlformats.org/markup-compatibility/2006" xmlns:p14="http://schemas.microsoft.com/office/powerpoint/2010/main">
          <mc:Choice Requires="p14">
            <p:contentPart p14:bwMode="auto" r:id="rId311">
              <p14:nvContentPartPr>
                <p14:cNvPr id="39255" name="Freihand 39254">
                  <a:extLst>
                    <a:ext uri="{FF2B5EF4-FFF2-40B4-BE49-F238E27FC236}">
                      <a16:creationId xmlns:a16="http://schemas.microsoft.com/office/drawing/2014/main" id="{1A84D8A1-05BA-41E8-9E45-18D1748FB798}"/>
                    </a:ext>
                  </a:extLst>
                </p14:cNvPr>
                <p14:cNvContentPartPr/>
                <p14:nvPr/>
              </p14:nvContentPartPr>
              <p14:xfrm>
                <a:off x="9423693" y="3599880"/>
                <a:ext cx="3960" cy="148680"/>
              </p14:xfrm>
            </p:contentPart>
          </mc:Choice>
          <mc:Fallback xmlns="">
            <p:pic>
              <p:nvPicPr>
                <p:cNvPr id="39255" name="Freihand 39254">
                  <a:extLst>
                    <a:ext uri="{FF2B5EF4-FFF2-40B4-BE49-F238E27FC236}">
                      <a16:creationId xmlns:a16="http://schemas.microsoft.com/office/drawing/2014/main" id="{1A84D8A1-05BA-41E8-9E45-18D1748FB798}"/>
                    </a:ext>
                  </a:extLst>
                </p:cNvPr>
                <p:cNvPicPr/>
                <p:nvPr/>
              </p:nvPicPr>
              <p:blipFill>
                <a:blip r:embed="rId312"/>
                <a:stretch>
                  <a:fillRect/>
                </a:stretch>
              </p:blipFill>
              <p:spPr>
                <a:xfrm>
                  <a:off x="9419373" y="3595560"/>
                  <a:ext cx="12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9256" name="Freihand 39255">
                  <a:extLst>
                    <a:ext uri="{FF2B5EF4-FFF2-40B4-BE49-F238E27FC236}">
                      <a16:creationId xmlns:a16="http://schemas.microsoft.com/office/drawing/2014/main" id="{0D8BE14B-C250-4BD7-9874-71B9CAF118B0}"/>
                    </a:ext>
                  </a:extLst>
                </p14:cNvPr>
                <p14:cNvContentPartPr/>
                <p14:nvPr/>
              </p14:nvContentPartPr>
              <p14:xfrm>
                <a:off x="9426213" y="3582960"/>
                <a:ext cx="128160" cy="137880"/>
              </p14:xfrm>
            </p:contentPart>
          </mc:Choice>
          <mc:Fallback xmlns="">
            <p:pic>
              <p:nvPicPr>
                <p:cNvPr id="39256" name="Freihand 39255">
                  <a:extLst>
                    <a:ext uri="{FF2B5EF4-FFF2-40B4-BE49-F238E27FC236}">
                      <a16:creationId xmlns:a16="http://schemas.microsoft.com/office/drawing/2014/main" id="{0D8BE14B-C250-4BD7-9874-71B9CAF118B0}"/>
                    </a:ext>
                  </a:extLst>
                </p:cNvPr>
                <p:cNvPicPr/>
                <p:nvPr/>
              </p:nvPicPr>
              <p:blipFill>
                <a:blip r:embed="rId314"/>
                <a:stretch>
                  <a:fillRect/>
                </a:stretch>
              </p:blipFill>
              <p:spPr>
                <a:xfrm>
                  <a:off x="9421893" y="3578640"/>
                  <a:ext cx="136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9257" name="Freihand 39256">
                  <a:extLst>
                    <a:ext uri="{FF2B5EF4-FFF2-40B4-BE49-F238E27FC236}">
                      <a16:creationId xmlns:a16="http://schemas.microsoft.com/office/drawing/2014/main" id="{12C96E12-32EA-49AE-A60E-03A6F7BE7BD1}"/>
                    </a:ext>
                  </a:extLst>
                </p14:cNvPr>
                <p14:cNvContentPartPr/>
                <p14:nvPr/>
              </p14:nvContentPartPr>
              <p14:xfrm>
                <a:off x="9579213" y="3643080"/>
                <a:ext cx="110880" cy="102600"/>
              </p14:xfrm>
            </p:contentPart>
          </mc:Choice>
          <mc:Fallback xmlns="">
            <p:pic>
              <p:nvPicPr>
                <p:cNvPr id="39257" name="Freihand 39256">
                  <a:extLst>
                    <a:ext uri="{FF2B5EF4-FFF2-40B4-BE49-F238E27FC236}">
                      <a16:creationId xmlns:a16="http://schemas.microsoft.com/office/drawing/2014/main" id="{12C96E12-32EA-49AE-A60E-03A6F7BE7BD1}"/>
                    </a:ext>
                  </a:extLst>
                </p:cNvPr>
                <p:cNvPicPr/>
                <p:nvPr/>
              </p:nvPicPr>
              <p:blipFill>
                <a:blip r:embed="rId316"/>
                <a:stretch>
                  <a:fillRect/>
                </a:stretch>
              </p:blipFill>
              <p:spPr>
                <a:xfrm>
                  <a:off x="9574893" y="3638760"/>
                  <a:ext cx="11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9260" name="Freihand 39259">
                  <a:extLst>
                    <a:ext uri="{FF2B5EF4-FFF2-40B4-BE49-F238E27FC236}">
                      <a16:creationId xmlns:a16="http://schemas.microsoft.com/office/drawing/2014/main" id="{60B9CF46-C346-46D9-9312-B062F95CF417}"/>
                    </a:ext>
                  </a:extLst>
                </p14:cNvPr>
                <p14:cNvContentPartPr/>
                <p14:nvPr/>
              </p14:nvContentPartPr>
              <p14:xfrm>
                <a:off x="9725373" y="3526440"/>
                <a:ext cx="130680" cy="199800"/>
              </p14:xfrm>
            </p:contentPart>
          </mc:Choice>
          <mc:Fallback xmlns="">
            <p:pic>
              <p:nvPicPr>
                <p:cNvPr id="39260" name="Freihand 39259">
                  <a:extLst>
                    <a:ext uri="{FF2B5EF4-FFF2-40B4-BE49-F238E27FC236}">
                      <a16:creationId xmlns:a16="http://schemas.microsoft.com/office/drawing/2014/main" id="{60B9CF46-C346-46D9-9312-B062F95CF417}"/>
                    </a:ext>
                  </a:extLst>
                </p:cNvPr>
                <p:cNvPicPr/>
                <p:nvPr/>
              </p:nvPicPr>
              <p:blipFill>
                <a:blip r:embed="rId318"/>
                <a:stretch>
                  <a:fillRect/>
                </a:stretch>
              </p:blipFill>
              <p:spPr>
                <a:xfrm>
                  <a:off x="9721053" y="3522120"/>
                  <a:ext cx="1393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9261" name="Freihand 39260">
                  <a:extLst>
                    <a:ext uri="{FF2B5EF4-FFF2-40B4-BE49-F238E27FC236}">
                      <a16:creationId xmlns:a16="http://schemas.microsoft.com/office/drawing/2014/main" id="{B1DFAF8D-17C2-4CDE-92DD-1048B891ACD9}"/>
                    </a:ext>
                  </a:extLst>
                </p14:cNvPr>
                <p14:cNvContentPartPr/>
                <p14:nvPr/>
              </p14:nvContentPartPr>
              <p14:xfrm>
                <a:off x="9880533" y="3635160"/>
                <a:ext cx="72000" cy="75240"/>
              </p14:xfrm>
            </p:contentPart>
          </mc:Choice>
          <mc:Fallback xmlns="">
            <p:pic>
              <p:nvPicPr>
                <p:cNvPr id="39261" name="Freihand 39260">
                  <a:extLst>
                    <a:ext uri="{FF2B5EF4-FFF2-40B4-BE49-F238E27FC236}">
                      <a16:creationId xmlns:a16="http://schemas.microsoft.com/office/drawing/2014/main" id="{B1DFAF8D-17C2-4CDE-92DD-1048B891ACD9}"/>
                    </a:ext>
                  </a:extLst>
                </p:cNvPr>
                <p:cNvPicPr/>
                <p:nvPr/>
              </p:nvPicPr>
              <p:blipFill>
                <a:blip r:embed="rId320"/>
                <a:stretch>
                  <a:fillRect/>
                </a:stretch>
              </p:blipFill>
              <p:spPr>
                <a:xfrm>
                  <a:off x="9876213" y="3630840"/>
                  <a:ext cx="80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9262" name="Freihand 39261">
                  <a:extLst>
                    <a:ext uri="{FF2B5EF4-FFF2-40B4-BE49-F238E27FC236}">
                      <a16:creationId xmlns:a16="http://schemas.microsoft.com/office/drawing/2014/main" id="{F0DB9AE9-637C-4698-8FA2-B15A08ED426B}"/>
                    </a:ext>
                  </a:extLst>
                </p14:cNvPr>
                <p14:cNvContentPartPr/>
                <p14:nvPr/>
              </p14:nvContentPartPr>
              <p14:xfrm>
                <a:off x="10008693" y="3632280"/>
                <a:ext cx="127800" cy="114480"/>
              </p14:xfrm>
            </p:contentPart>
          </mc:Choice>
          <mc:Fallback xmlns="">
            <p:pic>
              <p:nvPicPr>
                <p:cNvPr id="39262" name="Freihand 39261">
                  <a:extLst>
                    <a:ext uri="{FF2B5EF4-FFF2-40B4-BE49-F238E27FC236}">
                      <a16:creationId xmlns:a16="http://schemas.microsoft.com/office/drawing/2014/main" id="{F0DB9AE9-637C-4698-8FA2-B15A08ED426B}"/>
                    </a:ext>
                  </a:extLst>
                </p:cNvPr>
                <p:cNvPicPr/>
                <p:nvPr/>
              </p:nvPicPr>
              <p:blipFill>
                <a:blip r:embed="rId322"/>
                <a:stretch>
                  <a:fillRect/>
                </a:stretch>
              </p:blipFill>
              <p:spPr>
                <a:xfrm>
                  <a:off x="10004373" y="3627960"/>
                  <a:ext cx="1364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9263" name="Freihand 39262">
                  <a:extLst>
                    <a:ext uri="{FF2B5EF4-FFF2-40B4-BE49-F238E27FC236}">
                      <a16:creationId xmlns:a16="http://schemas.microsoft.com/office/drawing/2014/main" id="{F2CF99FE-DBB7-48FA-836D-8E43C0AC73EB}"/>
                    </a:ext>
                  </a:extLst>
                </p14:cNvPr>
                <p14:cNvContentPartPr/>
                <p14:nvPr/>
              </p14:nvContentPartPr>
              <p14:xfrm>
                <a:off x="10131453" y="3555240"/>
                <a:ext cx="74160" cy="197640"/>
              </p14:xfrm>
            </p:contentPart>
          </mc:Choice>
          <mc:Fallback xmlns="">
            <p:pic>
              <p:nvPicPr>
                <p:cNvPr id="39263" name="Freihand 39262">
                  <a:extLst>
                    <a:ext uri="{FF2B5EF4-FFF2-40B4-BE49-F238E27FC236}">
                      <a16:creationId xmlns:a16="http://schemas.microsoft.com/office/drawing/2014/main" id="{F2CF99FE-DBB7-48FA-836D-8E43C0AC73EB}"/>
                    </a:ext>
                  </a:extLst>
                </p:cNvPr>
                <p:cNvPicPr/>
                <p:nvPr/>
              </p:nvPicPr>
              <p:blipFill>
                <a:blip r:embed="rId324"/>
                <a:stretch>
                  <a:fillRect/>
                </a:stretch>
              </p:blipFill>
              <p:spPr>
                <a:xfrm>
                  <a:off x="10127133" y="3550920"/>
                  <a:ext cx="828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9264" name="Freihand 39263">
                  <a:extLst>
                    <a:ext uri="{FF2B5EF4-FFF2-40B4-BE49-F238E27FC236}">
                      <a16:creationId xmlns:a16="http://schemas.microsoft.com/office/drawing/2014/main" id="{7EE23EBD-DF3D-435D-8E7F-F2AF8FD747D3}"/>
                    </a:ext>
                  </a:extLst>
                </p14:cNvPr>
                <p14:cNvContentPartPr/>
                <p14:nvPr/>
              </p14:nvContentPartPr>
              <p14:xfrm>
                <a:off x="10223973" y="3630480"/>
                <a:ext cx="126720" cy="85680"/>
              </p14:xfrm>
            </p:contentPart>
          </mc:Choice>
          <mc:Fallback xmlns="">
            <p:pic>
              <p:nvPicPr>
                <p:cNvPr id="39264" name="Freihand 39263">
                  <a:extLst>
                    <a:ext uri="{FF2B5EF4-FFF2-40B4-BE49-F238E27FC236}">
                      <a16:creationId xmlns:a16="http://schemas.microsoft.com/office/drawing/2014/main" id="{7EE23EBD-DF3D-435D-8E7F-F2AF8FD747D3}"/>
                    </a:ext>
                  </a:extLst>
                </p:cNvPr>
                <p:cNvPicPr/>
                <p:nvPr/>
              </p:nvPicPr>
              <p:blipFill>
                <a:blip r:embed="rId326"/>
                <a:stretch>
                  <a:fillRect/>
                </a:stretch>
              </p:blipFill>
              <p:spPr>
                <a:xfrm>
                  <a:off x="10219653" y="3626160"/>
                  <a:ext cx="135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9265" name="Freihand 39264">
                  <a:extLst>
                    <a:ext uri="{FF2B5EF4-FFF2-40B4-BE49-F238E27FC236}">
                      <a16:creationId xmlns:a16="http://schemas.microsoft.com/office/drawing/2014/main" id="{984D2380-48C4-4094-A505-94D44ADE2258}"/>
                    </a:ext>
                  </a:extLst>
                </p14:cNvPr>
                <p14:cNvContentPartPr/>
                <p14:nvPr/>
              </p14:nvContentPartPr>
              <p14:xfrm>
                <a:off x="10050453" y="3473520"/>
                <a:ext cx="133560" cy="14760"/>
              </p14:xfrm>
            </p:contentPart>
          </mc:Choice>
          <mc:Fallback xmlns="">
            <p:pic>
              <p:nvPicPr>
                <p:cNvPr id="39265" name="Freihand 39264">
                  <a:extLst>
                    <a:ext uri="{FF2B5EF4-FFF2-40B4-BE49-F238E27FC236}">
                      <a16:creationId xmlns:a16="http://schemas.microsoft.com/office/drawing/2014/main" id="{984D2380-48C4-4094-A505-94D44ADE2258}"/>
                    </a:ext>
                  </a:extLst>
                </p:cNvPr>
                <p:cNvPicPr/>
                <p:nvPr/>
              </p:nvPicPr>
              <p:blipFill>
                <a:blip r:embed="rId328"/>
                <a:stretch>
                  <a:fillRect/>
                </a:stretch>
              </p:blipFill>
              <p:spPr>
                <a:xfrm>
                  <a:off x="10046133" y="3469200"/>
                  <a:ext cx="1422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9266" name="Freihand 39265">
                  <a:extLst>
                    <a:ext uri="{FF2B5EF4-FFF2-40B4-BE49-F238E27FC236}">
                      <a16:creationId xmlns:a16="http://schemas.microsoft.com/office/drawing/2014/main" id="{46C506EB-44B3-453B-99EB-6AA0443A1529}"/>
                    </a:ext>
                  </a:extLst>
                </p14:cNvPr>
                <p14:cNvContentPartPr/>
                <p14:nvPr/>
              </p14:nvContentPartPr>
              <p14:xfrm>
                <a:off x="10401093" y="3517080"/>
                <a:ext cx="178200" cy="187920"/>
              </p14:xfrm>
            </p:contentPart>
          </mc:Choice>
          <mc:Fallback xmlns="">
            <p:pic>
              <p:nvPicPr>
                <p:cNvPr id="39266" name="Freihand 39265">
                  <a:extLst>
                    <a:ext uri="{FF2B5EF4-FFF2-40B4-BE49-F238E27FC236}">
                      <a16:creationId xmlns:a16="http://schemas.microsoft.com/office/drawing/2014/main" id="{46C506EB-44B3-453B-99EB-6AA0443A1529}"/>
                    </a:ext>
                  </a:extLst>
                </p:cNvPr>
                <p:cNvPicPr/>
                <p:nvPr/>
              </p:nvPicPr>
              <p:blipFill>
                <a:blip r:embed="rId330"/>
                <a:stretch>
                  <a:fillRect/>
                </a:stretch>
              </p:blipFill>
              <p:spPr>
                <a:xfrm>
                  <a:off x="10396773" y="3512760"/>
                  <a:ext cx="1868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9267" name="Freihand 39266">
                  <a:extLst>
                    <a:ext uri="{FF2B5EF4-FFF2-40B4-BE49-F238E27FC236}">
                      <a16:creationId xmlns:a16="http://schemas.microsoft.com/office/drawing/2014/main" id="{530143AA-8BD3-42DA-8B2C-DF157382346A}"/>
                    </a:ext>
                  </a:extLst>
                </p14:cNvPr>
                <p14:cNvContentPartPr/>
                <p14:nvPr/>
              </p14:nvContentPartPr>
              <p14:xfrm>
                <a:off x="10342413" y="3544080"/>
                <a:ext cx="85680" cy="11520"/>
              </p14:xfrm>
            </p:contentPart>
          </mc:Choice>
          <mc:Fallback xmlns="">
            <p:pic>
              <p:nvPicPr>
                <p:cNvPr id="39267" name="Freihand 39266">
                  <a:extLst>
                    <a:ext uri="{FF2B5EF4-FFF2-40B4-BE49-F238E27FC236}">
                      <a16:creationId xmlns:a16="http://schemas.microsoft.com/office/drawing/2014/main" id="{530143AA-8BD3-42DA-8B2C-DF157382346A}"/>
                    </a:ext>
                  </a:extLst>
                </p:cNvPr>
                <p:cNvPicPr/>
                <p:nvPr/>
              </p:nvPicPr>
              <p:blipFill>
                <a:blip r:embed="rId332"/>
                <a:stretch>
                  <a:fillRect/>
                </a:stretch>
              </p:blipFill>
              <p:spPr>
                <a:xfrm>
                  <a:off x="10338093" y="3539760"/>
                  <a:ext cx="943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9268" name="Freihand 39267">
                  <a:extLst>
                    <a:ext uri="{FF2B5EF4-FFF2-40B4-BE49-F238E27FC236}">
                      <a16:creationId xmlns:a16="http://schemas.microsoft.com/office/drawing/2014/main" id="{ED8C817E-74F6-431E-8BF8-1CC8EBF171EC}"/>
                    </a:ext>
                  </a:extLst>
                </p14:cNvPr>
                <p14:cNvContentPartPr/>
                <p14:nvPr/>
              </p14:nvContentPartPr>
              <p14:xfrm>
                <a:off x="10623573" y="3596640"/>
                <a:ext cx="106560" cy="101880"/>
              </p14:xfrm>
            </p:contentPart>
          </mc:Choice>
          <mc:Fallback xmlns="">
            <p:pic>
              <p:nvPicPr>
                <p:cNvPr id="39268" name="Freihand 39267">
                  <a:extLst>
                    <a:ext uri="{FF2B5EF4-FFF2-40B4-BE49-F238E27FC236}">
                      <a16:creationId xmlns:a16="http://schemas.microsoft.com/office/drawing/2014/main" id="{ED8C817E-74F6-431E-8BF8-1CC8EBF171EC}"/>
                    </a:ext>
                  </a:extLst>
                </p:cNvPr>
                <p:cNvPicPr/>
                <p:nvPr/>
              </p:nvPicPr>
              <p:blipFill>
                <a:blip r:embed="rId334"/>
                <a:stretch>
                  <a:fillRect/>
                </a:stretch>
              </p:blipFill>
              <p:spPr>
                <a:xfrm>
                  <a:off x="10619253" y="3592320"/>
                  <a:ext cx="115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9269" name="Freihand 39268">
                  <a:extLst>
                    <a:ext uri="{FF2B5EF4-FFF2-40B4-BE49-F238E27FC236}">
                      <a16:creationId xmlns:a16="http://schemas.microsoft.com/office/drawing/2014/main" id="{9F7D2B99-F20A-416F-9DA5-65FFA0A06CC8}"/>
                    </a:ext>
                  </a:extLst>
                </p14:cNvPr>
                <p14:cNvContentPartPr/>
                <p14:nvPr/>
              </p14:nvContentPartPr>
              <p14:xfrm>
                <a:off x="10735893" y="3590160"/>
                <a:ext cx="319320" cy="240120"/>
              </p14:xfrm>
            </p:contentPart>
          </mc:Choice>
          <mc:Fallback xmlns="">
            <p:pic>
              <p:nvPicPr>
                <p:cNvPr id="39269" name="Freihand 39268">
                  <a:extLst>
                    <a:ext uri="{FF2B5EF4-FFF2-40B4-BE49-F238E27FC236}">
                      <a16:creationId xmlns:a16="http://schemas.microsoft.com/office/drawing/2014/main" id="{9F7D2B99-F20A-416F-9DA5-65FFA0A06CC8}"/>
                    </a:ext>
                  </a:extLst>
                </p:cNvPr>
                <p:cNvPicPr/>
                <p:nvPr/>
              </p:nvPicPr>
              <p:blipFill>
                <a:blip r:embed="rId336"/>
                <a:stretch>
                  <a:fillRect/>
                </a:stretch>
              </p:blipFill>
              <p:spPr>
                <a:xfrm>
                  <a:off x="10731573" y="3585840"/>
                  <a:ext cx="327960" cy="248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7">
            <p14:nvContentPartPr>
              <p14:cNvPr id="39271" name="Freihand 39270">
                <a:extLst>
                  <a:ext uri="{FF2B5EF4-FFF2-40B4-BE49-F238E27FC236}">
                    <a16:creationId xmlns:a16="http://schemas.microsoft.com/office/drawing/2014/main" id="{5FE4D77B-4F97-4B40-A237-4E6C3995FCC1}"/>
                  </a:ext>
                </a:extLst>
              </p14:cNvPr>
              <p14:cNvContentPartPr/>
              <p14:nvPr/>
            </p14:nvContentPartPr>
            <p14:xfrm>
              <a:off x="5055453" y="4808040"/>
              <a:ext cx="1643760" cy="1247040"/>
            </p14:xfrm>
          </p:contentPart>
        </mc:Choice>
        <mc:Fallback xmlns="">
          <p:pic>
            <p:nvPicPr>
              <p:cNvPr id="39271" name="Freihand 39270">
                <a:extLst>
                  <a:ext uri="{FF2B5EF4-FFF2-40B4-BE49-F238E27FC236}">
                    <a16:creationId xmlns:a16="http://schemas.microsoft.com/office/drawing/2014/main" id="{5FE4D77B-4F97-4B40-A237-4E6C3995FCC1}"/>
                  </a:ext>
                </a:extLst>
              </p:cNvPr>
              <p:cNvPicPr/>
              <p:nvPr/>
            </p:nvPicPr>
            <p:blipFill>
              <a:blip r:embed="rId338"/>
              <a:stretch>
                <a:fillRect/>
              </a:stretch>
            </p:blipFill>
            <p:spPr>
              <a:xfrm>
                <a:off x="5051133" y="4803720"/>
                <a:ext cx="1652400" cy="1255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9273" name="Freihand 39272">
                <a:extLst>
                  <a:ext uri="{FF2B5EF4-FFF2-40B4-BE49-F238E27FC236}">
                    <a16:creationId xmlns:a16="http://schemas.microsoft.com/office/drawing/2014/main" id="{E9503F87-68A9-4FC0-BE5B-5F51A310E185}"/>
                  </a:ext>
                </a:extLst>
              </p14:cNvPr>
              <p14:cNvContentPartPr/>
              <p14:nvPr/>
            </p14:nvContentPartPr>
            <p14:xfrm>
              <a:off x="1357173" y="5255520"/>
              <a:ext cx="1784520" cy="1037160"/>
            </p14:xfrm>
          </p:contentPart>
        </mc:Choice>
        <mc:Fallback xmlns="">
          <p:pic>
            <p:nvPicPr>
              <p:cNvPr id="39273" name="Freihand 39272">
                <a:extLst>
                  <a:ext uri="{FF2B5EF4-FFF2-40B4-BE49-F238E27FC236}">
                    <a16:creationId xmlns:a16="http://schemas.microsoft.com/office/drawing/2014/main" id="{E9503F87-68A9-4FC0-BE5B-5F51A310E185}"/>
                  </a:ext>
                </a:extLst>
              </p:cNvPr>
              <p:cNvPicPr/>
              <p:nvPr/>
            </p:nvPicPr>
            <p:blipFill>
              <a:blip r:embed="rId340"/>
              <a:stretch>
                <a:fillRect/>
              </a:stretch>
            </p:blipFill>
            <p:spPr>
              <a:xfrm>
                <a:off x="1352853" y="5251200"/>
                <a:ext cx="1793160" cy="1045800"/>
              </a:xfrm>
              <a:prstGeom prst="rect">
                <a:avLst/>
              </a:prstGeom>
            </p:spPr>
          </p:pic>
        </mc:Fallback>
      </mc:AlternateContent>
      <p:grpSp>
        <p:nvGrpSpPr>
          <p:cNvPr id="39351" name="Gruppieren 39350">
            <a:extLst>
              <a:ext uri="{FF2B5EF4-FFF2-40B4-BE49-F238E27FC236}">
                <a16:creationId xmlns:a16="http://schemas.microsoft.com/office/drawing/2014/main" id="{47409BD7-AF11-40A6-A253-326988EDCE7C}"/>
              </a:ext>
            </a:extLst>
          </p:cNvPr>
          <p:cNvGrpSpPr/>
          <p:nvPr/>
        </p:nvGrpSpPr>
        <p:grpSpPr>
          <a:xfrm>
            <a:off x="6752493" y="4123320"/>
            <a:ext cx="1606320" cy="629280"/>
            <a:chOff x="6752493" y="4123320"/>
            <a:chExt cx="1606320" cy="629280"/>
          </a:xfrm>
        </p:grpSpPr>
        <mc:AlternateContent xmlns:mc="http://schemas.openxmlformats.org/markup-compatibility/2006" xmlns:p14="http://schemas.microsoft.com/office/powerpoint/2010/main">
          <mc:Choice Requires="p14">
            <p:contentPart p14:bwMode="auto" r:id="rId341">
              <p14:nvContentPartPr>
                <p14:cNvPr id="39318" name="Freihand 39317">
                  <a:extLst>
                    <a:ext uri="{FF2B5EF4-FFF2-40B4-BE49-F238E27FC236}">
                      <a16:creationId xmlns:a16="http://schemas.microsoft.com/office/drawing/2014/main" id="{886FDFB1-5168-4D52-9529-2E6FFED2BF61}"/>
                    </a:ext>
                  </a:extLst>
                </p14:cNvPr>
                <p14:cNvContentPartPr/>
                <p14:nvPr/>
              </p14:nvContentPartPr>
              <p14:xfrm>
                <a:off x="6752493" y="4253640"/>
                <a:ext cx="110160" cy="121320"/>
              </p14:xfrm>
            </p:contentPart>
          </mc:Choice>
          <mc:Fallback xmlns="">
            <p:pic>
              <p:nvPicPr>
                <p:cNvPr id="39318" name="Freihand 39317">
                  <a:extLst>
                    <a:ext uri="{FF2B5EF4-FFF2-40B4-BE49-F238E27FC236}">
                      <a16:creationId xmlns:a16="http://schemas.microsoft.com/office/drawing/2014/main" id="{886FDFB1-5168-4D52-9529-2E6FFED2BF61}"/>
                    </a:ext>
                  </a:extLst>
                </p:cNvPr>
                <p:cNvPicPr/>
                <p:nvPr/>
              </p:nvPicPr>
              <p:blipFill>
                <a:blip r:embed="rId342"/>
                <a:stretch>
                  <a:fillRect/>
                </a:stretch>
              </p:blipFill>
              <p:spPr>
                <a:xfrm>
                  <a:off x="6748173" y="4249320"/>
                  <a:ext cx="1188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9319" name="Freihand 39318">
                  <a:extLst>
                    <a:ext uri="{FF2B5EF4-FFF2-40B4-BE49-F238E27FC236}">
                      <a16:creationId xmlns:a16="http://schemas.microsoft.com/office/drawing/2014/main" id="{B564A3C0-04E3-4809-9352-E1AC67A4F61F}"/>
                    </a:ext>
                  </a:extLst>
                </p14:cNvPr>
                <p14:cNvContentPartPr/>
                <p14:nvPr/>
              </p14:nvContentPartPr>
              <p14:xfrm>
                <a:off x="6916293" y="4273800"/>
                <a:ext cx="11520" cy="67320"/>
              </p14:xfrm>
            </p:contentPart>
          </mc:Choice>
          <mc:Fallback xmlns="">
            <p:pic>
              <p:nvPicPr>
                <p:cNvPr id="39319" name="Freihand 39318">
                  <a:extLst>
                    <a:ext uri="{FF2B5EF4-FFF2-40B4-BE49-F238E27FC236}">
                      <a16:creationId xmlns:a16="http://schemas.microsoft.com/office/drawing/2014/main" id="{B564A3C0-04E3-4809-9352-E1AC67A4F61F}"/>
                    </a:ext>
                  </a:extLst>
                </p:cNvPr>
                <p:cNvPicPr/>
                <p:nvPr/>
              </p:nvPicPr>
              <p:blipFill>
                <a:blip r:embed="rId344"/>
                <a:stretch>
                  <a:fillRect/>
                </a:stretch>
              </p:blipFill>
              <p:spPr>
                <a:xfrm>
                  <a:off x="6911973" y="4269480"/>
                  <a:ext cx="201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9320" name="Freihand 39319">
                  <a:extLst>
                    <a:ext uri="{FF2B5EF4-FFF2-40B4-BE49-F238E27FC236}">
                      <a16:creationId xmlns:a16="http://schemas.microsoft.com/office/drawing/2014/main" id="{AB397CBD-FAF3-40F6-A4C2-9697D5BC5F61}"/>
                    </a:ext>
                  </a:extLst>
                </p14:cNvPr>
                <p14:cNvContentPartPr/>
                <p14:nvPr/>
              </p14:nvContentPartPr>
              <p14:xfrm>
                <a:off x="6860853" y="4231680"/>
                <a:ext cx="113400" cy="141480"/>
              </p14:xfrm>
            </p:contentPart>
          </mc:Choice>
          <mc:Fallback xmlns="">
            <p:pic>
              <p:nvPicPr>
                <p:cNvPr id="39320" name="Freihand 39319">
                  <a:extLst>
                    <a:ext uri="{FF2B5EF4-FFF2-40B4-BE49-F238E27FC236}">
                      <a16:creationId xmlns:a16="http://schemas.microsoft.com/office/drawing/2014/main" id="{AB397CBD-FAF3-40F6-A4C2-9697D5BC5F61}"/>
                    </a:ext>
                  </a:extLst>
                </p:cNvPr>
                <p:cNvPicPr/>
                <p:nvPr/>
              </p:nvPicPr>
              <p:blipFill>
                <a:blip r:embed="rId346"/>
                <a:stretch>
                  <a:fillRect/>
                </a:stretch>
              </p:blipFill>
              <p:spPr>
                <a:xfrm>
                  <a:off x="6856533" y="4227360"/>
                  <a:ext cx="122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9321" name="Freihand 39320">
                  <a:extLst>
                    <a:ext uri="{FF2B5EF4-FFF2-40B4-BE49-F238E27FC236}">
                      <a16:creationId xmlns:a16="http://schemas.microsoft.com/office/drawing/2014/main" id="{C2CBFD02-1150-4064-9CFD-BBDF2716B1CF}"/>
                    </a:ext>
                  </a:extLst>
                </p14:cNvPr>
                <p14:cNvContentPartPr/>
                <p14:nvPr/>
              </p14:nvContentPartPr>
              <p14:xfrm>
                <a:off x="7010253" y="4286040"/>
                <a:ext cx="21240" cy="72720"/>
              </p14:xfrm>
            </p:contentPart>
          </mc:Choice>
          <mc:Fallback xmlns="">
            <p:pic>
              <p:nvPicPr>
                <p:cNvPr id="39321" name="Freihand 39320">
                  <a:extLst>
                    <a:ext uri="{FF2B5EF4-FFF2-40B4-BE49-F238E27FC236}">
                      <a16:creationId xmlns:a16="http://schemas.microsoft.com/office/drawing/2014/main" id="{C2CBFD02-1150-4064-9CFD-BBDF2716B1CF}"/>
                    </a:ext>
                  </a:extLst>
                </p:cNvPr>
                <p:cNvPicPr/>
                <p:nvPr/>
              </p:nvPicPr>
              <p:blipFill>
                <a:blip r:embed="rId348"/>
                <a:stretch>
                  <a:fillRect/>
                </a:stretch>
              </p:blipFill>
              <p:spPr>
                <a:xfrm>
                  <a:off x="7005933" y="4281720"/>
                  <a:ext cx="29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9322" name="Freihand 39321">
                  <a:extLst>
                    <a:ext uri="{FF2B5EF4-FFF2-40B4-BE49-F238E27FC236}">
                      <a16:creationId xmlns:a16="http://schemas.microsoft.com/office/drawing/2014/main" id="{9BE99A3E-AA6E-45EA-B81F-8B2548AB4DFB}"/>
                    </a:ext>
                  </a:extLst>
                </p14:cNvPr>
                <p14:cNvContentPartPr/>
                <p14:nvPr/>
              </p14:nvContentPartPr>
              <p14:xfrm>
                <a:off x="7124013" y="4194240"/>
                <a:ext cx="112680" cy="161280"/>
              </p14:xfrm>
            </p:contentPart>
          </mc:Choice>
          <mc:Fallback xmlns="">
            <p:pic>
              <p:nvPicPr>
                <p:cNvPr id="39322" name="Freihand 39321">
                  <a:extLst>
                    <a:ext uri="{FF2B5EF4-FFF2-40B4-BE49-F238E27FC236}">
                      <a16:creationId xmlns:a16="http://schemas.microsoft.com/office/drawing/2014/main" id="{9BE99A3E-AA6E-45EA-B81F-8B2548AB4DFB}"/>
                    </a:ext>
                  </a:extLst>
                </p:cNvPr>
                <p:cNvPicPr/>
                <p:nvPr/>
              </p:nvPicPr>
              <p:blipFill>
                <a:blip r:embed="rId350"/>
                <a:stretch>
                  <a:fillRect/>
                </a:stretch>
              </p:blipFill>
              <p:spPr>
                <a:xfrm>
                  <a:off x="7119693" y="4189920"/>
                  <a:ext cx="121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9323" name="Freihand 39322">
                  <a:extLst>
                    <a:ext uri="{FF2B5EF4-FFF2-40B4-BE49-F238E27FC236}">
                      <a16:creationId xmlns:a16="http://schemas.microsoft.com/office/drawing/2014/main" id="{3B3D4890-095B-481E-9119-098A607138DA}"/>
                    </a:ext>
                  </a:extLst>
                </p14:cNvPr>
                <p14:cNvContentPartPr/>
                <p14:nvPr/>
              </p14:nvContentPartPr>
              <p14:xfrm>
                <a:off x="7234533" y="4266600"/>
                <a:ext cx="120960" cy="81000"/>
              </p14:xfrm>
            </p:contentPart>
          </mc:Choice>
          <mc:Fallback xmlns="">
            <p:pic>
              <p:nvPicPr>
                <p:cNvPr id="39323" name="Freihand 39322">
                  <a:extLst>
                    <a:ext uri="{FF2B5EF4-FFF2-40B4-BE49-F238E27FC236}">
                      <a16:creationId xmlns:a16="http://schemas.microsoft.com/office/drawing/2014/main" id="{3B3D4890-095B-481E-9119-098A607138DA}"/>
                    </a:ext>
                  </a:extLst>
                </p:cNvPr>
                <p:cNvPicPr/>
                <p:nvPr/>
              </p:nvPicPr>
              <p:blipFill>
                <a:blip r:embed="rId352"/>
                <a:stretch>
                  <a:fillRect/>
                </a:stretch>
              </p:blipFill>
              <p:spPr>
                <a:xfrm>
                  <a:off x="7230213" y="4262280"/>
                  <a:ext cx="129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9324" name="Freihand 39323">
                  <a:extLst>
                    <a:ext uri="{FF2B5EF4-FFF2-40B4-BE49-F238E27FC236}">
                      <a16:creationId xmlns:a16="http://schemas.microsoft.com/office/drawing/2014/main" id="{5FE84840-8F51-4BF3-B781-9FBE5604DE10}"/>
                    </a:ext>
                  </a:extLst>
                </p14:cNvPr>
                <p14:cNvContentPartPr/>
                <p14:nvPr/>
              </p14:nvContentPartPr>
              <p14:xfrm>
                <a:off x="7352613" y="4239600"/>
                <a:ext cx="25200" cy="18360"/>
              </p14:xfrm>
            </p:contentPart>
          </mc:Choice>
          <mc:Fallback xmlns="">
            <p:pic>
              <p:nvPicPr>
                <p:cNvPr id="39324" name="Freihand 39323">
                  <a:extLst>
                    <a:ext uri="{FF2B5EF4-FFF2-40B4-BE49-F238E27FC236}">
                      <a16:creationId xmlns:a16="http://schemas.microsoft.com/office/drawing/2014/main" id="{5FE84840-8F51-4BF3-B781-9FBE5604DE10}"/>
                    </a:ext>
                  </a:extLst>
                </p:cNvPr>
                <p:cNvPicPr/>
                <p:nvPr/>
              </p:nvPicPr>
              <p:blipFill>
                <a:blip r:embed="rId354"/>
                <a:stretch>
                  <a:fillRect/>
                </a:stretch>
              </p:blipFill>
              <p:spPr>
                <a:xfrm>
                  <a:off x="7348293" y="4235280"/>
                  <a:ext cx="338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9325" name="Freihand 39324">
                  <a:extLst>
                    <a:ext uri="{FF2B5EF4-FFF2-40B4-BE49-F238E27FC236}">
                      <a16:creationId xmlns:a16="http://schemas.microsoft.com/office/drawing/2014/main" id="{AFCB4262-2D7F-47F7-9028-3955CC8FE6D5}"/>
                    </a:ext>
                  </a:extLst>
                </p14:cNvPr>
                <p14:cNvContentPartPr/>
                <p14:nvPr/>
              </p14:nvContentPartPr>
              <p14:xfrm>
                <a:off x="7386093" y="4271280"/>
                <a:ext cx="60840" cy="105120"/>
              </p14:xfrm>
            </p:contentPart>
          </mc:Choice>
          <mc:Fallback xmlns="">
            <p:pic>
              <p:nvPicPr>
                <p:cNvPr id="39325" name="Freihand 39324">
                  <a:extLst>
                    <a:ext uri="{FF2B5EF4-FFF2-40B4-BE49-F238E27FC236}">
                      <a16:creationId xmlns:a16="http://schemas.microsoft.com/office/drawing/2014/main" id="{AFCB4262-2D7F-47F7-9028-3955CC8FE6D5}"/>
                    </a:ext>
                  </a:extLst>
                </p:cNvPr>
                <p:cNvPicPr/>
                <p:nvPr/>
              </p:nvPicPr>
              <p:blipFill>
                <a:blip r:embed="rId356"/>
                <a:stretch>
                  <a:fillRect/>
                </a:stretch>
              </p:blipFill>
              <p:spPr>
                <a:xfrm>
                  <a:off x="7381773" y="4266960"/>
                  <a:ext cx="694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9326" name="Freihand 39325">
                  <a:extLst>
                    <a:ext uri="{FF2B5EF4-FFF2-40B4-BE49-F238E27FC236}">
                      <a16:creationId xmlns:a16="http://schemas.microsoft.com/office/drawing/2014/main" id="{49A4FE41-A3DB-42F2-A779-148DE1B97453}"/>
                    </a:ext>
                  </a:extLst>
                </p14:cNvPr>
                <p14:cNvContentPartPr/>
                <p14:nvPr/>
              </p14:nvContentPartPr>
              <p14:xfrm>
                <a:off x="7484013" y="4180560"/>
                <a:ext cx="223920" cy="246960"/>
              </p14:xfrm>
            </p:contentPart>
          </mc:Choice>
          <mc:Fallback xmlns="">
            <p:pic>
              <p:nvPicPr>
                <p:cNvPr id="39326" name="Freihand 39325">
                  <a:extLst>
                    <a:ext uri="{FF2B5EF4-FFF2-40B4-BE49-F238E27FC236}">
                      <a16:creationId xmlns:a16="http://schemas.microsoft.com/office/drawing/2014/main" id="{49A4FE41-A3DB-42F2-A779-148DE1B97453}"/>
                    </a:ext>
                  </a:extLst>
                </p:cNvPr>
                <p:cNvPicPr/>
                <p:nvPr/>
              </p:nvPicPr>
              <p:blipFill>
                <a:blip r:embed="rId358"/>
                <a:stretch>
                  <a:fillRect/>
                </a:stretch>
              </p:blipFill>
              <p:spPr>
                <a:xfrm>
                  <a:off x="7479693" y="4176240"/>
                  <a:ext cx="2325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9327" name="Freihand 39326">
                  <a:extLst>
                    <a:ext uri="{FF2B5EF4-FFF2-40B4-BE49-F238E27FC236}">
                      <a16:creationId xmlns:a16="http://schemas.microsoft.com/office/drawing/2014/main" id="{AC906C43-3ADD-4D88-907D-BD7E3A5A57C3}"/>
                    </a:ext>
                  </a:extLst>
                </p14:cNvPr>
                <p14:cNvContentPartPr/>
                <p14:nvPr/>
              </p14:nvContentPartPr>
              <p14:xfrm>
                <a:off x="7709013" y="4242120"/>
                <a:ext cx="78480" cy="74160"/>
              </p14:xfrm>
            </p:contentPart>
          </mc:Choice>
          <mc:Fallback xmlns="">
            <p:pic>
              <p:nvPicPr>
                <p:cNvPr id="39327" name="Freihand 39326">
                  <a:extLst>
                    <a:ext uri="{FF2B5EF4-FFF2-40B4-BE49-F238E27FC236}">
                      <a16:creationId xmlns:a16="http://schemas.microsoft.com/office/drawing/2014/main" id="{AC906C43-3ADD-4D88-907D-BD7E3A5A57C3}"/>
                    </a:ext>
                  </a:extLst>
                </p:cNvPr>
                <p:cNvPicPr/>
                <p:nvPr/>
              </p:nvPicPr>
              <p:blipFill>
                <a:blip r:embed="rId360"/>
                <a:stretch>
                  <a:fillRect/>
                </a:stretch>
              </p:blipFill>
              <p:spPr>
                <a:xfrm>
                  <a:off x="7704693" y="4237800"/>
                  <a:ext cx="871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9328" name="Freihand 39327">
                  <a:extLst>
                    <a:ext uri="{FF2B5EF4-FFF2-40B4-BE49-F238E27FC236}">
                      <a16:creationId xmlns:a16="http://schemas.microsoft.com/office/drawing/2014/main" id="{676C9242-F73F-4238-8E65-10F7EE76B07B}"/>
                    </a:ext>
                  </a:extLst>
                </p14:cNvPr>
                <p14:cNvContentPartPr/>
                <p14:nvPr/>
              </p14:nvContentPartPr>
              <p14:xfrm>
                <a:off x="7806213" y="4149240"/>
                <a:ext cx="102240" cy="162000"/>
              </p14:xfrm>
            </p:contentPart>
          </mc:Choice>
          <mc:Fallback xmlns="">
            <p:pic>
              <p:nvPicPr>
                <p:cNvPr id="39328" name="Freihand 39327">
                  <a:extLst>
                    <a:ext uri="{FF2B5EF4-FFF2-40B4-BE49-F238E27FC236}">
                      <a16:creationId xmlns:a16="http://schemas.microsoft.com/office/drawing/2014/main" id="{676C9242-F73F-4238-8E65-10F7EE76B07B}"/>
                    </a:ext>
                  </a:extLst>
                </p:cNvPr>
                <p:cNvPicPr/>
                <p:nvPr/>
              </p:nvPicPr>
              <p:blipFill>
                <a:blip r:embed="rId362"/>
                <a:stretch>
                  <a:fillRect/>
                </a:stretch>
              </p:blipFill>
              <p:spPr>
                <a:xfrm>
                  <a:off x="7801893" y="4144920"/>
                  <a:ext cx="110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9329" name="Freihand 39328">
                  <a:extLst>
                    <a:ext uri="{FF2B5EF4-FFF2-40B4-BE49-F238E27FC236}">
                      <a16:creationId xmlns:a16="http://schemas.microsoft.com/office/drawing/2014/main" id="{5A2085A5-04A1-4A99-9F85-C3BE63B7A4CB}"/>
                    </a:ext>
                  </a:extLst>
                </p14:cNvPr>
                <p14:cNvContentPartPr/>
                <p14:nvPr/>
              </p14:nvContentPartPr>
              <p14:xfrm>
                <a:off x="7945893" y="4258320"/>
                <a:ext cx="12600" cy="32040"/>
              </p14:xfrm>
            </p:contentPart>
          </mc:Choice>
          <mc:Fallback xmlns="">
            <p:pic>
              <p:nvPicPr>
                <p:cNvPr id="39329" name="Freihand 39328">
                  <a:extLst>
                    <a:ext uri="{FF2B5EF4-FFF2-40B4-BE49-F238E27FC236}">
                      <a16:creationId xmlns:a16="http://schemas.microsoft.com/office/drawing/2014/main" id="{5A2085A5-04A1-4A99-9F85-C3BE63B7A4CB}"/>
                    </a:ext>
                  </a:extLst>
                </p:cNvPr>
                <p:cNvPicPr/>
                <p:nvPr/>
              </p:nvPicPr>
              <p:blipFill>
                <a:blip r:embed="rId364"/>
                <a:stretch>
                  <a:fillRect/>
                </a:stretch>
              </p:blipFill>
              <p:spPr>
                <a:xfrm>
                  <a:off x="7941573" y="4254000"/>
                  <a:ext cx="21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9330" name="Freihand 39329">
                  <a:extLst>
                    <a:ext uri="{FF2B5EF4-FFF2-40B4-BE49-F238E27FC236}">
                      <a16:creationId xmlns:a16="http://schemas.microsoft.com/office/drawing/2014/main" id="{C26EF1AF-5C88-4854-BD6B-6EFD0802F68A}"/>
                    </a:ext>
                  </a:extLst>
                </p14:cNvPr>
                <p14:cNvContentPartPr/>
                <p14:nvPr/>
              </p14:nvContentPartPr>
              <p14:xfrm>
                <a:off x="8006013" y="4123320"/>
                <a:ext cx="23040" cy="191520"/>
              </p14:xfrm>
            </p:contentPart>
          </mc:Choice>
          <mc:Fallback xmlns="">
            <p:pic>
              <p:nvPicPr>
                <p:cNvPr id="39330" name="Freihand 39329">
                  <a:extLst>
                    <a:ext uri="{FF2B5EF4-FFF2-40B4-BE49-F238E27FC236}">
                      <a16:creationId xmlns:a16="http://schemas.microsoft.com/office/drawing/2014/main" id="{C26EF1AF-5C88-4854-BD6B-6EFD0802F68A}"/>
                    </a:ext>
                  </a:extLst>
                </p:cNvPr>
                <p:cNvPicPr/>
                <p:nvPr/>
              </p:nvPicPr>
              <p:blipFill>
                <a:blip r:embed="rId366"/>
                <a:stretch>
                  <a:fillRect/>
                </a:stretch>
              </p:blipFill>
              <p:spPr>
                <a:xfrm>
                  <a:off x="8001693" y="4119000"/>
                  <a:ext cx="31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9331" name="Freihand 39330">
                  <a:extLst>
                    <a:ext uri="{FF2B5EF4-FFF2-40B4-BE49-F238E27FC236}">
                      <a16:creationId xmlns:a16="http://schemas.microsoft.com/office/drawing/2014/main" id="{2C77C174-58B3-4DC9-9980-92F8974448C3}"/>
                    </a:ext>
                  </a:extLst>
                </p14:cNvPr>
                <p14:cNvContentPartPr/>
                <p14:nvPr/>
              </p14:nvContentPartPr>
              <p14:xfrm>
                <a:off x="8059293" y="4220160"/>
                <a:ext cx="176040" cy="52920"/>
              </p14:xfrm>
            </p:contentPart>
          </mc:Choice>
          <mc:Fallback xmlns="">
            <p:pic>
              <p:nvPicPr>
                <p:cNvPr id="39331" name="Freihand 39330">
                  <a:extLst>
                    <a:ext uri="{FF2B5EF4-FFF2-40B4-BE49-F238E27FC236}">
                      <a16:creationId xmlns:a16="http://schemas.microsoft.com/office/drawing/2014/main" id="{2C77C174-58B3-4DC9-9980-92F8974448C3}"/>
                    </a:ext>
                  </a:extLst>
                </p:cNvPr>
                <p:cNvPicPr/>
                <p:nvPr/>
              </p:nvPicPr>
              <p:blipFill>
                <a:blip r:embed="rId368"/>
                <a:stretch>
                  <a:fillRect/>
                </a:stretch>
              </p:blipFill>
              <p:spPr>
                <a:xfrm>
                  <a:off x="8054973" y="4215840"/>
                  <a:ext cx="1846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9332" name="Freihand 39331">
                  <a:extLst>
                    <a:ext uri="{FF2B5EF4-FFF2-40B4-BE49-F238E27FC236}">
                      <a16:creationId xmlns:a16="http://schemas.microsoft.com/office/drawing/2014/main" id="{9644C8D9-2E82-46CD-8FC3-17AC723BA936}"/>
                    </a:ext>
                  </a:extLst>
                </p14:cNvPr>
                <p14:cNvContentPartPr/>
                <p14:nvPr/>
              </p14:nvContentPartPr>
              <p14:xfrm>
                <a:off x="8260893" y="4211520"/>
                <a:ext cx="71640" cy="96120"/>
              </p14:xfrm>
            </p:contentPart>
          </mc:Choice>
          <mc:Fallback xmlns="">
            <p:pic>
              <p:nvPicPr>
                <p:cNvPr id="39332" name="Freihand 39331">
                  <a:extLst>
                    <a:ext uri="{FF2B5EF4-FFF2-40B4-BE49-F238E27FC236}">
                      <a16:creationId xmlns:a16="http://schemas.microsoft.com/office/drawing/2014/main" id="{9644C8D9-2E82-46CD-8FC3-17AC723BA936}"/>
                    </a:ext>
                  </a:extLst>
                </p:cNvPr>
                <p:cNvPicPr/>
                <p:nvPr/>
              </p:nvPicPr>
              <p:blipFill>
                <a:blip r:embed="rId370"/>
                <a:stretch>
                  <a:fillRect/>
                </a:stretch>
              </p:blipFill>
              <p:spPr>
                <a:xfrm>
                  <a:off x="8256573" y="4207200"/>
                  <a:ext cx="802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9333" name="Freihand 39332">
                  <a:extLst>
                    <a:ext uri="{FF2B5EF4-FFF2-40B4-BE49-F238E27FC236}">
                      <a16:creationId xmlns:a16="http://schemas.microsoft.com/office/drawing/2014/main" id="{BE5F5DAF-054D-45F3-9268-A23D649670D1}"/>
                    </a:ext>
                  </a:extLst>
                </p14:cNvPr>
                <p14:cNvContentPartPr/>
                <p14:nvPr/>
              </p14:nvContentPartPr>
              <p14:xfrm>
                <a:off x="6778773" y="4611840"/>
                <a:ext cx="26640" cy="123840"/>
              </p14:xfrm>
            </p:contentPart>
          </mc:Choice>
          <mc:Fallback xmlns="">
            <p:pic>
              <p:nvPicPr>
                <p:cNvPr id="39333" name="Freihand 39332">
                  <a:extLst>
                    <a:ext uri="{FF2B5EF4-FFF2-40B4-BE49-F238E27FC236}">
                      <a16:creationId xmlns:a16="http://schemas.microsoft.com/office/drawing/2014/main" id="{BE5F5DAF-054D-45F3-9268-A23D649670D1}"/>
                    </a:ext>
                  </a:extLst>
                </p:cNvPr>
                <p:cNvPicPr/>
                <p:nvPr/>
              </p:nvPicPr>
              <p:blipFill>
                <a:blip r:embed="rId372"/>
                <a:stretch>
                  <a:fillRect/>
                </a:stretch>
              </p:blipFill>
              <p:spPr>
                <a:xfrm>
                  <a:off x="6774453" y="4607520"/>
                  <a:ext cx="35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39334" name="Freihand 39333">
                  <a:extLst>
                    <a:ext uri="{FF2B5EF4-FFF2-40B4-BE49-F238E27FC236}">
                      <a16:creationId xmlns:a16="http://schemas.microsoft.com/office/drawing/2014/main" id="{C96C8B01-FB58-4503-86B4-6574DFBDE39C}"/>
                    </a:ext>
                  </a:extLst>
                </p14:cNvPr>
                <p14:cNvContentPartPr/>
                <p14:nvPr/>
              </p14:nvContentPartPr>
              <p14:xfrm>
                <a:off x="6779493" y="4595280"/>
                <a:ext cx="102960" cy="138600"/>
              </p14:xfrm>
            </p:contentPart>
          </mc:Choice>
          <mc:Fallback xmlns="">
            <p:pic>
              <p:nvPicPr>
                <p:cNvPr id="39334" name="Freihand 39333">
                  <a:extLst>
                    <a:ext uri="{FF2B5EF4-FFF2-40B4-BE49-F238E27FC236}">
                      <a16:creationId xmlns:a16="http://schemas.microsoft.com/office/drawing/2014/main" id="{C96C8B01-FB58-4503-86B4-6574DFBDE39C}"/>
                    </a:ext>
                  </a:extLst>
                </p:cNvPr>
                <p:cNvPicPr/>
                <p:nvPr/>
              </p:nvPicPr>
              <p:blipFill>
                <a:blip r:embed="rId374"/>
                <a:stretch>
                  <a:fillRect/>
                </a:stretch>
              </p:blipFill>
              <p:spPr>
                <a:xfrm>
                  <a:off x="6775173" y="4590960"/>
                  <a:ext cx="111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9335" name="Freihand 39334">
                  <a:extLst>
                    <a:ext uri="{FF2B5EF4-FFF2-40B4-BE49-F238E27FC236}">
                      <a16:creationId xmlns:a16="http://schemas.microsoft.com/office/drawing/2014/main" id="{47AEF40A-4530-4E6F-834C-A64A57524A98}"/>
                    </a:ext>
                  </a:extLst>
                </p14:cNvPr>
                <p14:cNvContentPartPr/>
                <p14:nvPr/>
              </p14:nvContentPartPr>
              <p14:xfrm>
                <a:off x="6926373" y="4628040"/>
                <a:ext cx="13320" cy="70560"/>
              </p14:xfrm>
            </p:contentPart>
          </mc:Choice>
          <mc:Fallback xmlns="">
            <p:pic>
              <p:nvPicPr>
                <p:cNvPr id="39335" name="Freihand 39334">
                  <a:extLst>
                    <a:ext uri="{FF2B5EF4-FFF2-40B4-BE49-F238E27FC236}">
                      <a16:creationId xmlns:a16="http://schemas.microsoft.com/office/drawing/2014/main" id="{47AEF40A-4530-4E6F-834C-A64A57524A98}"/>
                    </a:ext>
                  </a:extLst>
                </p:cNvPr>
                <p:cNvPicPr/>
                <p:nvPr/>
              </p:nvPicPr>
              <p:blipFill>
                <a:blip r:embed="rId376"/>
                <a:stretch>
                  <a:fillRect/>
                </a:stretch>
              </p:blipFill>
              <p:spPr>
                <a:xfrm>
                  <a:off x="6922053" y="4623720"/>
                  <a:ext cx="21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9336" name="Freihand 39335">
                  <a:extLst>
                    <a:ext uri="{FF2B5EF4-FFF2-40B4-BE49-F238E27FC236}">
                      <a16:creationId xmlns:a16="http://schemas.microsoft.com/office/drawing/2014/main" id="{7287C9BF-6920-4CD7-8654-E0C12A1B55B4}"/>
                    </a:ext>
                  </a:extLst>
                </p14:cNvPr>
                <p14:cNvContentPartPr/>
                <p14:nvPr/>
              </p14:nvContentPartPr>
              <p14:xfrm>
                <a:off x="6894693" y="4593480"/>
                <a:ext cx="95400" cy="159120"/>
              </p14:xfrm>
            </p:contentPart>
          </mc:Choice>
          <mc:Fallback xmlns="">
            <p:pic>
              <p:nvPicPr>
                <p:cNvPr id="39336" name="Freihand 39335">
                  <a:extLst>
                    <a:ext uri="{FF2B5EF4-FFF2-40B4-BE49-F238E27FC236}">
                      <a16:creationId xmlns:a16="http://schemas.microsoft.com/office/drawing/2014/main" id="{7287C9BF-6920-4CD7-8654-E0C12A1B55B4}"/>
                    </a:ext>
                  </a:extLst>
                </p:cNvPr>
                <p:cNvPicPr/>
                <p:nvPr/>
              </p:nvPicPr>
              <p:blipFill>
                <a:blip r:embed="rId378"/>
                <a:stretch>
                  <a:fillRect/>
                </a:stretch>
              </p:blipFill>
              <p:spPr>
                <a:xfrm>
                  <a:off x="6890373" y="4589160"/>
                  <a:ext cx="104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9337" name="Freihand 39336">
                  <a:extLst>
                    <a:ext uri="{FF2B5EF4-FFF2-40B4-BE49-F238E27FC236}">
                      <a16:creationId xmlns:a16="http://schemas.microsoft.com/office/drawing/2014/main" id="{74F57E8F-74D4-4B7F-87CC-55962F6DB357}"/>
                    </a:ext>
                  </a:extLst>
                </p14:cNvPr>
                <p14:cNvContentPartPr/>
                <p14:nvPr/>
              </p14:nvContentPartPr>
              <p14:xfrm>
                <a:off x="7021413" y="4654320"/>
                <a:ext cx="21600" cy="56520"/>
              </p14:xfrm>
            </p:contentPart>
          </mc:Choice>
          <mc:Fallback xmlns="">
            <p:pic>
              <p:nvPicPr>
                <p:cNvPr id="39337" name="Freihand 39336">
                  <a:extLst>
                    <a:ext uri="{FF2B5EF4-FFF2-40B4-BE49-F238E27FC236}">
                      <a16:creationId xmlns:a16="http://schemas.microsoft.com/office/drawing/2014/main" id="{74F57E8F-74D4-4B7F-87CC-55962F6DB357}"/>
                    </a:ext>
                  </a:extLst>
                </p:cNvPr>
                <p:cNvPicPr/>
                <p:nvPr/>
              </p:nvPicPr>
              <p:blipFill>
                <a:blip r:embed="rId380"/>
                <a:stretch>
                  <a:fillRect/>
                </a:stretch>
              </p:blipFill>
              <p:spPr>
                <a:xfrm>
                  <a:off x="7017093" y="4650000"/>
                  <a:ext cx="302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9338" name="Freihand 39337">
                  <a:extLst>
                    <a:ext uri="{FF2B5EF4-FFF2-40B4-BE49-F238E27FC236}">
                      <a16:creationId xmlns:a16="http://schemas.microsoft.com/office/drawing/2014/main" id="{7BC6E144-5BA9-47BC-B855-5FF47D07F785}"/>
                    </a:ext>
                  </a:extLst>
                </p14:cNvPr>
                <p14:cNvContentPartPr/>
                <p14:nvPr/>
              </p14:nvContentPartPr>
              <p14:xfrm>
                <a:off x="7196013" y="4567200"/>
                <a:ext cx="88920" cy="146880"/>
              </p14:xfrm>
            </p:contentPart>
          </mc:Choice>
          <mc:Fallback xmlns="">
            <p:pic>
              <p:nvPicPr>
                <p:cNvPr id="39338" name="Freihand 39337">
                  <a:extLst>
                    <a:ext uri="{FF2B5EF4-FFF2-40B4-BE49-F238E27FC236}">
                      <a16:creationId xmlns:a16="http://schemas.microsoft.com/office/drawing/2014/main" id="{7BC6E144-5BA9-47BC-B855-5FF47D07F785}"/>
                    </a:ext>
                  </a:extLst>
                </p:cNvPr>
                <p:cNvPicPr/>
                <p:nvPr/>
              </p:nvPicPr>
              <p:blipFill>
                <a:blip r:embed="rId382"/>
                <a:stretch>
                  <a:fillRect/>
                </a:stretch>
              </p:blipFill>
              <p:spPr>
                <a:xfrm>
                  <a:off x="7191693" y="4562880"/>
                  <a:ext cx="97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9339" name="Freihand 39338">
                  <a:extLst>
                    <a:ext uri="{FF2B5EF4-FFF2-40B4-BE49-F238E27FC236}">
                      <a16:creationId xmlns:a16="http://schemas.microsoft.com/office/drawing/2014/main" id="{3A4E8A1E-A757-4858-9260-30EA26AC5877}"/>
                    </a:ext>
                  </a:extLst>
                </p14:cNvPr>
                <p14:cNvContentPartPr/>
                <p14:nvPr/>
              </p14:nvContentPartPr>
              <p14:xfrm>
                <a:off x="7230933" y="4641720"/>
                <a:ext cx="75600" cy="11160"/>
              </p14:xfrm>
            </p:contentPart>
          </mc:Choice>
          <mc:Fallback xmlns="">
            <p:pic>
              <p:nvPicPr>
                <p:cNvPr id="39339" name="Freihand 39338">
                  <a:extLst>
                    <a:ext uri="{FF2B5EF4-FFF2-40B4-BE49-F238E27FC236}">
                      <a16:creationId xmlns:a16="http://schemas.microsoft.com/office/drawing/2014/main" id="{3A4E8A1E-A757-4858-9260-30EA26AC5877}"/>
                    </a:ext>
                  </a:extLst>
                </p:cNvPr>
                <p:cNvPicPr/>
                <p:nvPr/>
              </p:nvPicPr>
              <p:blipFill>
                <a:blip r:embed="rId384"/>
                <a:stretch>
                  <a:fillRect/>
                </a:stretch>
              </p:blipFill>
              <p:spPr>
                <a:xfrm>
                  <a:off x="7226613" y="4637400"/>
                  <a:ext cx="84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9340" name="Freihand 39339">
                  <a:extLst>
                    <a:ext uri="{FF2B5EF4-FFF2-40B4-BE49-F238E27FC236}">
                      <a16:creationId xmlns:a16="http://schemas.microsoft.com/office/drawing/2014/main" id="{66376366-1302-47A5-B299-296AA639CD4F}"/>
                    </a:ext>
                  </a:extLst>
                </p14:cNvPr>
                <p14:cNvContentPartPr/>
                <p14:nvPr/>
              </p14:nvContentPartPr>
              <p14:xfrm>
                <a:off x="7319493" y="4652160"/>
                <a:ext cx="105120" cy="28080"/>
              </p14:xfrm>
            </p:contentPart>
          </mc:Choice>
          <mc:Fallback xmlns="">
            <p:pic>
              <p:nvPicPr>
                <p:cNvPr id="39340" name="Freihand 39339">
                  <a:extLst>
                    <a:ext uri="{FF2B5EF4-FFF2-40B4-BE49-F238E27FC236}">
                      <a16:creationId xmlns:a16="http://schemas.microsoft.com/office/drawing/2014/main" id="{66376366-1302-47A5-B299-296AA639CD4F}"/>
                    </a:ext>
                  </a:extLst>
                </p:cNvPr>
                <p:cNvPicPr/>
                <p:nvPr/>
              </p:nvPicPr>
              <p:blipFill>
                <a:blip r:embed="rId386"/>
                <a:stretch>
                  <a:fillRect/>
                </a:stretch>
              </p:blipFill>
              <p:spPr>
                <a:xfrm>
                  <a:off x="7315173" y="4647840"/>
                  <a:ext cx="113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9341" name="Freihand 39340">
                  <a:extLst>
                    <a:ext uri="{FF2B5EF4-FFF2-40B4-BE49-F238E27FC236}">
                      <a16:creationId xmlns:a16="http://schemas.microsoft.com/office/drawing/2014/main" id="{D63C5897-5762-4B9E-A1E0-2DC8E3297B2E}"/>
                    </a:ext>
                  </a:extLst>
                </p14:cNvPr>
                <p14:cNvContentPartPr/>
                <p14:nvPr/>
              </p14:nvContentPartPr>
              <p14:xfrm>
                <a:off x="7469253" y="4529760"/>
                <a:ext cx="273240" cy="151560"/>
              </p14:xfrm>
            </p:contentPart>
          </mc:Choice>
          <mc:Fallback xmlns="">
            <p:pic>
              <p:nvPicPr>
                <p:cNvPr id="39341" name="Freihand 39340">
                  <a:extLst>
                    <a:ext uri="{FF2B5EF4-FFF2-40B4-BE49-F238E27FC236}">
                      <a16:creationId xmlns:a16="http://schemas.microsoft.com/office/drawing/2014/main" id="{D63C5897-5762-4B9E-A1E0-2DC8E3297B2E}"/>
                    </a:ext>
                  </a:extLst>
                </p:cNvPr>
                <p:cNvPicPr/>
                <p:nvPr/>
              </p:nvPicPr>
              <p:blipFill>
                <a:blip r:embed="rId388"/>
                <a:stretch>
                  <a:fillRect/>
                </a:stretch>
              </p:blipFill>
              <p:spPr>
                <a:xfrm>
                  <a:off x="7464933" y="4525440"/>
                  <a:ext cx="281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9342" name="Freihand 39341">
                  <a:extLst>
                    <a:ext uri="{FF2B5EF4-FFF2-40B4-BE49-F238E27FC236}">
                      <a16:creationId xmlns:a16="http://schemas.microsoft.com/office/drawing/2014/main" id="{DB821AF6-758F-4C69-94DA-7BC6591C59F0}"/>
                    </a:ext>
                  </a:extLst>
                </p14:cNvPr>
                <p14:cNvContentPartPr/>
                <p14:nvPr/>
              </p14:nvContentPartPr>
              <p14:xfrm>
                <a:off x="7713693" y="4579800"/>
                <a:ext cx="81360" cy="90720"/>
              </p14:xfrm>
            </p:contentPart>
          </mc:Choice>
          <mc:Fallback xmlns="">
            <p:pic>
              <p:nvPicPr>
                <p:cNvPr id="39342" name="Freihand 39341">
                  <a:extLst>
                    <a:ext uri="{FF2B5EF4-FFF2-40B4-BE49-F238E27FC236}">
                      <a16:creationId xmlns:a16="http://schemas.microsoft.com/office/drawing/2014/main" id="{DB821AF6-758F-4C69-94DA-7BC6591C59F0}"/>
                    </a:ext>
                  </a:extLst>
                </p:cNvPr>
                <p:cNvPicPr/>
                <p:nvPr/>
              </p:nvPicPr>
              <p:blipFill>
                <a:blip r:embed="rId390"/>
                <a:stretch>
                  <a:fillRect/>
                </a:stretch>
              </p:blipFill>
              <p:spPr>
                <a:xfrm>
                  <a:off x="7709373" y="4575480"/>
                  <a:ext cx="90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9345" name="Freihand 39344">
                  <a:extLst>
                    <a:ext uri="{FF2B5EF4-FFF2-40B4-BE49-F238E27FC236}">
                      <a16:creationId xmlns:a16="http://schemas.microsoft.com/office/drawing/2014/main" id="{2633D53B-5D47-46AB-89CF-B41E6C3E2748}"/>
                    </a:ext>
                  </a:extLst>
                </p14:cNvPr>
                <p14:cNvContentPartPr/>
                <p14:nvPr/>
              </p14:nvContentPartPr>
              <p14:xfrm>
                <a:off x="7827813" y="4512480"/>
                <a:ext cx="92160" cy="151200"/>
              </p14:xfrm>
            </p:contentPart>
          </mc:Choice>
          <mc:Fallback xmlns="">
            <p:pic>
              <p:nvPicPr>
                <p:cNvPr id="39345" name="Freihand 39344">
                  <a:extLst>
                    <a:ext uri="{FF2B5EF4-FFF2-40B4-BE49-F238E27FC236}">
                      <a16:creationId xmlns:a16="http://schemas.microsoft.com/office/drawing/2014/main" id="{2633D53B-5D47-46AB-89CF-B41E6C3E2748}"/>
                    </a:ext>
                  </a:extLst>
                </p:cNvPr>
                <p:cNvPicPr/>
                <p:nvPr/>
              </p:nvPicPr>
              <p:blipFill>
                <a:blip r:embed="rId392"/>
                <a:stretch>
                  <a:fillRect/>
                </a:stretch>
              </p:blipFill>
              <p:spPr>
                <a:xfrm>
                  <a:off x="7823493" y="4508160"/>
                  <a:ext cx="100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9346" name="Freihand 39345">
                  <a:extLst>
                    <a:ext uri="{FF2B5EF4-FFF2-40B4-BE49-F238E27FC236}">
                      <a16:creationId xmlns:a16="http://schemas.microsoft.com/office/drawing/2014/main" id="{37059B9F-CCC4-47DD-9299-7FF31DE6FC14}"/>
                    </a:ext>
                  </a:extLst>
                </p14:cNvPr>
                <p14:cNvContentPartPr/>
                <p14:nvPr/>
              </p14:nvContentPartPr>
              <p14:xfrm>
                <a:off x="7953453" y="4573680"/>
                <a:ext cx="34560" cy="88920"/>
              </p14:xfrm>
            </p:contentPart>
          </mc:Choice>
          <mc:Fallback xmlns="">
            <p:pic>
              <p:nvPicPr>
                <p:cNvPr id="39346" name="Freihand 39345">
                  <a:extLst>
                    <a:ext uri="{FF2B5EF4-FFF2-40B4-BE49-F238E27FC236}">
                      <a16:creationId xmlns:a16="http://schemas.microsoft.com/office/drawing/2014/main" id="{37059B9F-CCC4-47DD-9299-7FF31DE6FC14}"/>
                    </a:ext>
                  </a:extLst>
                </p:cNvPr>
                <p:cNvPicPr/>
                <p:nvPr/>
              </p:nvPicPr>
              <p:blipFill>
                <a:blip r:embed="rId394"/>
                <a:stretch>
                  <a:fillRect/>
                </a:stretch>
              </p:blipFill>
              <p:spPr>
                <a:xfrm>
                  <a:off x="7949133" y="4569360"/>
                  <a:ext cx="43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9347" name="Freihand 39346">
                  <a:extLst>
                    <a:ext uri="{FF2B5EF4-FFF2-40B4-BE49-F238E27FC236}">
                      <a16:creationId xmlns:a16="http://schemas.microsoft.com/office/drawing/2014/main" id="{0E0E6722-1DE3-4678-973D-A87FF754E7E2}"/>
                    </a:ext>
                  </a:extLst>
                </p14:cNvPr>
                <p14:cNvContentPartPr/>
                <p14:nvPr/>
              </p14:nvContentPartPr>
              <p14:xfrm>
                <a:off x="8023293" y="4445880"/>
                <a:ext cx="25560" cy="188640"/>
              </p14:xfrm>
            </p:contentPart>
          </mc:Choice>
          <mc:Fallback xmlns="">
            <p:pic>
              <p:nvPicPr>
                <p:cNvPr id="39347" name="Freihand 39346">
                  <a:extLst>
                    <a:ext uri="{FF2B5EF4-FFF2-40B4-BE49-F238E27FC236}">
                      <a16:creationId xmlns:a16="http://schemas.microsoft.com/office/drawing/2014/main" id="{0E0E6722-1DE3-4678-973D-A87FF754E7E2}"/>
                    </a:ext>
                  </a:extLst>
                </p:cNvPr>
                <p:cNvPicPr/>
                <p:nvPr/>
              </p:nvPicPr>
              <p:blipFill>
                <a:blip r:embed="rId396"/>
                <a:stretch>
                  <a:fillRect/>
                </a:stretch>
              </p:blipFill>
              <p:spPr>
                <a:xfrm>
                  <a:off x="8018973" y="4441560"/>
                  <a:ext cx="34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9348" name="Freihand 39347">
                  <a:extLst>
                    <a:ext uri="{FF2B5EF4-FFF2-40B4-BE49-F238E27FC236}">
                      <a16:creationId xmlns:a16="http://schemas.microsoft.com/office/drawing/2014/main" id="{B88CA542-F91A-4A44-AC69-E0673328BFD7}"/>
                    </a:ext>
                  </a:extLst>
                </p14:cNvPr>
                <p14:cNvContentPartPr/>
                <p14:nvPr/>
              </p14:nvContentPartPr>
              <p14:xfrm>
                <a:off x="8068653" y="4558200"/>
                <a:ext cx="180000" cy="82800"/>
              </p14:xfrm>
            </p:contentPart>
          </mc:Choice>
          <mc:Fallback xmlns="">
            <p:pic>
              <p:nvPicPr>
                <p:cNvPr id="39348" name="Freihand 39347">
                  <a:extLst>
                    <a:ext uri="{FF2B5EF4-FFF2-40B4-BE49-F238E27FC236}">
                      <a16:creationId xmlns:a16="http://schemas.microsoft.com/office/drawing/2014/main" id="{B88CA542-F91A-4A44-AC69-E0673328BFD7}"/>
                    </a:ext>
                  </a:extLst>
                </p:cNvPr>
                <p:cNvPicPr/>
                <p:nvPr/>
              </p:nvPicPr>
              <p:blipFill>
                <a:blip r:embed="rId398"/>
                <a:stretch>
                  <a:fillRect/>
                </a:stretch>
              </p:blipFill>
              <p:spPr>
                <a:xfrm>
                  <a:off x="8064333" y="4553880"/>
                  <a:ext cx="188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9349" name="Freihand 39348">
                  <a:extLst>
                    <a:ext uri="{FF2B5EF4-FFF2-40B4-BE49-F238E27FC236}">
                      <a16:creationId xmlns:a16="http://schemas.microsoft.com/office/drawing/2014/main" id="{0DFE58CC-BAFC-4DBD-891E-EBAB9775DC7F}"/>
                    </a:ext>
                  </a:extLst>
                </p14:cNvPr>
                <p14:cNvContentPartPr/>
                <p14:nvPr/>
              </p14:nvContentPartPr>
              <p14:xfrm>
                <a:off x="8268453" y="4539840"/>
                <a:ext cx="90360" cy="110160"/>
              </p14:xfrm>
            </p:contentPart>
          </mc:Choice>
          <mc:Fallback xmlns="">
            <p:pic>
              <p:nvPicPr>
                <p:cNvPr id="39349" name="Freihand 39348">
                  <a:extLst>
                    <a:ext uri="{FF2B5EF4-FFF2-40B4-BE49-F238E27FC236}">
                      <a16:creationId xmlns:a16="http://schemas.microsoft.com/office/drawing/2014/main" id="{0DFE58CC-BAFC-4DBD-891E-EBAB9775DC7F}"/>
                    </a:ext>
                  </a:extLst>
                </p:cNvPr>
                <p:cNvPicPr/>
                <p:nvPr/>
              </p:nvPicPr>
              <p:blipFill>
                <a:blip r:embed="rId400"/>
                <a:stretch>
                  <a:fillRect/>
                </a:stretch>
              </p:blipFill>
              <p:spPr>
                <a:xfrm>
                  <a:off x="8264133" y="4535520"/>
                  <a:ext cx="99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9350" name="Freihand 39349">
                  <a:extLst>
                    <a:ext uri="{FF2B5EF4-FFF2-40B4-BE49-F238E27FC236}">
                      <a16:creationId xmlns:a16="http://schemas.microsoft.com/office/drawing/2014/main" id="{F9B0A549-42AA-4562-9DA6-48DD22088A8F}"/>
                    </a:ext>
                  </a:extLst>
                </p14:cNvPr>
                <p14:cNvContentPartPr/>
                <p14:nvPr/>
              </p14:nvContentPartPr>
              <p14:xfrm>
                <a:off x="7979373" y="4434360"/>
                <a:ext cx="374400" cy="162720"/>
              </p14:xfrm>
            </p:contentPart>
          </mc:Choice>
          <mc:Fallback xmlns="">
            <p:pic>
              <p:nvPicPr>
                <p:cNvPr id="39350" name="Freihand 39349">
                  <a:extLst>
                    <a:ext uri="{FF2B5EF4-FFF2-40B4-BE49-F238E27FC236}">
                      <a16:creationId xmlns:a16="http://schemas.microsoft.com/office/drawing/2014/main" id="{F9B0A549-42AA-4562-9DA6-48DD22088A8F}"/>
                    </a:ext>
                  </a:extLst>
                </p:cNvPr>
                <p:cNvPicPr/>
                <p:nvPr/>
              </p:nvPicPr>
              <p:blipFill>
                <a:blip r:embed="rId402"/>
                <a:stretch>
                  <a:fillRect/>
                </a:stretch>
              </p:blipFill>
              <p:spPr>
                <a:xfrm>
                  <a:off x="7975053" y="4430040"/>
                  <a:ext cx="383040" cy="171360"/>
                </a:xfrm>
                <a:prstGeom prst="rect">
                  <a:avLst/>
                </a:prstGeom>
              </p:spPr>
            </p:pic>
          </mc:Fallback>
        </mc:AlternateContent>
      </p:grpSp>
      <p:grpSp>
        <p:nvGrpSpPr>
          <p:cNvPr id="39354" name="Gruppieren 39353">
            <a:extLst>
              <a:ext uri="{FF2B5EF4-FFF2-40B4-BE49-F238E27FC236}">
                <a16:creationId xmlns:a16="http://schemas.microsoft.com/office/drawing/2014/main" id="{31B20B57-0BF5-4136-A29B-68FBABCE4B3F}"/>
              </a:ext>
            </a:extLst>
          </p:cNvPr>
          <p:cNvGrpSpPr/>
          <p:nvPr/>
        </p:nvGrpSpPr>
        <p:grpSpPr>
          <a:xfrm>
            <a:off x="519093" y="449520"/>
            <a:ext cx="6042960" cy="5797800"/>
            <a:chOff x="519093" y="449520"/>
            <a:chExt cx="6042960" cy="5797800"/>
          </a:xfrm>
        </p:grpSpPr>
        <mc:AlternateContent xmlns:mc="http://schemas.openxmlformats.org/markup-compatibility/2006" xmlns:p14="http://schemas.microsoft.com/office/powerpoint/2010/main">
          <mc:Choice Requires="p14">
            <p:contentPart p14:bwMode="auto" r:id="rId403">
              <p14:nvContentPartPr>
                <p14:cNvPr id="39185" name="Freihand 39184">
                  <a:extLst>
                    <a:ext uri="{FF2B5EF4-FFF2-40B4-BE49-F238E27FC236}">
                      <a16:creationId xmlns:a16="http://schemas.microsoft.com/office/drawing/2014/main" id="{2D158DCB-7969-412B-9ED0-FD7D3E1AF05E}"/>
                    </a:ext>
                  </a:extLst>
                </p14:cNvPr>
                <p14:cNvContentPartPr/>
                <p14:nvPr/>
              </p14:nvContentPartPr>
              <p14:xfrm>
                <a:off x="5687253" y="5405640"/>
                <a:ext cx="246240" cy="343080"/>
              </p14:xfrm>
            </p:contentPart>
          </mc:Choice>
          <mc:Fallback xmlns="">
            <p:pic>
              <p:nvPicPr>
                <p:cNvPr id="39185" name="Freihand 39184">
                  <a:extLst>
                    <a:ext uri="{FF2B5EF4-FFF2-40B4-BE49-F238E27FC236}">
                      <a16:creationId xmlns:a16="http://schemas.microsoft.com/office/drawing/2014/main" id="{2D158DCB-7969-412B-9ED0-FD7D3E1AF05E}"/>
                    </a:ext>
                  </a:extLst>
                </p:cNvPr>
                <p:cNvPicPr/>
                <p:nvPr/>
              </p:nvPicPr>
              <p:blipFill>
                <a:blip r:embed="rId404"/>
                <a:stretch>
                  <a:fillRect/>
                </a:stretch>
              </p:blipFill>
              <p:spPr>
                <a:xfrm>
                  <a:off x="5682933" y="5401320"/>
                  <a:ext cx="25488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39186" name="Freihand 39185">
                  <a:extLst>
                    <a:ext uri="{FF2B5EF4-FFF2-40B4-BE49-F238E27FC236}">
                      <a16:creationId xmlns:a16="http://schemas.microsoft.com/office/drawing/2014/main" id="{2C1515A0-84E9-4F2D-96D9-72318364BCFF}"/>
                    </a:ext>
                  </a:extLst>
                </p14:cNvPr>
                <p14:cNvContentPartPr/>
                <p14:nvPr/>
              </p14:nvContentPartPr>
              <p14:xfrm>
                <a:off x="5822973" y="5549640"/>
                <a:ext cx="140400" cy="49320"/>
              </p14:xfrm>
            </p:contentPart>
          </mc:Choice>
          <mc:Fallback xmlns="">
            <p:pic>
              <p:nvPicPr>
                <p:cNvPr id="39186" name="Freihand 39185">
                  <a:extLst>
                    <a:ext uri="{FF2B5EF4-FFF2-40B4-BE49-F238E27FC236}">
                      <a16:creationId xmlns:a16="http://schemas.microsoft.com/office/drawing/2014/main" id="{2C1515A0-84E9-4F2D-96D9-72318364BCFF}"/>
                    </a:ext>
                  </a:extLst>
                </p:cNvPr>
                <p:cNvPicPr/>
                <p:nvPr/>
              </p:nvPicPr>
              <p:blipFill>
                <a:blip r:embed="rId406"/>
                <a:stretch>
                  <a:fillRect/>
                </a:stretch>
              </p:blipFill>
              <p:spPr>
                <a:xfrm>
                  <a:off x="5818653" y="5545320"/>
                  <a:ext cx="1490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39187" name="Freihand 39186">
                  <a:extLst>
                    <a:ext uri="{FF2B5EF4-FFF2-40B4-BE49-F238E27FC236}">
                      <a16:creationId xmlns:a16="http://schemas.microsoft.com/office/drawing/2014/main" id="{C3705C0A-6A0E-4BE0-81C7-DA6BBAC23A87}"/>
                    </a:ext>
                  </a:extLst>
                </p14:cNvPr>
                <p14:cNvContentPartPr/>
                <p14:nvPr/>
              </p14:nvContentPartPr>
              <p14:xfrm>
                <a:off x="5524893" y="5301240"/>
                <a:ext cx="122760" cy="588600"/>
              </p14:xfrm>
            </p:contentPart>
          </mc:Choice>
          <mc:Fallback xmlns="">
            <p:pic>
              <p:nvPicPr>
                <p:cNvPr id="39187" name="Freihand 39186">
                  <a:extLst>
                    <a:ext uri="{FF2B5EF4-FFF2-40B4-BE49-F238E27FC236}">
                      <a16:creationId xmlns:a16="http://schemas.microsoft.com/office/drawing/2014/main" id="{C3705C0A-6A0E-4BE0-81C7-DA6BBAC23A87}"/>
                    </a:ext>
                  </a:extLst>
                </p:cNvPr>
                <p:cNvPicPr/>
                <p:nvPr/>
              </p:nvPicPr>
              <p:blipFill>
                <a:blip r:embed="rId408"/>
                <a:stretch>
                  <a:fillRect/>
                </a:stretch>
              </p:blipFill>
              <p:spPr>
                <a:xfrm>
                  <a:off x="5520573" y="5296920"/>
                  <a:ext cx="13140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39188" name="Freihand 39187">
                  <a:extLst>
                    <a:ext uri="{FF2B5EF4-FFF2-40B4-BE49-F238E27FC236}">
                      <a16:creationId xmlns:a16="http://schemas.microsoft.com/office/drawing/2014/main" id="{3DCA0773-1727-48C5-A2EA-B3F6ED9BD91E}"/>
                    </a:ext>
                  </a:extLst>
                </p14:cNvPr>
                <p14:cNvContentPartPr/>
                <p14:nvPr/>
              </p14:nvContentPartPr>
              <p14:xfrm>
                <a:off x="5630733" y="5217720"/>
                <a:ext cx="592560" cy="626400"/>
              </p14:xfrm>
            </p:contentPart>
          </mc:Choice>
          <mc:Fallback xmlns="">
            <p:pic>
              <p:nvPicPr>
                <p:cNvPr id="39188" name="Freihand 39187">
                  <a:extLst>
                    <a:ext uri="{FF2B5EF4-FFF2-40B4-BE49-F238E27FC236}">
                      <a16:creationId xmlns:a16="http://schemas.microsoft.com/office/drawing/2014/main" id="{3DCA0773-1727-48C5-A2EA-B3F6ED9BD91E}"/>
                    </a:ext>
                  </a:extLst>
                </p:cNvPr>
                <p:cNvPicPr/>
                <p:nvPr/>
              </p:nvPicPr>
              <p:blipFill>
                <a:blip r:embed="rId410"/>
                <a:stretch>
                  <a:fillRect/>
                </a:stretch>
              </p:blipFill>
              <p:spPr>
                <a:xfrm>
                  <a:off x="5626413" y="5213400"/>
                  <a:ext cx="60120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39189" name="Freihand 39188">
                  <a:extLst>
                    <a:ext uri="{FF2B5EF4-FFF2-40B4-BE49-F238E27FC236}">
                      <a16:creationId xmlns:a16="http://schemas.microsoft.com/office/drawing/2014/main" id="{A0364F4A-E404-434C-B117-0B926FAAAB73}"/>
                    </a:ext>
                  </a:extLst>
                </p14:cNvPr>
                <p14:cNvContentPartPr/>
                <p14:nvPr/>
              </p14:nvContentPartPr>
              <p14:xfrm>
                <a:off x="5581053" y="5776800"/>
                <a:ext cx="576720" cy="105840"/>
              </p14:xfrm>
            </p:contentPart>
          </mc:Choice>
          <mc:Fallback xmlns="">
            <p:pic>
              <p:nvPicPr>
                <p:cNvPr id="39189" name="Freihand 39188">
                  <a:extLst>
                    <a:ext uri="{FF2B5EF4-FFF2-40B4-BE49-F238E27FC236}">
                      <a16:creationId xmlns:a16="http://schemas.microsoft.com/office/drawing/2014/main" id="{A0364F4A-E404-434C-B117-0B926FAAAB73}"/>
                    </a:ext>
                  </a:extLst>
                </p:cNvPr>
                <p:cNvPicPr/>
                <p:nvPr/>
              </p:nvPicPr>
              <p:blipFill>
                <a:blip r:embed="rId412"/>
                <a:stretch>
                  <a:fillRect/>
                </a:stretch>
              </p:blipFill>
              <p:spPr>
                <a:xfrm>
                  <a:off x="5576733" y="5772480"/>
                  <a:ext cx="5853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39208" name="Freihand 39207">
                  <a:extLst>
                    <a:ext uri="{FF2B5EF4-FFF2-40B4-BE49-F238E27FC236}">
                      <a16:creationId xmlns:a16="http://schemas.microsoft.com/office/drawing/2014/main" id="{BB644787-4AF3-42FA-B875-29ECEFB99738}"/>
                    </a:ext>
                  </a:extLst>
                </p14:cNvPr>
                <p14:cNvContentPartPr/>
                <p14:nvPr/>
              </p14:nvContentPartPr>
              <p14:xfrm>
                <a:off x="803853" y="3293160"/>
                <a:ext cx="4312800" cy="2272320"/>
              </p14:xfrm>
            </p:contentPart>
          </mc:Choice>
          <mc:Fallback xmlns="">
            <p:pic>
              <p:nvPicPr>
                <p:cNvPr id="39208" name="Freihand 39207">
                  <a:extLst>
                    <a:ext uri="{FF2B5EF4-FFF2-40B4-BE49-F238E27FC236}">
                      <a16:creationId xmlns:a16="http://schemas.microsoft.com/office/drawing/2014/main" id="{BB644787-4AF3-42FA-B875-29ECEFB99738}"/>
                    </a:ext>
                  </a:extLst>
                </p:cNvPr>
                <p:cNvPicPr/>
                <p:nvPr/>
              </p:nvPicPr>
              <p:blipFill>
                <a:blip r:embed="rId414"/>
                <a:stretch>
                  <a:fillRect/>
                </a:stretch>
              </p:blipFill>
              <p:spPr>
                <a:xfrm>
                  <a:off x="799533" y="3288840"/>
                  <a:ext cx="4321440" cy="22809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9209" name="Freihand 39208">
                  <a:extLst>
                    <a:ext uri="{FF2B5EF4-FFF2-40B4-BE49-F238E27FC236}">
                      <a16:creationId xmlns:a16="http://schemas.microsoft.com/office/drawing/2014/main" id="{B2F7EECE-8B63-4C3A-B28D-6C11BD7786CA}"/>
                    </a:ext>
                  </a:extLst>
                </p14:cNvPr>
                <p14:cNvContentPartPr/>
                <p14:nvPr/>
              </p14:nvContentPartPr>
              <p14:xfrm>
                <a:off x="4980213" y="5435520"/>
                <a:ext cx="219600" cy="249120"/>
              </p14:xfrm>
            </p:contentPart>
          </mc:Choice>
          <mc:Fallback xmlns="">
            <p:pic>
              <p:nvPicPr>
                <p:cNvPr id="39209" name="Freihand 39208">
                  <a:extLst>
                    <a:ext uri="{FF2B5EF4-FFF2-40B4-BE49-F238E27FC236}">
                      <a16:creationId xmlns:a16="http://schemas.microsoft.com/office/drawing/2014/main" id="{B2F7EECE-8B63-4C3A-B28D-6C11BD7786CA}"/>
                    </a:ext>
                  </a:extLst>
                </p:cNvPr>
                <p:cNvPicPr/>
                <p:nvPr/>
              </p:nvPicPr>
              <p:blipFill>
                <a:blip r:embed="rId416"/>
                <a:stretch>
                  <a:fillRect/>
                </a:stretch>
              </p:blipFill>
              <p:spPr>
                <a:xfrm>
                  <a:off x="4975893" y="5431200"/>
                  <a:ext cx="2282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9210" name="Freihand 39209">
                  <a:extLst>
                    <a:ext uri="{FF2B5EF4-FFF2-40B4-BE49-F238E27FC236}">
                      <a16:creationId xmlns:a16="http://schemas.microsoft.com/office/drawing/2014/main" id="{4EE7DE55-227F-4143-9C16-A57F2787F2C1}"/>
                    </a:ext>
                  </a:extLst>
                </p14:cNvPr>
                <p14:cNvContentPartPr/>
                <p14:nvPr/>
              </p14:nvContentPartPr>
              <p14:xfrm>
                <a:off x="1756413" y="5632440"/>
                <a:ext cx="9000" cy="159480"/>
              </p14:xfrm>
            </p:contentPart>
          </mc:Choice>
          <mc:Fallback xmlns="">
            <p:pic>
              <p:nvPicPr>
                <p:cNvPr id="39210" name="Freihand 39209">
                  <a:extLst>
                    <a:ext uri="{FF2B5EF4-FFF2-40B4-BE49-F238E27FC236}">
                      <a16:creationId xmlns:a16="http://schemas.microsoft.com/office/drawing/2014/main" id="{4EE7DE55-227F-4143-9C16-A57F2787F2C1}"/>
                    </a:ext>
                  </a:extLst>
                </p:cNvPr>
                <p:cNvPicPr/>
                <p:nvPr/>
              </p:nvPicPr>
              <p:blipFill>
                <a:blip r:embed="rId418"/>
                <a:stretch>
                  <a:fillRect/>
                </a:stretch>
              </p:blipFill>
              <p:spPr>
                <a:xfrm>
                  <a:off x="1752093" y="5628120"/>
                  <a:ext cx="17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9211" name="Freihand 39210">
                  <a:extLst>
                    <a:ext uri="{FF2B5EF4-FFF2-40B4-BE49-F238E27FC236}">
                      <a16:creationId xmlns:a16="http://schemas.microsoft.com/office/drawing/2014/main" id="{8C185F0A-2A77-49D9-BAE7-747A3F5CB142}"/>
                    </a:ext>
                  </a:extLst>
                </p14:cNvPr>
                <p14:cNvContentPartPr/>
                <p14:nvPr/>
              </p14:nvContentPartPr>
              <p14:xfrm>
                <a:off x="1767933" y="5612640"/>
                <a:ext cx="124200" cy="162720"/>
              </p14:xfrm>
            </p:contentPart>
          </mc:Choice>
          <mc:Fallback xmlns="">
            <p:pic>
              <p:nvPicPr>
                <p:cNvPr id="39211" name="Freihand 39210">
                  <a:extLst>
                    <a:ext uri="{FF2B5EF4-FFF2-40B4-BE49-F238E27FC236}">
                      <a16:creationId xmlns:a16="http://schemas.microsoft.com/office/drawing/2014/main" id="{8C185F0A-2A77-49D9-BAE7-747A3F5CB142}"/>
                    </a:ext>
                  </a:extLst>
                </p:cNvPr>
                <p:cNvPicPr/>
                <p:nvPr/>
              </p:nvPicPr>
              <p:blipFill>
                <a:blip r:embed="rId420"/>
                <a:stretch>
                  <a:fillRect/>
                </a:stretch>
              </p:blipFill>
              <p:spPr>
                <a:xfrm>
                  <a:off x="1763613" y="5608320"/>
                  <a:ext cx="132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9212" name="Freihand 39211">
                  <a:extLst>
                    <a:ext uri="{FF2B5EF4-FFF2-40B4-BE49-F238E27FC236}">
                      <a16:creationId xmlns:a16="http://schemas.microsoft.com/office/drawing/2014/main" id="{C9C1438B-FDF6-418E-B900-F79F0A46F66B}"/>
                    </a:ext>
                  </a:extLst>
                </p14:cNvPr>
                <p14:cNvContentPartPr/>
                <p14:nvPr/>
              </p14:nvContentPartPr>
              <p14:xfrm>
                <a:off x="1967733" y="5634240"/>
                <a:ext cx="127080" cy="111960"/>
              </p14:xfrm>
            </p:contentPart>
          </mc:Choice>
          <mc:Fallback xmlns="">
            <p:pic>
              <p:nvPicPr>
                <p:cNvPr id="39212" name="Freihand 39211">
                  <a:extLst>
                    <a:ext uri="{FF2B5EF4-FFF2-40B4-BE49-F238E27FC236}">
                      <a16:creationId xmlns:a16="http://schemas.microsoft.com/office/drawing/2014/main" id="{C9C1438B-FDF6-418E-B900-F79F0A46F66B}"/>
                    </a:ext>
                  </a:extLst>
                </p:cNvPr>
                <p:cNvPicPr/>
                <p:nvPr/>
              </p:nvPicPr>
              <p:blipFill>
                <a:blip r:embed="rId422"/>
                <a:stretch>
                  <a:fillRect/>
                </a:stretch>
              </p:blipFill>
              <p:spPr>
                <a:xfrm>
                  <a:off x="1963413" y="5629920"/>
                  <a:ext cx="135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9213" name="Freihand 39212">
                  <a:extLst>
                    <a:ext uri="{FF2B5EF4-FFF2-40B4-BE49-F238E27FC236}">
                      <a16:creationId xmlns:a16="http://schemas.microsoft.com/office/drawing/2014/main" id="{BE7E1791-28E0-4BA4-AEA6-D1D9ACB8628A}"/>
                    </a:ext>
                  </a:extLst>
                </p14:cNvPr>
                <p14:cNvContentPartPr/>
                <p14:nvPr/>
              </p14:nvContentPartPr>
              <p14:xfrm>
                <a:off x="1990053" y="5562240"/>
                <a:ext cx="96480" cy="13320"/>
              </p14:xfrm>
            </p:contentPart>
          </mc:Choice>
          <mc:Fallback xmlns="">
            <p:pic>
              <p:nvPicPr>
                <p:cNvPr id="39213" name="Freihand 39212">
                  <a:extLst>
                    <a:ext uri="{FF2B5EF4-FFF2-40B4-BE49-F238E27FC236}">
                      <a16:creationId xmlns:a16="http://schemas.microsoft.com/office/drawing/2014/main" id="{BE7E1791-28E0-4BA4-AEA6-D1D9ACB8628A}"/>
                    </a:ext>
                  </a:extLst>
                </p:cNvPr>
                <p:cNvPicPr/>
                <p:nvPr/>
              </p:nvPicPr>
              <p:blipFill>
                <a:blip r:embed="rId424"/>
                <a:stretch>
                  <a:fillRect/>
                </a:stretch>
              </p:blipFill>
              <p:spPr>
                <a:xfrm>
                  <a:off x="1985733" y="5557920"/>
                  <a:ext cx="105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9215" name="Freihand 39214">
                  <a:extLst>
                    <a:ext uri="{FF2B5EF4-FFF2-40B4-BE49-F238E27FC236}">
                      <a16:creationId xmlns:a16="http://schemas.microsoft.com/office/drawing/2014/main" id="{E045A1A2-A8B2-42C0-A752-3CD6B252A46D}"/>
                    </a:ext>
                  </a:extLst>
                </p14:cNvPr>
                <p14:cNvContentPartPr/>
                <p14:nvPr/>
              </p14:nvContentPartPr>
              <p14:xfrm>
                <a:off x="2313693" y="5628840"/>
                <a:ext cx="144000" cy="108720"/>
              </p14:xfrm>
            </p:contentPart>
          </mc:Choice>
          <mc:Fallback xmlns="">
            <p:pic>
              <p:nvPicPr>
                <p:cNvPr id="39215" name="Freihand 39214">
                  <a:extLst>
                    <a:ext uri="{FF2B5EF4-FFF2-40B4-BE49-F238E27FC236}">
                      <a16:creationId xmlns:a16="http://schemas.microsoft.com/office/drawing/2014/main" id="{E045A1A2-A8B2-42C0-A752-3CD6B252A46D}"/>
                    </a:ext>
                  </a:extLst>
                </p:cNvPr>
                <p:cNvPicPr/>
                <p:nvPr/>
              </p:nvPicPr>
              <p:blipFill>
                <a:blip r:embed="rId426"/>
                <a:stretch>
                  <a:fillRect/>
                </a:stretch>
              </p:blipFill>
              <p:spPr>
                <a:xfrm>
                  <a:off x="2309373" y="5624520"/>
                  <a:ext cx="152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9216" name="Freihand 39215">
                  <a:extLst>
                    <a:ext uri="{FF2B5EF4-FFF2-40B4-BE49-F238E27FC236}">
                      <a16:creationId xmlns:a16="http://schemas.microsoft.com/office/drawing/2014/main" id="{4C121AE2-4E7E-4A88-8969-DA0C61602774}"/>
                    </a:ext>
                  </a:extLst>
                </p14:cNvPr>
                <p14:cNvContentPartPr/>
                <p14:nvPr/>
              </p14:nvContentPartPr>
              <p14:xfrm>
                <a:off x="2333493" y="5751600"/>
                <a:ext cx="139320" cy="82080"/>
              </p14:xfrm>
            </p:contentPart>
          </mc:Choice>
          <mc:Fallback xmlns="">
            <p:pic>
              <p:nvPicPr>
                <p:cNvPr id="39216" name="Freihand 39215">
                  <a:extLst>
                    <a:ext uri="{FF2B5EF4-FFF2-40B4-BE49-F238E27FC236}">
                      <a16:creationId xmlns:a16="http://schemas.microsoft.com/office/drawing/2014/main" id="{4C121AE2-4E7E-4A88-8969-DA0C61602774}"/>
                    </a:ext>
                  </a:extLst>
                </p:cNvPr>
                <p:cNvPicPr/>
                <p:nvPr/>
              </p:nvPicPr>
              <p:blipFill>
                <a:blip r:embed="rId428"/>
                <a:stretch>
                  <a:fillRect/>
                </a:stretch>
              </p:blipFill>
              <p:spPr>
                <a:xfrm>
                  <a:off x="2329173" y="5747280"/>
                  <a:ext cx="147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9217" name="Freihand 39216">
                  <a:extLst>
                    <a:ext uri="{FF2B5EF4-FFF2-40B4-BE49-F238E27FC236}">
                      <a16:creationId xmlns:a16="http://schemas.microsoft.com/office/drawing/2014/main" id="{75CE1AE1-701B-4354-BA08-5E80DC04FCE2}"/>
                    </a:ext>
                  </a:extLst>
                </p14:cNvPr>
                <p14:cNvContentPartPr/>
                <p14:nvPr/>
              </p14:nvContentPartPr>
              <p14:xfrm>
                <a:off x="2588373" y="5679600"/>
                <a:ext cx="203400" cy="116640"/>
              </p14:xfrm>
            </p:contentPart>
          </mc:Choice>
          <mc:Fallback xmlns="">
            <p:pic>
              <p:nvPicPr>
                <p:cNvPr id="39217" name="Freihand 39216">
                  <a:extLst>
                    <a:ext uri="{FF2B5EF4-FFF2-40B4-BE49-F238E27FC236}">
                      <a16:creationId xmlns:a16="http://schemas.microsoft.com/office/drawing/2014/main" id="{75CE1AE1-701B-4354-BA08-5E80DC04FCE2}"/>
                    </a:ext>
                  </a:extLst>
                </p:cNvPr>
                <p:cNvPicPr/>
                <p:nvPr/>
              </p:nvPicPr>
              <p:blipFill>
                <a:blip r:embed="rId430"/>
                <a:stretch>
                  <a:fillRect/>
                </a:stretch>
              </p:blipFill>
              <p:spPr>
                <a:xfrm>
                  <a:off x="2584053" y="5675280"/>
                  <a:ext cx="212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9079" name="Freihand 39078">
                  <a:extLst>
                    <a:ext uri="{FF2B5EF4-FFF2-40B4-BE49-F238E27FC236}">
                      <a16:creationId xmlns:a16="http://schemas.microsoft.com/office/drawing/2014/main" id="{19270553-37DD-4331-BFD5-9F67EE9A782D}"/>
                    </a:ext>
                  </a:extLst>
                </p14:cNvPr>
                <p14:cNvContentPartPr/>
                <p14:nvPr/>
              </p14:nvContentPartPr>
              <p14:xfrm>
                <a:off x="2886813" y="4186320"/>
                <a:ext cx="170280" cy="230760"/>
              </p14:xfrm>
            </p:contentPart>
          </mc:Choice>
          <mc:Fallback xmlns="">
            <p:pic>
              <p:nvPicPr>
                <p:cNvPr id="39079" name="Freihand 39078">
                  <a:extLst>
                    <a:ext uri="{FF2B5EF4-FFF2-40B4-BE49-F238E27FC236}">
                      <a16:creationId xmlns:a16="http://schemas.microsoft.com/office/drawing/2014/main" id="{19270553-37DD-4331-BFD5-9F67EE9A782D}"/>
                    </a:ext>
                  </a:extLst>
                </p:cNvPr>
                <p:cNvPicPr/>
                <p:nvPr/>
              </p:nvPicPr>
              <p:blipFill>
                <a:blip r:embed="rId432"/>
                <a:stretch>
                  <a:fillRect/>
                </a:stretch>
              </p:blipFill>
              <p:spPr>
                <a:xfrm>
                  <a:off x="2882493" y="4182000"/>
                  <a:ext cx="178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9080" name="Freihand 39079">
                  <a:extLst>
                    <a:ext uri="{FF2B5EF4-FFF2-40B4-BE49-F238E27FC236}">
                      <a16:creationId xmlns:a16="http://schemas.microsoft.com/office/drawing/2014/main" id="{1137AA2D-59E9-4330-91CE-0FAA904537A4}"/>
                    </a:ext>
                  </a:extLst>
                </p14:cNvPr>
                <p14:cNvContentPartPr/>
                <p14:nvPr/>
              </p14:nvContentPartPr>
              <p14:xfrm>
                <a:off x="3134853" y="4196760"/>
                <a:ext cx="90000" cy="208440"/>
              </p14:xfrm>
            </p:contentPart>
          </mc:Choice>
          <mc:Fallback xmlns="">
            <p:pic>
              <p:nvPicPr>
                <p:cNvPr id="39080" name="Freihand 39079">
                  <a:extLst>
                    <a:ext uri="{FF2B5EF4-FFF2-40B4-BE49-F238E27FC236}">
                      <a16:creationId xmlns:a16="http://schemas.microsoft.com/office/drawing/2014/main" id="{1137AA2D-59E9-4330-91CE-0FAA904537A4}"/>
                    </a:ext>
                  </a:extLst>
                </p:cNvPr>
                <p:cNvPicPr/>
                <p:nvPr/>
              </p:nvPicPr>
              <p:blipFill>
                <a:blip r:embed="rId434"/>
                <a:stretch>
                  <a:fillRect/>
                </a:stretch>
              </p:blipFill>
              <p:spPr>
                <a:xfrm>
                  <a:off x="3130533" y="4192440"/>
                  <a:ext cx="98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9081" name="Freihand 39080">
                  <a:extLst>
                    <a:ext uri="{FF2B5EF4-FFF2-40B4-BE49-F238E27FC236}">
                      <a16:creationId xmlns:a16="http://schemas.microsoft.com/office/drawing/2014/main" id="{888F00E1-DD73-4683-9AD7-CF2383BE6C35}"/>
                    </a:ext>
                  </a:extLst>
                </p14:cNvPr>
                <p14:cNvContentPartPr/>
                <p14:nvPr/>
              </p14:nvContentPartPr>
              <p14:xfrm>
                <a:off x="3167253" y="4189200"/>
                <a:ext cx="101520" cy="178200"/>
              </p14:xfrm>
            </p:contentPart>
          </mc:Choice>
          <mc:Fallback xmlns="">
            <p:pic>
              <p:nvPicPr>
                <p:cNvPr id="39081" name="Freihand 39080">
                  <a:extLst>
                    <a:ext uri="{FF2B5EF4-FFF2-40B4-BE49-F238E27FC236}">
                      <a16:creationId xmlns:a16="http://schemas.microsoft.com/office/drawing/2014/main" id="{888F00E1-DD73-4683-9AD7-CF2383BE6C35}"/>
                    </a:ext>
                  </a:extLst>
                </p:cNvPr>
                <p:cNvPicPr/>
                <p:nvPr/>
              </p:nvPicPr>
              <p:blipFill>
                <a:blip r:embed="rId436"/>
                <a:stretch>
                  <a:fillRect/>
                </a:stretch>
              </p:blipFill>
              <p:spPr>
                <a:xfrm>
                  <a:off x="3162933" y="4184880"/>
                  <a:ext cx="110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9082" name="Freihand 39081">
                  <a:extLst>
                    <a:ext uri="{FF2B5EF4-FFF2-40B4-BE49-F238E27FC236}">
                      <a16:creationId xmlns:a16="http://schemas.microsoft.com/office/drawing/2014/main" id="{29272AE7-7E4B-4D2A-AB56-4442E605149F}"/>
                    </a:ext>
                  </a:extLst>
                </p14:cNvPr>
                <p14:cNvContentPartPr/>
                <p14:nvPr/>
              </p14:nvContentPartPr>
              <p14:xfrm>
                <a:off x="3158253" y="4097040"/>
                <a:ext cx="43920" cy="8280"/>
              </p14:xfrm>
            </p:contentPart>
          </mc:Choice>
          <mc:Fallback xmlns="">
            <p:pic>
              <p:nvPicPr>
                <p:cNvPr id="39082" name="Freihand 39081">
                  <a:extLst>
                    <a:ext uri="{FF2B5EF4-FFF2-40B4-BE49-F238E27FC236}">
                      <a16:creationId xmlns:a16="http://schemas.microsoft.com/office/drawing/2014/main" id="{29272AE7-7E4B-4D2A-AB56-4442E605149F}"/>
                    </a:ext>
                  </a:extLst>
                </p:cNvPr>
                <p:cNvPicPr/>
                <p:nvPr/>
              </p:nvPicPr>
              <p:blipFill>
                <a:blip r:embed="rId438"/>
                <a:stretch>
                  <a:fillRect/>
                </a:stretch>
              </p:blipFill>
              <p:spPr>
                <a:xfrm>
                  <a:off x="3153933" y="4092720"/>
                  <a:ext cx="525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9083" name="Freihand 39082">
                  <a:extLst>
                    <a:ext uri="{FF2B5EF4-FFF2-40B4-BE49-F238E27FC236}">
                      <a16:creationId xmlns:a16="http://schemas.microsoft.com/office/drawing/2014/main" id="{578CFA62-4907-4DCF-9345-EF9A21874350}"/>
                    </a:ext>
                  </a:extLst>
                </p14:cNvPr>
                <p14:cNvContentPartPr/>
                <p14:nvPr/>
              </p14:nvContentPartPr>
              <p14:xfrm>
                <a:off x="3228813" y="4089480"/>
                <a:ext cx="38520" cy="14040"/>
              </p14:xfrm>
            </p:contentPart>
          </mc:Choice>
          <mc:Fallback xmlns="">
            <p:pic>
              <p:nvPicPr>
                <p:cNvPr id="39083" name="Freihand 39082">
                  <a:extLst>
                    <a:ext uri="{FF2B5EF4-FFF2-40B4-BE49-F238E27FC236}">
                      <a16:creationId xmlns:a16="http://schemas.microsoft.com/office/drawing/2014/main" id="{578CFA62-4907-4DCF-9345-EF9A21874350}"/>
                    </a:ext>
                  </a:extLst>
                </p:cNvPr>
                <p:cNvPicPr/>
                <p:nvPr/>
              </p:nvPicPr>
              <p:blipFill>
                <a:blip r:embed="rId440"/>
                <a:stretch>
                  <a:fillRect/>
                </a:stretch>
              </p:blipFill>
              <p:spPr>
                <a:xfrm>
                  <a:off x="3224493" y="4085160"/>
                  <a:ext cx="471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9084" name="Freihand 39083">
                  <a:extLst>
                    <a:ext uri="{FF2B5EF4-FFF2-40B4-BE49-F238E27FC236}">
                      <a16:creationId xmlns:a16="http://schemas.microsoft.com/office/drawing/2014/main" id="{CB9B8146-0773-4392-8A1B-44DB4E31395A}"/>
                    </a:ext>
                  </a:extLst>
                </p14:cNvPr>
                <p14:cNvContentPartPr/>
                <p14:nvPr/>
              </p14:nvContentPartPr>
              <p14:xfrm>
                <a:off x="2726973" y="4068240"/>
                <a:ext cx="26640" cy="394920"/>
              </p14:xfrm>
            </p:contentPart>
          </mc:Choice>
          <mc:Fallback xmlns="">
            <p:pic>
              <p:nvPicPr>
                <p:cNvPr id="39084" name="Freihand 39083">
                  <a:extLst>
                    <a:ext uri="{FF2B5EF4-FFF2-40B4-BE49-F238E27FC236}">
                      <a16:creationId xmlns:a16="http://schemas.microsoft.com/office/drawing/2014/main" id="{CB9B8146-0773-4392-8A1B-44DB4E31395A}"/>
                    </a:ext>
                  </a:extLst>
                </p:cNvPr>
                <p:cNvPicPr/>
                <p:nvPr/>
              </p:nvPicPr>
              <p:blipFill>
                <a:blip r:embed="rId442"/>
                <a:stretch>
                  <a:fillRect/>
                </a:stretch>
              </p:blipFill>
              <p:spPr>
                <a:xfrm>
                  <a:off x="2722653" y="4063920"/>
                  <a:ext cx="3528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9085" name="Freihand 39084">
                  <a:extLst>
                    <a:ext uri="{FF2B5EF4-FFF2-40B4-BE49-F238E27FC236}">
                      <a16:creationId xmlns:a16="http://schemas.microsoft.com/office/drawing/2014/main" id="{34E50D55-7406-4422-BF79-E5C99D1E1F78}"/>
                    </a:ext>
                  </a:extLst>
                </p14:cNvPr>
                <p14:cNvContentPartPr/>
                <p14:nvPr/>
              </p14:nvContentPartPr>
              <p14:xfrm>
                <a:off x="2746773" y="3956640"/>
                <a:ext cx="617040" cy="489240"/>
              </p14:xfrm>
            </p:contentPart>
          </mc:Choice>
          <mc:Fallback xmlns="">
            <p:pic>
              <p:nvPicPr>
                <p:cNvPr id="39085" name="Freihand 39084">
                  <a:extLst>
                    <a:ext uri="{FF2B5EF4-FFF2-40B4-BE49-F238E27FC236}">
                      <a16:creationId xmlns:a16="http://schemas.microsoft.com/office/drawing/2014/main" id="{34E50D55-7406-4422-BF79-E5C99D1E1F78}"/>
                    </a:ext>
                  </a:extLst>
                </p:cNvPr>
                <p:cNvPicPr/>
                <p:nvPr/>
              </p:nvPicPr>
              <p:blipFill>
                <a:blip r:embed="rId444"/>
                <a:stretch>
                  <a:fillRect/>
                </a:stretch>
              </p:blipFill>
              <p:spPr>
                <a:xfrm>
                  <a:off x="2742453" y="3952320"/>
                  <a:ext cx="62568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9086" name="Freihand 39085">
                  <a:extLst>
                    <a:ext uri="{FF2B5EF4-FFF2-40B4-BE49-F238E27FC236}">
                      <a16:creationId xmlns:a16="http://schemas.microsoft.com/office/drawing/2014/main" id="{CBC79384-CE82-432C-9717-F1D13445F78A}"/>
                    </a:ext>
                  </a:extLst>
                </p14:cNvPr>
                <p14:cNvContentPartPr/>
                <p14:nvPr/>
              </p14:nvContentPartPr>
              <p14:xfrm>
                <a:off x="2776293" y="4468200"/>
                <a:ext cx="537480" cy="82080"/>
              </p14:xfrm>
            </p:contentPart>
          </mc:Choice>
          <mc:Fallback xmlns="">
            <p:pic>
              <p:nvPicPr>
                <p:cNvPr id="39086" name="Freihand 39085">
                  <a:extLst>
                    <a:ext uri="{FF2B5EF4-FFF2-40B4-BE49-F238E27FC236}">
                      <a16:creationId xmlns:a16="http://schemas.microsoft.com/office/drawing/2014/main" id="{CBC79384-CE82-432C-9717-F1D13445F78A}"/>
                    </a:ext>
                  </a:extLst>
                </p:cNvPr>
                <p:cNvPicPr/>
                <p:nvPr/>
              </p:nvPicPr>
              <p:blipFill>
                <a:blip r:embed="rId446"/>
                <a:stretch>
                  <a:fillRect/>
                </a:stretch>
              </p:blipFill>
              <p:spPr>
                <a:xfrm>
                  <a:off x="2771973" y="4463880"/>
                  <a:ext cx="546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9090" name="Freihand 39089">
                  <a:extLst>
                    <a:ext uri="{FF2B5EF4-FFF2-40B4-BE49-F238E27FC236}">
                      <a16:creationId xmlns:a16="http://schemas.microsoft.com/office/drawing/2014/main" id="{326A24F9-3B3C-4360-AFA4-7787D75CC102}"/>
                    </a:ext>
                  </a:extLst>
                </p14:cNvPr>
                <p14:cNvContentPartPr/>
                <p14:nvPr/>
              </p14:nvContentPartPr>
              <p14:xfrm>
                <a:off x="1134333" y="3239880"/>
                <a:ext cx="1312200" cy="843480"/>
              </p14:xfrm>
            </p:contentPart>
          </mc:Choice>
          <mc:Fallback xmlns="">
            <p:pic>
              <p:nvPicPr>
                <p:cNvPr id="39090" name="Freihand 39089">
                  <a:extLst>
                    <a:ext uri="{FF2B5EF4-FFF2-40B4-BE49-F238E27FC236}">
                      <a16:creationId xmlns:a16="http://schemas.microsoft.com/office/drawing/2014/main" id="{326A24F9-3B3C-4360-AFA4-7787D75CC102}"/>
                    </a:ext>
                  </a:extLst>
                </p:cNvPr>
                <p:cNvPicPr/>
                <p:nvPr/>
              </p:nvPicPr>
              <p:blipFill>
                <a:blip r:embed="rId448"/>
                <a:stretch>
                  <a:fillRect/>
                </a:stretch>
              </p:blipFill>
              <p:spPr>
                <a:xfrm>
                  <a:off x="1130013" y="3235560"/>
                  <a:ext cx="1320840" cy="8521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9091" name="Freihand 39090">
                  <a:extLst>
                    <a:ext uri="{FF2B5EF4-FFF2-40B4-BE49-F238E27FC236}">
                      <a16:creationId xmlns:a16="http://schemas.microsoft.com/office/drawing/2014/main" id="{7A4061AB-D44B-43BF-9A32-D68E0DBD5F2F}"/>
                    </a:ext>
                  </a:extLst>
                </p14:cNvPr>
                <p14:cNvContentPartPr/>
                <p14:nvPr/>
              </p14:nvContentPartPr>
              <p14:xfrm>
                <a:off x="2276973" y="3935040"/>
                <a:ext cx="175320" cy="157680"/>
              </p14:xfrm>
            </p:contentPart>
          </mc:Choice>
          <mc:Fallback xmlns="">
            <p:pic>
              <p:nvPicPr>
                <p:cNvPr id="39091" name="Freihand 39090">
                  <a:extLst>
                    <a:ext uri="{FF2B5EF4-FFF2-40B4-BE49-F238E27FC236}">
                      <a16:creationId xmlns:a16="http://schemas.microsoft.com/office/drawing/2014/main" id="{7A4061AB-D44B-43BF-9A32-D68E0DBD5F2F}"/>
                    </a:ext>
                  </a:extLst>
                </p:cNvPr>
                <p:cNvPicPr/>
                <p:nvPr/>
              </p:nvPicPr>
              <p:blipFill>
                <a:blip r:embed="rId450"/>
                <a:stretch>
                  <a:fillRect/>
                </a:stretch>
              </p:blipFill>
              <p:spPr>
                <a:xfrm>
                  <a:off x="2272653" y="3930720"/>
                  <a:ext cx="183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9095" name="Freihand 39094">
                  <a:extLst>
                    <a:ext uri="{FF2B5EF4-FFF2-40B4-BE49-F238E27FC236}">
                      <a16:creationId xmlns:a16="http://schemas.microsoft.com/office/drawing/2014/main" id="{631F77B7-C5B6-447E-847E-E8B8E0469AAB}"/>
                    </a:ext>
                  </a:extLst>
                </p14:cNvPr>
                <p14:cNvContentPartPr/>
                <p14:nvPr/>
              </p14:nvContentPartPr>
              <p14:xfrm>
                <a:off x="3705093" y="3291720"/>
                <a:ext cx="1559160" cy="859320"/>
              </p14:xfrm>
            </p:contentPart>
          </mc:Choice>
          <mc:Fallback xmlns="">
            <p:pic>
              <p:nvPicPr>
                <p:cNvPr id="39095" name="Freihand 39094">
                  <a:extLst>
                    <a:ext uri="{FF2B5EF4-FFF2-40B4-BE49-F238E27FC236}">
                      <a16:creationId xmlns:a16="http://schemas.microsoft.com/office/drawing/2014/main" id="{631F77B7-C5B6-447E-847E-E8B8E0469AAB}"/>
                    </a:ext>
                  </a:extLst>
                </p:cNvPr>
                <p:cNvPicPr/>
                <p:nvPr/>
              </p:nvPicPr>
              <p:blipFill>
                <a:blip r:embed="rId452"/>
                <a:stretch>
                  <a:fillRect/>
                </a:stretch>
              </p:blipFill>
              <p:spPr>
                <a:xfrm>
                  <a:off x="3700773" y="3287400"/>
                  <a:ext cx="1567800" cy="8679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9096" name="Freihand 39095">
                  <a:extLst>
                    <a:ext uri="{FF2B5EF4-FFF2-40B4-BE49-F238E27FC236}">
                      <a16:creationId xmlns:a16="http://schemas.microsoft.com/office/drawing/2014/main" id="{10561BFF-6B2B-45F3-9072-8456B51FEA2F}"/>
                    </a:ext>
                  </a:extLst>
                </p14:cNvPr>
                <p14:cNvContentPartPr/>
                <p14:nvPr/>
              </p14:nvContentPartPr>
              <p14:xfrm>
                <a:off x="3607533" y="3928920"/>
                <a:ext cx="270000" cy="304200"/>
              </p14:xfrm>
            </p:contentPart>
          </mc:Choice>
          <mc:Fallback xmlns="">
            <p:pic>
              <p:nvPicPr>
                <p:cNvPr id="39096" name="Freihand 39095">
                  <a:extLst>
                    <a:ext uri="{FF2B5EF4-FFF2-40B4-BE49-F238E27FC236}">
                      <a16:creationId xmlns:a16="http://schemas.microsoft.com/office/drawing/2014/main" id="{10561BFF-6B2B-45F3-9072-8456B51FEA2F}"/>
                    </a:ext>
                  </a:extLst>
                </p:cNvPr>
                <p:cNvPicPr/>
                <p:nvPr/>
              </p:nvPicPr>
              <p:blipFill>
                <a:blip r:embed="rId454"/>
                <a:stretch>
                  <a:fillRect/>
                </a:stretch>
              </p:blipFill>
              <p:spPr>
                <a:xfrm>
                  <a:off x="3603213" y="3924600"/>
                  <a:ext cx="2786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9098" name="Freihand 39097">
                  <a:extLst>
                    <a:ext uri="{FF2B5EF4-FFF2-40B4-BE49-F238E27FC236}">
                      <a16:creationId xmlns:a16="http://schemas.microsoft.com/office/drawing/2014/main" id="{6C721FD4-019B-467A-877E-FE20B90B0821}"/>
                    </a:ext>
                  </a:extLst>
                </p14:cNvPr>
                <p14:cNvContentPartPr/>
                <p14:nvPr/>
              </p14:nvContentPartPr>
              <p14:xfrm>
                <a:off x="2568573" y="982680"/>
                <a:ext cx="600120" cy="2680560"/>
              </p14:xfrm>
            </p:contentPart>
          </mc:Choice>
          <mc:Fallback xmlns="">
            <p:pic>
              <p:nvPicPr>
                <p:cNvPr id="39098" name="Freihand 39097">
                  <a:extLst>
                    <a:ext uri="{FF2B5EF4-FFF2-40B4-BE49-F238E27FC236}">
                      <a16:creationId xmlns:a16="http://schemas.microsoft.com/office/drawing/2014/main" id="{6C721FD4-019B-467A-877E-FE20B90B0821}"/>
                    </a:ext>
                  </a:extLst>
                </p:cNvPr>
                <p:cNvPicPr/>
                <p:nvPr/>
              </p:nvPicPr>
              <p:blipFill>
                <a:blip r:embed="rId456"/>
                <a:stretch>
                  <a:fillRect/>
                </a:stretch>
              </p:blipFill>
              <p:spPr>
                <a:xfrm>
                  <a:off x="2564253" y="978360"/>
                  <a:ext cx="608760" cy="26892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9099" name="Freihand 39098">
                  <a:extLst>
                    <a:ext uri="{FF2B5EF4-FFF2-40B4-BE49-F238E27FC236}">
                      <a16:creationId xmlns:a16="http://schemas.microsoft.com/office/drawing/2014/main" id="{ED0E799F-7589-446E-93D6-71573FADB46E}"/>
                    </a:ext>
                  </a:extLst>
                </p14:cNvPr>
                <p14:cNvContentPartPr/>
                <p14:nvPr/>
              </p14:nvContentPartPr>
              <p14:xfrm>
                <a:off x="2577933" y="3608520"/>
                <a:ext cx="211320" cy="191160"/>
              </p14:xfrm>
            </p:contentPart>
          </mc:Choice>
          <mc:Fallback xmlns="">
            <p:pic>
              <p:nvPicPr>
                <p:cNvPr id="39099" name="Freihand 39098">
                  <a:extLst>
                    <a:ext uri="{FF2B5EF4-FFF2-40B4-BE49-F238E27FC236}">
                      <a16:creationId xmlns:a16="http://schemas.microsoft.com/office/drawing/2014/main" id="{ED0E799F-7589-446E-93D6-71573FADB46E}"/>
                    </a:ext>
                  </a:extLst>
                </p:cNvPr>
                <p:cNvPicPr/>
                <p:nvPr/>
              </p:nvPicPr>
              <p:blipFill>
                <a:blip r:embed="rId458"/>
                <a:stretch>
                  <a:fillRect/>
                </a:stretch>
              </p:blipFill>
              <p:spPr>
                <a:xfrm>
                  <a:off x="2573613" y="3604200"/>
                  <a:ext cx="219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 name="Freihand 1">
                  <a:extLst>
                    <a:ext uri="{FF2B5EF4-FFF2-40B4-BE49-F238E27FC236}">
                      <a16:creationId xmlns:a16="http://schemas.microsoft.com/office/drawing/2014/main" id="{B3B23CD9-FC17-4776-9207-AA95B359BB69}"/>
                    </a:ext>
                  </a:extLst>
                </p14:cNvPr>
                <p14:cNvContentPartPr/>
                <p14:nvPr/>
              </p14:nvContentPartPr>
              <p14:xfrm>
                <a:off x="767133" y="2856480"/>
                <a:ext cx="41040" cy="230400"/>
              </p14:xfrm>
            </p:contentPart>
          </mc:Choice>
          <mc:Fallback xmlns="">
            <p:pic>
              <p:nvPicPr>
                <p:cNvPr id="2" name="Freihand 1">
                  <a:extLst>
                    <a:ext uri="{FF2B5EF4-FFF2-40B4-BE49-F238E27FC236}">
                      <a16:creationId xmlns:a16="http://schemas.microsoft.com/office/drawing/2014/main" id="{B3B23CD9-FC17-4776-9207-AA95B359BB69}"/>
                    </a:ext>
                  </a:extLst>
                </p:cNvPr>
                <p:cNvPicPr/>
                <p:nvPr/>
              </p:nvPicPr>
              <p:blipFill>
                <a:blip r:embed="rId460"/>
                <a:stretch>
                  <a:fillRect/>
                </a:stretch>
              </p:blipFill>
              <p:spPr>
                <a:xfrm>
                  <a:off x="762813" y="2852160"/>
                  <a:ext cx="496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 name="Freihand 3">
                  <a:extLst>
                    <a:ext uri="{FF2B5EF4-FFF2-40B4-BE49-F238E27FC236}">
                      <a16:creationId xmlns:a16="http://schemas.microsoft.com/office/drawing/2014/main" id="{24ECC96C-51A1-4450-BF70-6E0AC66D590D}"/>
                    </a:ext>
                  </a:extLst>
                </p14:cNvPr>
                <p14:cNvContentPartPr/>
                <p14:nvPr/>
              </p14:nvContentPartPr>
              <p14:xfrm>
                <a:off x="871173" y="2869800"/>
                <a:ext cx="10080" cy="172080"/>
              </p14:xfrm>
            </p:contentPart>
          </mc:Choice>
          <mc:Fallback xmlns="">
            <p:pic>
              <p:nvPicPr>
                <p:cNvPr id="4" name="Freihand 3">
                  <a:extLst>
                    <a:ext uri="{FF2B5EF4-FFF2-40B4-BE49-F238E27FC236}">
                      <a16:creationId xmlns:a16="http://schemas.microsoft.com/office/drawing/2014/main" id="{24ECC96C-51A1-4450-BF70-6E0AC66D590D}"/>
                    </a:ext>
                  </a:extLst>
                </p:cNvPr>
                <p:cNvPicPr/>
                <p:nvPr/>
              </p:nvPicPr>
              <p:blipFill>
                <a:blip r:embed="rId462"/>
                <a:stretch>
                  <a:fillRect/>
                </a:stretch>
              </p:blipFill>
              <p:spPr>
                <a:xfrm>
                  <a:off x="866853" y="2865480"/>
                  <a:ext cx="187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 name="Freihand 4">
                  <a:extLst>
                    <a:ext uri="{FF2B5EF4-FFF2-40B4-BE49-F238E27FC236}">
                      <a16:creationId xmlns:a16="http://schemas.microsoft.com/office/drawing/2014/main" id="{84FC38A9-8453-4E1D-BC13-D38916BE267D}"/>
                    </a:ext>
                  </a:extLst>
                </p14:cNvPr>
                <p14:cNvContentPartPr/>
                <p14:nvPr/>
              </p14:nvContentPartPr>
              <p14:xfrm>
                <a:off x="780093" y="2939280"/>
                <a:ext cx="121680" cy="29520"/>
              </p14:xfrm>
            </p:contentPart>
          </mc:Choice>
          <mc:Fallback xmlns="">
            <p:pic>
              <p:nvPicPr>
                <p:cNvPr id="5" name="Freihand 4">
                  <a:extLst>
                    <a:ext uri="{FF2B5EF4-FFF2-40B4-BE49-F238E27FC236}">
                      <a16:creationId xmlns:a16="http://schemas.microsoft.com/office/drawing/2014/main" id="{84FC38A9-8453-4E1D-BC13-D38916BE267D}"/>
                    </a:ext>
                  </a:extLst>
                </p:cNvPr>
                <p:cNvPicPr/>
                <p:nvPr/>
              </p:nvPicPr>
              <p:blipFill>
                <a:blip r:embed="rId464"/>
                <a:stretch>
                  <a:fillRect/>
                </a:stretch>
              </p:blipFill>
              <p:spPr>
                <a:xfrm>
                  <a:off x="775773" y="2934960"/>
                  <a:ext cx="130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6" name="Freihand 5">
                  <a:extLst>
                    <a:ext uri="{FF2B5EF4-FFF2-40B4-BE49-F238E27FC236}">
                      <a16:creationId xmlns:a16="http://schemas.microsoft.com/office/drawing/2014/main" id="{DBDCEF40-05CC-466F-80A1-22766C7EA6AC}"/>
                    </a:ext>
                  </a:extLst>
                </p14:cNvPr>
                <p14:cNvContentPartPr/>
                <p14:nvPr/>
              </p14:nvContentPartPr>
              <p14:xfrm>
                <a:off x="678933" y="2766480"/>
                <a:ext cx="42120" cy="338400"/>
              </p14:xfrm>
            </p:contentPart>
          </mc:Choice>
          <mc:Fallback xmlns="">
            <p:pic>
              <p:nvPicPr>
                <p:cNvPr id="6" name="Freihand 5">
                  <a:extLst>
                    <a:ext uri="{FF2B5EF4-FFF2-40B4-BE49-F238E27FC236}">
                      <a16:creationId xmlns:a16="http://schemas.microsoft.com/office/drawing/2014/main" id="{DBDCEF40-05CC-466F-80A1-22766C7EA6AC}"/>
                    </a:ext>
                  </a:extLst>
                </p:cNvPr>
                <p:cNvPicPr/>
                <p:nvPr/>
              </p:nvPicPr>
              <p:blipFill>
                <a:blip r:embed="rId466"/>
                <a:stretch>
                  <a:fillRect/>
                </a:stretch>
              </p:blipFill>
              <p:spPr>
                <a:xfrm>
                  <a:off x="674613" y="2762160"/>
                  <a:ext cx="507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7" name="Freihand 6">
                  <a:extLst>
                    <a:ext uri="{FF2B5EF4-FFF2-40B4-BE49-F238E27FC236}">
                      <a16:creationId xmlns:a16="http://schemas.microsoft.com/office/drawing/2014/main" id="{CEF65F13-C714-4137-92F5-F77928672D31}"/>
                    </a:ext>
                  </a:extLst>
                </p14:cNvPr>
                <p14:cNvContentPartPr/>
                <p14:nvPr/>
              </p14:nvContentPartPr>
              <p14:xfrm>
                <a:off x="678573" y="2716800"/>
                <a:ext cx="280800" cy="385200"/>
              </p14:xfrm>
            </p:contentPart>
          </mc:Choice>
          <mc:Fallback xmlns="">
            <p:pic>
              <p:nvPicPr>
                <p:cNvPr id="7" name="Freihand 6">
                  <a:extLst>
                    <a:ext uri="{FF2B5EF4-FFF2-40B4-BE49-F238E27FC236}">
                      <a16:creationId xmlns:a16="http://schemas.microsoft.com/office/drawing/2014/main" id="{CEF65F13-C714-4137-92F5-F77928672D31}"/>
                    </a:ext>
                  </a:extLst>
                </p:cNvPr>
                <p:cNvPicPr/>
                <p:nvPr/>
              </p:nvPicPr>
              <p:blipFill>
                <a:blip r:embed="rId468"/>
                <a:stretch>
                  <a:fillRect/>
                </a:stretch>
              </p:blipFill>
              <p:spPr>
                <a:xfrm>
                  <a:off x="674253" y="2712480"/>
                  <a:ext cx="2894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8" name="Freihand 7">
                  <a:extLst>
                    <a:ext uri="{FF2B5EF4-FFF2-40B4-BE49-F238E27FC236}">
                      <a16:creationId xmlns:a16="http://schemas.microsoft.com/office/drawing/2014/main" id="{A4950257-B98F-4BFA-9876-678D79994D34}"/>
                    </a:ext>
                  </a:extLst>
                </p14:cNvPr>
                <p14:cNvContentPartPr/>
                <p14:nvPr/>
              </p14:nvContentPartPr>
              <p14:xfrm>
                <a:off x="649773" y="3084000"/>
                <a:ext cx="374760" cy="100800"/>
              </p14:xfrm>
            </p:contentPart>
          </mc:Choice>
          <mc:Fallback xmlns="">
            <p:pic>
              <p:nvPicPr>
                <p:cNvPr id="8" name="Freihand 7">
                  <a:extLst>
                    <a:ext uri="{FF2B5EF4-FFF2-40B4-BE49-F238E27FC236}">
                      <a16:creationId xmlns:a16="http://schemas.microsoft.com/office/drawing/2014/main" id="{A4950257-B98F-4BFA-9876-678D79994D34}"/>
                    </a:ext>
                  </a:extLst>
                </p:cNvPr>
                <p:cNvPicPr/>
                <p:nvPr/>
              </p:nvPicPr>
              <p:blipFill>
                <a:blip r:embed="rId470"/>
                <a:stretch>
                  <a:fillRect/>
                </a:stretch>
              </p:blipFill>
              <p:spPr>
                <a:xfrm>
                  <a:off x="645453" y="3079680"/>
                  <a:ext cx="383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5" name="Freihand 14">
                  <a:extLst>
                    <a:ext uri="{FF2B5EF4-FFF2-40B4-BE49-F238E27FC236}">
                      <a16:creationId xmlns:a16="http://schemas.microsoft.com/office/drawing/2014/main" id="{21EC5D91-D2B0-4DFA-B47E-5ED0FC06DFE4}"/>
                    </a:ext>
                  </a:extLst>
                </p14:cNvPr>
                <p14:cNvContentPartPr/>
                <p14:nvPr/>
              </p14:nvContentPartPr>
              <p14:xfrm>
                <a:off x="1178613" y="2856480"/>
                <a:ext cx="3857040" cy="175680"/>
              </p14:xfrm>
            </p:contentPart>
          </mc:Choice>
          <mc:Fallback xmlns="">
            <p:pic>
              <p:nvPicPr>
                <p:cNvPr id="15" name="Freihand 14">
                  <a:extLst>
                    <a:ext uri="{FF2B5EF4-FFF2-40B4-BE49-F238E27FC236}">
                      <a16:creationId xmlns:a16="http://schemas.microsoft.com/office/drawing/2014/main" id="{21EC5D91-D2B0-4DFA-B47E-5ED0FC06DFE4}"/>
                    </a:ext>
                  </a:extLst>
                </p:cNvPr>
                <p:cNvPicPr/>
                <p:nvPr/>
              </p:nvPicPr>
              <p:blipFill>
                <a:blip r:embed="rId472"/>
                <a:stretch>
                  <a:fillRect/>
                </a:stretch>
              </p:blipFill>
              <p:spPr>
                <a:xfrm>
                  <a:off x="1174293" y="2852160"/>
                  <a:ext cx="3865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6" name="Freihand 15">
                  <a:extLst>
                    <a:ext uri="{FF2B5EF4-FFF2-40B4-BE49-F238E27FC236}">
                      <a16:creationId xmlns:a16="http://schemas.microsoft.com/office/drawing/2014/main" id="{ADBFF486-24A4-43A2-9071-709DEC749B6F}"/>
                    </a:ext>
                  </a:extLst>
                </p14:cNvPr>
                <p14:cNvContentPartPr/>
                <p14:nvPr/>
              </p14:nvContentPartPr>
              <p14:xfrm>
                <a:off x="4988493" y="2929560"/>
                <a:ext cx="205560" cy="196560"/>
              </p14:xfrm>
            </p:contentPart>
          </mc:Choice>
          <mc:Fallback xmlns="">
            <p:pic>
              <p:nvPicPr>
                <p:cNvPr id="16" name="Freihand 15">
                  <a:extLst>
                    <a:ext uri="{FF2B5EF4-FFF2-40B4-BE49-F238E27FC236}">
                      <a16:creationId xmlns:a16="http://schemas.microsoft.com/office/drawing/2014/main" id="{ADBFF486-24A4-43A2-9071-709DEC749B6F}"/>
                    </a:ext>
                  </a:extLst>
                </p:cNvPr>
                <p:cNvPicPr/>
                <p:nvPr/>
              </p:nvPicPr>
              <p:blipFill>
                <a:blip r:embed="rId474"/>
                <a:stretch>
                  <a:fillRect/>
                </a:stretch>
              </p:blipFill>
              <p:spPr>
                <a:xfrm>
                  <a:off x="4984173" y="2925240"/>
                  <a:ext cx="2142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8" name="Freihand 17">
                  <a:extLst>
                    <a:ext uri="{FF2B5EF4-FFF2-40B4-BE49-F238E27FC236}">
                      <a16:creationId xmlns:a16="http://schemas.microsoft.com/office/drawing/2014/main" id="{38C43D61-D117-4987-9B47-3099C098458A}"/>
                    </a:ext>
                  </a:extLst>
                </p14:cNvPr>
                <p14:cNvContentPartPr/>
                <p14:nvPr/>
              </p14:nvContentPartPr>
              <p14:xfrm>
                <a:off x="2731293" y="2591880"/>
                <a:ext cx="113760" cy="129960"/>
              </p14:xfrm>
            </p:contentPart>
          </mc:Choice>
          <mc:Fallback xmlns="">
            <p:pic>
              <p:nvPicPr>
                <p:cNvPr id="18" name="Freihand 17">
                  <a:extLst>
                    <a:ext uri="{FF2B5EF4-FFF2-40B4-BE49-F238E27FC236}">
                      <a16:creationId xmlns:a16="http://schemas.microsoft.com/office/drawing/2014/main" id="{38C43D61-D117-4987-9B47-3099C098458A}"/>
                    </a:ext>
                  </a:extLst>
                </p:cNvPr>
                <p:cNvPicPr/>
                <p:nvPr/>
              </p:nvPicPr>
              <p:blipFill>
                <a:blip r:embed="rId476"/>
                <a:stretch>
                  <a:fillRect/>
                </a:stretch>
              </p:blipFill>
              <p:spPr>
                <a:xfrm>
                  <a:off x="2726973" y="2587560"/>
                  <a:ext cx="122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9" name="Freihand 18">
                  <a:extLst>
                    <a:ext uri="{FF2B5EF4-FFF2-40B4-BE49-F238E27FC236}">
                      <a16:creationId xmlns:a16="http://schemas.microsoft.com/office/drawing/2014/main" id="{896A080D-1C4B-4958-84B4-BC2D1AE67EE2}"/>
                    </a:ext>
                  </a:extLst>
                </p14:cNvPr>
                <p14:cNvContentPartPr/>
                <p14:nvPr/>
              </p14:nvContentPartPr>
              <p14:xfrm>
                <a:off x="2867013" y="2669640"/>
                <a:ext cx="52560" cy="94680"/>
              </p14:xfrm>
            </p:contentPart>
          </mc:Choice>
          <mc:Fallback xmlns="">
            <p:pic>
              <p:nvPicPr>
                <p:cNvPr id="19" name="Freihand 18">
                  <a:extLst>
                    <a:ext uri="{FF2B5EF4-FFF2-40B4-BE49-F238E27FC236}">
                      <a16:creationId xmlns:a16="http://schemas.microsoft.com/office/drawing/2014/main" id="{896A080D-1C4B-4958-84B4-BC2D1AE67EE2}"/>
                    </a:ext>
                  </a:extLst>
                </p:cNvPr>
                <p:cNvPicPr/>
                <p:nvPr/>
              </p:nvPicPr>
              <p:blipFill>
                <a:blip r:embed="rId478"/>
                <a:stretch>
                  <a:fillRect/>
                </a:stretch>
              </p:blipFill>
              <p:spPr>
                <a:xfrm>
                  <a:off x="2862693" y="2665320"/>
                  <a:ext cx="61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0" name="Freihand 19">
                  <a:extLst>
                    <a:ext uri="{FF2B5EF4-FFF2-40B4-BE49-F238E27FC236}">
                      <a16:creationId xmlns:a16="http://schemas.microsoft.com/office/drawing/2014/main" id="{B2CD71FC-CD8D-4A02-BEF6-5A01E55B6972}"/>
                    </a:ext>
                  </a:extLst>
                </p14:cNvPr>
                <p14:cNvContentPartPr/>
                <p14:nvPr/>
              </p14:nvContentPartPr>
              <p14:xfrm>
                <a:off x="2903373" y="2684760"/>
                <a:ext cx="63720" cy="88200"/>
              </p14:xfrm>
            </p:contentPart>
          </mc:Choice>
          <mc:Fallback xmlns="">
            <p:pic>
              <p:nvPicPr>
                <p:cNvPr id="20" name="Freihand 19">
                  <a:extLst>
                    <a:ext uri="{FF2B5EF4-FFF2-40B4-BE49-F238E27FC236}">
                      <a16:creationId xmlns:a16="http://schemas.microsoft.com/office/drawing/2014/main" id="{B2CD71FC-CD8D-4A02-BEF6-5A01E55B6972}"/>
                    </a:ext>
                  </a:extLst>
                </p:cNvPr>
                <p:cNvPicPr/>
                <p:nvPr/>
              </p:nvPicPr>
              <p:blipFill>
                <a:blip r:embed="rId480"/>
                <a:stretch>
                  <a:fillRect/>
                </a:stretch>
              </p:blipFill>
              <p:spPr>
                <a:xfrm>
                  <a:off x="2899053" y="2680440"/>
                  <a:ext cx="72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9" name="Freihand 38">
                  <a:extLst>
                    <a:ext uri="{FF2B5EF4-FFF2-40B4-BE49-F238E27FC236}">
                      <a16:creationId xmlns:a16="http://schemas.microsoft.com/office/drawing/2014/main" id="{36A51DF2-8F58-41B7-8915-0AD8F74C0824}"/>
                    </a:ext>
                  </a:extLst>
                </p14:cNvPr>
                <p14:cNvContentPartPr/>
                <p14:nvPr/>
              </p14:nvContentPartPr>
              <p14:xfrm>
                <a:off x="1319373" y="2245920"/>
                <a:ext cx="3818880" cy="507240"/>
              </p14:xfrm>
            </p:contentPart>
          </mc:Choice>
          <mc:Fallback xmlns="">
            <p:pic>
              <p:nvPicPr>
                <p:cNvPr id="39" name="Freihand 38">
                  <a:extLst>
                    <a:ext uri="{FF2B5EF4-FFF2-40B4-BE49-F238E27FC236}">
                      <a16:creationId xmlns:a16="http://schemas.microsoft.com/office/drawing/2014/main" id="{36A51DF2-8F58-41B7-8915-0AD8F74C0824}"/>
                    </a:ext>
                  </a:extLst>
                </p:cNvPr>
                <p:cNvPicPr/>
                <p:nvPr/>
              </p:nvPicPr>
              <p:blipFill>
                <a:blip r:embed="rId482"/>
                <a:stretch>
                  <a:fillRect/>
                </a:stretch>
              </p:blipFill>
              <p:spPr>
                <a:xfrm>
                  <a:off x="1315053" y="2241600"/>
                  <a:ext cx="382752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0" name="Freihand 39">
                  <a:extLst>
                    <a:ext uri="{FF2B5EF4-FFF2-40B4-BE49-F238E27FC236}">
                      <a16:creationId xmlns:a16="http://schemas.microsoft.com/office/drawing/2014/main" id="{D9AA81E9-4C03-4606-9DF1-F7C9F6476445}"/>
                    </a:ext>
                  </a:extLst>
                </p14:cNvPr>
                <p14:cNvContentPartPr/>
                <p14:nvPr/>
              </p14:nvContentPartPr>
              <p14:xfrm>
                <a:off x="1151973" y="2433480"/>
                <a:ext cx="216720" cy="219600"/>
              </p14:xfrm>
            </p:contentPart>
          </mc:Choice>
          <mc:Fallback xmlns="">
            <p:pic>
              <p:nvPicPr>
                <p:cNvPr id="40" name="Freihand 39">
                  <a:extLst>
                    <a:ext uri="{FF2B5EF4-FFF2-40B4-BE49-F238E27FC236}">
                      <a16:creationId xmlns:a16="http://schemas.microsoft.com/office/drawing/2014/main" id="{D9AA81E9-4C03-4606-9DF1-F7C9F6476445}"/>
                    </a:ext>
                  </a:extLst>
                </p:cNvPr>
                <p:cNvPicPr/>
                <p:nvPr/>
              </p:nvPicPr>
              <p:blipFill>
                <a:blip r:embed="rId484"/>
                <a:stretch>
                  <a:fillRect/>
                </a:stretch>
              </p:blipFill>
              <p:spPr>
                <a:xfrm>
                  <a:off x="1147653" y="2429160"/>
                  <a:ext cx="2253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2" name="Freihand 41">
                  <a:extLst>
                    <a:ext uri="{FF2B5EF4-FFF2-40B4-BE49-F238E27FC236}">
                      <a16:creationId xmlns:a16="http://schemas.microsoft.com/office/drawing/2014/main" id="{83FCE851-752F-4B94-887E-52B01DF0F6AC}"/>
                    </a:ext>
                  </a:extLst>
                </p14:cNvPr>
                <p14:cNvContentPartPr/>
                <p14:nvPr/>
              </p14:nvContentPartPr>
              <p14:xfrm>
                <a:off x="2983653" y="1974480"/>
                <a:ext cx="137880" cy="68040"/>
              </p14:xfrm>
            </p:contentPart>
          </mc:Choice>
          <mc:Fallback xmlns="">
            <p:pic>
              <p:nvPicPr>
                <p:cNvPr id="42" name="Freihand 41">
                  <a:extLst>
                    <a:ext uri="{FF2B5EF4-FFF2-40B4-BE49-F238E27FC236}">
                      <a16:creationId xmlns:a16="http://schemas.microsoft.com/office/drawing/2014/main" id="{83FCE851-752F-4B94-887E-52B01DF0F6AC}"/>
                    </a:ext>
                  </a:extLst>
                </p:cNvPr>
                <p:cNvPicPr/>
                <p:nvPr/>
              </p:nvPicPr>
              <p:blipFill>
                <a:blip r:embed="rId486"/>
                <a:stretch>
                  <a:fillRect/>
                </a:stretch>
              </p:blipFill>
              <p:spPr>
                <a:xfrm>
                  <a:off x="2979333" y="1970160"/>
                  <a:ext cx="146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43" name="Freihand 42">
                  <a:extLst>
                    <a:ext uri="{FF2B5EF4-FFF2-40B4-BE49-F238E27FC236}">
                      <a16:creationId xmlns:a16="http://schemas.microsoft.com/office/drawing/2014/main" id="{51B062AA-0215-4347-8342-EFD59084227E}"/>
                    </a:ext>
                  </a:extLst>
                </p14:cNvPr>
                <p14:cNvContentPartPr/>
                <p14:nvPr/>
              </p14:nvContentPartPr>
              <p14:xfrm>
                <a:off x="3039813" y="1962960"/>
                <a:ext cx="92880" cy="171720"/>
              </p14:xfrm>
            </p:contentPart>
          </mc:Choice>
          <mc:Fallback xmlns="">
            <p:pic>
              <p:nvPicPr>
                <p:cNvPr id="43" name="Freihand 42">
                  <a:extLst>
                    <a:ext uri="{FF2B5EF4-FFF2-40B4-BE49-F238E27FC236}">
                      <a16:creationId xmlns:a16="http://schemas.microsoft.com/office/drawing/2014/main" id="{51B062AA-0215-4347-8342-EFD59084227E}"/>
                    </a:ext>
                  </a:extLst>
                </p:cNvPr>
                <p:cNvPicPr/>
                <p:nvPr/>
              </p:nvPicPr>
              <p:blipFill>
                <a:blip r:embed="rId488"/>
                <a:stretch>
                  <a:fillRect/>
                </a:stretch>
              </p:blipFill>
              <p:spPr>
                <a:xfrm>
                  <a:off x="3035493" y="1958640"/>
                  <a:ext cx="101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4" name="Freihand 43">
                  <a:extLst>
                    <a:ext uri="{FF2B5EF4-FFF2-40B4-BE49-F238E27FC236}">
                      <a16:creationId xmlns:a16="http://schemas.microsoft.com/office/drawing/2014/main" id="{40B5C083-975C-4939-96C0-FF6E52919478}"/>
                    </a:ext>
                  </a:extLst>
                </p14:cNvPr>
                <p14:cNvContentPartPr/>
                <p14:nvPr/>
              </p14:nvContentPartPr>
              <p14:xfrm>
                <a:off x="3140613" y="2026320"/>
                <a:ext cx="50400" cy="116280"/>
              </p14:xfrm>
            </p:contentPart>
          </mc:Choice>
          <mc:Fallback xmlns="">
            <p:pic>
              <p:nvPicPr>
                <p:cNvPr id="44" name="Freihand 43">
                  <a:extLst>
                    <a:ext uri="{FF2B5EF4-FFF2-40B4-BE49-F238E27FC236}">
                      <a16:creationId xmlns:a16="http://schemas.microsoft.com/office/drawing/2014/main" id="{40B5C083-975C-4939-96C0-FF6E52919478}"/>
                    </a:ext>
                  </a:extLst>
                </p:cNvPr>
                <p:cNvPicPr/>
                <p:nvPr/>
              </p:nvPicPr>
              <p:blipFill>
                <a:blip r:embed="rId490"/>
                <a:stretch>
                  <a:fillRect/>
                </a:stretch>
              </p:blipFill>
              <p:spPr>
                <a:xfrm>
                  <a:off x="3136293" y="2022000"/>
                  <a:ext cx="590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5" name="Freihand 44">
                  <a:extLst>
                    <a:ext uri="{FF2B5EF4-FFF2-40B4-BE49-F238E27FC236}">
                      <a16:creationId xmlns:a16="http://schemas.microsoft.com/office/drawing/2014/main" id="{AE191487-C5FD-42BA-B399-6ED582924AC3}"/>
                    </a:ext>
                  </a:extLst>
                </p14:cNvPr>
                <p14:cNvContentPartPr/>
                <p14:nvPr/>
              </p14:nvContentPartPr>
              <p14:xfrm>
                <a:off x="3154293" y="2029560"/>
                <a:ext cx="95040" cy="113760"/>
              </p14:xfrm>
            </p:contentPart>
          </mc:Choice>
          <mc:Fallback xmlns="">
            <p:pic>
              <p:nvPicPr>
                <p:cNvPr id="45" name="Freihand 44">
                  <a:extLst>
                    <a:ext uri="{FF2B5EF4-FFF2-40B4-BE49-F238E27FC236}">
                      <a16:creationId xmlns:a16="http://schemas.microsoft.com/office/drawing/2014/main" id="{AE191487-C5FD-42BA-B399-6ED582924AC3}"/>
                    </a:ext>
                  </a:extLst>
                </p:cNvPr>
                <p:cNvPicPr/>
                <p:nvPr/>
              </p:nvPicPr>
              <p:blipFill>
                <a:blip r:embed="rId492"/>
                <a:stretch>
                  <a:fillRect/>
                </a:stretch>
              </p:blipFill>
              <p:spPr>
                <a:xfrm>
                  <a:off x="3149973" y="2025240"/>
                  <a:ext cx="103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6" name="Freihand 45">
                  <a:extLst>
                    <a:ext uri="{FF2B5EF4-FFF2-40B4-BE49-F238E27FC236}">
                      <a16:creationId xmlns:a16="http://schemas.microsoft.com/office/drawing/2014/main" id="{7B192AED-0E89-4402-AE8F-32B681AC3D58}"/>
                    </a:ext>
                  </a:extLst>
                </p14:cNvPr>
                <p14:cNvContentPartPr/>
                <p14:nvPr/>
              </p14:nvContentPartPr>
              <p14:xfrm>
                <a:off x="3245013" y="2000040"/>
                <a:ext cx="79560" cy="156240"/>
              </p14:xfrm>
            </p:contentPart>
          </mc:Choice>
          <mc:Fallback xmlns="">
            <p:pic>
              <p:nvPicPr>
                <p:cNvPr id="46" name="Freihand 45">
                  <a:extLst>
                    <a:ext uri="{FF2B5EF4-FFF2-40B4-BE49-F238E27FC236}">
                      <a16:creationId xmlns:a16="http://schemas.microsoft.com/office/drawing/2014/main" id="{7B192AED-0E89-4402-AE8F-32B681AC3D58}"/>
                    </a:ext>
                  </a:extLst>
                </p:cNvPr>
                <p:cNvPicPr/>
                <p:nvPr/>
              </p:nvPicPr>
              <p:blipFill>
                <a:blip r:embed="rId494"/>
                <a:stretch>
                  <a:fillRect/>
                </a:stretch>
              </p:blipFill>
              <p:spPr>
                <a:xfrm>
                  <a:off x="3240693" y="1995720"/>
                  <a:ext cx="882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7" name="Freihand 46">
                  <a:extLst>
                    <a:ext uri="{FF2B5EF4-FFF2-40B4-BE49-F238E27FC236}">
                      <a16:creationId xmlns:a16="http://schemas.microsoft.com/office/drawing/2014/main" id="{40273517-1B17-46A7-84FE-2D1D12CA4B49}"/>
                    </a:ext>
                  </a:extLst>
                </p14:cNvPr>
                <p14:cNvContentPartPr/>
                <p14:nvPr/>
              </p14:nvContentPartPr>
              <p14:xfrm>
                <a:off x="3317373" y="2036400"/>
                <a:ext cx="104760" cy="101520"/>
              </p14:xfrm>
            </p:contentPart>
          </mc:Choice>
          <mc:Fallback xmlns="">
            <p:pic>
              <p:nvPicPr>
                <p:cNvPr id="47" name="Freihand 46">
                  <a:extLst>
                    <a:ext uri="{FF2B5EF4-FFF2-40B4-BE49-F238E27FC236}">
                      <a16:creationId xmlns:a16="http://schemas.microsoft.com/office/drawing/2014/main" id="{40273517-1B17-46A7-84FE-2D1D12CA4B49}"/>
                    </a:ext>
                  </a:extLst>
                </p:cNvPr>
                <p:cNvPicPr/>
                <p:nvPr/>
              </p:nvPicPr>
              <p:blipFill>
                <a:blip r:embed="rId496"/>
                <a:stretch>
                  <a:fillRect/>
                </a:stretch>
              </p:blipFill>
              <p:spPr>
                <a:xfrm>
                  <a:off x="3313053" y="2032080"/>
                  <a:ext cx="1134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8929" name="Freihand 38928">
                  <a:extLst>
                    <a:ext uri="{FF2B5EF4-FFF2-40B4-BE49-F238E27FC236}">
                      <a16:creationId xmlns:a16="http://schemas.microsoft.com/office/drawing/2014/main" id="{C36649C1-E198-4736-B2EE-FB907372E68A}"/>
                    </a:ext>
                  </a:extLst>
                </p14:cNvPr>
                <p14:cNvContentPartPr/>
                <p14:nvPr/>
              </p14:nvContentPartPr>
              <p14:xfrm>
                <a:off x="3177693" y="613680"/>
                <a:ext cx="185400" cy="168120"/>
              </p14:xfrm>
            </p:contentPart>
          </mc:Choice>
          <mc:Fallback xmlns="">
            <p:pic>
              <p:nvPicPr>
                <p:cNvPr id="38929" name="Freihand 38928">
                  <a:extLst>
                    <a:ext uri="{FF2B5EF4-FFF2-40B4-BE49-F238E27FC236}">
                      <a16:creationId xmlns:a16="http://schemas.microsoft.com/office/drawing/2014/main" id="{C36649C1-E198-4736-B2EE-FB907372E68A}"/>
                    </a:ext>
                  </a:extLst>
                </p:cNvPr>
                <p:cNvPicPr/>
                <p:nvPr/>
              </p:nvPicPr>
              <p:blipFill>
                <a:blip r:embed="rId498"/>
                <a:stretch>
                  <a:fillRect/>
                </a:stretch>
              </p:blipFill>
              <p:spPr>
                <a:xfrm>
                  <a:off x="3173373" y="609360"/>
                  <a:ext cx="1940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8930" name="Freihand 38929">
                  <a:extLst>
                    <a:ext uri="{FF2B5EF4-FFF2-40B4-BE49-F238E27FC236}">
                      <a16:creationId xmlns:a16="http://schemas.microsoft.com/office/drawing/2014/main" id="{D64EC3DC-F9AE-4904-80A0-30D805337B0A}"/>
                    </a:ext>
                  </a:extLst>
                </p14:cNvPr>
                <p14:cNvContentPartPr/>
                <p14:nvPr/>
              </p14:nvContentPartPr>
              <p14:xfrm>
                <a:off x="3099933" y="534840"/>
                <a:ext cx="67320" cy="313920"/>
              </p14:xfrm>
            </p:contentPart>
          </mc:Choice>
          <mc:Fallback xmlns="">
            <p:pic>
              <p:nvPicPr>
                <p:cNvPr id="38930" name="Freihand 38929">
                  <a:extLst>
                    <a:ext uri="{FF2B5EF4-FFF2-40B4-BE49-F238E27FC236}">
                      <a16:creationId xmlns:a16="http://schemas.microsoft.com/office/drawing/2014/main" id="{D64EC3DC-F9AE-4904-80A0-30D805337B0A}"/>
                    </a:ext>
                  </a:extLst>
                </p:cNvPr>
                <p:cNvPicPr/>
                <p:nvPr/>
              </p:nvPicPr>
              <p:blipFill>
                <a:blip r:embed="rId500"/>
                <a:stretch>
                  <a:fillRect/>
                </a:stretch>
              </p:blipFill>
              <p:spPr>
                <a:xfrm>
                  <a:off x="3095613" y="530520"/>
                  <a:ext cx="7596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8931" name="Freihand 38930">
                  <a:extLst>
                    <a:ext uri="{FF2B5EF4-FFF2-40B4-BE49-F238E27FC236}">
                      <a16:creationId xmlns:a16="http://schemas.microsoft.com/office/drawing/2014/main" id="{90A0DF6E-71F3-4587-A7AB-5A450BDB7085}"/>
                    </a:ext>
                  </a:extLst>
                </p14:cNvPr>
                <p14:cNvContentPartPr/>
                <p14:nvPr/>
              </p14:nvContentPartPr>
              <p14:xfrm>
                <a:off x="3165813" y="453840"/>
                <a:ext cx="313200" cy="383760"/>
              </p14:xfrm>
            </p:contentPart>
          </mc:Choice>
          <mc:Fallback xmlns="">
            <p:pic>
              <p:nvPicPr>
                <p:cNvPr id="38931" name="Freihand 38930">
                  <a:extLst>
                    <a:ext uri="{FF2B5EF4-FFF2-40B4-BE49-F238E27FC236}">
                      <a16:creationId xmlns:a16="http://schemas.microsoft.com/office/drawing/2014/main" id="{90A0DF6E-71F3-4587-A7AB-5A450BDB7085}"/>
                    </a:ext>
                  </a:extLst>
                </p:cNvPr>
                <p:cNvPicPr/>
                <p:nvPr/>
              </p:nvPicPr>
              <p:blipFill>
                <a:blip r:embed="rId502"/>
                <a:stretch>
                  <a:fillRect/>
                </a:stretch>
              </p:blipFill>
              <p:spPr>
                <a:xfrm>
                  <a:off x="3161493" y="449520"/>
                  <a:ext cx="32184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8932" name="Freihand 38931">
                  <a:extLst>
                    <a:ext uri="{FF2B5EF4-FFF2-40B4-BE49-F238E27FC236}">
                      <a16:creationId xmlns:a16="http://schemas.microsoft.com/office/drawing/2014/main" id="{C599945D-3421-4A24-B941-6C7947042D9C}"/>
                    </a:ext>
                  </a:extLst>
                </p14:cNvPr>
                <p14:cNvContentPartPr/>
                <p14:nvPr/>
              </p14:nvContentPartPr>
              <p14:xfrm>
                <a:off x="3107133" y="798360"/>
                <a:ext cx="336600" cy="57240"/>
              </p14:xfrm>
            </p:contentPart>
          </mc:Choice>
          <mc:Fallback xmlns="">
            <p:pic>
              <p:nvPicPr>
                <p:cNvPr id="38932" name="Freihand 38931">
                  <a:extLst>
                    <a:ext uri="{FF2B5EF4-FFF2-40B4-BE49-F238E27FC236}">
                      <a16:creationId xmlns:a16="http://schemas.microsoft.com/office/drawing/2014/main" id="{C599945D-3421-4A24-B941-6C7947042D9C}"/>
                    </a:ext>
                  </a:extLst>
                </p:cNvPr>
                <p:cNvPicPr/>
                <p:nvPr/>
              </p:nvPicPr>
              <p:blipFill>
                <a:blip r:embed="rId504"/>
                <a:stretch>
                  <a:fillRect/>
                </a:stretch>
              </p:blipFill>
              <p:spPr>
                <a:xfrm>
                  <a:off x="3102813" y="794040"/>
                  <a:ext cx="345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8934" name="Freihand 38933">
                  <a:extLst>
                    <a:ext uri="{FF2B5EF4-FFF2-40B4-BE49-F238E27FC236}">
                      <a16:creationId xmlns:a16="http://schemas.microsoft.com/office/drawing/2014/main" id="{9F58B9BD-B335-4ABB-9226-DD5CF43B17AF}"/>
                    </a:ext>
                  </a:extLst>
                </p14:cNvPr>
                <p14:cNvContentPartPr/>
                <p14:nvPr/>
              </p14:nvContentPartPr>
              <p14:xfrm>
                <a:off x="1021653" y="936600"/>
                <a:ext cx="1699200" cy="1603800"/>
              </p14:xfrm>
            </p:contentPart>
          </mc:Choice>
          <mc:Fallback xmlns="">
            <p:pic>
              <p:nvPicPr>
                <p:cNvPr id="38934" name="Freihand 38933">
                  <a:extLst>
                    <a:ext uri="{FF2B5EF4-FFF2-40B4-BE49-F238E27FC236}">
                      <a16:creationId xmlns:a16="http://schemas.microsoft.com/office/drawing/2014/main" id="{9F58B9BD-B335-4ABB-9226-DD5CF43B17AF}"/>
                    </a:ext>
                  </a:extLst>
                </p:cNvPr>
                <p:cNvPicPr/>
                <p:nvPr/>
              </p:nvPicPr>
              <p:blipFill>
                <a:blip r:embed="rId506"/>
                <a:stretch>
                  <a:fillRect/>
                </a:stretch>
              </p:blipFill>
              <p:spPr>
                <a:xfrm>
                  <a:off x="1017333" y="932280"/>
                  <a:ext cx="1707840" cy="16124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8935" name="Freihand 38934">
                  <a:extLst>
                    <a:ext uri="{FF2B5EF4-FFF2-40B4-BE49-F238E27FC236}">
                      <a16:creationId xmlns:a16="http://schemas.microsoft.com/office/drawing/2014/main" id="{9BB5B9E5-C3B3-47E3-9BD1-E97B74853783}"/>
                    </a:ext>
                  </a:extLst>
                </p14:cNvPr>
                <p14:cNvContentPartPr/>
                <p14:nvPr/>
              </p14:nvContentPartPr>
              <p14:xfrm>
                <a:off x="2730933" y="813840"/>
                <a:ext cx="110160" cy="167400"/>
              </p14:xfrm>
            </p:contentPart>
          </mc:Choice>
          <mc:Fallback xmlns="">
            <p:pic>
              <p:nvPicPr>
                <p:cNvPr id="38935" name="Freihand 38934">
                  <a:extLst>
                    <a:ext uri="{FF2B5EF4-FFF2-40B4-BE49-F238E27FC236}">
                      <a16:creationId xmlns:a16="http://schemas.microsoft.com/office/drawing/2014/main" id="{9BB5B9E5-C3B3-47E3-9BD1-E97B74853783}"/>
                    </a:ext>
                  </a:extLst>
                </p:cNvPr>
                <p:cNvPicPr/>
                <p:nvPr/>
              </p:nvPicPr>
              <p:blipFill>
                <a:blip r:embed="rId508"/>
                <a:stretch>
                  <a:fillRect/>
                </a:stretch>
              </p:blipFill>
              <p:spPr>
                <a:xfrm>
                  <a:off x="2726613" y="809520"/>
                  <a:ext cx="118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8937" name="Freihand 38936">
                  <a:extLst>
                    <a:ext uri="{FF2B5EF4-FFF2-40B4-BE49-F238E27FC236}">
                      <a16:creationId xmlns:a16="http://schemas.microsoft.com/office/drawing/2014/main" id="{CF273799-9D8C-4B20-92B5-AD0FFF773FD7}"/>
                    </a:ext>
                  </a:extLst>
                </p14:cNvPr>
                <p14:cNvContentPartPr/>
                <p14:nvPr/>
              </p14:nvContentPartPr>
              <p14:xfrm>
                <a:off x="3568653" y="877920"/>
                <a:ext cx="1623600" cy="1654560"/>
              </p14:xfrm>
            </p:contentPart>
          </mc:Choice>
          <mc:Fallback xmlns="">
            <p:pic>
              <p:nvPicPr>
                <p:cNvPr id="38937" name="Freihand 38936">
                  <a:extLst>
                    <a:ext uri="{FF2B5EF4-FFF2-40B4-BE49-F238E27FC236}">
                      <a16:creationId xmlns:a16="http://schemas.microsoft.com/office/drawing/2014/main" id="{CF273799-9D8C-4B20-92B5-AD0FFF773FD7}"/>
                    </a:ext>
                  </a:extLst>
                </p:cNvPr>
                <p:cNvPicPr/>
                <p:nvPr/>
              </p:nvPicPr>
              <p:blipFill>
                <a:blip r:embed="rId510"/>
                <a:stretch>
                  <a:fillRect/>
                </a:stretch>
              </p:blipFill>
              <p:spPr>
                <a:xfrm>
                  <a:off x="3564333" y="873600"/>
                  <a:ext cx="1632240" cy="166320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8938" name="Freihand 38937">
                  <a:extLst>
                    <a:ext uri="{FF2B5EF4-FFF2-40B4-BE49-F238E27FC236}">
                      <a16:creationId xmlns:a16="http://schemas.microsoft.com/office/drawing/2014/main" id="{35EE83EA-2992-4266-A921-ECB0C48A5D9B}"/>
                    </a:ext>
                  </a:extLst>
                </p14:cNvPr>
                <p14:cNvContentPartPr/>
                <p14:nvPr/>
              </p14:nvContentPartPr>
              <p14:xfrm>
                <a:off x="3525453" y="775320"/>
                <a:ext cx="145440" cy="186480"/>
              </p14:xfrm>
            </p:contentPart>
          </mc:Choice>
          <mc:Fallback xmlns="">
            <p:pic>
              <p:nvPicPr>
                <p:cNvPr id="38938" name="Freihand 38937">
                  <a:extLst>
                    <a:ext uri="{FF2B5EF4-FFF2-40B4-BE49-F238E27FC236}">
                      <a16:creationId xmlns:a16="http://schemas.microsoft.com/office/drawing/2014/main" id="{35EE83EA-2992-4266-A921-ECB0C48A5D9B}"/>
                    </a:ext>
                  </a:extLst>
                </p:cNvPr>
                <p:cNvPicPr/>
                <p:nvPr/>
              </p:nvPicPr>
              <p:blipFill>
                <a:blip r:embed="rId512"/>
                <a:stretch>
                  <a:fillRect/>
                </a:stretch>
              </p:blipFill>
              <p:spPr>
                <a:xfrm>
                  <a:off x="3521133" y="771000"/>
                  <a:ext cx="154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8940" name="Freihand 38939">
                  <a:extLst>
                    <a:ext uri="{FF2B5EF4-FFF2-40B4-BE49-F238E27FC236}">
                      <a16:creationId xmlns:a16="http://schemas.microsoft.com/office/drawing/2014/main" id="{2D8F6EED-D867-4B41-98F2-38BF6A266860}"/>
                    </a:ext>
                  </a:extLst>
                </p14:cNvPr>
                <p14:cNvContentPartPr/>
                <p14:nvPr/>
              </p14:nvContentPartPr>
              <p14:xfrm>
                <a:off x="4391253" y="1445280"/>
                <a:ext cx="5040" cy="132120"/>
              </p14:xfrm>
            </p:contentPart>
          </mc:Choice>
          <mc:Fallback xmlns="">
            <p:pic>
              <p:nvPicPr>
                <p:cNvPr id="38940" name="Freihand 38939">
                  <a:extLst>
                    <a:ext uri="{FF2B5EF4-FFF2-40B4-BE49-F238E27FC236}">
                      <a16:creationId xmlns:a16="http://schemas.microsoft.com/office/drawing/2014/main" id="{2D8F6EED-D867-4B41-98F2-38BF6A266860}"/>
                    </a:ext>
                  </a:extLst>
                </p:cNvPr>
                <p:cNvPicPr/>
                <p:nvPr/>
              </p:nvPicPr>
              <p:blipFill>
                <a:blip r:embed="rId514"/>
                <a:stretch>
                  <a:fillRect/>
                </a:stretch>
              </p:blipFill>
              <p:spPr>
                <a:xfrm>
                  <a:off x="4386933" y="1440960"/>
                  <a:ext cx="13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8941" name="Freihand 38940">
                  <a:extLst>
                    <a:ext uri="{FF2B5EF4-FFF2-40B4-BE49-F238E27FC236}">
                      <a16:creationId xmlns:a16="http://schemas.microsoft.com/office/drawing/2014/main" id="{268D5CD2-E535-43AE-A5D9-8363C7445586}"/>
                    </a:ext>
                  </a:extLst>
                </p14:cNvPr>
                <p14:cNvContentPartPr/>
                <p14:nvPr/>
              </p14:nvContentPartPr>
              <p14:xfrm>
                <a:off x="4296933" y="1416480"/>
                <a:ext cx="162000" cy="19440"/>
              </p14:xfrm>
            </p:contentPart>
          </mc:Choice>
          <mc:Fallback xmlns="">
            <p:pic>
              <p:nvPicPr>
                <p:cNvPr id="38941" name="Freihand 38940">
                  <a:extLst>
                    <a:ext uri="{FF2B5EF4-FFF2-40B4-BE49-F238E27FC236}">
                      <a16:creationId xmlns:a16="http://schemas.microsoft.com/office/drawing/2014/main" id="{268D5CD2-E535-43AE-A5D9-8363C7445586}"/>
                    </a:ext>
                  </a:extLst>
                </p:cNvPr>
                <p:cNvPicPr/>
                <p:nvPr/>
              </p:nvPicPr>
              <p:blipFill>
                <a:blip r:embed="rId516"/>
                <a:stretch>
                  <a:fillRect/>
                </a:stretch>
              </p:blipFill>
              <p:spPr>
                <a:xfrm>
                  <a:off x="4292613" y="1412160"/>
                  <a:ext cx="170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8942" name="Freihand 38941">
                  <a:extLst>
                    <a:ext uri="{FF2B5EF4-FFF2-40B4-BE49-F238E27FC236}">
                      <a16:creationId xmlns:a16="http://schemas.microsoft.com/office/drawing/2014/main" id="{F0CF5FEA-CEE3-47EA-B886-41A46E5A1BED}"/>
                    </a:ext>
                  </a:extLst>
                </p14:cNvPr>
                <p14:cNvContentPartPr/>
                <p14:nvPr/>
              </p14:nvContentPartPr>
              <p14:xfrm>
                <a:off x="4465773" y="1502520"/>
                <a:ext cx="115920" cy="131040"/>
              </p14:xfrm>
            </p:contentPart>
          </mc:Choice>
          <mc:Fallback xmlns="">
            <p:pic>
              <p:nvPicPr>
                <p:cNvPr id="38942" name="Freihand 38941">
                  <a:extLst>
                    <a:ext uri="{FF2B5EF4-FFF2-40B4-BE49-F238E27FC236}">
                      <a16:creationId xmlns:a16="http://schemas.microsoft.com/office/drawing/2014/main" id="{F0CF5FEA-CEE3-47EA-B886-41A46E5A1BED}"/>
                    </a:ext>
                  </a:extLst>
                </p:cNvPr>
                <p:cNvPicPr/>
                <p:nvPr/>
              </p:nvPicPr>
              <p:blipFill>
                <a:blip r:embed="rId518"/>
                <a:stretch>
                  <a:fillRect/>
                </a:stretch>
              </p:blipFill>
              <p:spPr>
                <a:xfrm>
                  <a:off x="4461453" y="1498200"/>
                  <a:ext cx="124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8943" name="Freihand 38942">
                  <a:extLst>
                    <a:ext uri="{FF2B5EF4-FFF2-40B4-BE49-F238E27FC236}">
                      <a16:creationId xmlns:a16="http://schemas.microsoft.com/office/drawing/2014/main" id="{6AE18484-3038-4D50-800A-AA1CCDA40A71}"/>
                    </a:ext>
                  </a:extLst>
                </p14:cNvPr>
                <p14:cNvContentPartPr/>
                <p14:nvPr/>
              </p14:nvContentPartPr>
              <p14:xfrm>
                <a:off x="2105613" y="1519080"/>
                <a:ext cx="21240" cy="137880"/>
              </p14:xfrm>
            </p:contentPart>
          </mc:Choice>
          <mc:Fallback xmlns="">
            <p:pic>
              <p:nvPicPr>
                <p:cNvPr id="38943" name="Freihand 38942">
                  <a:extLst>
                    <a:ext uri="{FF2B5EF4-FFF2-40B4-BE49-F238E27FC236}">
                      <a16:creationId xmlns:a16="http://schemas.microsoft.com/office/drawing/2014/main" id="{6AE18484-3038-4D50-800A-AA1CCDA40A71}"/>
                    </a:ext>
                  </a:extLst>
                </p:cNvPr>
                <p:cNvPicPr/>
                <p:nvPr/>
              </p:nvPicPr>
              <p:blipFill>
                <a:blip r:embed="rId520"/>
                <a:stretch>
                  <a:fillRect/>
                </a:stretch>
              </p:blipFill>
              <p:spPr>
                <a:xfrm>
                  <a:off x="2101293" y="1514760"/>
                  <a:ext cx="29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8944" name="Freihand 38943">
                  <a:extLst>
                    <a:ext uri="{FF2B5EF4-FFF2-40B4-BE49-F238E27FC236}">
                      <a16:creationId xmlns:a16="http://schemas.microsoft.com/office/drawing/2014/main" id="{377F5DA6-3323-4F26-BC12-8E5658480C93}"/>
                    </a:ext>
                  </a:extLst>
                </p14:cNvPr>
                <p14:cNvContentPartPr/>
                <p14:nvPr/>
              </p14:nvContentPartPr>
              <p14:xfrm>
                <a:off x="2037213" y="1484160"/>
                <a:ext cx="152280" cy="47520"/>
              </p14:xfrm>
            </p:contentPart>
          </mc:Choice>
          <mc:Fallback xmlns="">
            <p:pic>
              <p:nvPicPr>
                <p:cNvPr id="38944" name="Freihand 38943">
                  <a:extLst>
                    <a:ext uri="{FF2B5EF4-FFF2-40B4-BE49-F238E27FC236}">
                      <a16:creationId xmlns:a16="http://schemas.microsoft.com/office/drawing/2014/main" id="{377F5DA6-3323-4F26-BC12-8E5658480C93}"/>
                    </a:ext>
                  </a:extLst>
                </p:cNvPr>
                <p:cNvPicPr/>
                <p:nvPr/>
              </p:nvPicPr>
              <p:blipFill>
                <a:blip r:embed="rId522"/>
                <a:stretch>
                  <a:fillRect/>
                </a:stretch>
              </p:blipFill>
              <p:spPr>
                <a:xfrm>
                  <a:off x="2032893" y="1479840"/>
                  <a:ext cx="16092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8945" name="Freihand 38944">
                  <a:extLst>
                    <a:ext uri="{FF2B5EF4-FFF2-40B4-BE49-F238E27FC236}">
                      <a16:creationId xmlns:a16="http://schemas.microsoft.com/office/drawing/2014/main" id="{A2E4E062-95A7-4AAC-A124-49C6F201957E}"/>
                    </a:ext>
                  </a:extLst>
                </p14:cNvPr>
                <p14:cNvContentPartPr/>
                <p14:nvPr/>
              </p14:nvContentPartPr>
              <p14:xfrm>
                <a:off x="2196693" y="1587840"/>
                <a:ext cx="63360" cy="97560"/>
              </p14:xfrm>
            </p:contentPart>
          </mc:Choice>
          <mc:Fallback xmlns="">
            <p:pic>
              <p:nvPicPr>
                <p:cNvPr id="38945" name="Freihand 38944">
                  <a:extLst>
                    <a:ext uri="{FF2B5EF4-FFF2-40B4-BE49-F238E27FC236}">
                      <a16:creationId xmlns:a16="http://schemas.microsoft.com/office/drawing/2014/main" id="{A2E4E062-95A7-4AAC-A124-49C6F201957E}"/>
                    </a:ext>
                  </a:extLst>
                </p:cNvPr>
                <p:cNvPicPr/>
                <p:nvPr/>
              </p:nvPicPr>
              <p:blipFill>
                <a:blip r:embed="rId524"/>
                <a:stretch>
                  <a:fillRect/>
                </a:stretch>
              </p:blipFill>
              <p:spPr>
                <a:xfrm>
                  <a:off x="2192373" y="1583520"/>
                  <a:ext cx="72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8946" name="Freihand 38945">
                  <a:extLst>
                    <a:ext uri="{FF2B5EF4-FFF2-40B4-BE49-F238E27FC236}">
                      <a16:creationId xmlns:a16="http://schemas.microsoft.com/office/drawing/2014/main" id="{9740BDD0-E29D-4371-A466-C1D4D06E0C71}"/>
                    </a:ext>
                  </a:extLst>
                </p14:cNvPr>
                <p14:cNvContentPartPr/>
                <p14:nvPr/>
              </p14:nvContentPartPr>
              <p14:xfrm>
                <a:off x="2207853" y="1575600"/>
                <a:ext cx="98280" cy="95040"/>
              </p14:xfrm>
            </p:contentPart>
          </mc:Choice>
          <mc:Fallback xmlns="">
            <p:pic>
              <p:nvPicPr>
                <p:cNvPr id="38946" name="Freihand 38945">
                  <a:extLst>
                    <a:ext uri="{FF2B5EF4-FFF2-40B4-BE49-F238E27FC236}">
                      <a16:creationId xmlns:a16="http://schemas.microsoft.com/office/drawing/2014/main" id="{9740BDD0-E29D-4371-A466-C1D4D06E0C71}"/>
                    </a:ext>
                  </a:extLst>
                </p:cNvPr>
                <p:cNvPicPr/>
                <p:nvPr/>
              </p:nvPicPr>
              <p:blipFill>
                <a:blip r:embed="rId526"/>
                <a:stretch>
                  <a:fillRect/>
                </a:stretch>
              </p:blipFill>
              <p:spPr>
                <a:xfrm>
                  <a:off x="2203533" y="1571280"/>
                  <a:ext cx="1069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8971" name="Freihand 38970">
                  <a:extLst>
                    <a:ext uri="{FF2B5EF4-FFF2-40B4-BE49-F238E27FC236}">
                      <a16:creationId xmlns:a16="http://schemas.microsoft.com/office/drawing/2014/main" id="{30E5A56A-ACE7-47E9-9317-5D5C37104BFE}"/>
                    </a:ext>
                  </a:extLst>
                </p14:cNvPr>
                <p14:cNvContentPartPr/>
                <p14:nvPr/>
              </p14:nvContentPartPr>
              <p14:xfrm>
                <a:off x="3583773" y="664800"/>
                <a:ext cx="1793880" cy="1765440"/>
              </p14:xfrm>
            </p:contentPart>
          </mc:Choice>
          <mc:Fallback xmlns="">
            <p:pic>
              <p:nvPicPr>
                <p:cNvPr id="38971" name="Freihand 38970">
                  <a:extLst>
                    <a:ext uri="{FF2B5EF4-FFF2-40B4-BE49-F238E27FC236}">
                      <a16:creationId xmlns:a16="http://schemas.microsoft.com/office/drawing/2014/main" id="{30E5A56A-ACE7-47E9-9317-5D5C37104BFE}"/>
                    </a:ext>
                  </a:extLst>
                </p:cNvPr>
                <p:cNvPicPr/>
                <p:nvPr/>
              </p:nvPicPr>
              <p:blipFill>
                <a:blip r:embed="rId528"/>
                <a:stretch>
                  <a:fillRect/>
                </a:stretch>
              </p:blipFill>
              <p:spPr>
                <a:xfrm>
                  <a:off x="3579453" y="660480"/>
                  <a:ext cx="1802520" cy="17740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8972" name="Freihand 38971">
                  <a:extLst>
                    <a:ext uri="{FF2B5EF4-FFF2-40B4-BE49-F238E27FC236}">
                      <a16:creationId xmlns:a16="http://schemas.microsoft.com/office/drawing/2014/main" id="{F16533C5-4C3E-4E66-B514-7A15ED5278AF}"/>
                    </a:ext>
                  </a:extLst>
                </p14:cNvPr>
                <p14:cNvContentPartPr/>
                <p14:nvPr/>
              </p14:nvContentPartPr>
              <p14:xfrm>
                <a:off x="5282973" y="2340960"/>
                <a:ext cx="144720" cy="219240"/>
              </p14:xfrm>
            </p:contentPart>
          </mc:Choice>
          <mc:Fallback xmlns="">
            <p:pic>
              <p:nvPicPr>
                <p:cNvPr id="38972" name="Freihand 38971">
                  <a:extLst>
                    <a:ext uri="{FF2B5EF4-FFF2-40B4-BE49-F238E27FC236}">
                      <a16:creationId xmlns:a16="http://schemas.microsoft.com/office/drawing/2014/main" id="{F16533C5-4C3E-4E66-B514-7A15ED5278AF}"/>
                    </a:ext>
                  </a:extLst>
                </p:cNvPr>
                <p:cNvPicPr/>
                <p:nvPr/>
              </p:nvPicPr>
              <p:blipFill>
                <a:blip r:embed="rId530"/>
                <a:stretch>
                  <a:fillRect/>
                </a:stretch>
              </p:blipFill>
              <p:spPr>
                <a:xfrm>
                  <a:off x="5278653" y="2336640"/>
                  <a:ext cx="153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8974" name="Freihand 38973">
                  <a:extLst>
                    <a:ext uri="{FF2B5EF4-FFF2-40B4-BE49-F238E27FC236}">
                      <a16:creationId xmlns:a16="http://schemas.microsoft.com/office/drawing/2014/main" id="{148EF86C-DB8B-4443-AF5B-BFE6794AF242}"/>
                    </a:ext>
                  </a:extLst>
                </p14:cNvPr>
                <p14:cNvContentPartPr/>
                <p14:nvPr/>
              </p14:nvContentPartPr>
              <p14:xfrm>
                <a:off x="4687893" y="1066920"/>
                <a:ext cx="116280" cy="152280"/>
              </p14:xfrm>
            </p:contentPart>
          </mc:Choice>
          <mc:Fallback xmlns="">
            <p:pic>
              <p:nvPicPr>
                <p:cNvPr id="38974" name="Freihand 38973">
                  <a:extLst>
                    <a:ext uri="{FF2B5EF4-FFF2-40B4-BE49-F238E27FC236}">
                      <a16:creationId xmlns:a16="http://schemas.microsoft.com/office/drawing/2014/main" id="{148EF86C-DB8B-4443-AF5B-BFE6794AF242}"/>
                    </a:ext>
                  </a:extLst>
                </p:cNvPr>
                <p:cNvPicPr/>
                <p:nvPr/>
              </p:nvPicPr>
              <p:blipFill>
                <a:blip r:embed="rId532"/>
                <a:stretch>
                  <a:fillRect/>
                </a:stretch>
              </p:blipFill>
              <p:spPr>
                <a:xfrm>
                  <a:off x="4683573" y="1062600"/>
                  <a:ext cx="1249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8975" name="Freihand 38974">
                  <a:extLst>
                    <a:ext uri="{FF2B5EF4-FFF2-40B4-BE49-F238E27FC236}">
                      <a16:creationId xmlns:a16="http://schemas.microsoft.com/office/drawing/2014/main" id="{FB782D96-8583-4249-B98B-3E641C2C3BC3}"/>
                    </a:ext>
                  </a:extLst>
                </p14:cNvPr>
                <p14:cNvContentPartPr/>
                <p14:nvPr/>
              </p14:nvContentPartPr>
              <p14:xfrm>
                <a:off x="4676013" y="1141800"/>
                <a:ext cx="128160" cy="29520"/>
              </p14:xfrm>
            </p:contentPart>
          </mc:Choice>
          <mc:Fallback xmlns="">
            <p:pic>
              <p:nvPicPr>
                <p:cNvPr id="38975" name="Freihand 38974">
                  <a:extLst>
                    <a:ext uri="{FF2B5EF4-FFF2-40B4-BE49-F238E27FC236}">
                      <a16:creationId xmlns:a16="http://schemas.microsoft.com/office/drawing/2014/main" id="{FB782D96-8583-4249-B98B-3E641C2C3BC3}"/>
                    </a:ext>
                  </a:extLst>
                </p:cNvPr>
                <p:cNvPicPr/>
                <p:nvPr/>
              </p:nvPicPr>
              <p:blipFill>
                <a:blip r:embed="rId534"/>
                <a:stretch>
                  <a:fillRect/>
                </a:stretch>
              </p:blipFill>
              <p:spPr>
                <a:xfrm>
                  <a:off x="4671693" y="1137480"/>
                  <a:ext cx="136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8976" name="Freihand 38975">
                  <a:extLst>
                    <a:ext uri="{FF2B5EF4-FFF2-40B4-BE49-F238E27FC236}">
                      <a16:creationId xmlns:a16="http://schemas.microsoft.com/office/drawing/2014/main" id="{B0FBA7DF-4A59-41E3-B9A4-42114FDC34EA}"/>
                    </a:ext>
                  </a:extLst>
                </p14:cNvPr>
                <p14:cNvContentPartPr/>
                <p14:nvPr/>
              </p14:nvContentPartPr>
              <p14:xfrm>
                <a:off x="4830813" y="1207320"/>
                <a:ext cx="94320" cy="78480"/>
              </p14:xfrm>
            </p:contentPart>
          </mc:Choice>
          <mc:Fallback xmlns="">
            <p:pic>
              <p:nvPicPr>
                <p:cNvPr id="38976" name="Freihand 38975">
                  <a:extLst>
                    <a:ext uri="{FF2B5EF4-FFF2-40B4-BE49-F238E27FC236}">
                      <a16:creationId xmlns:a16="http://schemas.microsoft.com/office/drawing/2014/main" id="{B0FBA7DF-4A59-41E3-B9A4-42114FDC34EA}"/>
                    </a:ext>
                  </a:extLst>
                </p:cNvPr>
                <p:cNvPicPr/>
                <p:nvPr/>
              </p:nvPicPr>
              <p:blipFill>
                <a:blip r:embed="rId536"/>
                <a:stretch>
                  <a:fillRect/>
                </a:stretch>
              </p:blipFill>
              <p:spPr>
                <a:xfrm>
                  <a:off x="4826493" y="1203000"/>
                  <a:ext cx="1029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9001" name="Freihand 39000">
                  <a:extLst>
                    <a:ext uri="{FF2B5EF4-FFF2-40B4-BE49-F238E27FC236}">
                      <a16:creationId xmlns:a16="http://schemas.microsoft.com/office/drawing/2014/main" id="{5332F9EB-6C8C-4223-BA74-DD175A536271}"/>
                    </a:ext>
                  </a:extLst>
                </p14:cNvPr>
                <p14:cNvContentPartPr/>
                <p14:nvPr/>
              </p14:nvContentPartPr>
              <p14:xfrm>
                <a:off x="766413" y="619080"/>
                <a:ext cx="2137680" cy="1951200"/>
              </p14:xfrm>
            </p:contentPart>
          </mc:Choice>
          <mc:Fallback xmlns="">
            <p:pic>
              <p:nvPicPr>
                <p:cNvPr id="39001" name="Freihand 39000">
                  <a:extLst>
                    <a:ext uri="{FF2B5EF4-FFF2-40B4-BE49-F238E27FC236}">
                      <a16:creationId xmlns:a16="http://schemas.microsoft.com/office/drawing/2014/main" id="{5332F9EB-6C8C-4223-BA74-DD175A536271}"/>
                    </a:ext>
                  </a:extLst>
                </p:cNvPr>
                <p:cNvPicPr/>
                <p:nvPr/>
              </p:nvPicPr>
              <p:blipFill>
                <a:blip r:embed="rId538"/>
                <a:stretch>
                  <a:fillRect/>
                </a:stretch>
              </p:blipFill>
              <p:spPr>
                <a:xfrm>
                  <a:off x="762093" y="614760"/>
                  <a:ext cx="2146320" cy="19598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9002" name="Freihand 39001">
                  <a:extLst>
                    <a:ext uri="{FF2B5EF4-FFF2-40B4-BE49-F238E27FC236}">
                      <a16:creationId xmlns:a16="http://schemas.microsoft.com/office/drawing/2014/main" id="{D7A7B063-2CB4-41F8-9C09-E3CEF4677D19}"/>
                    </a:ext>
                  </a:extLst>
                </p14:cNvPr>
                <p14:cNvContentPartPr/>
                <p14:nvPr/>
              </p14:nvContentPartPr>
              <p14:xfrm>
                <a:off x="675333" y="2398560"/>
                <a:ext cx="243000" cy="225360"/>
              </p14:xfrm>
            </p:contentPart>
          </mc:Choice>
          <mc:Fallback xmlns="">
            <p:pic>
              <p:nvPicPr>
                <p:cNvPr id="39002" name="Freihand 39001">
                  <a:extLst>
                    <a:ext uri="{FF2B5EF4-FFF2-40B4-BE49-F238E27FC236}">
                      <a16:creationId xmlns:a16="http://schemas.microsoft.com/office/drawing/2014/main" id="{D7A7B063-2CB4-41F8-9C09-E3CEF4677D19}"/>
                    </a:ext>
                  </a:extLst>
                </p:cNvPr>
                <p:cNvPicPr/>
                <p:nvPr/>
              </p:nvPicPr>
              <p:blipFill>
                <a:blip r:embed="rId540"/>
                <a:stretch>
                  <a:fillRect/>
                </a:stretch>
              </p:blipFill>
              <p:spPr>
                <a:xfrm>
                  <a:off x="671013" y="2394240"/>
                  <a:ext cx="2516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9004" name="Freihand 39003">
                  <a:extLst>
                    <a:ext uri="{FF2B5EF4-FFF2-40B4-BE49-F238E27FC236}">
                      <a16:creationId xmlns:a16="http://schemas.microsoft.com/office/drawing/2014/main" id="{557B61A2-4847-43E4-B740-4616DA2452D3}"/>
                    </a:ext>
                  </a:extLst>
                </p14:cNvPr>
                <p14:cNvContentPartPr/>
                <p14:nvPr/>
              </p14:nvContentPartPr>
              <p14:xfrm>
                <a:off x="1279413" y="1092120"/>
                <a:ext cx="145440" cy="161280"/>
              </p14:xfrm>
            </p:contentPart>
          </mc:Choice>
          <mc:Fallback xmlns="">
            <p:pic>
              <p:nvPicPr>
                <p:cNvPr id="39004" name="Freihand 39003">
                  <a:extLst>
                    <a:ext uri="{FF2B5EF4-FFF2-40B4-BE49-F238E27FC236}">
                      <a16:creationId xmlns:a16="http://schemas.microsoft.com/office/drawing/2014/main" id="{557B61A2-4847-43E4-B740-4616DA2452D3}"/>
                    </a:ext>
                  </a:extLst>
                </p:cNvPr>
                <p:cNvPicPr/>
                <p:nvPr/>
              </p:nvPicPr>
              <p:blipFill>
                <a:blip r:embed="rId542"/>
                <a:stretch>
                  <a:fillRect/>
                </a:stretch>
              </p:blipFill>
              <p:spPr>
                <a:xfrm>
                  <a:off x="1275093" y="1087800"/>
                  <a:ext cx="154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9005" name="Freihand 39004">
                  <a:extLst>
                    <a:ext uri="{FF2B5EF4-FFF2-40B4-BE49-F238E27FC236}">
                      <a16:creationId xmlns:a16="http://schemas.microsoft.com/office/drawing/2014/main" id="{3163E541-948C-468A-9F00-8F00D4BC05EE}"/>
                    </a:ext>
                  </a:extLst>
                </p14:cNvPr>
                <p14:cNvContentPartPr/>
                <p14:nvPr/>
              </p14:nvContentPartPr>
              <p14:xfrm>
                <a:off x="1286613" y="1148280"/>
                <a:ext cx="136080" cy="72360"/>
              </p14:xfrm>
            </p:contentPart>
          </mc:Choice>
          <mc:Fallback xmlns="">
            <p:pic>
              <p:nvPicPr>
                <p:cNvPr id="39005" name="Freihand 39004">
                  <a:extLst>
                    <a:ext uri="{FF2B5EF4-FFF2-40B4-BE49-F238E27FC236}">
                      <a16:creationId xmlns:a16="http://schemas.microsoft.com/office/drawing/2014/main" id="{3163E541-948C-468A-9F00-8F00D4BC05EE}"/>
                    </a:ext>
                  </a:extLst>
                </p:cNvPr>
                <p:cNvPicPr/>
                <p:nvPr/>
              </p:nvPicPr>
              <p:blipFill>
                <a:blip r:embed="rId544"/>
                <a:stretch>
                  <a:fillRect/>
                </a:stretch>
              </p:blipFill>
              <p:spPr>
                <a:xfrm>
                  <a:off x="1282293" y="1143960"/>
                  <a:ext cx="144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9006" name="Freihand 39005">
                  <a:extLst>
                    <a:ext uri="{FF2B5EF4-FFF2-40B4-BE49-F238E27FC236}">
                      <a16:creationId xmlns:a16="http://schemas.microsoft.com/office/drawing/2014/main" id="{6C5D6748-CCBD-4912-AF2C-1C1AC08D5AAD}"/>
                    </a:ext>
                  </a:extLst>
                </p14:cNvPr>
                <p14:cNvContentPartPr/>
                <p14:nvPr/>
              </p14:nvContentPartPr>
              <p14:xfrm>
                <a:off x="1470213" y="1099320"/>
                <a:ext cx="51120" cy="93240"/>
              </p14:xfrm>
            </p:contentPart>
          </mc:Choice>
          <mc:Fallback xmlns="">
            <p:pic>
              <p:nvPicPr>
                <p:cNvPr id="39006" name="Freihand 39005">
                  <a:extLst>
                    <a:ext uri="{FF2B5EF4-FFF2-40B4-BE49-F238E27FC236}">
                      <a16:creationId xmlns:a16="http://schemas.microsoft.com/office/drawing/2014/main" id="{6C5D6748-CCBD-4912-AF2C-1C1AC08D5AAD}"/>
                    </a:ext>
                  </a:extLst>
                </p:cNvPr>
                <p:cNvPicPr/>
                <p:nvPr/>
              </p:nvPicPr>
              <p:blipFill>
                <a:blip r:embed="rId546"/>
                <a:stretch>
                  <a:fillRect/>
                </a:stretch>
              </p:blipFill>
              <p:spPr>
                <a:xfrm>
                  <a:off x="1465893" y="1095000"/>
                  <a:ext cx="59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9007" name="Freihand 39006">
                  <a:extLst>
                    <a:ext uri="{FF2B5EF4-FFF2-40B4-BE49-F238E27FC236}">
                      <a16:creationId xmlns:a16="http://schemas.microsoft.com/office/drawing/2014/main" id="{A821CC36-28E8-4D6C-B552-56B8DFA30C08}"/>
                    </a:ext>
                  </a:extLst>
                </p14:cNvPr>
                <p14:cNvContentPartPr/>
                <p14:nvPr/>
              </p14:nvContentPartPr>
              <p14:xfrm>
                <a:off x="1491453" y="1071960"/>
                <a:ext cx="77760" cy="119880"/>
              </p14:xfrm>
            </p:contentPart>
          </mc:Choice>
          <mc:Fallback xmlns="">
            <p:pic>
              <p:nvPicPr>
                <p:cNvPr id="39007" name="Freihand 39006">
                  <a:extLst>
                    <a:ext uri="{FF2B5EF4-FFF2-40B4-BE49-F238E27FC236}">
                      <a16:creationId xmlns:a16="http://schemas.microsoft.com/office/drawing/2014/main" id="{A821CC36-28E8-4D6C-B552-56B8DFA30C08}"/>
                    </a:ext>
                  </a:extLst>
                </p:cNvPr>
                <p:cNvPicPr/>
                <p:nvPr/>
              </p:nvPicPr>
              <p:blipFill>
                <a:blip r:embed="rId548"/>
                <a:stretch>
                  <a:fillRect/>
                </a:stretch>
              </p:blipFill>
              <p:spPr>
                <a:xfrm>
                  <a:off x="1487133" y="1067640"/>
                  <a:ext cx="86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9036" name="Freihand 39035">
                  <a:extLst>
                    <a:ext uri="{FF2B5EF4-FFF2-40B4-BE49-F238E27FC236}">
                      <a16:creationId xmlns:a16="http://schemas.microsoft.com/office/drawing/2014/main" id="{038549CF-0AE9-4AF2-9582-7599023EC04F}"/>
                    </a:ext>
                  </a:extLst>
                </p14:cNvPr>
                <p14:cNvContentPartPr/>
                <p14:nvPr/>
              </p14:nvContentPartPr>
              <p14:xfrm>
                <a:off x="614853" y="449520"/>
                <a:ext cx="2141280" cy="1927440"/>
              </p14:xfrm>
            </p:contentPart>
          </mc:Choice>
          <mc:Fallback xmlns="">
            <p:pic>
              <p:nvPicPr>
                <p:cNvPr id="39036" name="Freihand 39035">
                  <a:extLst>
                    <a:ext uri="{FF2B5EF4-FFF2-40B4-BE49-F238E27FC236}">
                      <a16:creationId xmlns:a16="http://schemas.microsoft.com/office/drawing/2014/main" id="{038549CF-0AE9-4AF2-9582-7599023EC04F}"/>
                    </a:ext>
                  </a:extLst>
                </p:cNvPr>
                <p:cNvPicPr/>
                <p:nvPr/>
              </p:nvPicPr>
              <p:blipFill>
                <a:blip r:embed="rId550"/>
                <a:stretch>
                  <a:fillRect/>
                </a:stretch>
              </p:blipFill>
              <p:spPr>
                <a:xfrm>
                  <a:off x="610533" y="445200"/>
                  <a:ext cx="2149920" cy="19360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9037" name="Freihand 39036">
                  <a:extLst>
                    <a:ext uri="{FF2B5EF4-FFF2-40B4-BE49-F238E27FC236}">
                      <a16:creationId xmlns:a16="http://schemas.microsoft.com/office/drawing/2014/main" id="{3D8F169A-62E6-414C-96E9-573AF1D8CF0C}"/>
                    </a:ext>
                  </a:extLst>
                </p14:cNvPr>
                <p14:cNvContentPartPr/>
                <p14:nvPr/>
              </p14:nvContentPartPr>
              <p14:xfrm>
                <a:off x="519093" y="2167440"/>
                <a:ext cx="203400" cy="279720"/>
              </p14:xfrm>
            </p:contentPart>
          </mc:Choice>
          <mc:Fallback xmlns="">
            <p:pic>
              <p:nvPicPr>
                <p:cNvPr id="39037" name="Freihand 39036">
                  <a:extLst>
                    <a:ext uri="{FF2B5EF4-FFF2-40B4-BE49-F238E27FC236}">
                      <a16:creationId xmlns:a16="http://schemas.microsoft.com/office/drawing/2014/main" id="{3D8F169A-62E6-414C-96E9-573AF1D8CF0C}"/>
                    </a:ext>
                  </a:extLst>
                </p:cNvPr>
                <p:cNvPicPr/>
                <p:nvPr/>
              </p:nvPicPr>
              <p:blipFill>
                <a:blip r:embed="rId552"/>
                <a:stretch>
                  <a:fillRect/>
                </a:stretch>
              </p:blipFill>
              <p:spPr>
                <a:xfrm>
                  <a:off x="514773" y="2163120"/>
                  <a:ext cx="2120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9039" name="Freihand 39038">
                  <a:extLst>
                    <a:ext uri="{FF2B5EF4-FFF2-40B4-BE49-F238E27FC236}">
                      <a16:creationId xmlns:a16="http://schemas.microsoft.com/office/drawing/2014/main" id="{1B6E599B-92C2-4B89-AA7F-8C9D1BF28B52}"/>
                    </a:ext>
                  </a:extLst>
                </p14:cNvPr>
                <p14:cNvContentPartPr/>
                <p14:nvPr/>
              </p14:nvContentPartPr>
              <p14:xfrm>
                <a:off x="764253" y="842280"/>
                <a:ext cx="92520" cy="66960"/>
              </p14:xfrm>
            </p:contentPart>
          </mc:Choice>
          <mc:Fallback xmlns="">
            <p:pic>
              <p:nvPicPr>
                <p:cNvPr id="39039" name="Freihand 39038">
                  <a:extLst>
                    <a:ext uri="{FF2B5EF4-FFF2-40B4-BE49-F238E27FC236}">
                      <a16:creationId xmlns:a16="http://schemas.microsoft.com/office/drawing/2014/main" id="{1B6E599B-92C2-4B89-AA7F-8C9D1BF28B52}"/>
                    </a:ext>
                  </a:extLst>
                </p:cNvPr>
                <p:cNvPicPr/>
                <p:nvPr/>
              </p:nvPicPr>
              <p:blipFill>
                <a:blip r:embed="rId554"/>
                <a:stretch>
                  <a:fillRect/>
                </a:stretch>
              </p:blipFill>
              <p:spPr>
                <a:xfrm>
                  <a:off x="759933" y="837960"/>
                  <a:ext cx="101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9040" name="Freihand 39039">
                  <a:extLst>
                    <a:ext uri="{FF2B5EF4-FFF2-40B4-BE49-F238E27FC236}">
                      <a16:creationId xmlns:a16="http://schemas.microsoft.com/office/drawing/2014/main" id="{2E4A2934-E4B7-4D83-92C3-1F64E3B0FE85}"/>
                    </a:ext>
                  </a:extLst>
                </p14:cNvPr>
                <p14:cNvContentPartPr/>
                <p14:nvPr/>
              </p14:nvContentPartPr>
              <p14:xfrm>
                <a:off x="855693" y="804120"/>
                <a:ext cx="10440" cy="200160"/>
              </p14:xfrm>
            </p:contentPart>
          </mc:Choice>
          <mc:Fallback xmlns="">
            <p:pic>
              <p:nvPicPr>
                <p:cNvPr id="39040" name="Freihand 39039">
                  <a:extLst>
                    <a:ext uri="{FF2B5EF4-FFF2-40B4-BE49-F238E27FC236}">
                      <a16:creationId xmlns:a16="http://schemas.microsoft.com/office/drawing/2014/main" id="{2E4A2934-E4B7-4D83-92C3-1F64E3B0FE85}"/>
                    </a:ext>
                  </a:extLst>
                </p:cNvPr>
                <p:cNvPicPr/>
                <p:nvPr/>
              </p:nvPicPr>
              <p:blipFill>
                <a:blip r:embed="rId556"/>
                <a:stretch>
                  <a:fillRect/>
                </a:stretch>
              </p:blipFill>
              <p:spPr>
                <a:xfrm>
                  <a:off x="851373" y="799800"/>
                  <a:ext cx="19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9042" name="Freihand 39041">
                  <a:extLst>
                    <a:ext uri="{FF2B5EF4-FFF2-40B4-BE49-F238E27FC236}">
                      <a16:creationId xmlns:a16="http://schemas.microsoft.com/office/drawing/2014/main" id="{2A2B8131-880B-4BB9-85F1-F3335FDFFEF2}"/>
                    </a:ext>
                  </a:extLst>
                </p14:cNvPr>
                <p14:cNvContentPartPr/>
                <p14:nvPr/>
              </p14:nvContentPartPr>
              <p14:xfrm>
                <a:off x="921213" y="829320"/>
                <a:ext cx="58320" cy="100440"/>
              </p14:xfrm>
            </p:contentPart>
          </mc:Choice>
          <mc:Fallback xmlns="">
            <p:pic>
              <p:nvPicPr>
                <p:cNvPr id="39042" name="Freihand 39041">
                  <a:extLst>
                    <a:ext uri="{FF2B5EF4-FFF2-40B4-BE49-F238E27FC236}">
                      <a16:creationId xmlns:a16="http://schemas.microsoft.com/office/drawing/2014/main" id="{2A2B8131-880B-4BB9-85F1-F3335FDFFEF2}"/>
                    </a:ext>
                  </a:extLst>
                </p:cNvPr>
                <p:cNvPicPr/>
                <p:nvPr/>
              </p:nvPicPr>
              <p:blipFill>
                <a:blip r:embed="rId558"/>
                <a:stretch>
                  <a:fillRect/>
                </a:stretch>
              </p:blipFill>
              <p:spPr>
                <a:xfrm>
                  <a:off x="916893" y="825000"/>
                  <a:ext cx="66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9043" name="Freihand 39042">
                  <a:extLst>
                    <a:ext uri="{FF2B5EF4-FFF2-40B4-BE49-F238E27FC236}">
                      <a16:creationId xmlns:a16="http://schemas.microsoft.com/office/drawing/2014/main" id="{DB71B19D-ED72-4D88-B688-03E30FDDB6A6}"/>
                    </a:ext>
                  </a:extLst>
                </p14:cNvPr>
                <p14:cNvContentPartPr/>
                <p14:nvPr/>
              </p14:nvContentPartPr>
              <p14:xfrm>
                <a:off x="1006173" y="757680"/>
                <a:ext cx="34560" cy="160920"/>
              </p14:xfrm>
            </p:contentPart>
          </mc:Choice>
          <mc:Fallback xmlns="">
            <p:pic>
              <p:nvPicPr>
                <p:cNvPr id="39043" name="Freihand 39042">
                  <a:extLst>
                    <a:ext uri="{FF2B5EF4-FFF2-40B4-BE49-F238E27FC236}">
                      <a16:creationId xmlns:a16="http://schemas.microsoft.com/office/drawing/2014/main" id="{DB71B19D-ED72-4D88-B688-03E30FDDB6A6}"/>
                    </a:ext>
                  </a:extLst>
                </p:cNvPr>
                <p:cNvPicPr/>
                <p:nvPr/>
              </p:nvPicPr>
              <p:blipFill>
                <a:blip r:embed="rId560"/>
                <a:stretch>
                  <a:fillRect/>
                </a:stretch>
              </p:blipFill>
              <p:spPr>
                <a:xfrm>
                  <a:off x="1001853" y="753360"/>
                  <a:ext cx="43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9044" name="Freihand 39043">
                  <a:extLst>
                    <a:ext uri="{FF2B5EF4-FFF2-40B4-BE49-F238E27FC236}">
                      <a16:creationId xmlns:a16="http://schemas.microsoft.com/office/drawing/2014/main" id="{004683CB-8B07-4A63-9080-BDC05A2799C7}"/>
                    </a:ext>
                  </a:extLst>
                </p14:cNvPr>
                <p14:cNvContentPartPr/>
                <p14:nvPr/>
              </p14:nvContentPartPr>
              <p14:xfrm>
                <a:off x="1066653" y="747240"/>
                <a:ext cx="42480" cy="125640"/>
              </p14:xfrm>
            </p:contentPart>
          </mc:Choice>
          <mc:Fallback xmlns="">
            <p:pic>
              <p:nvPicPr>
                <p:cNvPr id="39044" name="Freihand 39043">
                  <a:extLst>
                    <a:ext uri="{FF2B5EF4-FFF2-40B4-BE49-F238E27FC236}">
                      <a16:creationId xmlns:a16="http://schemas.microsoft.com/office/drawing/2014/main" id="{004683CB-8B07-4A63-9080-BDC05A2799C7}"/>
                    </a:ext>
                  </a:extLst>
                </p:cNvPr>
                <p:cNvPicPr/>
                <p:nvPr/>
              </p:nvPicPr>
              <p:blipFill>
                <a:blip r:embed="rId562"/>
                <a:stretch>
                  <a:fillRect/>
                </a:stretch>
              </p:blipFill>
              <p:spPr>
                <a:xfrm>
                  <a:off x="1062333" y="742920"/>
                  <a:ext cx="51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9045" name="Freihand 39044">
                  <a:extLst>
                    <a:ext uri="{FF2B5EF4-FFF2-40B4-BE49-F238E27FC236}">
                      <a16:creationId xmlns:a16="http://schemas.microsoft.com/office/drawing/2014/main" id="{A5E46870-8740-4732-968C-B343912AABAA}"/>
                    </a:ext>
                  </a:extLst>
                </p14:cNvPr>
                <p14:cNvContentPartPr/>
                <p14:nvPr/>
              </p14:nvContentPartPr>
              <p14:xfrm>
                <a:off x="1064853" y="787920"/>
                <a:ext cx="53280" cy="46080"/>
              </p14:xfrm>
            </p:contentPart>
          </mc:Choice>
          <mc:Fallback xmlns="">
            <p:pic>
              <p:nvPicPr>
                <p:cNvPr id="39045" name="Freihand 39044">
                  <a:extLst>
                    <a:ext uri="{FF2B5EF4-FFF2-40B4-BE49-F238E27FC236}">
                      <a16:creationId xmlns:a16="http://schemas.microsoft.com/office/drawing/2014/main" id="{A5E46870-8740-4732-968C-B343912AABAA}"/>
                    </a:ext>
                  </a:extLst>
                </p:cNvPr>
                <p:cNvPicPr/>
                <p:nvPr/>
              </p:nvPicPr>
              <p:blipFill>
                <a:blip r:embed="rId564"/>
                <a:stretch>
                  <a:fillRect/>
                </a:stretch>
              </p:blipFill>
              <p:spPr>
                <a:xfrm>
                  <a:off x="1060533" y="783600"/>
                  <a:ext cx="619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9046" name="Freihand 39045">
                  <a:extLst>
                    <a:ext uri="{FF2B5EF4-FFF2-40B4-BE49-F238E27FC236}">
                      <a16:creationId xmlns:a16="http://schemas.microsoft.com/office/drawing/2014/main" id="{6DE1C13E-8ED8-444F-B686-0890BB0D0D7B}"/>
                    </a:ext>
                  </a:extLst>
                </p14:cNvPr>
                <p14:cNvContentPartPr/>
                <p14:nvPr/>
              </p14:nvContentPartPr>
              <p14:xfrm>
                <a:off x="965853" y="795840"/>
                <a:ext cx="28440" cy="116280"/>
              </p14:xfrm>
            </p:contentPart>
          </mc:Choice>
          <mc:Fallback xmlns="">
            <p:pic>
              <p:nvPicPr>
                <p:cNvPr id="39046" name="Freihand 39045">
                  <a:extLst>
                    <a:ext uri="{FF2B5EF4-FFF2-40B4-BE49-F238E27FC236}">
                      <a16:creationId xmlns:a16="http://schemas.microsoft.com/office/drawing/2014/main" id="{6DE1C13E-8ED8-444F-B686-0890BB0D0D7B}"/>
                    </a:ext>
                  </a:extLst>
                </p:cNvPr>
                <p:cNvPicPr/>
                <p:nvPr/>
              </p:nvPicPr>
              <p:blipFill>
                <a:blip r:embed="rId566"/>
                <a:stretch>
                  <a:fillRect/>
                </a:stretch>
              </p:blipFill>
              <p:spPr>
                <a:xfrm>
                  <a:off x="961533" y="791520"/>
                  <a:ext cx="37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9047" name="Freihand 39046">
                  <a:extLst>
                    <a:ext uri="{FF2B5EF4-FFF2-40B4-BE49-F238E27FC236}">
                      <a16:creationId xmlns:a16="http://schemas.microsoft.com/office/drawing/2014/main" id="{C98E8287-ADF0-4B38-9962-0934E7B56A02}"/>
                    </a:ext>
                  </a:extLst>
                </p14:cNvPr>
                <p14:cNvContentPartPr/>
                <p14:nvPr/>
              </p14:nvContentPartPr>
              <p14:xfrm>
                <a:off x="962973" y="834000"/>
                <a:ext cx="63720" cy="40320"/>
              </p14:xfrm>
            </p:contentPart>
          </mc:Choice>
          <mc:Fallback xmlns="">
            <p:pic>
              <p:nvPicPr>
                <p:cNvPr id="39047" name="Freihand 39046">
                  <a:extLst>
                    <a:ext uri="{FF2B5EF4-FFF2-40B4-BE49-F238E27FC236}">
                      <a16:creationId xmlns:a16="http://schemas.microsoft.com/office/drawing/2014/main" id="{C98E8287-ADF0-4B38-9962-0934E7B56A02}"/>
                    </a:ext>
                  </a:extLst>
                </p:cNvPr>
                <p:cNvPicPr/>
                <p:nvPr/>
              </p:nvPicPr>
              <p:blipFill>
                <a:blip r:embed="rId568"/>
                <a:stretch>
                  <a:fillRect/>
                </a:stretch>
              </p:blipFill>
              <p:spPr>
                <a:xfrm>
                  <a:off x="958653" y="829680"/>
                  <a:ext cx="72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9101" name="Freihand 39100">
                  <a:extLst>
                    <a:ext uri="{FF2B5EF4-FFF2-40B4-BE49-F238E27FC236}">
                      <a16:creationId xmlns:a16="http://schemas.microsoft.com/office/drawing/2014/main" id="{C97E68C1-C8F5-48BB-86EB-B765DA6C9B94}"/>
                    </a:ext>
                  </a:extLst>
                </p14:cNvPr>
                <p14:cNvContentPartPr/>
                <p14:nvPr/>
              </p14:nvContentPartPr>
              <p14:xfrm>
                <a:off x="2400453" y="1714560"/>
                <a:ext cx="87480" cy="181440"/>
              </p14:xfrm>
            </p:contentPart>
          </mc:Choice>
          <mc:Fallback xmlns="">
            <p:pic>
              <p:nvPicPr>
                <p:cNvPr id="39101" name="Freihand 39100">
                  <a:extLst>
                    <a:ext uri="{FF2B5EF4-FFF2-40B4-BE49-F238E27FC236}">
                      <a16:creationId xmlns:a16="http://schemas.microsoft.com/office/drawing/2014/main" id="{C97E68C1-C8F5-48BB-86EB-B765DA6C9B94}"/>
                    </a:ext>
                  </a:extLst>
                </p:cNvPr>
                <p:cNvPicPr/>
                <p:nvPr/>
              </p:nvPicPr>
              <p:blipFill>
                <a:blip r:embed="rId570"/>
                <a:stretch>
                  <a:fillRect/>
                </a:stretch>
              </p:blipFill>
              <p:spPr>
                <a:xfrm>
                  <a:off x="2396133" y="1710240"/>
                  <a:ext cx="961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9102" name="Freihand 39101">
                  <a:extLst>
                    <a:ext uri="{FF2B5EF4-FFF2-40B4-BE49-F238E27FC236}">
                      <a16:creationId xmlns:a16="http://schemas.microsoft.com/office/drawing/2014/main" id="{590D0021-6A80-4BCE-9EB3-FB68E897E8B4}"/>
                    </a:ext>
                  </a:extLst>
                </p14:cNvPr>
                <p14:cNvContentPartPr/>
                <p14:nvPr/>
              </p14:nvContentPartPr>
              <p14:xfrm>
                <a:off x="2508093" y="1769640"/>
                <a:ext cx="71280" cy="147960"/>
              </p14:xfrm>
            </p:contentPart>
          </mc:Choice>
          <mc:Fallback xmlns="">
            <p:pic>
              <p:nvPicPr>
                <p:cNvPr id="39102" name="Freihand 39101">
                  <a:extLst>
                    <a:ext uri="{FF2B5EF4-FFF2-40B4-BE49-F238E27FC236}">
                      <a16:creationId xmlns:a16="http://schemas.microsoft.com/office/drawing/2014/main" id="{590D0021-6A80-4BCE-9EB3-FB68E897E8B4}"/>
                    </a:ext>
                  </a:extLst>
                </p:cNvPr>
                <p:cNvPicPr/>
                <p:nvPr/>
              </p:nvPicPr>
              <p:blipFill>
                <a:blip r:embed="rId572"/>
                <a:stretch>
                  <a:fillRect/>
                </a:stretch>
              </p:blipFill>
              <p:spPr>
                <a:xfrm>
                  <a:off x="2503773" y="1765320"/>
                  <a:ext cx="79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9103" name="Freihand 39102">
                  <a:extLst>
                    <a:ext uri="{FF2B5EF4-FFF2-40B4-BE49-F238E27FC236}">
                      <a16:creationId xmlns:a16="http://schemas.microsoft.com/office/drawing/2014/main" id="{F5D94B20-5FFF-4671-AE20-B0C892F5FB1F}"/>
                    </a:ext>
                  </a:extLst>
                </p14:cNvPr>
                <p14:cNvContentPartPr/>
                <p14:nvPr/>
              </p14:nvContentPartPr>
              <p14:xfrm>
                <a:off x="2604573" y="1762440"/>
                <a:ext cx="24480" cy="108360"/>
              </p14:xfrm>
            </p:contentPart>
          </mc:Choice>
          <mc:Fallback xmlns="">
            <p:pic>
              <p:nvPicPr>
                <p:cNvPr id="39103" name="Freihand 39102">
                  <a:extLst>
                    <a:ext uri="{FF2B5EF4-FFF2-40B4-BE49-F238E27FC236}">
                      <a16:creationId xmlns:a16="http://schemas.microsoft.com/office/drawing/2014/main" id="{F5D94B20-5FFF-4671-AE20-B0C892F5FB1F}"/>
                    </a:ext>
                  </a:extLst>
                </p:cNvPr>
                <p:cNvPicPr/>
                <p:nvPr/>
              </p:nvPicPr>
              <p:blipFill>
                <a:blip r:embed="rId574"/>
                <a:stretch>
                  <a:fillRect/>
                </a:stretch>
              </p:blipFill>
              <p:spPr>
                <a:xfrm>
                  <a:off x="2600253" y="1758120"/>
                  <a:ext cx="33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9104" name="Freihand 39103">
                  <a:extLst>
                    <a:ext uri="{FF2B5EF4-FFF2-40B4-BE49-F238E27FC236}">
                      <a16:creationId xmlns:a16="http://schemas.microsoft.com/office/drawing/2014/main" id="{D47D5F49-CBF8-497F-837B-F19D9756F66A}"/>
                    </a:ext>
                  </a:extLst>
                </p14:cNvPr>
                <p14:cNvContentPartPr/>
                <p14:nvPr/>
              </p14:nvContentPartPr>
              <p14:xfrm>
                <a:off x="2566413" y="1792680"/>
                <a:ext cx="83520" cy="45720"/>
              </p14:xfrm>
            </p:contentPart>
          </mc:Choice>
          <mc:Fallback xmlns="">
            <p:pic>
              <p:nvPicPr>
                <p:cNvPr id="39104" name="Freihand 39103">
                  <a:extLst>
                    <a:ext uri="{FF2B5EF4-FFF2-40B4-BE49-F238E27FC236}">
                      <a16:creationId xmlns:a16="http://schemas.microsoft.com/office/drawing/2014/main" id="{D47D5F49-CBF8-497F-837B-F19D9756F66A}"/>
                    </a:ext>
                  </a:extLst>
                </p:cNvPr>
                <p:cNvPicPr/>
                <p:nvPr/>
              </p:nvPicPr>
              <p:blipFill>
                <a:blip r:embed="rId576"/>
                <a:stretch>
                  <a:fillRect/>
                </a:stretch>
              </p:blipFill>
              <p:spPr>
                <a:xfrm>
                  <a:off x="2562093" y="1788360"/>
                  <a:ext cx="921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9105" name="Freihand 39104">
                  <a:extLst>
                    <a:ext uri="{FF2B5EF4-FFF2-40B4-BE49-F238E27FC236}">
                      <a16:creationId xmlns:a16="http://schemas.microsoft.com/office/drawing/2014/main" id="{BF21C4F5-7161-4BC1-9410-86B0A95F4871}"/>
                    </a:ext>
                  </a:extLst>
                </p14:cNvPr>
                <p14:cNvContentPartPr/>
                <p14:nvPr/>
              </p14:nvContentPartPr>
              <p14:xfrm>
                <a:off x="1622853" y="3776280"/>
                <a:ext cx="96480" cy="176400"/>
              </p14:xfrm>
            </p:contentPart>
          </mc:Choice>
          <mc:Fallback xmlns="">
            <p:pic>
              <p:nvPicPr>
                <p:cNvPr id="39105" name="Freihand 39104">
                  <a:extLst>
                    <a:ext uri="{FF2B5EF4-FFF2-40B4-BE49-F238E27FC236}">
                      <a16:creationId xmlns:a16="http://schemas.microsoft.com/office/drawing/2014/main" id="{BF21C4F5-7161-4BC1-9410-86B0A95F4871}"/>
                    </a:ext>
                  </a:extLst>
                </p:cNvPr>
                <p:cNvPicPr/>
                <p:nvPr/>
              </p:nvPicPr>
              <p:blipFill>
                <a:blip r:embed="rId578"/>
                <a:stretch>
                  <a:fillRect/>
                </a:stretch>
              </p:blipFill>
              <p:spPr>
                <a:xfrm>
                  <a:off x="1618533" y="3771960"/>
                  <a:ext cx="1051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9107" name="Freihand 39106">
                  <a:extLst>
                    <a:ext uri="{FF2B5EF4-FFF2-40B4-BE49-F238E27FC236}">
                      <a16:creationId xmlns:a16="http://schemas.microsoft.com/office/drawing/2014/main" id="{E19DA076-07DA-4162-B567-7A929524A4C2}"/>
                    </a:ext>
                  </a:extLst>
                </p14:cNvPr>
                <p14:cNvContentPartPr/>
                <p14:nvPr/>
              </p14:nvContentPartPr>
              <p14:xfrm>
                <a:off x="1783053" y="3878880"/>
                <a:ext cx="16200" cy="111960"/>
              </p14:xfrm>
            </p:contentPart>
          </mc:Choice>
          <mc:Fallback xmlns="">
            <p:pic>
              <p:nvPicPr>
                <p:cNvPr id="39107" name="Freihand 39106">
                  <a:extLst>
                    <a:ext uri="{FF2B5EF4-FFF2-40B4-BE49-F238E27FC236}">
                      <a16:creationId xmlns:a16="http://schemas.microsoft.com/office/drawing/2014/main" id="{E19DA076-07DA-4162-B567-7A929524A4C2}"/>
                    </a:ext>
                  </a:extLst>
                </p:cNvPr>
                <p:cNvPicPr/>
                <p:nvPr/>
              </p:nvPicPr>
              <p:blipFill>
                <a:blip r:embed="rId580"/>
                <a:stretch>
                  <a:fillRect/>
                </a:stretch>
              </p:blipFill>
              <p:spPr>
                <a:xfrm>
                  <a:off x="1778733" y="3874560"/>
                  <a:ext cx="248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9108" name="Freihand 39107">
                  <a:extLst>
                    <a:ext uri="{FF2B5EF4-FFF2-40B4-BE49-F238E27FC236}">
                      <a16:creationId xmlns:a16="http://schemas.microsoft.com/office/drawing/2014/main" id="{79B85EC6-E6A6-4C82-92C2-753C735D963C}"/>
                    </a:ext>
                  </a:extLst>
                </p14:cNvPr>
                <p14:cNvContentPartPr/>
                <p14:nvPr/>
              </p14:nvContentPartPr>
              <p14:xfrm>
                <a:off x="1784853" y="3885720"/>
                <a:ext cx="81720" cy="116640"/>
              </p14:xfrm>
            </p:contentPart>
          </mc:Choice>
          <mc:Fallback xmlns="">
            <p:pic>
              <p:nvPicPr>
                <p:cNvPr id="39108" name="Freihand 39107">
                  <a:extLst>
                    <a:ext uri="{FF2B5EF4-FFF2-40B4-BE49-F238E27FC236}">
                      <a16:creationId xmlns:a16="http://schemas.microsoft.com/office/drawing/2014/main" id="{79B85EC6-E6A6-4C82-92C2-753C735D963C}"/>
                    </a:ext>
                  </a:extLst>
                </p:cNvPr>
                <p:cNvPicPr/>
                <p:nvPr/>
              </p:nvPicPr>
              <p:blipFill>
                <a:blip r:embed="rId582"/>
                <a:stretch>
                  <a:fillRect/>
                </a:stretch>
              </p:blipFill>
              <p:spPr>
                <a:xfrm>
                  <a:off x="1780533" y="3881400"/>
                  <a:ext cx="90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9110" name="Freihand 39109">
                  <a:extLst>
                    <a:ext uri="{FF2B5EF4-FFF2-40B4-BE49-F238E27FC236}">
                      <a16:creationId xmlns:a16="http://schemas.microsoft.com/office/drawing/2014/main" id="{D196DC1F-CE08-4FEA-ADAC-B018DB5B1782}"/>
                    </a:ext>
                  </a:extLst>
                </p14:cNvPr>
                <p14:cNvContentPartPr/>
                <p14:nvPr/>
              </p14:nvContentPartPr>
              <p14:xfrm>
                <a:off x="4366413" y="3803640"/>
                <a:ext cx="127080" cy="163440"/>
              </p14:xfrm>
            </p:contentPart>
          </mc:Choice>
          <mc:Fallback xmlns="">
            <p:pic>
              <p:nvPicPr>
                <p:cNvPr id="39110" name="Freihand 39109">
                  <a:extLst>
                    <a:ext uri="{FF2B5EF4-FFF2-40B4-BE49-F238E27FC236}">
                      <a16:creationId xmlns:a16="http://schemas.microsoft.com/office/drawing/2014/main" id="{D196DC1F-CE08-4FEA-ADAC-B018DB5B1782}"/>
                    </a:ext>
                  </a:extLst>
                </p:cNvPr>
                <p:cNvPicPr/>
                <p:nvPr/>
              </p:nvPicPr>
              <p:blipFill>
                <a:blip r:embed="rId584"/>
                <a:stretch>
                  <a:fillRect/>
                </a:stretch>
              </p:blipFill>
              <p:spPr>
                <a:xfrm>
                  <a:off x="4362093" y="3799320"/>
                  <a:ext cx="135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9111" name="Freihand 39110">
                  <a:extLst>
                    <a:ext uri="{FF2B5EF4-FFF2-40B4-BE49-F238E27FC236}">
                      <a16:creationId xmlns:a16="http://schemas.microsoft.com/office/drawing/2014/main" id="{48149448-EF18-47A5-B982-06EE2DD3F20B}"/>
                    </a:ext>
                  </a:extLst>
                </p14:cNvPr>
                <p14:cNvContentPartPr/>
                <p14:nvPr/>
              </p14:nvContentPartPr>
              <p14:xfrm>
                <a:off x="4549293" y="3901560"/>
                <a:ext cx="125640" cy="82440"/>
              </p14:xfrm>
            </p:contentPart>
          </mc:Choice>
          <mc:Fallback xmlns="">
            <p:pic>
              <p:nvPicPr>
                <p:cNvPr id="39111" name="Freihand 39110">
                  <a:extLst>
                    <a:ext uri="{FF2B5EF4-FFF2-40B4-BE49-F238E27FC236}">
                      <a16:creationId xmlns:a16="http://schemas.microsoft.com/office/drawing/2014/main" id="{48149448-EF18-47A5-B982-06EE2DD3F20B}"/>
                    </a:ext>
                  </a:extLst>
                </p:cNvPr>
                <p:cNvPicPr/>
                <p:nvPr/>
              </p:nvPicPr>
              <p:blipFill>
                <a:blip r:embed="rId586"/>
                <a:stretch>
                  <a:fillRect/>
                </a:stretch>
              </p:blipFill>
              <p:spPr>
                <a:xfrm>
                  <a:off x="4544973" y="3897240"/>
                  <a:ext cx="1342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9113" name="Freihand 39112">
                  <a:extLst>
                    <a:ext uri="{FF2B5EF4-FFF2-40B4-BE49-F238E27FC236}">
                      <a16:creationId xmlns:a16="http://schemas.microsoft.com/office/drawing/2014/main" id="{2E1E426F-7981-4F48-9C2E-CC5808DF6816}"/>
                    </a:ext>
                  </a:extLst>
                </p14:cNvPr>
                <p14:cNvContentPartPr/>
                <p14:nvPr/>
              </p14:nvContentPartPr>
              <p14:xfrm>
                <a:off x="1338453" y="3143040"/>
                <a:ext cx="1269000" cy="718920"/>
              </p14:xfrm>
            </p:contentPart>
          </mc:Choice>
          <mc:Fallback xmlns="">
            <p:pic>
              <p:nvPicPr>
                <p:cNvPr id="39113" name="Freihand 39112">
                  <a:extLst>
                    <a:ext uri="{FF2B5EF4-FFF2-40B4-BE49-F238E27FC236}">
                      <a16:creationId xmlns:a16="http://schemas.microsoft.com/office/drawing/2014/main" id="{2E1E426F-7981-4F48-9C2E-CC5808DF6816}"/>
                    </a:ext>
                  </a:extLst>
                </p:cNvPr>
                <p:cNvPicPr/>
                <p:nvPr/>
              </p:nvPicPr>
              <p:blipFill>
                <a:blip r:embed="rId588"/>
                <a:stretch>
                  <a:fillRect/>
                </a:stretch>
              </p:blipFill>
              <p:spPr>
                <a:xfrm>
                  <a:off x="1334133" y="3138720"/>
                  <a:ext cx="127764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9114" name="Freihand 39113">
                  <a:extLst>
                    <a:ext uri="{FF2B5EF4-FFF2-40B4-BE49-F238E27FC236}">
                      <a16:creationId xmlns:a16="http://schemas.microsoft.com/office/drawing/2014/main" id="{541CB047-A729-445E-B135-878CA4811CF2}"/>
                    </a:ext>
                  </a:extLst>
                </p14:cNvPr>
                <p14:cNvContentPartPr/>
                <p14:nvPr/>
              </p14:nvContentPartPr>
              <p14:xfrm>
                <a:off x="1256013" y="3063480"/>
                <a:ext cx="190800" cy="215640"/>
              </p14:xfrm>
            </p:contentPart>
          </mc:Choice>
          <mc:Fallback xmlns="">
            <p:pic>
              <p:nvPicPr>
                <p:cNvPr id="39114" name="Freihand 39113">
                  <a:extLst>
                    <a:ext uri="{FF2B5EF4-FFF2-40B4-BE49-F238E27FC236}">
                      <a16:creationId xmlns:a16="http://schemas.microsoft.com/office/drawing/2014/main" id="{541CB047-A729-445E-B135-878CA4811CF2}"/>
                    </a:ext>
                  </a:extLst>
                </p:cNvPr>
                <p:cNvPicPr/>
                <p:nvPr/>
              </p:nvPicPr>
              <p:blipFill>
                <a:blip r:embed="rId590"/>
                <a:stretch>
                  <a:fillRect/>
                </a:stretch>
              </p:blipFill>
              <p:spPr>
                <a:xfrm>
                  <a:off x="1251693" y="3059160"/>
                  <a:ext cx="199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9116" name="Freihand 39115">
                  <a:extLst>
                    <a:ext uri="{FF2B5EF4-FFF2-40B4-BE49-F238E27FC236}">
                      <a16:creationId xmlns:a16="http://schemas.microsoft.com/office/drawing/2014/main" id="{366428A0-4B31-413B-B2CD-A3A290169526}"/>
                    </a:ext>
                  </a:extLst>
                </p14:cNvPr>
                <p14:cNvContentPartPr/>
                <p14:nvPr/>
              </p14:nvContentPartPr>
              <p14:xfrm>
                <a:off x="2020653" y="3230160"/>
                <a:ext cx="5760" cy="158760"/>
              </p14:xfrm>
            </p:contentPart>
          </mc:Choice>
          <mc:Fallback xmlns="">
            <p:pic>
              <p:nvPicPr>
                <p:cNvPr id="39116" name="Freihand 39115">
                  <a:extLst>
                    <a:ext uri="{FF2B5EF4-FFF2-40B4-BE49-F238E27FC236}">
                      <a16:creationId xmlns:a16="http://schemas.microsoft.com/office/drawing/2014/main" id="{366428A0-4B31-413B-B2CD-A3A290169526}"/>
                    </a:ext>
                  </a:extLst>
                </p:cNvPr>
                <p:cNvPicPr/>
                <p:nvPr/>
              </p:nvPicPr>
              <p:blipFill>
                <a:blip r:embed="rId592"/>
                <a:stretch>
                  <a:fillRect/>
                </a:stretch>
              </p:blipFill>
              <p:spPr>
                <a:xfrm>
                  <a:off x="2016333" y="3225840"/>
                  <a:ext cx="14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9117" name="Freihand 39116">
                  <a:extLst>
                    <a:ext uri="{FF2B5EF4-FFF2-40B4-BE49-F238E27FC236}">
                      <a16:creationId xmlns:a16="http://schemas.microsoft.com/office/drawing/2014/main" id="{BF4A93BA-430D-4BD6-923D-82F12C8C2876}"/>
                    </a:ext>
                  </a:extLst>
                </p14:cNvPr>
                <p14:cNvContentPartPr/>
                <p14:nvPr/>
              </p14:nvContentPartPr>
              <p14:xfrm>
                <a:off x="1949013" y="3378840"/>
                <a:ext cx="162000" cy="19080"/>
              </p14:xfrm>
            </p:contentPart>
          </mc:Choice>
          <mc:Fallback xmlns="">
            <p:pic>
              <p:nvPicPr>
                <p:cNvPr id="39117" name="Freihand 39116">
                  <a:extLst>
                    <a:ext uri="{FF2B5EF4-FFF2-40B4-BE49-F238E27FC236}">
                      <a16:creationId xmlns:a16="http://schemas.microsoft.com/office/drawing/2014/main" id="{BF4A93BA-430D-4BD6-923D-82F12C8C2876}"/>
                    </a:ext>
                  </a:extLst>
                </p:cNvPr>
                <p:cNvPicPr/>
                <p:nvPr/>
              </p:nvPicPr>
              <p:blipFill>
                <a:blip r:embed="rId594"/>
                <a:stretch>
                  <a:fillRect/>
                </a:stretch>
              </p:blipFill>
              <p:spPr>
                <a:xfrm>
                  <a:off x="1944693" y="3374520"/>
                  <a:ext cx="170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9118" name="Freihand 39117">
                  <a:extLst>
                    <a:ext uri="{FF2B5EF4-FFF2-40B4-BE49-F238E27FC236}">
                      <a16:creationId xmlns:a16="http://schemas.microsoft.com/office/drawing/2014/main" id="{76E25B4E-A108-4D4F-8769-EBC160C8C507}"/>
                    </a:ext>
                  </a:extLst>
                </p14:cNvPr>
                <p14:cNvContentPartPr/>
                <p14:nvPr/>
              </p14:nvContentPartPr>
              <p14:xfrm>
                <a:off x="1945773" y="3215040"/>
                <a:ext cx="178200" cy="37800"/>
              </p14:xfrm>
            </p:contentPart>
          </mc:Choice>
          <mc:Fallback xmlns="">
            <p:pic>
              <p:nvPicPr>
                <p:cNvPr id="39118" name="Freihand 39117">
                  <a:extLst>
                    <a:ext uri="{FF2B5EF4-FFF2-40B4-BE49-F238E27FC236}">
                      <a16:creationId xmlns:a16="http://schemas.microsoft.com/office/drawing/2014/main" id="{76E25B4E-A108-4D4F-8769-EBC160C8C507}"/>
                    </a:ext>
                  </a:extLst>
                </p:cNvPr>
                <p:cNvPicPr/>
                <p:nvPr/>
              </p:nvPicPr>
              <p:blipFill>
                <a:blip r:embed="rId596"/>
                <a:stretch>
                  <a:fillRect/>
                </a:stretch>
              </p:blipFill>
              <p:spPr>
                <a:xfrm>
                  <a:off x="1941453" y="3210720"/>
                  <a:ext cx="186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9120" name="Freihand 39119">
                  <a:extLst>
                    <a:ext uri="{FF2B5EF4-FFF2-40B4-BE49-F238E27FC236}">
                      <a16:creationId xmlns:a16="http://schemas.microsoft.com/office/drawing/2014/main" id="{D612B75C-C442-4AE1-A541-7E5B4C27F21A}"/>
                    </a:ext>
                  </a:extLst>
                </p14:cNvPr>
                <p14:cNvContentPartPr/>
                <p14:nvPr/>
              </p14:nvContentPartPr>
              <p14:xfrm>
                <a:off x="2189133" y="3336360"/>
                <a:ext cx="37080" cy="120960"/>
              </p14:xfrm>
            </p:contentPart>
          </mc:Choice>
          <mc:Fallback xmlns="">
            <p:pic>
              <p:nvPicPr>
                <p:cNvPr id="39120" name="Freihand 39119">
                  <a:extLst>
                    <a:ext uri="{FF2B5EF4-FFF2-40B4-BE49-F238E27FC236}">
                      <a16:creationId xmlns:a16="http://schemas.microsoft.com/office/drawing/2014/main" id="{D612B75C-C442-4AE1-A541-7E5B4C27F21A}"/>
                    </a:ext>
                  </a:extLst>
                </p:cNvPr>
                <p:cNvPicPr/>
                <p:nvPr/>
              </p:nvPicPr>
              <p:blipFill>
                <a:blip r:embed="rId598"/>
                <a:stretch>
                  <a:fillRect/>
                </a:stretch>
              </p:blipFill>
              <p:spPr>
                <a:xfrm>
                  <a:off x="2184813" y="3332040"/>
                  <a:ext cx="45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9121" name="Freihand 39120">
                  <a:extLst>
                    <a:ext uri="{FF2B5EF4-FFF2-40B4-BE49-F238E27FC236}">
                      <a16:creationId xmlns:a16="http://schemas.microsoft.com/office/drawing/2014/main" id="{792A7CB8-6633-4FF0-BF41-73A8A023A03E}"/>
                    </a:ext>
                  </a:extLst>
                </p14:cNvPr>
                <p14:cNvContentPartPr/>
                <p14:nvPr/>
              </p14:nvContentPartPr>
              <p14:xfrm>
                <a:off x="2206413" y="3334920"/>
                <a:ext cx="121680" cy="153360"/>
              </p14:xfrm>
            </p:contentPart>
          </mc:Choice>
          <mc:Fallback xmlns="">
            <p:pic>
              <p:nvPicPr>
                <p:cNvPr id="39121" name="Freihand 39120">
                  <a:extLst>
                    <a:ext uri="{FF2B5EF4-FFF2-40B4-BE49-F238E27FC236}">
                      <a16:creationId xmlns:a16="http://schemas.microsoft.com/office/drawing/2014/main" id="{792A7CB8-6633-4FF0-BF41-73A8A023A03E}"/>
                    </a:ext>
                  </a:extLst>
                </p:cNvPr>
                <p:cNvPicPr/>
                <p:nvPr/>
              </p:nvPicPr>
              <p:blipFill>
                <a:blip r:embed="rId600"/>
                <a:stretch>
                  <a:fillRect/>
                </a:stretch>
              </p:blipFill>
              <p:spPr>
                <a:xfrm>
                  <a:off x="2202093" y="3330600"/>
                  <a:ext cx="130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9123" name="Freihand 39122">
                  <a:extLst>
                    <a:ext uri="{FF2B5EF4-FFF2-40B4-BE49-F238E27FC236}">
                      <a16:creationId xmlns:a16="http://schemas.microsoft.com/office/drawing/2014/main" id="{8D44BE34-803E-48DF-90B1-1A35DBDD7264}"/>
                    </a:ext>
                  </a:extLst>
                </p14:cNvPr>
                <p14:cNvContentPartPr/>
                <p14:nvPr/>
              </p14:nvContentPartPr>
              <p14:xfrm>
                <a:off x="3689613" y="3242760"/>
                <a:ext cx="1337760" cy="606960"/>
              </p14:xfrm>
            </p:contentPart>
          </mc:Choice>
          <mc:Fallback xmlns="">
            <p:pic>
              <p:nvPicPr>
                <p:cNvPr id="39123" name="Freihand 39122">
                  <a:extLst>
                    <a:ext uri="{FF2B5EF4-FFF2-40B4-BE49-F238E27FC236}">
                      <a16:creationId xmlns:a16="http://schemas.microsoft.com/office/drawing/2014/main" id="{8D44BE34-803E-48DF-90B1-1A35DBDD7264}"/>
                    </a:ext>
                  </a:extLst>
                </p:cNvPr>
                <p:cNvPicPr/>
                <p:nvPr/>
              </p:nvPicPr>
              <p:blipFill>
                <a:blip r:embed="rId602"/>
                <a:stretch>
                  <a:fillRect/>
                </a:stretch>
              </p:blipFill>
              <p:spPr>
                <a:xfrm>
                  <a:off x="3685293" y="3238440"/>
                  <a:ext cx="1346400" cy="615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124" name="Freihand 39123">
                  <a:extLst>
                    <a:ext uri="{FF2B5EF4-FFF2-40B4-BE49-F238E27FC236}">
                      <a16:creationId xmlns:a16="http://schemas.microsoft.com/office/drawing/2014/main" id="{25C86852-0CCE-4EF9-A1EF-038302407158}"/>
                    </a:ext>
                  </a:extLst>
                </p14:cNvPr>
                <p14:cNvContentPartPr/>
                <p14:nvPr/>
              </p14:nvContentPartPr>
              <p14:xfrm>
                <a:off x="4996413" y="3165720"/>
                <a:ext cx="134640" cy="137160"/>
              </p14:xfrm>
            </p:contentPart>
          </mc:Choice>
          <mc:Fallback xmlns="">
            <p:pic>
              <p:nvPicPr>
                <p:cNvPr id="39124" name="Freihand 39123">
                  <a:extLst>
                    <a:ext uri="{FF2B5EF4-FFF2-40B4-BE49-F238E27FC236}">
                      <a16:creationId xmlns:a16="http://schemas.microsoft.com/office/drawing/2014/main" id="{25C86852-0CCE-4EF9-A1EF-038302407158}"/>
                    </a:ext>
                  </a:extLst>
                </p:cNvPr>
                <p:cNvPicPr/>
                <p:nvPr/>
              </p:nvPicPr>
              <p:blipFill>
                <a:blip r:embed="rId604"/>
                <a:stretch>
                  <a:fillRect/>
                </a:stretch>
              </p:blipFill>
              <p:spPr>
                <a:xfrm>
                  <a:off x="4992093" y="3161400"/>
                  <a:ext cx="1432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126" name="Freihand 39125">
                  <a:extLst>
                    <a:ext uri="{FF2B5EF4-FFF2-40B4-BE49-F238E27FC236}">
                      <a16:creationId xmlns:a16="http://schemas.microsoft.com/office/drawing/2014/main" id="{4B3BED6D-5AC4-4655-96EC-969967ACE6DA}"/>
                    </a:ext>
                  </a:extLst>
                </p14:cNvPr>
                <p14:cNvContentPartPr/>
                <p14:nvPr/>
              </p14:nvContentPartPr>
              <p14:xfrm>
                <a:off x="4118733" y="3256800"/>
                <a:ext cx="23400" cy="155520"/>
              </p14:xfrm>
            </p:contentPart>
          </mc:Choice>
          <mc:Fallback xmlns="">
            <p:pic>
              <p:nvPicPr>
                <p:cNvPr id="39126" name="Freihand 39125">
                  <a:extLst>
                    <a:ext uri="{FF2B5EF4-FFF2-40B4-BE49-F238E27FC236}">
                      <a16:creationId xmlns:a16="http://schemas.microsoft.com/office/drawing/2014/main" id="{4B3BED6D-5AC4-4655-96EC-969967ACE6DA}"/>
                    </a:ext>
                  </a:extLst>
                </p:cNvPr>
                <p:cNvPicPr/>
                <p:nvPr/>
              </p:nvPicPr>
              <p:blipFill>
                <a:blip r:embed="rId606"/>
                <a:stretch>
                  <a:fillRect/>
                </a:stretch>
              </p:blipFill>
              <p:spPr>
                <a:xfrm>
                  <a:off x="4114413" y="3252480"/>
                  <a:ext cx="32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127" name="Freihand 39126">
                  <a:extLst>
                    <a:ext uri="{FF2B5EF4-FFF2-40B4-BE49-F238E27FC236}">
                      <a16:creationId xmlns:a16="http://schemas.microsoft.com/office/drawing/2014/main" id="{3C1B2E67-91A9-4EE6-A673-2AFFB508ECE2}"/>
                    </a:ext>
                  </a:extLst>
                </p14:cNvPr>
                <p14:cNvContentPartPr/>
                <p14:nvPr/>
              </p14:nvContentPartPr>
              <p14:xfrm>
                <a:off x="4060053" y="3377760"/>
                <a:ext cx="159840" cy="58680"/>
              </p14:xfrm>
            </p:contentPart>
          </mc:Choice>
          <mc:Fallback xmlns="">
            <p:pic>
              <p:nvPicPr>
                <p:cNvPr id="39127" name="Freihand 39126">
                  <a:extLst>
                    <a:ext uri="{FF2B5EF4-FFF2-40B4-BE49-F238E27FC236}">
                      <a16:creationId xmlns:a16="http://schemas.microsoft.com/office/drawing/2014/main" id="{3C1B2E67-91A9-4EE6-A673-2AFFB508ECE2}"/>
                    </a:ext>
                  </a:extLst>
                </p:cNvPr>
                <p:cNvPicPr/>
                <p:nvPr/>
              </p:nvPicPr>
              <p:blipFill>
                <a:blip r:embed="rId608"/>
                <a:stretch>
                  <a:fillRect/>
                </a:stretch>
              </p:blipFill>
              <p:spPr>
                <a:xfrm>
                  <a:off x="4055733" y="3373440"/>
                  <a:ext cx="1684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128" name="Freihand 39127">
                  <a:extLst>
                    <a:ext uri="{FF2B5EF4-FFF2-40B4-BE49-F238E27FC236}">
                      <a16:creationId xmlns:a16="http://schemas.microsoft.com/office/drawing/2014/main" id="{D4181C00-2307-4208-94FB-626C542EEB07}"/>
                    </a:ext>
                  </a:extLst>
                </p14:cNvPr>
                <p14:cNvContentPartPr/>
                <p14:nvPr/>
              </p14:nvContentPartPr>
              <p14:xfrm>
                <a:off x="4022253" y="3210360"/>
                <a:ext cx="186120" cy="42120"/>
              </p14:xfrm>
            </p:contentPart>
          </mc:Choice>
          <mc:Fallback xmlns="">
            <p:pic>
              <p:nvPicPr>
                <p:cNvPr id="39128" name="Freihand 39127">
                  <a:extLst>
                    <a:ext uri="{FF2B5EF4-FFF2-40B4-BE49-F238E27FC236}">
                      <a16:creationId xmlns:a16="http://schemas.microsoft.com/office/drawing/2014/main" id="{D4181C00-2307-4208-94FB-626C542EEB07}"/>
                    </a:ext>
                  </a:extLst>
                </p:cNvPr>
                <p:cNvPicPr/>
                <p:nvPr/>
              </p:nvPicPr>
              <p:blipFill>
                <a:blip r:embed="rId610"/>
                <a:stretch>
                  <a:fillRect/>
                </a:stretch>
              </p:blipFill>
              <p:spPr>
                <a:xfrm>
                  <a:off x="4017933" y="3206040"/>
                  <a:ext cx="19476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129" name="Freihand 39128">
                  <a:extLst>
                    <a:ext uri="{FF2B5EF4-FFF2-40B4-BE49-F238E27FC236}">
                      <a16:creationId xmlns:a16="http://schemas.microsoft.com/office/drawing/2014/main" id="{E69DB0CC-3936-4343-B2A1-22FC40275442}"/>
                    </a:ext>
                  </a:extLst>
                </p14:cNvPr>
                <p14:cNvContentPartPr/>
                <p14:nvPr/>
              </p14:nvContentPartPr>
              <p14:xfrm>
                <a:off x="4241493" y="3288480"/>
                <a:ext cx="148680" cy="72360"/>
              </p14:xfrm>
            </p:contentPart>
          </mc:Choice>
          <mc:Fallback xmlns="">
            <p:pic>
              <p:nvPicPr>
                <p:cNvPr id="39129" name="Freihand 39128">
                  <a:extLst>
                    <a:ext uri="{FF2B5EF4-FFF2-40B4-BE49-F238E27FC236}">
                      <a16:creationId xmlns:a16="http://schemas.microsoft.com/office/drawing/2014/main" id="{E69DB0CC-3936-4343-B2A1-22FC40275442}"/>
                    </a:ext>
                  </a:extLst>
                </p:cNvPr>
                <p:cNvPicPr/>
                <p:nvPr/>
              </p:nvPicPr>
              <p:blipFill>
                <a:blip r:embed="rId612"/>
                <a:stretch>
                  <a:fillRect/>
                </a:stretch>
              </p:blipFill>
              <p:spPr>
                <a:xfrm>
                  <a:off x="4237173" y="3284160"/>
                  <a:ext cx="157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9131" name="Freihand 39130">
                  <a:extLst>
                    <a:ext uri="{FF2B5EF4-FFF2-40B4-BE49-F238E27FC236}">
                      <a16:creationId xmlns:a16="http://schemas.microsoft.com/office/drawing/2014/main" id="{604F6ABF-A996-469D-B44E-3E8B1F7A132F}"/>
                    </a:ext>
                  </a:extLst>
                </p14:cNvPr>
                <p14:cNvContentPartPr/>
                <p14:nvPr/>
              </p14:nvContentPartPr>
              <p14:xfrm>
                <a:off x="3081213" y="1076280"/>
                <a:ext cx="531360" cy="2686320"/>
              </p14:xfrm>
            </p:contentPart>
          </mc:Choice>
          <mc:Fallback xmlns="">
            <p:pic>
              <p:nvPicPr>
                <p:cNvPr id="39131" name="Freihand 39130">
                  <a:extLst>
                    <a:ext uri="{FF2B5EF4-FFF2-40B4-BE49-F238E27FC236}">
                      <a16:creationId xmlns:a16="http://schemas.microsoft.com/office/drawing/2014/main" id="{604F6ABF-A996-469D-B44E-3E8B1F7A132F}"/>
                    </a:ext>
                  </a:extLst>
                </p:cNvPr>
                <p:cNvPicPr/>
                <p:nvPr/>
              </p:nvPicPr>
              <p:blipFill>
                <a:blip r:embed="rId614"/>
                <a:stretch>
                  <a:fillRect/>
                </a:stretch>
              </p:blipFill>
              <p:spPr>
                <a:xfrm>
                  <a:off x="3076893" y="1071960"/>
                  <a:ext cx="540000" cy="26949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132" name="Freihand 39131">
                  <a:extLst>
                    <a:ext uri="{FF2B5EF4-FFF2-40B4-BE49-F238E27FC236}">
                      <a16:creationId xmlns:a16="http://schemas.microsoft.com/office/drawing/2014/main" id="{63A7DAC5-410E-410E-9DCA-6CBFC8E4A80B}"/>
                    </a:ext>
                  </a:extLst>
                </p14:cNvPr>
                <p14:cNvContentPartPr/>
                <p14:nvPr/>
              </p14:nvContentPartPr>
              <p14:xfrm>
                <a:off x="3358413" y="948840"/>
                <a:ext cx="163440" cy="221760"/>
              </p14:xfrm>
            </p:contentPart>
          </mc:Choice>
          <mc:Fallback xmlns="">
            <p:pic>
              <p:nvPicPr>
                <p:cNvPr id="39132" name="Freihand 39131">
                  <a:extLst>
                    <a:ext uri="{FF2B5EF4-FFF2-40B4-BE49-F238E27FC236}">
                      <a16:creationId xmlns:a16="http://schemas.microsoft.com/office/drawing/2014/main" id="{63A7DAC5-410E-410E-9DCA-6CBFC8E4A80B}"/>
                    </a:ext>
                  </a:extLst>
                </p:cNvPr>
                <p:cNvPicPr/>
                <p:nvPr/>
              </p:nvPicPr>
              <p:blipFill>
                <a:blip r:embed="rId616"/>
                <a:stretch>
                  <a:fillRect/>
                </a:stretch>
              </p:blipFill>
              <p:spPr>
                <a:xfrm>
                  <a:off x="3354093" y="944520"/>
                  <a:ext cx="172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134" name="Freihand 39133">
                  <a:extLst>
                    <a:ext uri="{FF2B5EF4-FFF2-40B4-BE49-F238E27FC236}">
                      <a16:creationId xmlns:a16="http://schemas.microsoft.com/office/drawing/2014/main" id="{ED874B50-4223-48C2-8FCA-FCC37DCB127A}"/>
                    </a:ext>
                  </a:extLst>
                </p14:cNvPr>
                <p14:cNvContentPartPr/>
                <p14:nvPr/>
              </p14:nvContentPartPr>
              <p14:xfrm>
                <a:off x="3816693" y="1883760"/>
                <a:ext cx="42480" cy="135000"/>
              </p14:xfrm>
            </p:contentPart>
          </mc:Choice>
          <mc:Fallback xmlns="">
            <p:pic>
              <p:nvPicPr>
                <p:cNvPr id="39134" name="Freihand 39133">
                  <a:extLst>
                    <a:ext uri="{FF2B5EF4-FFF2-40B4-BE49-F238E27FC236}">
                      <a16:creationId xmlns:a16="http://schemas.microsoft.com/office/drawing/2014/main" id="{ED874B50-4223-48C2-8FCA-FCC37DCB127A}"/>
                    </a:ext>
                  </a:extLst>
                </p:cNvPr>
                <p:cNvPicPr/>
                <p:nvPr/>
              </p:nvPicPr>
              <p:blipFill>
                <a:blip r:embed="rId618"/>
                <a:stretch>
                  <a:fillRect/>
                </a:stretch>
              </p:blipFill>
              <p:spPr>
                <a:xfrm>
                  <a:off x="3812373" y="1879440"/>
                  <a:ext cx="51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135" name="Freihand 39134">
                  <a:extLst>
                    <a:ext uri="{FF2B5EF4-FFF2-40B4-BE49-F238E27FC236}">
                      <a16:creationId xmlns:a16="http://schemas.microsoft.com/office/drawing/2014/main" id="{AF3782A2-596B-4A17-B276-31D845B23255}"/>
                    </a:ext>
                  </a:extLst>
                </p14:cNvPr>
                <p14:cNvContentPartPr/>
                <p14:nvPr/>
              </p14:nvContentPartPr>
              <p14:xfrm>
                <a:off x="3776013" y="2008320"/>
                <a:ext cx="150480" cy="56160"/>
              </p14:xfrm>
            </p:contentPart>
          </mc:Choice>
          <mc:Fallback xmlns="">
            <p:pic>
              <p:nvPicPr>
                <p:cNvPr id="39135" name="Freihand 39134">
                  <a:extLst>
                    <a:ext uri="{FF2B5EF4-FFF2-40B4-BE49-F238E27FC236}">
                      <a16:creationId xmlns:a16="http://schemas.microsoft.com/office/drawing/2014/main" id="{AF3782A2-596B-4A17-B276-31D845B23255}"/>
                    </a:ext>
                  </a:extLst>
                </p:cNvPr>
                <p:cNvPicPr/>
                <p:nvPr/>
              </p:nvPicPr>
              <p:blipFill>
                <a:blip r:embed="rId620"/>
                <a:stretch>
                  <a:fillRect/>
                </a:stretch>
              </p:blipFill>
              <p:spPr>
                <a:xfrm>
                  <a:off x="3771693" y="2004000"/>
                  <a:ext cx="1591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136" name="Freihand 39135">
                  <a:extLst>
                    <a:ext uri="{FF2B5EF4-FFF2-40B4-BE49-F238E27FC236}">
                      <a16:creationId xmlns:a16="http://schemas.microsoft.com/office/drawing/2014/main" id="{C4204F92-B1C9-4BE6-8B49-DD9C4D0D55CD}"/>
                    </a:ext>
                  </a:extLst>
                </p14:cNvPr>
                <p14:cNvContentPartPr/>
                <p14:nvPr/>
              </p14:nvContentPartPr>
              <p14:xfrm>
                <a:off x="3734973" y="1827960"/>
                <a:ext cx="184320" cy="64080"/>
              </p14:xfrm>
            </p:contentPart>
          </mc:Choice>
          <mc:Fallback xmlns="">
            <p:pic>
              <p:nvPicPr>
                <p:cNvPr id="39136" name="Freihand 39135">
                  <a:extLst>
                    <a:ext uri="{FF2B5EF4-FFF2-40B4-BE49-F238E27FC236}">
                      <a16:creationId xmlns:a16="http://schemas.microsoft.com/office/drawing/2014/main" id="{C4204F92-B1C9-4BE6-8B49-DD9C4D0D55CD}"/>
                    </a:ext>
                  </a:extLst>
                </p:cNvPr>
                <p:cNvPicPr/>
                <p:nvPr/>
              </p:nvPicPr>
              <p:blipFill>
                <a:blip r:embed="rId622"/>
                <a:stretch>
                  <a:fillRect/>
                </a:stretch>
              </p:blipFill>
              <p:spPr>
                <a:xfrm>
                  <a:off x="3730653" y="1823640"/>
                  <a:ext cx="192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138" name="Freihand 39137">
                  <a:extLst>
                    <a:ext uri="{FF2B5EF4-FFF2-40B4-BE49-F238E27FC236}">
                      <a16:creationId xmlns:a16="http://schemas.microsoft.com/office/drawing/2014/main" id="{BFAFFF2A-C98A-4651-8982-36109C824990}"/>
                    </a:ext>
                  </a:extLst>
                </p14:cNvPr>
                <p14:cNvContentPartPr/>
                <p14:nvPr/>
              </p14:nvContentPartPr>
              <p14:xfrm>
                <a:off x="3936573" y="1951080"/>
                <a:ext cx="86760" cy="117360"/>
              </p14:xfrm>
            </p:contentPart>
          </mc:Choice>
          <mc:Fallback xmlns="">
            <p:pic>
              <p:nvPicPr>
                <p:cNvPr id="39138" name="Freihand 39137">
                  <a:extLst>
                    <a:ext uri="{FF2B5EF4-FFF2-40B4-BE49-F238E27FC236}">
                      <a16:creationId xmlns:a16="http://schemas.microsoft.com/office/drawing/2014/main" id="{BFAFFF2A-C98A-4651-8982-36109C824990}"/>
                    </a:ext>
                  </a:extLst>
                </p:cNvPr>
                <p:cNvPicPr/>
                <p:nvPr/>
              </p:nvPicPr>
              <p:blipFill>
                <a:blip r:embed="rId624"/>
                <a:stretch>
                  <a:fillRect/>
                </a:stretch>
              </p:blipFill>
              <p:spPr>
                <a:xfrm>
                  <a:off x="3932253" y="1946760"/>
                  <a:ext cx="95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139" name="Freihand 39138">
                  <a:extLst>
                    <a:ext uri="{FF2B5EF4-FFF2-40B4-BE49-F238E27FC236}">
                      <a16:creationId xmlns:a16="http://schemas.microsoft.com/office/drawing/2014/main" id="{24F5C278-BAFF-4718-A934-31492B0A3F79}"/>
                    </a:ext>
                  </a:extLst>
                </p14:cNvPr>
                <p14:cNvContentPartPr/>
                <p14:nvPr/>
              </p14:nvContentPartPr>
              <p14:xfrm>
                <a:off x="4047813" y="1944960"/>
                <a:ext cx="88920" cy="97920"/>
              </p14:xfrm>
            </p:contentPart>
          </mc:Choice>
          <mc:Fallback xmlns="">
            <p:pic>
              <p:nvPicPr>
                <p:cNvPr id="39139" name="Freihand 39138">
                  <a:extLst>
                    <a:ext uri="{FF2B5EF4-FFF2-40B4-BE49-F238E27FC236}">
                      <a16:creationId xmlns:a16="http://schemas.microsoft.com/office/drawing/2014/main" id="{24F5C278-BAFF-4718-A934-31492B0A3F79}"/>
                    </a:ext>
                  </a:extLst>
                </p:cNvPr>
                <p:cNvPicPr/>
                <p:nvPr/>
              </p:nvPicPr>
              <p:blipFill>
                <a:blip r:embed="rId626"/>
                <a:stretch>
                  <a:fillRect/>
                </a:stretch>
              </p:blipFill>
              <p:spPr>
                <a:xfrm>
                  <a:off x="4043493" y="1940640"/>
                  <a:ext cx="97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10" name="Freihand 9">
                  <a:extLst>
                    <a:ext uri="{FF2B5EF4-FFF2-40B4-BE49-F238E27FC236}">
                      <a16:creationId xmlns:a16="http://schemas.microsoft.com/office/drawing/2014/main" id="{C2E6C768-0C8F-40E3-88D0-BC2458573CA5}"/>
                    </a:ext>
                  </a:extLst>
                </p14:cNvPr>
                <p14:cNvContentPartPr/>
                <p14:nvPr/>
              </p14:nvContentPartPr>
              <p14:xfrm>
                <a:off x="5581053" y="2871600"/>
                <a:ext cx="150120" cy="175680"/>
              </p14:xfrm>
            </p:contentPart>
          </mc:Choice>
          <mc:Fallback xmlns="">
            <p:pic>
              <p:nvPicPr>
                <p:cNvPr id="10" name="Freihand 9">
                  <a:extLst>
                    <a:ext uri="{FF2B5EF4-FFF2-40B4-BE49-F238E27FC236}">
                      <a16:creationId xmlns:a16="http://schemas.microsoft.com/office/drawing/2014/main" id="{C2E6C768-0C8F-40E3-88D0-BC2458573CA5}"/>
                    </a:ext>
                  </a:extLst>
                </p:cNvPr>
                <p:cNvPicPr/>
                <p:nvPr/>
              </p:nvPicPr>
              <p:blipFill>
                <a:blip r:embed="rId628"/>
                <a:stretch>
                  <a:fillRect/>
                </a:stretch>
              </p:blipFill>
              <p:spPr>
                <a:xfrm>
                  <a:off x="5576733" y="2867280"/>
                  <a:ext cx="158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1" name="Freihand 10">
                  <a:extLst>
                    <a:ext uri="{FF2B5EF4-FFF2-40B4-BE49-F238E27FC236}">
                      <a16:creationId xmlns:a16="http://schemas.microsoft.com/office/drawing/2014/main" id="{DB656FFA-DAD1-4755-BEAA-36743821CD2C}"/>
                    </a:ext>
                  </a:extLst>
                </p14:cNvPr>
                <p14:cNvContentPartPr/>
                <p14:nvPr/>
              </p14:nvContentPartPr>
              <p14:xfrm>
                <a:off x="5490333" y="2749920"/>
                <a:ext cx="28080" cy="363960"/>
              </p14:xfrm>
            </p:contentPart>
          </mc:Choice>
          <mc:Fallback xmlns="">
            <p:pic>
              <p:nvPicPr>
                <p:cNvPr id="11" name="Freihand 10">
                  <a:extLst>
                    <a:ext uri="{FF2B5EF4-FFF2-40B4-BE49-F238E27FC236}">
                      <a16:creationId xmlns:a16="http://schemas.microsoft.com/office/drawing/2014/main" id="{DB656FFA-DAD1-4755-BEAA-36743821CD2C}"/>
                    </a:ext>
                  </a:extLst>
                </p:cNvPr>
                <p:cNvPicPr/>
                <p:nvPr/>
              </p:nvPicPr>
              <p:blipFill>
                <a:blip r:embed="rId630"/>
                <a:stretch>
                  <a:fillRect/>
                </a:stretch>
              </p:blipFill>
              <p:spPr>
                <a:xfrm>
                  <a:off x="5486013" y="2745600"/>
                  <a:ext cx="367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2" name="Freihand 11">
                  <a:extLst>
                    <a:ext uri="{FF2B5EF4-FFF2-40B4-BE49-F238E27FC236}">
                      <a16:creationId xmlns:a16="http://schemas.microsoft.com/office/drawing/2014/main" id="{0328475B-066A-4E5F-89A2-2E41BDB9BA78}"/>
                    </a:ext>
                  </a:extLst>
                </p14:cNvPr>
                <p14:cNvContentPartPr/>
                <p14:nvPr/>
              </p14:nvContentPartPr>
              <p14:xfrm>
                <a:off x="5482053" y="2713920"/>
                <a:ext cx="407160" cy="407520"/>
              </p14:xfrm>
            </p:contentPart>
          </mc:Choice>
          <mc:Fallback xmlns="">
            <p:pic>
              <p:nvPicPr>
                <p:cNvPr id="12" name="Freihand 11">
                  <a:extLst>
                    <a:ext uri="{FF2B5EF4-FFF2-40B4-BE49-F238E27FC236}">
                      <a16:creationId xmlns:a16="http://schemas.microsoft.com/office/drawing/2014/main" id="{0328475B-066A-4E5F-89A2-2E41BDB9BA78}"/>
                    </a:ext>
                  </a:extLst>
                </p:cNvPr>
                <p:cNvPicPr/>
                <p:nvPr/>
              </p:nvPicPr>
              <p:blipFill>
                <a:blip r:embed="rId632"/>
                <a:stretch>
                  <a:fillRect/>
                </a:stretch>
              </p:blipFill>
              <p:spPr>
                <a:xfrm>
                  <a:off x="5477733" y="2709600"/>
                  <a:ext cx="41580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3" name="Freihand 12">
                  <a:extLst>
                    <a:ext uri="{FF2B5EF4-FFF2-40B4-BE49-F238E27FC236}">
                      <a16:creationId xmlns:a16="http://schemas.microsoft.com/office/drawing/2014/main" id="{2AB64AC4-CC9B-47F6-B9D5-4BE8BA48EC32}"/>
                    </a:ext>
                  </a:extLst>
                </p14:cNvPr>
                <p14:cNvContentPartPr/>
                <p14:nvPr/>
              </p14:nvContentPartPr>
              <p14:xfrm>
                <a:off x="5417253" y="3111360"/>
                <a:ext cx="389880" cy="77760"/>
              </p14:xfrm>
            </p:contentPart>
          </mc:Choice>
          <mc:Fallback xmlns="">
            <p:pic>
              <p:nvPicPr>
                <p:cNvPr id="13" name="Freihand 12">
                  <a:extLst>
                    <a:ext uri="{FF2B5EF4-FFF2-40B4-BE49-F238E27FC236}">
                      <a16:creationId xmlns:a16="http://schemas.microsoft.com/office/drawing/2014/main" id="{2AB64AC4-CC9B-47F6-B9D5-4BE8BA48EC32}"/>
                    </a:ext>
                  </a:extLst>
                </p:cNvPr>
                <p:cNvPicPr/>
                <p:nvPr/>
              </p:nvPicPr>
              <p:blipFill>
                <a:blip r:embed="rId634"/>
                <a:stretch>
                  <a:fillRect/>
                </a:stretch>
              </p:blipFill>
              <p:spPr>
                <a:xfrm>
                  <a:off x="5412933" y="3107040"/>
                  <a:ext cx="398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9191" name="Freihand 39190">
                  <a:extLst>
                    <a:ext uri="{FF2B5EF4-FFF2-40B4-BE49-F238E27FC236}">
                      <a16:creationId xmlns:a16="http://schemas.microsoft.com/office/drawing/2014/main" id="{27357526-F451-4BAF-86BD-40E83D4D36B8}"/>
                    </a:ext>
                  </a:extLst>
                </p14:cNvPr>
                <p14:cNvContentPartPr/>
                <p14:nvPr/>
              </p14:nvContentPartPr>
              <p14:xfrm>
                <a:off x="5584653" y="3336360"/>
                <a:ext cx="103320" cy="1524240"/>
              </p14:xfrm>
            </p:contentPart>
          </mc:Choice>
          <mc:Fallback xmlns="">
            <p:pic>
              <p:nvPicPr>
                <p:cNvPr id="39191" name="Freihand 39190">
                  <a:extLst>
                    <a:ext uri="{FF2B5EF4-FFF2-40B4-BE49-F238E27FC236}">
                      <a16:creationId xmlns:a16="http://schemas.microsoft.com/office/drawing/2014/main" id="{27357526-F451-4BAF-86BD-40E83D4D36B8}"/>
                    </a:ext>
                  </a:extLst>
                </p:cNvPr>
                <p:cNvPicPr/>
                <p:nvPr/>
              </p:nvPicPr>
              <p:blipFill>
                <a:blip r:embed="rId636"/>
                <a:stretch>
                  <a:fillRect/>
                </a:stretch>
              </p:blipFill>
              <p:spPr>
                <a:xfrm>
                  <a:off x="5580333" y="3332040"/>
                  <a:ext cx="111960" cy="15328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9192" name="Freihand 39191">
                  <a:extLst>
                    <a:ext uri="{FF2B5EF4-FFF2-40B4-BE49-F238E27FC236}">
                      <a16:creationId xmlns:a16="http://schemas.microsoft.com/office/drawing/2014/main" id="{61714DF1-9006-480A-92FE-08238468CFFE}"/>
                    </a:ext>
                  </a:extLst>
                </p14:cNvPr>
                <p14:cNvContentPartPr/>
                <p14:nvPr/>
              </p14:nvContentPartPr>
              <p14:xfrm>
                <a:off x="5587893" y="4687440"/>
                <a:ext cx="174240" cy="232560"/>
              </p14:xfrm>
            </p:contentPart>
          </mc:Choice>
          <mc:Fallback xmlns="">
            <p:pic>
              <p:nvPicPr>
                <p:cNvPr id="39192" name="Freihand 39191">
                  <a:extLst>
                    <a:ext uri="{FF2B5EF4-FFF2-40B4-BE49-F238E27FC236}">
                      <a16:creationId xmlns:a16="http://schemas.microsoft.com/office/drawing/2014/main" id="{61714DF1-9006-480A-92FE-08238468CFFE}"/>
                    </a:ext>
                  </a:extLst>
                </p:cNvPr>
                <p:cNvPicPr/>
                <p:nvPr/>
              </p:nvPicPr>
              <p:blipFill>
                <a:blip r:embed="rId638"/>
                <a:stretch>
                  <a:fillRect/>
                </a:stretch>
              </p:blipFill>
              <p:spPr>
                <a:xfrm>
                  <a:off x="5583573" y="4683120"/>
                  <a:ext cx="182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9194" name="Freihand 39193">
                  <a:extLst>
                    <a:ext uri="{FF2B5EF4-FFF2-40B4-BE49-F238E27FC236}">
                      <a16:creationId xmlns:a16="http://schemas.microsoft.com/office/drawing/2014/main" id="{CBB3F16B-162C-4EDE-B427-72CB8C82BECE}"/>
                    </a:ext>
                  </a:extLst>
                </p14:cNvPr>
                <p14:cNvContentPartPr/>
                <p14:nvPr/>
              </p14:nvContentPartPr>
              <p14:xfrm>
                <a:off x="5886333" y="3245640"/>
                <a:ext cx="194400" cy="1504440"/>
              </p14:xfrm>
            </p:contentPart>
          </mc:Choice>
          <mc:Fallback xmlns="">
            <p:pic>
              <p:nvPicPr>
                <p:cNvPr id="39194" name="Freihand 39193">
                  <a:extLst>
                    <a:ext uri="{FF2B5EF4-FFF2-40B4-BE49-F238E27FC236}">
                      <a16:creationId xmlns:a16="http://schemas.microsoft.com/office/drawing/2014/main" id="{CBB3F16B-162C-4EDE-B427-72CB8C82BECE}"/>
                    </a:ext>
                  </a:extLst>
                </p:cNvPr>
                <p:cNvPicPr/>
                <p:nvPr/>
              </p:nvPicPr>
              <p:blipFill>
                <a:blip r:embed="rId640"/>
                <a:stretch>
                  <a:fillRect/>
                </a:stretch>
              </p:blipFill>
              <p:spPr>
                <a:xfrm>
                  <a:off x="5882013" y="3241320"/>
                  <a:ext cx="203040" cy="15130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9195" name="Freihand 39194">
                  <a:extLst>
                    <a:ext uri="{FF2B5EF4-FFF2-40B4-BE49-F238E27FC236}">
                      <a16:creationId xmlns:a16="http://schemas.microsoft.com/office/drawing/2014/main" id="{343366D8-99BD-424E-B343-196B5C64DCE1}"/>
                    </a:ext>
                  </a:extLst>
                </p14:cNvPr>
                <p14:cNvContentPartPr/>
                <p14:nvPr/>
              </p14:nvContentPartPr>
              <p14:xfrm>
                <a:off x="5801013" y="3181560"/>
                <a:ext cx="165960" cy="315000"/>
              </p14:xfrm>
            </p:contentPart>
          </mc:Choice>
          <mc:Fallback xmlns="">
            <p:pic>
              <p:nvPicPr>
                <p:cNvPr id="39195" name="Freihand 39194">
                  <a:extLst>
                    <a:ext uri="{FF2B5EF4-FFF2-40B4-BE49-F238E27FC236}">
                      <a16:creationId xmlns:a16="http://schemas.microsoft.com/office/drawing/2014/main" id="{343366D8-99BD-424E-B343-196B5C64DCE1}"/>
                    </a:ext>
                  </a:extLst>
                </p:cNvPr>
                <p:cNvPicPr/>
                <p:nvPr/>
              </p:nvPicPr>
              <p:blipFill>
                <a:blip r:embed="rId642"/>
                <a:stretch>
                  <a:fillRect/>
                </a:stretch>
              </p:blipFill>
              <p:spPr>
                <a:xfrm>
                  <a:off x="5796693" y="3177240"/>
                  <a:ext cx="17460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9203" name="Freihand 39202">
                  <a:extLst>
                    <a:ext uri="{FF2B5EF4-FFF2-40B4-BE49-F238E27FC236}">
                      <a16:creationId xmlns:a16="http://schemas.microsoft.com/office/drawing/2014/main" id="{A2D4F710-E35A-4BA4-8DE3-348F0285116D}"/>
                    </a:ext>
                  </a:extLst>
                </p14:cNvPr>
                <p14:cNvContentPartPr/>
                <p14:nvPr/>
              </p14:nvContentPartPr>
              <p14:xfrm>
                <a:off x="5332293" y="3996960"/>
                <a:ext cx="14760" cy="157680"/>
              </p14:xfrm>
            </p:contentPart>
          </mc:Choice>
          <mc:Fallback xmlns="">
            <p:pic>
              <p:nvPicPr>
                <p:cNvPr id="39203" name="Freihand 39202">
                  <a:extLst>
                    <a:ext uri="{FF2B5EF4-FFF2-40B4-BE49-F238E27FC236}">
                      <a16:creationId xmlns:a16="http://schemas.microsoft.com/office/drawing/2014/main" id="{A2D4F710-E35A-4BA4-8DE3-348F0285116D}"/>
                    </a:ext>
                  </a:extLst>
                </p:cNvPr>
                <p:cNvPicPr/>
                <p:nvPr/>
              </p:nvPicPr>
              <p:blipFill>
                <a:blip r:embed="rId644"/>
                <a:stretch>
                  <a:fillRect/>
                </a:stretch>
              </p:blipFill>
              <p:spPr>
                <a:xfrm>
                  <a:off x="5327973" y="3992640"/>
                  <a:ext cx="23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9204" name="Freihand 39203">
                  <a:extLst>
                    <a:ext uri="{FF2B5EF4-FFF2-40B4-BE49-F238E27FC236}">
                      <a16:creationId xmlns:a16="http://schemas.microsoft.com/office/drawing/2014/main" id="{B9949ACB-5468-41A2-A1DF-BCF76CD82011}"/>
                    </a:ext>
                  </a:extLst>
                </p14:cNvPr>
                <p14:cNvContentPartPr/>
                <p14:nvPr/>
              </p14:nvContentPartPr>
              <p14:xfrm>
                <a:off x="5284413" y="4159320"/>
                <a:ext cx="138600" cy="24120"/>
              </p14:xfrm>
            </p:contentPart>
          </mc:Choice>
          <mc:Fallback xmlns="">
            <p:pic>
              <p:nvPicPr>
                <p:cNvPr id="39204" name="Freihand 39203">
                  <a:extLst>
                    <a:ext uri="{FF2B5EF4-FFF2-40B4-BE49-F238E27FC236}">
                      <a16:creationId xmlns:a16="http://schemas.microsoft.com/office/drawing/2014/main" id="{B9949ACB-5468-41A2-A1DF-BCF76CD82011}"/>
                    </a:ext>
                  </a:extLst>
                </p:cNvPr>
                <p:cNvPicPr/>
                <p:nvPr/>
              </p:nvPicPr>
              <p:blipFill>
                <a:blip r:embed="rId646"/>
                <a:stretch>
                  <a:fillRect/>
                </a:stretch>
              </p:blipFill>
              <p:spPr>
                <a:xfrm>
                  <a:off x="5280093" y="4155000"/>
                  <a:ext cx="147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9205" name="Freihand 39204">
                  <a:extLst>
                    <a:ext uri="{FF2B5EF4-FFF2-40B4-BE49-F238E27FC236}">
                      <a16:creationId xmlns:a16="http://schemas.microsoft.com/office/drawing/2014/main" id="{85E972B6-E98C-4054-B6A6-E224EEABACC6}"/>
                    </a:ext>
                  </a:extLst>
                </p14:cNvPr>
                <p14:cNvContentPartPr/>
                <p14:nvPr/>
              </p14:nvContentPartPr>
              <p14:xfrm>
                <a:off x="5225013" y="3968160"/>
                <a:ext cx="167760" cy="43920"/>
              </p14:xfrm>
            </p:contentPart>
          </mc:Choice>
          <mc:Fallback xmlns="">
            <p:pic>
              <p:nvPicPr>
                <p:cNvPr id="39205" name="Freihand 39204">
                  <a:extLst>
                    <a:ext uri="{FF2B5EF4-FFF2-40B4-BE49-F238E27FC236}">
                      <a16:creationId xmlns:a16="http://schemas.microsoft.com/office/drawing/2014/main" id="{85E972B6-E98C-4054-B6A6-E224EEABACC6}"/>
                    </a:ext>
                  </a:extLst>
                </p:cNvPr>
                <p:cNvPicPr/>
                <p:nvPr/>
              </p:nvPicPr>
              <p:blipFill>
                <a:blip r:embed="rId648"/>
                <a:stretch>
                  <a:fillRect/>
                </a:stretch>
              </p:blipFill>
              <p:spPr>
                <a:xfrm>
                  <a:off x="5220693" y="3963840"/>
                  <a:ext cx="176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9206" name="Freihand 39205">
                  <a:extLst>
                    <a:ext uri="{FF2B5EF4-FFF2-40B4-BE49-F238E27FC236}">
                      <a16:creationId xmlns:a16="http://schemas.microsoft.com/office/drawing/2014/main" id="{001742E5-6500-4C79-88CC-BD1566C70B29}"/>
                    </a:ext>
                  </a:extLst>
                </p14:cNvPr>
                <p14:cNvContentPartPr/>
                <p14:nvPr/>
              </p14:nvContentPartPr>
              <p14:xfrm>
                <a:off x="5415453" y="4040520"/>
                <a:ext cx="118080" cy="124200"/>
              </p14:xfrm>
            </p:contentPart>
          </mc:Choice>
          <mc:Fallback xmlns="">
            <p:pic>
              <p:nvPicPr>
                <p:cNvPr id="39206" name="Freihand 39205">
                  <a:extLst>
                    <a:ext uri="{FF2B5EF4-FFF2-40B4-BE49-F238E27FC236}">
                      <a16:creationId xmlns:a16="http://schemas.microsoft.com/office/drawing/2014/main" id="{001742E5-6500-4C79-88CC-BD1566C70B29}"/>
                    </a:ext>
                  </a:extLst>
                </p:cNvPr>
                <p:cNvPicPr/>
                <p:nvPr/>
              </p:nvPicPr>
              <p:blipFill>
                <a:blip r:embed="rId650"/>
                <a:stretch>
                  <a:fillRect/>
                </a:stretch>
              </p:blipFill>
              <p:spPr>
                <a:xfrm>
                  <a:off x="5411133" y="4036200"/>
                  <a:ext cx="126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9275" name="Freihand 39274">
                  <a:extLst>
                    <a:ext uri="{FF2B5EF4-FFF2-40B4-BE49-F238E27FC236}">
                      <a16:creationId xmlns:a16="http://schemas.microsoft.com/office/drawing/2014/main" id="{109C09C0-8E50-481A-857A-261BE240B62F}"/>
                    </a:ext>
                  </a:extLst>
                </p14:cNvPr>
                <p14:cNvContentPartPr/>
                <p14:nvPr/>
              </p14:nvContentPartPr>
              <p14:xfrm>
                <a:off x="3529053" y="4455240"/>
                <a:ext cx="1260720" cy="685440"/>
              </p14:xfrm>
            </p:contentPart>
          </mc:Choice>
          <mc:Fallback xmlns="">
            <p:pic>
              <p:nvPicPr>
                <p:cNvPr id="39275" name="Freihand 39274">
                  <a:extLst>
                    <a:ext uri="{FF2B5EF4-FFF2-40B4-BE49-F238E27FC236}">
                      <a16:creationId xmlns:a16="http://schemas.microsoft.com/office/drawing/2014/main" id="{109C09C0-8E50-481A-857A-261BE240B62F}"/>
                    </a:ext>
                  </a:extLst>
                </p:cNvPr>
                <p:cNvPicPr/>
                <p:nvPr/>
              </p:nvPicPr>
              <p:blipFill>
                <a:blip r:embed="rId652"/>
                <a:stretch>
                  <a:fillRect/>
                </a:stretch>
              </p:blipFill>
              <p:spPr>
                <a:xfrm>
                  <a:off x="3524733" y="4450920"/>
                  <a:ext cx="1269360" cy="6940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276" name="Freihand 39275">
                  <a:extLst>
                    <a:ext uri="{FF2B5EF4-FFF2-40B4-BE49-F238E27FC236}">
                      <a16:creationId xmlns:a16="http://schemas.microsoft.com/office/drawing/2014/main" id="{537E8445-DC66-401F-A9D9-A47AAC5A5CB5}"/>
                    </a:ext>
                  </a:extLst>
                </p14:cNvPr>
                <p14:cNvContentPartPr/>
                <p14:nvPr/>
              </p14:nvContentPartPr>
              <p14:xfrm>
                <a:off x="4586013" y="4956720"/>
                <a:ext cx="280080" cy="210240"/>
              </p14:xfrm>
            </p:contentPart>
          </mc:Choice>
          <mc:Fallback xmlns="">
            <p:pic>
              <p:nvPicPr>
                <p:cNvPr id="39276" name="Freihand 39275">
                  <a:extLst>
                    <a:ext uri="{FF2B5EF4-FFF2-40B4-BE49-F238E27FC236}">
                      <a16:creationId xmlns:a16="http://schemas.microsoft.com/office/drawing/2014/main" id="{537E8445-DC66-401F-A9D9-A47AAC5A5CB5}"/>
                    </a:ext>
                  </a:extLst>
                </p:cNvPr>
                <p:cNvPicPr/>
                <p:nvPr/>
              </p:nvPicPr>
              <p:blipFill>
                <a:blip r:embed="rId654"/>
                <a:stretch>
                  <a:fillRect/>
                </a:stretch>
              </p:blipFill>
              <p:spPr>
                <a:xfrm>
                  <a:off x="4581693" y="4952400"/>
                  <a:ext cx="2887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278" name="Freihand 39277">
                  <a:extLst>
                    <a:ext uri="{FF2B5EF4-FFF2-40B4-BE49-F238E27FC236}">
                      <a16:creationId xmlns:a16="http://schemas.microsoft.com/office/drawing/2014/main" id="{485FC53F-5FC2-436D-A384-E7DA457B9327}"/>
                    </a:ext>
                  </a:extLst>
                </p14:cNvPr>
                <p14:cNvContentPartPr/>
                <p14:nvPr/>
              </p14:nvContentPartPr>
              <p14:xfrm>
                <a:off x="5970213" y="3634080"/>
                <a:ext cx="591840" cy="474840"/>
              </p14:xfrm>
            </p:contentPart>
          </mc:Choice>
          <mc:Fallback xmlns="">
            <p:pic>
              <p:nvPicPr>
                <p:cNvPr id="39278" name="Freihand 39277">
                  <a:extLst>
                    <a:ext uri="{FF2B5EF4-FFF2-40B4-BE49-F238E27FC236}">
                      <a16:creationId xmlns:a16="http://schemas.microsoft.com/office/drawing/2014/main" id="{485FC53F-5FC2-436D-A384-E7DA457B9327}"/>
                    </a:ext>
                  </a:extLst>
                </p:cNvPr>
                <p:cNvPicPr/>
                <p:nvPr/>
              </p:nvPicPr>
              <p:blipFill>
                <a:blip r:embed="rId656"/>
                <a:stretch>
                  <a:fillRect/>
                </a:stretch>
              </p:blipFill>
              <p:spPr>
                <a:xfrm>
                  <a:off x="5965893" y="3629760"/>
                  <a:ext cx="60048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279" name="Freihand 39278">
                  <a:extLst>
                    <a:ext uri="{FF2B5EF4-FFF2-40B4-BE49-F238E27FC236}">
                      <a16:creationId xmlns:a16="http://schemas.microsoft.com/office/drawing/2014/main" id="{46DE08AB-AF27-4565-A8B4-5677599759F8}"/>
                    </a:ext>
                  </a:extLst>
                </p14:cNvPr>
                <p14:cNvContentPartPr/>
                <p14:nvPr/>
              </p14:nvContentPartPr>
              <p14:xfrm>
                <a:off x="5027373" y="3798960"/>
                <a:ext cx="623160" cy="591120"/>
              </p14:xfrm>
            </p:contentPart>
          </mc:Choice>
          <mc:Fallback xmlns="">
            <p:pic>
              <p:nvPicPr>
                <p:cNvPr id="39279" name="Freihand 39278">
                  <a:extLst>
                    <a:ext uri="{FF2B5EF4-FFF2-40B4-BE49-F238E27FC236}">
                      <a16:creationId xmlns:a16="http://schemas.microsoft.com/office/drawing/2014/main" id="{46DE08AB-AF27-4565-A8B4-5677599759F8}"/>
                    </a:ext>
                  </a:extLst>
                </p:cNvPr>
                <p:cNvPicPr/>
                <p:nvPr/>
              </p:nvPicPr>
              <p:blipFill>
                <a:blip r:embed="rId658"/>
                <a:stretch>
                  <a:fillRect/>
                </a:stretch>
              </p:blipFill>
              <p:spPr>
                <a:xfrm>
                  <a:off x="5023053" y="3794640"/>
                  <a:ext cx="63180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280" name="Freihand 39279">
                  <a:extLst>
                    <a:ext uri="{FF2B5EF4-FFF2-40B4-BE49-F238E27FC236}">
                      <a16:creationId xmlns:a16="http://schemas.microsoft.com/office/drawing/2014/main" id="{249418E5-2ABC-44C2-B778-DDF76A3D3200}"/>
                    </a:ext>
                  </a:extLst>
                </p14:cNvPr>
                <p14:cNvContentPartPr/>
                <p14:nvPr/>
              </p14:nvContentPartPr>
              <p14:xfrm>
                <a:off x="2480733" y="5259120"/>
                <a:ext cx="241560" cy="71640"/>
              </p14:xfrm>
            </p:contentPart>
          </mc:Choice>
          <mc:Fallback xmlns="">
            <p:pic>
              <p:nvPicPr>
                <p:cNvPr id="39280" name="Freihand 39279">
                  <a:extLst>
                    <a:ext uri="{FF2B5EF4-FFF2-40B4-BE49-F238E27FC236}">
                      <a16:creationId xmlns:a16="http://schemas.microsoft.com/office/drawing/2014/main" id="{249418E5-2ABC-44C2-B778-DDF76A3D3200}"/>
                    </a:ext>
                  </a:extLst>
                </p:cNvPr>
                <p:cNvPicPr/>
                <p:nvPr/>
              </p:nvPicPr>
              <p:blipFill>
                <a:blip r:embed="rId660"/>
                <a:stretch>
                  <a:fillRect/>
                </a:stretch>
              </p:blipFill>
              <p:spPr>
                <a:xfrm>
                  <a:off x="2476413" y="5254800"/>
                  <a:ext cx="250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281" name="Freihand 39280">
                  <a:extLst>
                    <a:ext uri="{FF2B5EF4-FFF2-40B4-BE49-F238E27FC236}">
                      <a16:creationId xmlns:a16="http://schemas.microsoft.com/office/drawing/2014/main" id="{82502C74-230B-42A1-8B8E-0909E84AFB5B}"/>
                    </a:ext>
                  </a:extLst>
                </p14:cNvPr>
                <p14:cNvContentPartPr/>
                <p14:nvPr/>
              </p14:nvContentPartPr>
              <p14:xfrm>
                <a:off x="1396053" y="5287560"/>
                <a:ext cx="1782720" cy="959760"/>
              </p14:xfrm>
            </p:contentPart>
          </mc:Choice>
          <mc:Fallback xmlns="">
            <p:pic>
              <p:nvPicPr>
                <p:cNvPr id="39281" name="Freihand 39280">
                  <a:extLst>
                    <a:ext uri="{FF2B5EF4-FFF2-40B4-BE49-F238E27FC236}">
                      <a16:creationId xmlns:a16="http://schemas.microsoft.com/office/drawing/2014/main" id="{82502C74-230B-42A1-8B8E-0909E84AFB5B}"/>
                    </a:ext>
                  </a:extLst>
                </p:cNvPr>
                <p:cNvPicPr/>
                <p:nvPr/>
              </p:nvPicPr>
              <p:blipFill>
                <a:blip r:embed="rId662"/>
                <a:stretch>
                  <a:fillRect/>
                </a:stretch>
              </p:blipFill>
              <p:spPr>
                <a:xfrm>
                  <a:off x="1391733" y="5283240"/>
                  <a:ext cx="1791360" cy="9684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197" name="Freihand 39196">
                  <a:extLst>
                    <a:ext uri="{FF2B5EF4-FFF2-40B4-BE49-F238E27FC236}">
                      <a16:creationId xmlns:a16="http://schemas.microsoft.com/office/drawing/2014/main" id="{F64ACF3A-5509-429D-9515-4CFF17975C5C}"/>
                    </a:ext>
                  </a:extLst>
                </p14:cNvPr>
                <p14:cNvContentPartPr/>
                <p14:nvPr/>
              </p14:nvContentPartPr>
              <p14:xfrm>
                <a:off x="6086493" y="3838920"/>
                <a:ext cx="108360" cy="169200"/>
              </p14:xfrm>
            </p:contentPart>
          </mc:Choice>
          <mc:Fallback xmlns="">
            <p:pic>
              <p:nvPicPr>
                <p:cNvPr id="39197" name="Freihand 39196">
                  <a:extLst>
                    <a:ext uri="{FF2B5EF4-FFF2-40B4-BE49-F238E27FC236}">
                      <a16:creationId xmlns:a16="http://schemas.microsoft.com/office/drawing/2014/main" id="{F64ACF3A-5509-429D-9515-4CFF17975C5C}"/>
                    </a:ext>
                  </a:extLst>
                </p:cNvPr>
                <p:cNvPicPr/>
                <p:nvPr/>
              </p:nvPicPr>
              <p:blipFill>
                <a:blip r:embed="rId664"/>
                <a:stretch>
                  <a:fillRect/>
                </a:stretch>
              </p:blipFill>
              <p:spPr>
                <a:xfrm>
                  <a:off x="6082173" y="3834600"/>
                  <a:ext cx="117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198" name="Freihand 39197">
                  <a:extLst>
                    <a:ext uri="{FF2B5EF4-FFF2-40B4-BE49-F238E27FC236}">
                      <a16:creationId xmlns:a16="http://schemas.microsoft.com/office/drawing/2014/main" id="{1DBA577E-5FA1-4341-961C-4F2F3D6E6C0D}"/>
                    </a:ext>
                  </a:extLst>
                </p14:cNvPr>
                <p14:cNvContentPartPr/>
                <p14:nvPr/>
              </p14:nvContentPartPr>
              <p14:xfrm>
                <a:off x="6104133" y="3904800"/>
                <a:ext cx="94320" cy="10080"/>
              </p14:xfrm>
            </p:contentPart>
          </mc:Choice>
          <mc:Fallback xmlns="">
            <p:pic>
              <p:nvPicPr>
                <p:cNvPr id="39198" name="Freihand 39197">
                  <a:extLst>
                    <a:ext uri="{FF2B5EF4-FFF2-40B4-BE49-F238E27FC236}">
                      <a16:creationId xmlns:a16="http://schemas.microsoft.com/office/drawing/2014/main" id="{1DBA577E-5FA1-4341-961C-4F2F3D6E6C0D}"/>
                    </a:ext>
                  </a:extLst>
                </p:cNvPr>
                <p:cNvPicPr/>
                <p:nvPr/>
              </p:nvPicPr>
              <p:blipFill>
                <a:blip r:embed="rId666"/>
                <a:stretch>
                  <a:fillRect/>
                </a:stretch>
              </p:blipFill>
              <p:spPr>
                <a:xfrm>
                  <a:off x="6099813" y="3900480"/>
                  <a:ext cx="1029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199" name="Freihand 39198">
                  <a:extLst>
                    <a:ext uri="{FF2B5EF4-FFF2-40B4-BE49-F238E27FC236}">
                      <a16:creationId xmlns:a16="http://schemas.microsoft.com/office/drawing/2014/main" id="{BA11C8E9-449B-4306-99AD-2C96F56AFEC0}"/>
                    </a:ext>
                  </a:extLst>
                </p14:cNvPr>
                <p14:cNvContentPartPr/>
                <p14:nvPr/>
              </p14:nvContentPartPr>
              <p14:xfrm>
                <a:off x="6097293" y="3977520"/>
                <a:ext cx="104760" cy="27360"/>
              </p14:xfrm>
            </p:contentPart>
          </mc:Choice>
          <mc:Fallback xmlns="">
            <p:pic>
              <p:nvPicPr>
                <p:cNvPr id="39199" name="Freihand 39198">
                  <a:extLst>
                    <a:ext uri="{FF2B5EF4-FFF2-40B4-BE49-F238E27FC236}">
                      <a16:creationId xmlns:a16="http://schemas.microsoft.com/office/drawing/2014/main" id="{BA11C8E9-449B-4306-99AD-2C96F56AFEC0}"/>
                    </a:ext>
                  </a:extLst>
                </p:cNvPr>
                <p:cNvPicPr/>
                <p:nvPr/>
              </p:nvPicPr>
              <p:blipFill>
                <a:blip r:embed="rId668"/>
                <a:stretch>
                  <a:fillRect/>
                </a:stretch>
              </p:blipFill>
              <p:spPr>
                <a:xfrm>
                  <a:off x="6092973" y="3973200"/>
                  <a:ext cx="113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200" name="Freihand 39199">
                  <a:extLst>
                    <a:ext uri="{FF2B5EF4-FFF2-40B4-BE49-F238E27FC236}">
                      <a16:creationId xmlns:a16="http://schemas.microsoft.com/office/drawing/2014/main" id="{EC7B6D39-D26E-452C-84E4-E952F1071155}"/>
                    </a:ext>
                  </a:extLst>
                </p14:cNvPr>
                <p14:cNvContentPartPr/>
                <p14:nvPr/>
              </p14:nvContentPartPr>
              <p14:xfrm>
                <a:off x="6288453" y="3847560"/>
                <a:ext cx="72360" cy="127440"/>
              </p14:xfrm>
            </p:contentPart>
          </mc:Choice>
          <mc:Fallback xmlns="">
            <p:pic>
              <p:nvPicPr>
                <p:cNvPr id="39200" name="Freihand 39199">
                  <a:extLst>
                    <a:ext uri="{FF2B5EF4-FFF2-40B4-BE49-F238E27FC236}">
                      <a16:creationId xmlns:a16="http://schemas.microsoft.com/office/drawing/2014/main" id="{EC7B6D39-D26E-452C-84E4-E952F1071155}"/>
                    </a:ext>
                  </a:extLst>
                </p:cNvPr>
                <p:cNvPicPr/>
                <p:nvPr/>
              </p:nvPicPr>
              <p:blipFill>
                <a:blip r:embed="rId670"/>
                <a:stretch>
                  <a:fillRect/>
                </a:stretch>
              </p:blipFill>
              <p:spPr>
                <a:xfrm>
                  <a:off x="6284133" y="3843240"/>
                  <a:ext cx="81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9201" name="Freihand 39200">
                  <a:extLst>
                    <a:ext uri="{FF2B5EF4-FFF2-40B4-BE49-F238E27FC236}">
                      <a16:creationId xmlns:a16="http://schemas.microsoft.com/office/drawing/2014/main" id="{ECC1080E-CA9E-4868-B986-F06ED4244167}"/>
                    </a:ext>
                  </a:extLst>
                </p14:cNvPr>
                <p14:cNvContentPartPr/>
                <p14:nvPr/>
              </p14:nvContentPartPr>
              <p14:xfrm>
                <a:off x="6262893" y="3883200"/>
                <a:ext cx="132480" cy="71640"/>
              </p14:xfrm>
            </p:contentPart>
          </mc:Choice>
          <mc:Fallback xmlns="">
            <p:pic>
              <p:nvPicPr>
                <p:cNvPr id="39201" name="Freihand 39200">
                  <a:extLst>
                    <a:ext uri="{FF2B5EF4-FFF2-40B4-BE49-F238E27FC236}">
                      <a16:creationId xmlns:a16="http://schemas.microsoft.com/office/drawing/2014/main" id="{ECC1080E-CA9E-4868-B986-F06ED4244167}"/>
                    </a:ext>
                  </a:extLst>
                </p:cNvPr>
                <p:cNvPicPr/>
                <p:nvPr/>
              </p:nvPicPr>
              <p:blipFill>
                <a:blip r:embed="rId672"/>
                <a:stretch>
                  <a:fillRect/>
                </a:stretch>
              </p:blipFill>
              <p:spPr>
                <a:xfrm>
                  <a:off x="6258573" y="3878880"/>
                  <a:ext cx="141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9293" name="Freihand 39292">
                  <a:extLst>
                    <a:ext uri="{FF2B5EF4-FFF2-40B4-BE49-F238E27FC236}">
                      <a16:creationId xmlns:a16="http://schemas.microsoft.com/office/drawing/2014/main" id="{687F0E61-181A-4F0E-BCF5-8311A190DB2C}"/>
                    </a:ext>
                  </a:extLst>
                </p14:cNvPr>
                <p14:cNvContentPartPr/>
                <p14:nvPr/>
              </p14:nvContentPartPr>
              <p14:xfrm>
                <a:off x="6119613" y="4073640"/>
                <a:ext cx="380520" cy="66240"/>
              </p14:xfrm>
            </p:contentPart>
          </mc:Choice>
          <mc:Fallback xmlns="">
            <p:pic>
              <p:nvPicPr>
                <p:cNvPr id="39293" name="Freihand 39292">
                  <a:extLst>
                    <a:ext uri="{FF2B5EF4-FFF2-40B4-BE49-F238E27FC236}">
                      <a16:creationId xmlns:a16="http://schemas.microsoft.com/office/drawing/2014/main" id="{687F0E61-181A-4F0E-BCF5-8311A190DB2C}"/>
                    </a:ext>
                  </a:extLst>
                </p:cNvPr>
                <p:cNvPicPr/>
                <p:nvPr/>
              </p:nvPicPr>
              <p:blipFill>
                <a:blip r:embed="rId674"/>
                <a:stretch>
                  <a:fillRect/>
                </a:stretch>
              </p:blipFill>
              <p:spPr>
                <a:xfrm>
                  <a:off x="6115293" y="4069320"/>
                  <a:ext cx="389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9295" name="Freihand 39294">
                  <a:extLst>
                    <a:ext uri="{FF2B5EF4-FFF2-40B4-BE49-F238E27FC236}">
                      <a16:creationId xmlns:a16="http://schemas.microsoft.com/office/drawing/2014/main" id="{48F5B15C-9BE5-4044-B80C-A26324D10F4C}"/>
                    </a:ext>
                  </a:extLst>
                </p14:cNvPr>
                <p14:cNvContentPartPr/>
                <p14:nvPr/>
              </p14:nvContentPartPr>
              <p14:xfrm>
                <a:off x="5299533" y="4315200"/>
                <a:ext cx="215640" cy="43920"/>
              </p14:xfrm>
            </p:contentPart>
          </mc:Choice>
          <mc:Fallback xmlns="">
            <p:pic>
              <p:nvPicPr>
                <p:cNvPr id="39295" name="Freihand 39294">
                  <a:extLst>
                    <a:ext uri="{FF2B5EF4-FFF2-40B4-BE49-F238E27FC236}">
                      <a16:creationId xmlns:a16="http://schemas.microsoft.com/office/drawing/2014/main" id="{48F5B15C-9BE5-4044-B80C-A26324D10F4C}"/>
                    </a:ext>
                  </a:extLst>
                </p:cNvPr>
                <p:cNvPicPr/>
                <p:nvPr/>
              </p:nvPicPr>
              <p:blipFill>
                <a:blip r:embed="rId676"/>
                <a:stretch>
                  <a:fillRect/>
                </a:stretch>
              </p:blipFill>
              <p:spPr>
                <a:xfrm>
                  <a:off x="5295213" y="4310880"/>
                  <a:ext cx="224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9283" name="Freihand 39282">
                  <a:extLst>
                    <a:ext uri="{FF2B5EF4-FFF2-40B4-BE49-F238E27FC236}">
                      <a16:creationId xmlns:a16="http://schemas.microsoft.com/office/drawing/2014/main" id="{6D94FE1F-BB25-4125-886F-1AC1F5797436}"/>
                    </a:ext>
                  </a:extLst>
                </p14:cNvPr>
                <p14:cNvContentPartPr/>
                <p14:nvPr/>
              </p14:nvContentPartPr>
              <p14:xfrm>
                <a:off x="4188213" y="4566840"/>
                <a:ext cx="109440" cy="13320"/>
              </p14:xfrm>
            </p:contentPart>
          </mc:Choice>
          <mc:Fallback xmlns="">
            <p:pic>
              <p:nvPicPr>
                <p:cNvPr id="39283" name="Freihand 39282">
                  <a:extLst>
                    <a:ext uri="{FF2B5EF4-FFF2-40B4-BE49-F238E27FC236}">
                      <a16:creationId xmlns:a16="http://schemas.microsoft.com/office/drawing/2014/main" id="{6D94FE1F-BB25-4125-886F-1AC1F5797436}"/>
                    </a:ext>
                  </a:extLst>
                </p:cNvPr>
                <p:cNvPicPr/>
                <p:nvPr/>
              </p:nvPicPr>
              <p:blipFill>
                <a:blip r:embed="rId678"/>
                <a:stretch>
                  <a:fillRect/>
                </a:stretch>
              </p:blipFill>
              <p:spPr>
                <a:xfrm>
                  <a:off x="4183893" y="4562520"/>
                  <a:ext cx="1180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9284" name="Freihand 39283">
                  <a:extLst>
                    <a:ext uri="{FF2B5EF4-FFF2-40B4-BE49-F238E27FC236}">
                      <a16:creationId xmlns:a16="http://schemas.microsoft.com/office/drawing/2014/main" id="{2D3101D0-0044-4EE5-9548-19F4DC6EA39F}"/>
                    </a:ext>
                  </a:extLst>
                </p14:cNvPr>
                <p14:cNvContentPartPr/>
                <p14:nvPr/>
              </p14:nvContentPartPr>
              <p14:xfrm>
                <a:off x="4195413" y="4614720"/>
                <a:ext cx="141840" cy="10080"/>
              </p14:xfrm>
            </p:contentPart>
          </mc:Choice>
          <mc:Fallback xmlns="">
            <p:pic>
              <p:nvPicPr>
                <p:cNvPr id="39284" name="Freihand 39283">
                  <a:extLst>
                    <a:ext uri="{FF2B5EF4-FFF2-40B4-BE49-F238E27FC236}">
                      <a16:creationId xmlns:a16="http://schemas.microsoft.com/office/drawing/2014/main" id="{2D3101D0-0044-4EE5-9548-19F4DC6EA39F}"/>
                    </a:ext>
                  </a:extLst>
                </p:cNvPr>
                <p:cNvPicPr/>
                <p:nvPr/>
              </p:nvPicPr>
              <p:blipFill>
                <a:blip r:embed="rId680"/>
                <a:stretch>
                  <a:fillRect/>
                </a:stretch>
              </p:blipFill>
              <p:spPr>
                <a:xfrm>
                  <a:off x="4191093" y="4610400"/>
                  <a:ext cx="1504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9286" name="Freihand 39285">
                  <a:extLst>
                    <a:ext uri="{FF2B5EF4-FFF2-40B4-BE49-F238E27FC236}">
                      <a16:creationId xmlns:a16="http://schemas.microsoft.com/office/drawing/2014/main" id="{9D6817B9-D820-475D-B574-D706C2A0DEB1}"/>
                    </a:ext>
                  </a:extLst>
                </p14:cNvPr>
                <p14:cNvContentPartPr/>
                <p14:nvPr/>
              </p14:nvContentPartPr>
              <p14:xfrm>
                <a:off x="4397013" y="4496280"/>
                <a:ext cx="13320" cy="113760"/>
              </p14:xfrm>
            </p:contentPart>
          </mc:Choice>
          <mc:Fallback xmlns="">
            <p:pic>
              <p:nvPicPr>
                <p:cNvPr id="39286" name="Freihand 39285">
                  <a:extLst>
                    <a:ext uri="{FF2B5EF4-FFF2-40B4-BE49-F238E27FC236}">
                      <a16:creationId xmlns:a16="http://schemas.microsoft.com/office/drawing/2014/main" id="{9D6817B9-D820-475D-B574-D706C2A0DEB1}"/>
                    </a:ext>
                  </a:extLst>
                </p:cNvPr>
                <p:cNvPicPr/>
                <p:nvPr/>
              </p:nvPicPr>
              <p:blipFill>
                <a:blip r:embed="rId682"/>
                <a:stretch>
                  <a:fillRect/>
                </a:stretch>
              </p:blipFill>
              <p:spPr>
                <a:xfrm>
                  <a:off x="4392693" y="4491960"/>
                  <a:ext cx="21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9287" name="Freihand 39286">
                  <a:extLst>
                    <a:ext uri="{FF2B5EF4-FFF2-40B4-BE49-F238E27FC236}">
                      <a16:creationId xmlns:a16="http://schemas.microsoft.com/office/drawing/2014/main" id="{1F0A92EE-BD01-4350-875B-08D120F445CF}"/>
                    </a:ext>
                  </a:extLst>
                </p14:cNvPr>
                <p14:cNvContentPartPr/>
                <p14:nvPr/>
              </p14:nvContentPartPr>
              <p14:xfrm>
                <a:off x="4393773" y="4488000"/>
                <a:ext cx="96840" cy="6120"/>
              </p14:xfrm>
            </p:contentPart>
          </mc:Choice>
          <mc:Fallback xmlns="">
            <p:pic>
              <p:nvPicPr>
                <p:cNvPr id="39287" name="Freihand 39286">
                  <a:extLst>
                    <a:ext uri="{FF2B5EF4-FFF2-40B4-BE49-F238E27FC236}">
                      <a16:creationId xmlns:a16="http://schemas.microsoft.com/office/drawing/2014/main" id="{1F0A92EE-BD01-4350-875B-08D120F445CF}"/>
                    </a:ext>
                  </a:extLst>
                </p:cNvPr>
                <p:cNvPicPr/>
                <p:nvPr/>
              </p:nvPicPr>
              <p:blipFill>
                <a:blip r:embed="rId684"/>
                <a:stretch>
                  <a:fillRect/>
                </a:stretch>
              </p:blipFill>
              <p:spPr>
                <a:xfrm>
                  <a:off x="4389453" y="4483680"/>
                  <a:ext cx="1054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9288" name="Freihand 39287">
                  <a:extLst>
                    <a:ext uri="{FF2B5EF4-FFF2-40B4-BE49-F238E27FC236}">
                      <a16:creationId xmlns:a16="http://schemas.microsoft.com/office/drawing/2014/main" id="{74454DCC-67C4-4F9C-B633-601A20B55B39}"/>
                    </a:ext>
                  </a:extLst>
                </p14:cNvPr>
                <p14:cNvContentPartPr/>
                <p14:nvPr/>
              </p14:nvContentPartPr>
              <p14:xfrm>
                <a:off x="4382973" y="4510680"/>
                <a:ext cx="111240" cy="113040"/>
              </p14:xfrm>
            </p:contentPart>
          </mc:Choice>
          <mc:Fallback xmlns="">
            <p:pic>
              <p:nvPicPr>
                <p:cNvPr id="39288" name="Freihand 39287">
                  <a:extLst>
                    <a:ext uri="{FF2B5EF4-FFF2-40B4-BE49-F238E27FC236}">
                      <a16:creationId xmlns:a16="http://schemas.microsoft.com/office/drawing/2014/main" id="{74454DCC-67C4-4F9C-B633-601A20B55B39}"/>
                    </a:ext>
                  </a:extLst>
                </p:cNvPr>
                <p:cNvPicPr/>
                <p:nvPr/>
              </p:nvPicPr>
              <p:blipFill>
                <a:blip r:embed="rId686"/>
                <a:stretch>
                  <a:fillRect/>
                </a:stretch>
              </p:blipFill>
              <p:spPr>
                <a:xfrm>
                  <a:off x="4378653" y="4506360"/>
                  <a:ext cx="119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9289" name="Freihand 39288">
                  <a:extLst>
                    <a:ext uri="{FF2B5EF4-FFF2-40B4-BE49-F238E27FC236}">
                      <a16:creationId xmlns:a16="http://schemas.microsoft.com/office/drawing/2014/main" id="{D3E794AC-8583-4779-BB1E-824EB9FC701B}"/>
                    </a:ext>
                  </a:extLst>
                </p14:cNvPr>
                <p14:cNvContentPartPr/>
                <p14:nvPr/>
              </p14:nvContentPartPr>
              <p14:xfrm>
                <a:off x="4499973" y="4530840"/>
                <a:ext cx="83520" cy="97200"/>
              </p14:xfrm>
            </p:contentPart>
          </mc:Choice>
          <mc:Fallback xmlns="">
            <p:pic>
              <p:nvPicPr>
                <p:cNvPr id="39289" name="Freihand 39288">
                  <a:extLst>
                    <a:ext uri="{FF2B5EF4-FFF2-40B4-BE49-F238E27FC236}">
                      <a16:creationId xmlns:a16="http://schemas.microsoft.com/office/drawing/2014/main" id="{D3E794AC-8583-4779-BB1E-824EB9FC701B}"/>
                    </a:ext>
                  </a:extLst>
                </p:cNvPr>
                <p:cNvPicPr/>
                <p:nvPr/>
              </p:nvPicPr>
              <p:blipFill>
                <a:blip r:embed="rId688"/>
                <a:stretch>
                  <a:fillRect/>
                </a:stretch>
              </p:blipFill>
              <p:spPr>
                <a:xfrm>
                  <a:off x="4495653" y="4526520"/>
                  <a:ext cx="92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9290" name="Freihand 39289">
                  <a:extLst>
                    <a:ext uri="{FF2B5EF4-FFF2-40B4-BE49-F238E27FC236}">
                      <a16:creationId xmlns:a16="http://schemas.microsoft.com/office/drawing/2014/main" id="{79366BE2-7003-4306-9A1B-5424989A1B1F}"/>
                    </a:ext>
                  </a:extLst>
                </p14:cNvPr>
                <p14:cNvContentPartPr/>
                <p14:nvPr/>
              </p14:nvContentPartPr>
              <p14:xfrm>
                <a:off x="4505733" y="4546680"/>
                <a:ext cx="84600" cy="70560"/>
              </p14:xfrm>
            </p:contentPart>
          </mc:Choice>
          <mc:Fallback xmlns="">
            <p:pic>
              <p:nvPicPr>
                <p:cNvPr id="39290" name="Freihand 39289">
                  <a:extLst>
                    <a:ext uri="{FF2B5EF4-FFF2-40B4-BE49-F238E27FC236}">
                      <a16:creationId xmlns:a16="http://schemas.microsoft.com/office/drawing/2014/main" id="{79366BE2-7003-4306-9A1B-5424989A1B1F}"/>
                    </a:ext>
                  </a:extLst>
                </p:cNvPr>
                <p:cNvPicPr/>
                <p:nvPr/>
              </p:nvPicPr>
              <p:blipFill>
                <a:blip r:embed="rId690"/>
                <a:stretch>
                  <a:fillRect/>
                </a:stretch>
              </p:blipFill>
              <p:spPr>
                <a:xfrm>
                  <a:off x="4501413" y="4542360"/>
                  <a:ext cx="932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9291" name="Freihand 39290">
                  <a:extLst>
                    <a:ext uri="{FF2B5EF4-FFF2-40B4-BE49-F238E27FC236}">
                      <a16:creationId xmlns:a16="http://schemas.microsoft.com/office/drawing/2014/main" id="{8B2B3895-66BE-4E5E-9375-B38DDAE6AEB2}"/>
                    </a:ext>
                  </a:extLst>
                </p14:cNvPr>
                <p14:cNvContentPartPr/>
                <p14:nvPr/>
              </p14:nvContentPartPr>
              <p14:xfrm>
                <a:off x="4363893" y="4668720"/>
                <a:ext cx="248400" cy="32040"/>
              </p14:xfrm>
            </p:contentPart>
          </mc:Choice>
          <mc:Fallback xmlns="">
            <p:pic>
              <p:nvPicPr>
                <p:cNvPr id="39291" name="Freihand 39290">
                  <a:extLst>
                    <a:ext uri="{FF2B5EF4-FFF2-40B4-BE49-F238E27FC236}">
                      <a16:creationId xmlns:a16="http://schemas.microsoft.com/office/drawing/2014/main" id="{8B2B3895-66BE-4E5E-9375-B38DDAE6AEB2}"/>
                    </a:ext>
                  </a:extLst>
                </p:cNvPr>
                <p:cNvPicPr/>
                <p:nvPr/>
              </p:nvPicPr>
              <p:blipFill>
                <a:blip r:embed="rId692"/>
                <a:stretch>
                  <a:fillRect/>
                </a:stretch>
              </p:blipFill>
              <p:spPr>
                <a:xfrm>
                  <a:off x="4359573" y="4664400"/>
                  <a:ext cx="2570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9296" name="Freihand 39295">
                  <a:extLst>
                    <a:ext uri="{FF2B5EF4-FFF2-40B4-BE49-F238E27FC236}">
                      <a16:creationId xmlns:a16="http://schemas.microsoft.com/office/drawing/2014/main" id="{AC3D6985-55C1-4D8F-BA0D-7C8D1A99F0A3}"/>
                    </a:ext>
                  </a:extLst>
                </p14:cNvPr>
                <p14:cNvContentPartPr/>
                <p14:nvPr/>
              </p14:nvContentPartPr>
              <p14:xfrm>
                <a:off x="4658733" y="4574400"/>
                <a:ext cx="111240" cy="7920"/>
              </p14:xfrm>
            </p:contentPart>
          </mc:Choice>
          <mc:Fallback xmlns="">
            <p:pic>
              <p:nvPicPr>
                <p:cNvPr id="39296" name="Freihand 39295">
                  <a:extLst>
                    <a:ext uri="{FF2B5EF4-FFF2-40B4-BE49-F238E27FC236}">
                      <a16:creationId xmlns:a16="http://schemas.microsoft.com/office/drawing/2014/main" id="{AC3D6985-55C1-4D8F-BA0D-7C8D1A99F0A3}"/>
                    </a:ext>
                  </a:extLst>
                </p:cNvPr>
                <p:cNvPicPr/>
                <p:nvPr/>
              </p:nvPicPr>
              <p:blipFill>
                <a:blip r:embed="rId694"/>
                <a:stretch>
                  <a:fillRect/>
                </a:stretch>
              </p:blipFill>
              <p:spPr>
                <a:xfrm>
                  <a:off x="4654413" y="4570080"/>
                  <a:ext cx="1198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9297" name="Freihand 39296">
                  <a:extLst>
                    <a:ext uri="{FF2B5EF4-FFF2-40B4-BE49-F238E27FC236}">
                      <a16:creationId xmlns:a16="http://schemas.microsoft.com/office/drawing/2014/main" id="{C639C91F-B7CD-4CB3-8704-DA777B23F390}"/>
                    </a:ext>
                  </a:extLst>
                </p14:cNvPr>
                <p14:cNvContentPartPr/>
                <p14:nvPr/>
              </p14:nvContentPartPr>
              <p14:xfrm>
                <a:off x="4845213" y="4498440"/>
                <a:ext cx="14400" cy="100800"/>
              </p14:xfrm>
            </p:contentPart>
          </mc:Choice>
          <mc:Fallback xmlns="">
            <p:pic>
              <p:nvPicPr>
                <p:cNvPr id="39297" name="Freihand 39296">
                  <a:extLst>
                    <a:ext uri="{FF2B5EF4-FFF2-40B4-BE49-F238E27FC236}">
                      <a16:creationId xmlns:a16="http://schemas.microsoft.com/office/drawing/2014/main" id="{C639C91F-B7CD-4CB3-8704-DA777B23F390}"/>
                    </a:ext>
                  </a:extLst>
                </p:cNvPr>
                <p:cNvPicPr/>
                <p:nvPr/>
              </p:nvPicPr>
              <p:blipFill>
                <a:blip r:embed="rId696"/>
                <a:stretch>
                  <a:fillRect/>
                </a:stretch>
              </p:blipFill>
              <p:spPr>
                <a:xfrm>
                  <a:off x="4840893" y="4494120"/>
                  <a:ext cx="2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9298" name="Freihand 39297">
                  <a:extLst>
                    <a:ext uri="{FF2B5EF4-FFF2-40B4-BE49-F238E27FC236}">
                      <a16:creationId xmlns:a16="http://schemas.microsoft.com/office/drawing/2014/main" id="{D605DC52-A433-4296-A6E9-E8D54F936EBB}"/>
                    </a:ext>
                  </a:extLst>
                </p14:cNvPr>
                <p14:cNvContentPartPr/>
                <p14:nvPr/>
              </p14:nvContentPartPr>
              <p14:xfrm>
                <a:off x="4787253" y="4499880"/>
                <a:ext cx="155160" cy="131760"/>
              </p14:xfrm>
            </p:contentPart>
          </mc:Choice>
          <mc:Fallback xmlns="">
            <p:pic>
              <p:nvPicPr>
                <p:cNvPr id="39298" name="Freihand 39297">
                  <a:extLst>
                    <a:ext uri="{FF2B5EF4-FFF2-40B4-BE49-F238E27FC236}">
                      <a16:creationId xmlns:a16="http://schemas.microsoft.com/office/drawing/2014/main" id="{D605DC52-A433-4296-A6E9-E8D54F936EBB}"/>
                    </a:ext>
                  </a:extLst>
                </p:cNvPr>
                <p:cNvPicPr/>
                <p:nvPr/>
              </p:nvPicPr>
              <p:blipFill>
                <a:blip r:embed="rId698"/>
                <a:stretch>
                  <a:fillRect/>
                </a:stretch>
              </p:blipFill>
              <p:spPr>
                <a:xfrm>
                  <a:off x="4782933" y="4495560"/>
                  <a:ext cx="163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9299" name="Freihand 39298">
                  <a:extLst>
                    <a:ext uri="{FF2B5EF4-FFF2-40B4-BE49-F238E27FC236}">
                      <a16:creationId xmlns:a16="http://schemas.microsoft.com/office/drawing/2014/main" id="{D1CF5098-5A95-46FB-9381-DB1E6D1D59CA}"/>
                    </a:ext>
                  </a:extLst>
                </p14:cNvPr>
                <p14:cNvContentPartPr/>
                <p14:nvPr/>
              </p14:nvContentPartPr>
              <p14:xfrm>
                <a:off x="4932333" y="4534080"/>
                <a:ext cx="142560" cy="102960"/>
              </p14:xfrm>
            </p:contentPart>
          </mc:Choice>
          <mc:Fallback xmlns="">
            <p:pic>
              <p:nvPicPr>
                <p:cNvPr id="39299" name="Freihand 39298">
                  <a:extLst>
                    <a:ext uri="{FF2B5EF4-FFF2-40B4-BE49-F238E27FC236}">
                      <a16:creationId xmlns:a16="http://schemas.microsoft.com/office/drawing/2014/main" id="{D1CF5098-5A95-46FB-9381-DB1E6D1D59CA}"/>
                    </a:ext>
                  </a:extLst>
                </p:cNvPr>
                <p:cNvPicPr/>
                <p:nvPr/>
              </p:nvPicPr>
              <p:blipFill>
                <a:blip r:embed="rId700"/>
                <a:stretch>
                  <a:fillRect/>
                </a:stretch>
              </p:blipFill>
              <p:spPr>
                <a:xfrm>
                  <a:off x="4928013" y="4529760"/>
                  <a:ext cx="151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9301" name="Freihand 39300">
                  <a:extLst>
                    <a:ext uri="{FF2B5EF4-FFF2-40B4-BE49-F238E27FC236}">
                      <a16:creationId xmlns:a16="http://schemas.microsoft.com/office/drawing/2014/main" id="{439AD6CE-CF64-48D0-99E3-13AC2932080B}"/>
                    </a:ext>
                  </a:extLst>
                </p14:cNvPr>
                <p14:cNvContentPartPr/>
                <p14:nvPr/>
              </p14:nvContentPartPr>
              <p14:xfrm>
                <a:off x="5147613" y="4524720"/>
                <a:ext cx="88200" cy="12600"/>
              </p14:xfrm>
            </p:contentPart>
          </mc:Choice>
          <mc:Fallback xmlns="">
            <p:pic>
              <p:nvPicPr>
                <p:cNvPr id="39301" name="Freihand 39300">
                  <a:extLst>
                    <a:ext uri="{FF2B5EF4-FFF2-40B4-BE49-F238E27FC236}">
                      <a16:creationId xmlns:a16="http://schemas.microsoft.com/office/drawing/2014/main" id="{439AD6CE-CF64-48D0-99E3-13AC2932080B}"/>
                    </a:ext>
                  </a:extLst>
                </p:cNvPr>
                <p:cNvPicPr/>
                <p:nvPr/>
              </p:nvPicPr>
              <p:blipFill>
                <a:blip r:embed="rId702"/>
                <a:stretch>
                  <a:fillRect/>
                </a:stretch>
              </p:blipFill>
              <p:spPr>
                <a:xfrm>
                  <a:off x="5143293" y="4520400"/>
                  <a:ext cx="968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9302" name="Freihand 39301">
                  <a:extLst>
                    <a:ext uri="{FF2B5EF4-FFF2-40B4-BE49-F238E27FC236}">
                      <a16:creationId xmlns:a16="http://schemas.microsoft.com/office/drawing/2014/main" id="{7340DBE1-EB10-4B8E-BB5E-BC6A98F014D9}"/>
                    </a:ext>
                  </a:extLst>
                </p14:cNvPr>
                <p14:cNvContentPartPr/>
                <p14:nvPr/>
              </p14:nvContentPartPr>
              <p14:xfrm>
                <a:off x="5271093" y="4475760"/>
                <a:ext cx="43200" cy="100080"/>
              </p14:xfrm>
            </p:contentPart>
          </mc:Choice>
          <mc:Fallback xmlns="">
            <p:pic>
              <p:nvPicPr>
                <p:cNvPr id="39302" name="Freihand 39301">
                  <a:extLst>
                    <a:ext uri="{FF2B5EF4-FFF2-40B4-BE49-F238E27FC236}">
                      <a16:creationId xmlns:a16="http://schemas.microsoft.com/office/drawing/2014/main" id="{7340DBE1-EB10-4B8E-BB5E-BC6A98F014D9}"/>
                    </a:ext>
                  </a:extLst>
                </p:cNvPr>
                <p:cNvPicPr/>
                <p:nvPr/>
              </p:nvPicPr>
              <p:blipFill>
                <a:blip r:embed="rId704"/>
                <a:stretch>
                  <a:fillRect/>
                </a:stretch>
              </p:blipFill>
              <p:spPr>
                <a:xfrm>
                  <a:off x="5266773" y="4471440"/>
                  <a:ext cx="51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9303" name="Freihand 39302">
                  <a:extLst>
                    <a:ext uri="{FF2B5EF4-FFF2-40B4-BE49-F238E27FC236}">
                      <a16:creationId xmlns:a16="http://schemas.microsoft.com/office/drawing/2014/main" id="{471274E4-47D5-4338-91A0-634F8CBF0A04}"/>
                    </a:ext>
                  </a:extLst>
                </p14:cNvPr>
                <p14:cNvContentPartPr/>
                <p14:nvPr/>
              </p14:nvContentPartPr>
              <p14:xfrm>
                <a:off x="5292693" y="4470360"/>
                <a:ext cx="91800" cy="94320"/>
              </p14:xfrm>
            </p:contentPart>
          </mc:Choice>
          <mc:Fallback xmlns="">
            <p:pic>
              <p:nvPicPr>
                <p:cNvPr id="39303" name="Freihand 39302">
                  <a:extLst>
                    <a:ext uri="{FF2B5EF4-FFF2-40B4-BE49-F238E27FC236}">
                      <a16:creationId xmlns:a16="http://schemas.microsoft.com/office/drawing/2014/main" id="{471274E4-47D5-4338-91A0-634F8CBF0A04}"/>
                    </a:ext>
                  </a:extLst>
                </p:cNvPr>
                <p:cNvPicPr/>
                <p:nvPr/>
              </p:nvPicPr>
              <p:blipFill>
                <a:blip r:embed="rId706"/>
                <a:stretch>
                  <a:fillRect/>
                </a:stretch>
              </p:blipFill>
              <p:spPr>
                <a:xfrm>
                  <a:off x="5288373" y="4466040"/>
                  <a:ext cx="100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9304" name="Freihand 39303">
                  <a:extLst>
                    <a:ext uri="{FF2B5EF4-FFF2-40B4-BE49-F238E27FC236}">
                      <a16:creationId xmlns:a16="http://schemas.microsoft.com/office/drawing/2014/main" id="{734E5103-24F9-4B83-8551-7F552B55C913}"/>
                    </a:ext>
                  </a:extLst>
                </p14:cNvPr>
                <p14:cNvContentPartPr/>
                <p14:nvPr/>
              </p14:nvContentPartPr>
              <p14:xfrm>
                <a:off x="5399973" y="4518600"/>
                <a:ext cx="93600" cy="65160"/>
              </p14:xfrm>
            </p:contentPart>
          </mc:Choice>
          <mc:Fallback xmlns="">
            <p:pic>
              <p:nvPicPr>
                <p:cNvPr id="39304" name="Freihand 39303">
                  <a:extLst>
                    <a:ext uri="{FF2B5EF4-FFF2-40B4-BE49-F238E27FC236}">
                      <a16:creationId xmlns:a16="http://schemas.microsoft.com/office/drawing/2014/main" id="{734E5103-24F9-4B83-8551-7F552B55C913}"/>
                    </a:ext>
                  </a:extLst>
                </p:cNvPr>
                <p:cNvPicPr/>
                <p:nvPr/>
              </p:nvPicPr>
              <p:blipFill>
                <a:blip r:embed="rId708"/>
                <a:stretch>
                  <a:fillRect/>
                </a:stretch>
              </p:blipFill>
              <p:spPr>
                <a:xfrm>
                  <a:off x="5395653" y="4514280"/>
                  <a:ext cx="1022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9305" name="Freihand 39304">
                  <a:extLst>
                    <a:ext uri="{FF2B5EF4-FFF2-40B4-BE49-F238E27FC236}">
                      <a16:creationId xmlns:a16="http://schemas.microsoft.com/office/drawing/2014/main" id="{496565C0-B80C-416B-A8CD-1A0E15C6C11B}"/>
                    </a:ext>
                  </a:extLst>
                </p14:cNvPr>
                <p14:cNvContentPartPr/>
                <p14:nvPr/>
              </p14:nvContentPartPr>
              <p14:xfrm>
                <a:off x="5454333" y="4454880"/>
                <a:ext cx="34920" cy="4680"/>
              </p14:xfrm>
            </p:contentPart>
          </mc:Choice>
          <mc:Fallback xmlns="">
            <p:pic>
              <p:nvPicPr>
                <p:cNvPr id="39305" name="Freihand 39304">
                  <a:extLst>
                    <a:ext uri="{FF2B5EF4-FFF2-40B4-BE49-F238E27FC236}">
                      <a16:creationId xmlns:a16="http://schemas.microsoft.com/office/drawing/2014/main" id="{496565C0-B80C-416B-A8CD-1A0E15C6C11B}"/>
                    </a:ext>
                  </a:extLst>
                </p:cNvPr>
                <p:cNvPicPr/>
                <p:nvPr/>
              </p:nvPicPr>
              <p:blipFill>
                <a:blip r:embed="rId710"/>
                <a:stretch>
                  <a:fillRect/>
                </a:stretch>
              </p:blipFill>
              <p:spPr>
                <a:xfrm>
                  <a:off x="5450013" y="4450560"/>
                  <a:ext cx="435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9306" name="Freihand 39305">
                  <a:extLst>
                    <a:ext uri="{FF2B5EF4-FFF2-40B4-BE49-F238E27FC236}">
                      <a16:creationId xmlns:a16="http://schemas.microsoft.com/office/drawing/2014/main" id="{849ED2F2-DFB8-4E6F-816C-392B1F5F3209}"/>
                    </a:ext>
                  </a:extLst>
                </p14:cNvPr>
                <p14:cNvContentPartPr/>
                <p14:nvPr/>
              </p14:nvContentPartPr>
              <p14:xfrm>
                <a:off x="5496813" y="4459200"/>
                <a:ext cx="6840" cy="8640"/>
              </p14:xfrm>
            </p:contentPart>
          </mc:Choice>
          <mc:Fallback xmlns="">
            <p:pic>
              <p:nvPicPr>
                <p:cNvPr id="39306" name="Freihand 39305">
                  <a:extLst>
                    <a:ext uri="{FF2B5EF4-FFF2-40B4-BE49-F238E27FC236}">
                      <a16:creationId xmlns:a16="http://schemas.microsoft.com/office/drawing/2014/main" id="{849ED2F2-DFB8-4E6F-816C-392B1F5F3209}"/>
                    </a:ext>
                  </a:extLst>
                </p:cNvPr>
                <p:cNvPicPr/>
                <p:nvPr/>
              </p:nvPicPr>
              <p:blipFill>
                <a:blip r:embed="rId712"/>
                <a:stretch>
                  <a:fillRect/>
                </a:stretch>
              </p:blipFill>
              <p:spPr>
                <a:xfrm>
                  <a:off x="5492493" y="4454880"/>
                  <a:ext cx="154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9308" name="Freihand 39307">
                  <a:extLst>
                    <a:ext uri="{FF2B5EF4-FFF2-40B4-BE49-F238E27FC236}">
                      <a16:creationId xmlns:a16="http://schemas.microsoft.com/office/drawing/2014/main" id="{91221181-3E71-4214-A2B5-AE689C7A11CC}"/>
                    </a:ext>
                  </a:extLst>
                </p14:cNvPr>
                <p14:cNvContentPartPr/>
                <p14:nvPr/>
              </p14:nvContentPartPr>
              <p14:xfrm>
                <a:off x="3932613" y="4518600"/>
                <a:ext cx="113760" cy="159840"/>
              </p14:xfrm>
            </p:contentPart>
          </mc:Choice>
          <mc:Fallback xmlns="">
            <p:pic>
              <p:nvPicPr>
                <p:cNvPr id="39308" name="Freihand 39307">
                  <a:extLst>
                    <a:ext uri="{FF2B5EF4-FFF2-40B4-BE49-F238E27FC236}">
                      <a16:creationId xmlns:a16="http://schemas.microsoft.com/office/drawing/2014/main" id="{91221181-3E71-4214-A2B5-AE689C7A11CC}"/>
                    </a:ext>
                  </a:extLst>
                </p:cNvPr>
                <p:cNvPicPr/>
                <p:nvPr/>
              </p:nvPicPr>
              <p:blipFill>
                <a:blip r:embed="rId714"/>
                <a:stretch>
                  <a:fillRect/>
                </a:stretch>
              </p:blipFill>
              <p:spPr>
                <a:xfrm>
                  <a:off x="3928293" y="4514280"/>
                  <a:ext cx="1224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9309" name="Freihand 39308">
                  <a:extLst>
                    <a:ext uri="{FF2B5EF4-FFF2-40B4-BE49-F238E27FC236}">
                      <a16:creationId xmlns:a16="http://schemas.microsoft.com/office/drawing/2014/main" id="{64392003-BEAD-4DF8-906D-1C6BC53B30AE}"/>
                    </a:ext>
                  </a:extLst>
                </p14:cNvPr>
                <p14:cNvContentPartPr/>
                <p14:nvPr/>
              </p14:nvContentPartPr>
              <p14:xfrm>
                <a:off x="4071213" y="4550640"/>
                <a:ext cx="11880" cy="97560"/>
              </p14:xfrm>
            </p:contentPart>
          </mc:Choice>
          <mc:Fallback xmlns="">
            <p:pic>
              <p:nvPicPr>
                <p:cNvPr id="39309" name="Freihand 39308">
                  <a:extLst>
                    <a:ext uri="{FF2B5EF4-FFF2-40B4-BE49-F238E27FC236}">
                      <a16:creationId xmlns:a16="http://schemas.microsoft.com/office/drawing/2014/main" id="{64392003-BEAD-4DF8-906D-1C6BC53B30AE}"/>
                    </a:ext>
                  </a:extLst>
                </p:cNvPr>
                <p:cNvPicPr/>
                <p:nvPr/>
              </p:nvPicPr>
              <p:blipFill>
                <a:blip r:embed="rId716"/>
                <a:stretch>
                  <a:fillRect/>
                </a:stretch>
              </p:blipFill>
              <p:spPr>
                <a:xfrm>
                  <a:off x="4066893" y="4546320"/>
                  <a:ext cx="20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9310" name="Freihand 39309">
                  <a:extLst>
                    <a:ext uri="{FF2B5EF4-FFF2-40B4-BE49-F238E27FC236}">
                      <a16:creationId xmlns:a16="http://schemas.microsoft.com/office/drawing/2014/main" id="{30601456-B818-4A53-BA89-2631B5CADFD0}"/>
                    </a:ext>
                  </a:extLst>
                </p14:cNvPr>
                <p14:cNvContentPartPr/>
                <p14:nvPr/>
              </p14:nvContentPartPr>
              <p14:xfrm>
                <a:off x="4017213" y="4525800"/>
                <a:ext cx="122040" cy="165240"/>
              </p14:xfrm>
            </p:contentPart>
          </mc:Choice>
          <mc:Fallback xmlns="">
            <p:pic>
              <p:nvPicPr>
                <p:cNvPr id="39310" name="Freihand 39309">
                  <a:extLst>
                    <a:ext uri="{FF2B5EF4-FFF2-40B4-BE49-F238E27FC236}">
                      <a16:creationId xmlns:a16="http://schemas.microsoft.com/office/drawing/2014/main" id="{30601456-B818-4A53-BA89-2631B5CADFD0}"/>
                    </a:ext>
                  </a:extLst>
                </p:cNvPr>
                <p:cNvPicPr/>
                <p:nvPr/>
              </p:nvPicPr>
              <p:blipFill>
                <a:blip r:embed="rId718"/>
                <a:stretch>
                  <a:fillRect/>
                </a:stretch>
              </p:blipFill>
              <p:spPr>
                <a:xfrm>
                  <a:off x="4012893" y="4521480"/>
                  <a:ext cx="130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9312" name="Freihand 39311">
                  <a:extLst>
                    <a:ext uri="{FF2B5EF4-FFF2-40B4-BE49-F238E27FC236}">
                      <a16:creationId xmlns:a16="http://schemas.microsoft.com/office/drawing/2014/main" id="{E780E8E1-3A28-4E13-8C48-11DD4956B7BE}"/>
                    </a:ext>
                  </a:extLst>
                </p14:cNvPr>
                <p14:cNvContentPartPr/>
                <p14:nvPr/>
              </p14:nvContentPartPr>
              <p14:xfrm>
                <a:off x="4381173" y="4313400"/>
                <a:ext cx="518040" cy="89280"/>
              </p14:xfrm>
            </p:contentPart>
          </mc:Choice>
          <mc:Fallback xmlns="">
            <p:pic>
              <p:nvPicPr>
                <p:cNvPr id="39312" name="Freihand 39311">
                  <a:extLst>
                    <a:ext uri="{FF2B5EF4-FFF2-40B4-BE49-F238E27FC236}">
                      <a16:creationId xmlns:a16="http://schemas.microsoft.com/office/drawing/2014/main" id="{E780E8E1-3A28-4E13-8C48-11DD4956B7BE}"/>
                    </a:ext>
                  </a:extLst>
                </p:cNvPr>
                <p:cNvPicPr/>
                <p:nvPr/>
              </p:nvPicPr>
              <p:blipFill>
                <a:blip r:embed="rId720"/>
                <a:stretch>
                  <a:fillRect/>
                </a:stretch>
              </p:blipFill>
              <p:spPr>
                <a:xfrm>
                  <a:off x="4376853" y="4309080"/>
                  <a:ext cx="526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9313" name="Freihand 39312">
                  <a:extLst>
                    <a:ext uri="{FF2B5EF4-FFF2-40B4-BE49-F238E27FC236}">
                      <a16:creationId xmlns:a16="http://schemas.microsoft.com/office/drawing/2014/main" id="{7515F25F-9290-401F-846A-793BE2D929AF}"/>
                    </a:ext>
                  </a:extLst>
                </p14:cNvPr>
                <p14:cNvContentPartPr/>
                <p14:nvPr/>
              </p14:nvContentPartPr>
              <p14:xfrm>
                <a:off x="4488813" y="4121520"/>
                <a:ext cx="16200" cy="92880"/>
              </p14:xfrm>
            </p:contentPart>
          </mc:Choice>
          <mc:Fallback xmlns="">
            <p:pic>
              <p:nvPicPr>
                <p:cNvPr id="39313" name="Freihand 39312">
                  <a:extLst>
                    <a:ext uri="{FF2B5EF4-FFF2-40B4-BE49-F238E27FC236}">
                      <a16:creationId xmlns:a16="http://schemas.microsoft.com/office/drawing/2014/main" id="{7515F25F-9290-401F-846A-793BE2D929AF}"/>
                    </a:ext>
                  </a:extLst>
                </p:cNvPr>
                <p:cNvPicPr/>
                <p:nvPr/>
              </p:nvPicPr>
              <p:blipFill>
                <a:blip r:embed="rId722"/>
                <a:stretch>
                  <a:fillRect/>
                </a:stretch>
              </p:blipFill>
              <p:spPr>
                <a:xfrm>
                  <a:off x="4484493" y="4117200"/>
                  <a:ext cx="24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9314" name="Freihand 39313">
                  <a:extLst>
                    <a:ext uri="{FF2B5EF4-FFF2-40B4-BE49-F238E27FC236}">
                      <a16:creationId xmlns:a16="http://schemas.microsoft.com/office/drawing/2014/main" id="{E680B89D-C7E2-49C5-AE50-A8F5766D076B}"/>
                    </a:ext>
                  </a:extLst>
                </p14:cNvPr>
                <p14:cNvContentPartPr/>
                <p14:nvPr/>
              </p14:nvContentPartPr>
              <p14:xfrm>
                <a:off x="4536333" y="4102440"/>
                <a:ext cx="23040" cy="142920"/>
              </p14:xfrm>
            </p:contentPart>
          </mc:Choice>
          <mc:Fallback xmlns="">
            <p:pic>
              <p:nvPicPr>
                <p:cNvPr id="39314" name="Freihand 39313">
                  <a:extLst>
                    <a:ext uri="{FF2B5EF4-FFF2-40B4-BE49-F238E27FC236}">
                      <a16:creationId xmlns:a16="http://schemas.microsoft.com/office/drawing/2014/main" id="{E680B89D-C7E2-49C5-AE50-A8F5766D076B}"/>
                    </a:ext>
                  </a:extLst>
                </p:cNvPr>
                <p:cNvPicPr/>
                <p:nvPr/>
              </p:nvPicPr>
              <p:blipFill>
                <a:blip r:embed="rId724"/>
                <a:stretch>
                  <a:fillRect/>
                </a:stretch>
              </p:blipFill>
              <p:spPr>
                <a:xfrm>
                  <a:off x="4532013" y="4098120"/>
                  <a:ext cx="31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9315" name="Freihand 39314">
                  <a:extLst>
                    <a:ext uri="{FF2B5EF4-FFF2-40B4-BE49-F238E27FC236}">
                      <a16:creationId xmlns:a16="http://schemas.microsoft.com/office/drawing/2014/main" id="{692962B6-C94B-4552-813D-C5C964BE0959}"/>
                    </a:ext>
                  </a:extLst>
                </p14:cNvPr>
                <p14:cNvContentPartPr/>
                <p14:nvPr/>
              </p14:nvContentPartPr>
              <p14:xfrm>
                <a:off x="4501773" y="4087320"/>
                <a:ext cx="160200" cy="104760"/>
              </p14:xfrm>
            </p:contentPart>
          </mc:Choice>
          <mc:Fallback xmlns="">
            <p:pic>
              <p:nvPicPr>
                <p:cNvPr id="39315" name="Freihand 39314">
                  <a:extLst>
                    <a:ext uri="{FF2B5EF4-FFF2-40B4-BE49-F238E27FC236}">
                      <a16:creationId xmlns:a16="http://schemas.microsoft.com/office/drawing/2014/main" id="{692962B6-C94B-4552-813D-C5C964BE0959}"/>
                    </a:ext>
                  </a:extLst>
                </p:cNvPr>
                <p:cNvPicPr/>
                <p:nvPr/>
              </p:nvPicPr>
              <p:blipFill>
                <a:blip r:embed="rId726"/>
                <a:stretch>
                  <a:fillRect/>
                </a:stretch>
              </p:blipFill>
              <p:spPr>
                <a:xfrm>
                  <a:off x="4497453" y="4083000"/>
                  <a:ext cx="168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9316" name="Freihand 39315">
                  <a:extLst>
                    <a:ext uri="{FF2B5EF4-FFF2-40B4-BE49-F238E27FC236}">
                      <a16:creationId xmlns:a16="http://schemas.microsoft.com/office/drawing/2014/main" id="{2A08DACF-258F-4503-ACFE-02498DD3613C}"/>
                    </a:ext>
                  </a:extLst>
                </p14:cNvPr>
                <p14:cNvContentPartPr/>
                <p14:nvPr/>
              </p14:nvContentPartPr>
              <p14:xfrm>
                <a:off x="4590693" y="4076880"/>
                <a:ext cx="145080" cy="165960"/>
              </p14:xfrm>
            </p:contentPart>
          </mc:Choice>
          <mc:Fallback xmlns="">
            <p:pic>
              <p:nvPicPr>
                <p:cNvPr id="39316" name="Freihand 39315">
                  <a:extLst>
                    <a:ext uri="{FF2B5EF4-FFF2-40B4-BE49-F238E27FC236}">
                      <a16:creationId xmlns:a16="http://schemas.microsoft.com/office/drawing/2014/main" id="{2A08DACF-258F-4503-ACFE-02498DD3613C}"/>
                    </a:ext>
                  </a:extLst>
                </p:cNvPr>
                <p:cNvPicPr/>
                <p:nvPr/>
              </p:nvPicPr>
              <p:blipFill>
                <a:blip r:embed="rId728"/>
                <a:stretch>
                  <a:fillRect/>
                </a:stretch>
              </p:blipFill>
              <p:spPr>
                <a:xfrm>
                  <a:off x="4586373" y="4072560"/>
                  <a:ext cx="153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9352" name="Freihand 39351">
                  <a:extLst>
                    <a:ext uri="{FF2B5EF4-FFF2-40B4-BE49-F238E27FC236}">
                      <a16:creationId xmlns:a16="http://schemas.microsoft.com/office/drawing/2014/main" id="{9F22AB0B-7431-40FB-823F-677D2CF3F84B}"/>
                    </a:ext>
                  </a:extLst>
                </p14:cNvPr>
                <p14:cNvContentPartPr/>
                <p14:nvPr/>
              </p14:nvContentPartPr>
              <p14:xfrm>
                <a:off x="3757293" y="487320"/>
                <a:ext cx="1965240" cy="1857960"/>
              </p14:xfrm>
            </p:contentPart>
          </mc:Choice>
          <mc:Fallback xmlns="">
            <p:pic>
              <p:nvPicPr>
                <p:cNvPr id="39352" name="Freihand 39351">
                  <a:extLst>
                    <a:ext uri="{FF2B5EF4-FFF2-40B4-BE49-F238E27FC236}">
                      <a16:creationId xmlns:a16="http://schemas.microsoft.com/office/drawing/2014/main" id="{9F22AB0B-7431-40FB-823F-677D2CF3F84B}"/>
                    </a:ext>
                  </a:extLst>
                </p:cNvPr>
                <p:cNvPicPr/>
                <p:nvPr/>
              </p:nvPicPr>
              <p:blipFill>
                <a:blip r:embed="rId730"/>
                <a:stretch>
                  <a:fillRect/>
                </a:stretch>
              </p:blipFill>
              <p:spPr>
                <a:xfrm>
                  <a:off x="3752973" y="483000"/>
                  <a:ext cx="1973880" cy="18666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9353" name="Freihand 39352">
                  <a:extLst>
                    <a:ext uri="{FF2B5EF4-FFF2-40B4-BE49-F238E27FC236}">
                      <a16:creationId xmlns:a16="http://schemas.microsoft.com/office/drawing/2014/main" id="{6E0FF50B-8D57-4CC8-890A-3FFB680444B1}"/>
                    </a:ext>
                  </a:extLst>
                </p14:cNvPr>
                <p14:cNvContentPartPr/>
                <p14:nvPr/>
              </p14:nvContentPartPr>
              <p14:xfrm>
                <a:off x="5641533" y="2225760"/>
                <a:ext cx="149040" cy="239400"/>
              </p14:xfrm>
            </p:contentPart>
          </mc:Choice>
          <mc:Fallback xmlns="">
            <p:pic>
              <p:nvPicPr>
                <p:cNvPr id="39353" name="Freihand 39352">
                  <a:extLst>
                    <a:ext uri="{FF2B5EF4-FFF2-40B4-BE49-F238E27FC236}">
                      <a16:creationId xmlns:a16="http://schemas.microsoft.com/office/drawing/2014/main" id="{6E0FF50B-8D57-4CC8-890A-3FFB680444B1}"/>
                    </a:ext>
                  </a:extLst>
                </p:cNvPr>
                <p:cNvPicPr/>
                <p:nvPr/>
              </p:nvPicPr>
              <p:blipFill>
                <a:blip r:embed="rId732"/>
                <a:stretch>
                  <a:fillRect/>
                </a:stretch>
              </p:blipFill>
              <p:spPr>
                <a:xfrm>
                  <a:off x="5637213" y="2221440"/>
                  <a:ext cx="157680" cy="248040"/>
                </a:xfrm>
                <a:prstGeom prst="rect">
                  <a:avLst/>
                </a:prstGeom>
              </p:spPr>
            </p:pic>
          </mc:Fallback>
        </mc:AlternateContent>
      </p:grpSp>
      <p:grpSp>
        <p:nvGrpSpPr>
          <p:cNvPr id="39359" name="Gruppieren 39358">
            <a:extLst>
              <a:ext uri="{FF2B5EF4-FFF2-40B4-BE49-F238E27FC236}">
                <a16:creationId xmlns:a16="http://schemas.microsoft.com/office/drawing/2014/main" id="{A608BA03-90D7-4A76-BAD4-810E0289331D}"/>
              </a:ext>
            </a:extLst>
          </p:cNvPr>
          <p:cNvGrpSpPr/>
          <p:nvPr/>
        </p:nvGrpSpPr>
        <p:grpSpPr>
          <a:xfrm>
            <a:off x="5348493" y="853800"/>
            <a:ext cx="353520" cy="254880"/>
            <a:chOff x="5348493" y="853800"/>
            <a:chExt cx="353520" cy="254880"/>
          </a:xfrm>
        </p:grpSpPr>
        <mc:AlternateContent xmlns:mc="http://schemas.openxmlformats.org/markup-compatibility/2006" xmlns:p14="http://schemas.microsoft.com/office/powerpoint/2010/main">
          <mc:Choice Requires="p14">
            <p:contentPart p14:bwMode="auto" r:id="rId733">
              <p14:nvContentPartPr>
                <p14:cNvPr id="39355" name="Freihand 39354">
                  <a:extLst>
                    <a:ext uri="{FF2B5EF4-FFF2-40B4-BE49-F238E27FC236}">
                      <a16:creationId xmlns:a16="http://schemas.microsoft.com/office/drawing/2014/main" id="{6528B207-CC88-48E5-AA81-DCF44114D000}"/>
                    </a:ext>
                  </a:extLst>
                </p14:cNvPr>
                <p14:cNvContentPartPr/>
                <p14:nvPr/>
              </p14:nvContentPartPr>
              <p14:xfrm>
                <a:off x="5348493" y="853800"/>
                <a:ext cx="170640" cy="183240"/>
              </p14:xfrm>
            </p:contentPart>
          </mc:Choice>
          <mc:Fallback xmlns="">
            <p:pic>
              <p:nvPicPr>
                <p:cNvPr id="39355" name="Freihand 39354">
                  <a:extLst>
                    <a:ext uri="{FF2B5EF4-FFF2-40B4-BE49-F238E27FC236}">
                      <a16:creationId xmlns:a16="http://schemas.microsoft.com/office/drawing/2014/main" id="{6528B207-CC88-48E5-AA81-DCF44114D000}"/>
                    </a:ext>
                  </a:extLst>
                </p:cNvPr>
                <p:cNvPicPr/>
                <p:nvPr/>
              </p:nvPicPr>
              <p:blipFill>
                <a:blip r:embed="rId734"/>
                <a:stretch>
                  <a:fillRect/>
                </a:stretch>
              </p:blipFill>
              <p:spPr>
                <a:xfrm>
                  <a:off x="5344173" y="849480"/>
                  <a:ext cx="179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9356" name="Freihand 39355">
                  <a:extLst>
                    <a:ext uri="{FF2B5EF4-FFF2-40B4-BE49-F238E27FC236}">
                      <a16:creationId xmlns:a16="http://schemas.microsoft.com/office/drawing/2014/main" id="{B92D669A-4D69-4045-A236-F2B55232162A}"/>
                    </a:ext>
                  </a:extLst>
                </p14:cNvPr>
                <p14:cNvContentPartPr/>
                <p14:nvPr/>
              </p14:nvContentPartPr>
              <p14:xfrm>
                <a:off x="5492853" y="987720"/>
                <a:ext cx="92160" cy="120960"/>
              </p14:xfrm>
            </p:contentPart>
          </mc:Choice>
          <mc:Fallback xmlns="">
            <p:pic>
              <p:nvPicPr>
                <p:cNvPr id="39356" name="Freihand 39355">
                  <a:extLst>
                    <a:ext uri="{FF2B5EF4-FFF2-40B4-BE49-F238E27FC236}">
                      <a16:creationId xmlns:a16="http://schemas.microsoft.com/office/drawing/2014/main" id="{B92D669A-4D69-4045-A236-F2B55232162A}"/>
                    </a:ext>
                  </a:extLst>
                </p:cNvPr>
                <p:cNvPicPr/>
                <p:nvPr/>
              </p:nvPicPr>
              <p:blipFill>
                <a:blip r:embed="rId736"/>
                <a:stretch>
                  <a:fillRect/>
                </a:stretch>
              </p:blipFill>
              <p:spPr>
                <a:xfrm>
                  <a:off x="5488533" y="983400"/>
                  <a:ext cx="100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9357" name="Freihand 39356">
                  <a:extLst>
                    <a:ext uri="{FF2B5EF4-FFF2-40B4-BE49-F238E27FC236}">
                      <a16:creationId xmlns:a16="http://schemas.microsoft.com/office/drawing/2014/main" id="{65B84526-2752-4E40-B366-CB45BFF84814}"/>
                    </a:ext>
                  </a:extLst>
                </p14:cNvPr>
                <p14:cNvContentPartPr/>
                <p14:nvPr/>
              </p14:nvContentPartPr>
              <p14:xfrm>
                <a:off x="5625333" y="957120"/>
                <a:ext cx="15480" cy="136800"/>
              </p14:xfrm>
            </p:contentPart>
          </mc:Choice>
          <mc:Fallback xmlns="">
            <p:pic>
              <p:nvPicPr>
                <p:cNvPr id="39357" name="Freihand 39356">
                  <a:extLst>
                    <a:ext uri="{FF2B5EF4-FFF2-40B4-BE49-F238E27FC236}">
                      <a16:creationId xmlns:a16="http://schemas.microsoft.com/office/drawing/2014/main" id="{65B84526-2752-4E40-B366-CB45BFF84814}"/>
                    </a:ext>
                  </a:extLst>
                </p:cNvPr>
                <p:cNvPicPr/>
                <p:nvPr/>
              </p:nvPicPr>
              <p:blipFill>
                <a:blip r:embed="rId738"/>
                <a:stretch>
                  <a:fillRect/>
                </a:stretch>
              </p:blipFill>
              <p:spPr>
                <a:xfrm>
                  <a:off x="5621013" y="952800"/>
                  <a:ext cx="24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9358" name="Freihand 39357">
                  <a:extLst>
                    <a:ext uri="{FF2B5EF4-FFF2-40B4-BE49-F238E27FC236}">
                      <a16:creationId xmlns:a16="http://schemas.microsoft.com/office/drawing/2014/main" id="{23C83950-336E-4AF1-85C0-DB09EB8E615B}"/>
                    </a:ext>
                  </a:extLst>
                </p14:cNvPr>
                <p14:cNvContentPartPr/>
                <p14:nvPr/>
              </p14:nvContentPartPr>
              <p14:xfrm>
                <a:off x="5607333" y="1001040"/>
                <a:ext cx="94680" cy="29520"/>
              </p14:xfrm>
            </p:contentPart>
          </mc:Choice>
          <mc:Fallback xmlns="">
            <p:pic>
              <p:nvPicPr>
                <p:cNvPr id="39358" name="Freihand 39357">
                  <a:extLst>
                    <a:ext uri="{FF2B5EF4-FFF2-40B4-BE49-F238E27FC236}">
                      <a16:creationId xmlns:a16="http://schemas.microsoft.com/office/drawing/2014/main" id="{23C83950-336E-4AF1-85C0-DB09EB8E615B}"/>
                    </a:ext>
                  </a:extLst>
                </p:cNvPr>
                <p:cNvPicPr/>
                <p:nvPr/>
              </p:nvPicPr>
              <p:blipFill>
                <a:blip r:embed="rId740"/>
                <a:stretch>
                  <a:fillRect/>
                </a:stretch>
              </p:blipFill>
              <p:spPr>
                <a:xfrm>
                  <a:off x="5603013" y="996720"/>
                  <a:ext cx="103320" cy="38160"/>
                </a:xfrm>
                <a:prstGeom prst="rect">
                  <a:avLst/>
                </a:prstGeom>
              </p:spPr>
            </p:pic>
          </mc:Fallback>
        </mc:AlternateContent>
      </p:grpSp>
      <p:grpSp>
        <p:nvGrpSpPr>
          <p:cNvPr id="39378" name="Gruppieren 39377">
            <a:extLst>
              <a:ext uri="{FF2B5EF4-FFF2-40B4-BE49-F238E27FC236}">
                <a16:creationId xmlns:a16="http://schemas.microsoft.com/office/drawing/2014/main" id="{41FD5F69-E934-4CFE-AB40-E1EBC4CE3B37}"/>
              </a:ext>
            </a:extLst>
          </p:cNvPr>
          <p:cNvGrpSpPr/>
          <p:nvPr/>
        </p:nvGrpSpPr>
        <p:grpSpPr>
          <a:xfrm>
            <a:off x="8364933" y="173040"/>
            <a:ext cx="3246480" cy="746640"/>
            <a:chOff x="8364933" y="173040"/>
            <a:chExt cx="3246480" cy="746640"/>
          </a:xfrm>
        </p:grpSpPr>
        <mc:AlternateContent xmlns:mc="http://schemas.openxmlformats.org/markup-compatibility/2006" xmlns:p14="http://schemas.microsoft.com/office/powerpoint/2010/main">
          <mc:Choice Requires="p14">
            <p:contentPart p14:bwMode="auto" r:id="rId741">
              <p14:nvContentPartPr>
                <p14:cNvPr id="22" name="Freihand 21">
                  <a:extLst>
                    <a:ext uri="{FF2B5EF4-FFF2-40B4-BE49-F238E27FC236}">
                      <a16:creationId xmlns:a16="http://schemas.microsoft.com/office/drawing/2014/main" id="{2CA0B165-01D1-4D8D-99E6-D6A888EE241E}"/>
                    </a:ext>
                  </a:extLst>
                </p14:cNvPr>
                <p14:cNvContentPartPr/>
                <p14:nvPr/>
              </p14:nvContentPartPr>
              <p14:xfrm>
                <a:off x="8492733" y="231720"/>
                <a:ext cx="132480" cy="121680"/>
              </p14:xfrm>
            </p:contentPart>
          </mc:Choice>
          <mc:Fallback xmlns="">
            <p:pic>
              <p:nvPicPr>
                <p:cNvPr id="22" name="Freihand 21">
                  <a:extLst>
                    <a:ext uri="{FF2B5EF4-FFF2-40B4-BE49-F238E27FC236}">
                      <a16:creationId xmlns:a16="http://schemas.microsoft.com/office/drawing/2014/main" id="{2CA0B165-01D1-4D8D-99E6-D6A888EE241E}"/>
                    </a:ext>
                  </a:extLst>
                </p:cNvPr>
                <p:cNvPicPr/>
                <p:nvPr/>
              </p:nvPicPr>
              <p:blipFill>
                <a:blip r:embed="rId742"/>
                <a:stretch>
                  <a:fillRect/>
                </a:stretch>
              </p:blipFill>
              <p:spPr>
                <a:xfrm>
                  <a:off x="8488413" y="227400"/>
                  <a:ext cx="1411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23" name="Freihand 22">
                  <a:extLst>
                    <a:ext uri="{FF2B5EF4-FFF2-40B4-BE49-F238E27FC236}">
                      <a16:creationId xmlns:a16="http://schemas.microsoft.com/office/drawing/2014/main" id="{CB79AAD7-423B-4974-935C-8DB7DC2CB57A}"/>
                    </a:ext>
                  </a:extLst>
                </p14:cNvPr>
                <p14:cNvContentPartPr/>
                <p14:nvPr/>
              </p14:nvContentPartPr>
              <p14:xfrm>
                <a:off x="8684613" y="325320"/>
                <a:ext cx="16920" cy="104400"/>
              </p14:xfrm>
            </p:contentPart>
          </mc:Choice>
          <mc:Fallback xmlns="">
            <p:pic>
              <p:nvPicPr>
                <p:cNvPr id="23" name="Freihand 22">
                  <a:extLst>
                    <a:ext uri="{FF2B5EF4-FFF2-40B4-BE49-F238E27FC236}">
                      <a16:creationId xmlns:a16="http://schemas.microsoft.com/office/drawing/2014/main" id="{CB79AAD7-423B-4974-935C-8DB7DC2CB57A}"/>
                    </a:ext>
                  </a:extLst>
                </p:cNvPr>
                <p:cNvPicPr/>
                <p:nvPr/>
              </p:nvPicPr>
              <p:blipFill>
                <a:blip r:embed="rId744"/>
                <a:stretch>
                  <a:fillRect/>
                </a:stretch>
              </p:blipFill>
              <p:spPr>
                <a:xfrm>
                  <a:off x="8680293" y="321000"/>
                  <a:ext cx="255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24" name="Freihand 23">
                  <a:extLst>
                    <a:ext uri="{FF2B5EF4-FFF2-40B4-BE49-F238E27FC236}">
                      <a16:creationId xmlns:a16="http://schemas.microsoft.com/office/drawing/2014/main" id="{44BE0F8B-51D6-4A23-A2B3-382929DEB0C0}"/>
                    </a:ext>
                  </a:extLst>
                </p14:cNvPr>
                <p14:cNvContentPartPr/>
                <p14:nvPr/>
              </p14:nvContentPartPr>
              <p14:xfrm>
                <a:off x="8746893" y="326400"/>
                <a:ext cx="30960" cy="103320"/>
              </p14:xfrm>
            </p:contentPart>
          </mc:Choice>
          <mc:Fallback xmlns="">
            <p:pic>
              <p:nvPicPr>
                <p:cNvPr id="24" name="Freihand 23">
                  <a:extLst>
                    <a:ext uri="{FF2B5EF4-FFF2-40B4-BE49-F238E27FC236}">
                      <a16:creationId xmlns:a16="http://schemas.microsoft.com/office/drawing/2014/main" id="{44BE0F8B-51D6-4A23-A2B3-382929DEB0C0}"/>
                    </a:ext>
                  </a:extLst>
                </p:cNvPr>
                <p:cNvPicPr/>
                <p:nvPr/>
              </p:nvPicPr>
              <p:blipFill>
                <a:blip r:embed="rId746"/>
                <a:stretch>
                  <a:fillRect/>
                </a:stretch>
              </p:blipFill>
              <p:spPr>
                <a:xfrm>
                  <a:off x="8742573" y="322080"/>
                  <a:ext cx="396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25" name="Freihand 24">
                  <a:extLst>
                    <a:ext uri="{FF2B5EF4-FFF2-40B4-BE49-F238E27FC236}">
                      <a16:creationId xmlns:a16="http://schemas.microsoft.com/office/drawing/2014/main" id="{48F14CEF-C265-48DD-8845-DFC8E315C82C}"/>
                    </a:ext>
                  </a:extLst>
                </p14:cNvPr>
                <p14:cNvContentPartPr/>
                <p14:nvPr/>
              </p14:nvContentPartPr>
              <p14:xfrm>
                <a:off x="8699013" y="378960"/>
                <a:ext cx="71640" cy="5760"/>
              </p14:xfrm>
            </p:contentPart>
          </mc:Choice>
          <mc:Fallback xmlns="">
            <p:pic>
              <p:nvPicPr>
                <p:cNvPr id="25" name="Freihand 24">
                  <a:extLst>
                    <a:ext uri="{FF2B5EF4-FFF2-40B4-BE49-F238E27FC236}">
                      <a16:creationId xmlns:a16="http://schemas.microsoft.com/office/drawing/2014/main" id="{48F14CEF-C265-48DD-8845-DFC8E315C82C}"/>
                    </a:ext>
                  </a:extLst>
                </p:cNvPr>
                <p:cNvPicPr/>
                <p:nvPr/>
              </p:nvPicPr>
              <p:blipFill>
                <a:blip r:embed="rId748"/>
                <a:stretch>
                  <a:fillRect/>
                </a:stretch>
              </p:blipFill>
              <p:spPr>
                <a:xfrm>
                  <a:off x="8694693" y="374640"/>
                  <a:ext cx="802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26" name="Freihand 25">
                  <a:extLst>
                    <a:ext uri="{FF2B5EF4-FFF2-40B4-BE49-F238E27FC236}">
                      <a16:creationId xmlns:a16="http://schemas.microsoft.com/office/drawing/2014/main" id="{58B42C3B-4F84-442A-86D5-F02F778DDB8B}"/>
                    </a:ext>
                  </a:extLst>
                </p14:cNvPr>
                <p14:cNvContentPartPr/>
                <p14:nvPr/>
              </p14:nvContentPartPr>
              <p14:xfrm>
                <a:off x="8918973" y="237840"/>
                <a:ext cx="19800" cy="21600"/>
              </p14:xfrm>
            </p:contentPart>
          </mc:Choice>
          <mc:Fallback xmlns="">
            <p:pic>
              <p:nvPicPr>
                <p:cNvPr id="26" name="Freihand 25">
                  <a:extLst>
                    <a:ext uri="{FF2B5EF4-FFF2-40B4-BE49-F238E27FC236}">
                      <a16:creationId xmlns:a16="http://schemas.microsoft.com/office/drawing/2014/main" id="{58B42C3B-4F84-442A-86D5-F02F778DDB8B}"/>
                    </a:ext>
                  </a:extLst>
                </p:cNvPr>
                <p:cNvPicPr/>
                <p:nvPr/>
              </p:nvPicPr>
              <p:blipFill>
                <a:blip r:embed="rId750"/>
                <a:stretch>
                  <a:fillRect/>
                </a:stretch>
              </p:blipFill>
              <p:spPr>
                <a:xfrm>
                  <a:off x="8914653" y="233520"/>
                  <a:ext cx="28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27" name="Freihand 26">
                  <a:extLst>
                    <a:ext uri="{FF2B5EF4-FFF2-40B4-BE49-F238E27FC236}">
                      <a16:creationId xmlns:a16="http://schemas.microsoft.com/office/drawing/2014/main" id="{560CF727-3576-46C9-8C18-0EBC56457C5D}"/>
                    </a:ext>
                  </a:extLst>
                </p14:cNvPr>
                <p14:cNvContentPartPr/>
                <p14:nvPr/>
              </p14:nvContentPartPr>
              <p14:xfrm>
                <a:off x="8924373" y="335760"/>
                <a:ext cx="360" cy="360"/>
              </p14:xfrm>
            </p:contentPart>
          </mc:Choice>
          <mc:Fallback xmlns="">
            <p:pic>
              <p:nvPicPr>
                <p:cNvPr id="27" name="Freihand 26">
                  <a:extLst>
                    <a:ext uri="{FF2B5EF4-FFF2-40B4-BE49-F238E27FC236}">
                      <a16:creationId xmlns:a16="http://schemas.microsoft.com/office/drawing/2014/main" id="{560CF727-3576-46C9-8C18-0EBC56457C5D}"/>
                    </a:ext>
                  </a:extLst>
                </p:cNvPr>
                <p:cNvPicPr/>
                <p:nvPr/>
              </p:nvPicPr>
              <p:blipFill>
                <a:blip r:embed="rId56"/>
                <a:stretch>
                  <a:fillRect/>
                </a:stretch>
              </p:blipFill>
              <p:spPr>
                <a:xfrm>
                  <a:off x="8920053" y="3314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29" name="Freihand 28">
                  <a:extLst>
                    <a:ext uri="{FF2B5EF4-FFF2-40B4-BE49-F238E27FC236}">
                      <a16:creationId xmlns:a16="http://schemas.microsoft.com/office/drawing/2014/main" id="{3BDB04A8-20E9-4FD0-83ED-53075879821E}"/>
                    </a:ext>
                  </a:extLst>
                </p14:cNvPr>
                <p14:cNvContentPartPr/>
                <p14:nvPr/>
              </p14:nvContentPartPr>
              <p14:xfrm>
                <a:off x="9135693" y="182400"/>
                <a:ext cx="111240" cy="107640"/>
              </p14:xfrm>
            </p:contentPart>
          </mc:Choice>
          <mc:Fallback xmlns="">
            <p:pic>
              <p:nvPicPr>
                <p:cNvPr id="29" name="Freihand 28">
                  <a:extLst>
                    <a:ext uri="{FF2B5EF4-FFF2-40B4-BE49-F238E27FC236}">
                      <a16:creationId xmlns:a16="http://schemas.microsoft.com/office/drawing/2014/main" id="{3BDB04A8-20E9-4FD0-83ED-53075879821E}"/>
                    </a:ext>
                  </a:extLst>
                </p:cNvPr>
                <p:cNvPicPr/>
                <p:nvPr/>
              </p:nvPicPr>
              <p:blipFill>
                <a:blip r:embed="rId753"/>
                <a:stretch>
                  <a:fillRect/>
                </a:stretch>
              </p:blipFill>
              <p:spPr>
                <a:xfrm>
                  <a:off x="9131373" y="178080"/>
                  <a:ext cx="1198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0" name="Freihand 29">
                  <a:extLst>
                    <a:ext uri="{FF2B5EF4-FFF2-40B4-BE49-F238E27FC236}">
                      <a16:creationId xmlns:a16="http://schemas.microsoft.com/office/drawing/2014/main" id="{C77DD9DE-98AF-4218-91B9-1B5DA21C1175}"/>
                    </a:ext>
                  </a:extLst>
                </p14:cNvPr>
                <p14:cNvContentPartPr/>
                <p14:nvPr/>
              </p14:nvContentPartPr>
              <p14:xfrm>
                <a:off x="9205173" y="259800"/>
                <a:ext cx="29520" cy="66600"/>
              </p14:xfrm>
            </p:contentPart>
          </mc:Choice>
          <mc:Fallback xmlns="">
            <p:pic>
              <p:nvPicPr>
                <p:cNvPr id="30" name="Freihand 29">
                  <a:extLst>
                    <a:ext uri="{FF2B5EF4-FFF2-40B4-BE49-F238E27FC236}">
                      <a16:creationId xmlns:a16="http://schemas.microsoft.com/office/drawing/2014/main" id="{C77DD9DE-98AF-4218-91B9-1B5DA21C1175}"/>
                    </a:ext>
                  </a:extLst>
                </p:cNvPr>
                <p:cNvPicPr/>
                <p:nvPr/>
              </p:nvPicPr>
              <p:blipFill>
                <a:blip r:embed="rId755"/>
                <a:stretch>
                  <a:fillRect/>
                </a:stretch>
              </p:blipFill>
              <p:spPr>
                <a:xfrm>
                  <a:off x="9200853" y="255480"/>
                  <a:ext cx="38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1" name="Freihand 30">
                  <a:extLst>
                    <a:ext uri="{FF2B5EF4-FFF2-40B4-BE49-F238E27FC236}">
                      <a16:creationId xmlns:a16="http://schemas.microsoft.com/office/drawing/2014/main" id="{68841D22-454B-4F89-967B-0D8C50FE46AB}"/>
                    </a:ext>
                  </a:extLst>
                </p14:cNvPr>
                <p14:cNvContentPartPr/>
                <p14:nvPr/>
              </p14:nvContentPartPr>
              <p14:xfrm>
                <a:off x="9265653" y="266640"/>
                <a:ext cx="144000" cy="59040"/>
              </p14:xfrm>
            </p:contentPart>
          </mc:Choice>
          <mc:Fallback xmlns="">
            <p:pic>
              <p:nvPicPr>
                <p:cNvPr id="31" name="Freihand 30">
                  <a:extLst>
                    <a:ext uri="{FF2B5EF4-FFF2-40B4-BE49-F238E27FC236}">
                      <a16:creationId xmlns:a16="http://schemas.microsoft.com/office/drawing/2014/main" id="{68841D22-454B-4F89-967B-0D8C50FE46AB}"/>
                    </a:ext>
                  </a:extLst>
                </p:cNvPr>
                <p:cNvPicPr/>
                <p:nvPr/>
              </p:nvPicPr>
              <p:blipFill>
                <a:blip r:embed="rId757"/>
                <a:stretch>
                  <a:fillRect/>
                </a:stretch>
              </p:blipFill>
              <p:spPr>
                <a:xfrm>
                  <a:off x="9261333" y="262320"/>
                  <a:ext cx="152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2" name="Freihand 31">
                  <a:extLst>
                    <a:ext uri="{FF2B5EF4-FFF2-40B4-BE49-F238E27FC236}">
                      <a16:creationId xmlns:a16="http://schemas.microsoft.com/office/drawing/2014/main" id="{BA72FDF7-1595-4E1A-8FEA-7F3EEB57197A}"/>
                    </a:ext>
                  </a:extLst>
                </p14:cNvPr>
                <p14:cNvContentPartPr/>
                <p14:nvPr/>
              </p14:nvContentPartPr>
              <p14:xfrm>
                <a:off x="9428733" y="256560"/>
                <a:ext cx="59040" cy="87120"/>
              </p14:xfrm>
            </p:contentPart>
          </mc:Choice>
          <mc:Fallback xmlns="">
            <p:pic>
              <p:nvPicPr>
                <p:cNvPr id="32" name="Freihand 31">
                  <a:extLst>
                    <a:ext uri="{FF2B5EF4-FFF2-40B4-BE49-F238E27FC236}">
                      <a16:creationId xmlns:a16="http://schemas.microsoft.com/office/drawing/2014/main" id="{BA72FDF7-1595-4E1A-8FEA-7F3EEB57197A}"/>
                    </a:ext>
                  </a:extLst>
                </p:cNvPr>
                <p:cNvPicPr/>
                <p:nvPr/>
              </p:nvPicPr>
              <p:blipFill>
                <a:blip r:embed="rId759"/>
                <a:stretch>
                  <a:fillRect/>
                </a:stretch>
              </p:blipFill>
              <p:spPr>
                <a:xfrm>
                  <a:off x="9424413" y="252240"/>
                  <a:ext cx="67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3" name="Freihand 32">
                  <a:extLst>
                    <a:ext uri="{FF2B5EF4-FFF2-40B4-BE49-F238E27FC236}">
                      <a16:creationId xmlns:a16="http://schemas.microsoft.com/office/drawing/2014/main" id="{643DDAE1-E140-416A-AFD0-20D15CDAB240}"/>
                    </a:ext>
                  </a:extLst>
                </p14:cNvPr>
                <p14:cNvContentPartPr/>
                <p14:nvPr/>
              </p14:nvContentPartPr>
              <p14:xfrm>
                <a:off x="9492093" y="269520"/>
                <a:ext cx="222480" cy="61920"/>
              </p14:xfrm>
            </p:contentPart>
          </mc:Choice>
          <mc:Fallback xmlns="">
            <p:pic>
              <p:nvPicPr>
                <p:cNvPr id="33" name="Freihand 32">
                  <a:extLst>
                    <a:ext uri="{FF2B5EF4-FFF2-40B4-BE49-F238E27FC236}">
                      <a16:creationId xmlns:a16="http://schemas.microsoft.com/office/drawing/2014/main" id="{643DDAE1-E140-416A-AFD0-20D15CDAB240}"/>
                    </a:ext>
                  </a:extLst>
                </p:cNvPr>
                <p:cNvPicPr/>
                <p:nvPr/>
              </p:nvPicPr>
              <p:blipFill>
                <a:blip r:embed="rId761"/>
                <a:stretch>
                  <a:fillRect/>
                </a:stretch>
              </p:blipFill>
              <p:spPr>
                <a:xfrm>
                  <a:off x="9487773" y="265200"/>
                  <a:ext cx="2311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4" name="Freihand 33">
                  <a:extLst>
                    <a:ext uri="{FF2B5EF4-FFF2-40B4-BE49-F238E27FC236}">
                      <a16:creationId xmlns:a16="http://schemas.microsoft.com/office/drawing/2014/main" id="{B48F4190-5258-469E-906D-BB28D43CC149}"/>
                    </a:ext>
                  </a:extLst>
                </p14:cNvPr>
                <p14:cNvContentPartPr/>
                <p14:nvPr/>
              </p14:nvContentPartPr>
              <p14:xfrm>
                <a:off x="9948933" y="222720"/>
                <a:ext cx="277200" cy="109800"/>
              </p14:xfrm>
            </p:contentPart>
          </mc:Choice>
          <mc:Fallback xmlns="">
            <p:pic>
              <p:nvPicPr>
                <p:cNvPr id="34" name="Freihand 33">
                  <a:extLst>
                    <a:ext uri="{FF2B5EF4-FFF2-40B4-BE49-F238E27FC236}">
                      <a16:creationId xmlns:a16="http://schemas.microsoft.com/office/drawing/2014/main" id="{B48F4190-5258-469E-906D-BB28D43CC149}"/>
                    </a:ext>
                  </a:extLst>
                </p:cNvPr>
                <p:cNvPicPr/>
                <p:nvPr/>
              </p:nvPicPr>
              <p:blipFill>
                <a:blip r:embed="rId763"/>
                <a:stretch>
                  <a:fillRect/>
                </a:stretch>
              </p:blipFill>
              <p:spPr>
                <a:xfrm>
                  <a:off x="9944613" y="218400"/>
                  <a:ext cx="285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35" name="Freihand 34">
                  <a:extLst>
                    <a:ext uri="{FF2B5EF4-FFF2-40B4-BE49-F238E27FC236}">
                      <a16:creationId xmlns:a16="http://schemas.microsoft.com/office/drawing/2014/main" id="{113241AC-88C0-453E-8CFB-7E2C2AAD6526}"/>
                    </a:ext>
                  </a:extLst>
                </p14:cNvPr>
                <p14:cNvContentPartPr/>
                <p14:nvPr/>
              </p14:nvContentPartPr>
              <p14:xfrm>
                <a:off x="10469853" y="173040"/>
                <a:ext cx="78120" cy="134640"/>
              </p14:xfrm>
            </p:contentPart>
          </mc:Choice>
          <mc:Fallback xmlns="">
            <p:pic>
              <p:nvPicPr>
                <p:cNvPr id="35" name="Freihand 34">
                  <a:extLst>
                    <a:ext uri="{FF2B5EF4-FFF2-40B4-BE49-F238E27FC236}">
                      <a16:creationId xmlns:a16="http://schemas.microsoft.com/office/drawing/2014/main" id="{113241AC-88C0-453E-8CFB-7E2C2AAD6526}"/>
                    </a:ext>
                  </a:extLst>
                </p:cNvPr>
                <p:cNvPicPr/>
                <p:nvPr/>
              </p:nvPicPr>
              <p:blipFill>
                <a:blip r:embed="rId765"/>
                <a:stretch>
                  <a:fillRect/>
                </a:stretch>
              </p:blipFill>
              <p:spPr>
                <a:xfrm>
                  <a:off x="10465533" y="168720"/>
                  <a:ext cx="867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36" name="Freihand 35">
                  <a:extLst>
                    <a:ext uri="{FF2B5EF4-FFF2-40B4-BE49-F238E27FC236}">
                      <a16:creationId xmlns:a16="http://schemas.microsoft.com/office/drawing/2014/main" id="{26412B6D-4F4C-4306-BC55-CD4DB9F5F9FC}"/>
                    </a:ext>
                  </a:extLst>
                </p14:cNvPr>
                <p14:cNvContentPartPr/>
                <p14:nvPr/>
              </p14:nvContentPartPr>
              <p14:xfrm>
                <a:off x="10470213" y="238560"/>
                <a:ext cx="97560" cy="39600"/>
              </p14:xfrm>
            </p:contentPart>
          </mc:Choice>
          <mc:Fallback xmlns="">
            <p:pic>
              <p:nvPicPr>
                <p:cNvPr id="36" name="Freihand 35">
                  <a:extLst>
                    <a:ext uri="{FF2B5EF4-FFF2-40B4-BE49-F238E27FC236}">
                      <a16:creationId xmlns:a16="http://schemas.microsoft.com/office/drawing/2014/main" id="{26412B6D-4F4C-4306-BC55-CD4DB9F5F9FC}"/>
                    </a:ext>
                  </a:extLst>
                </p:cNvPr>
                <p:cNvPicPr/>
                <p:nvPr/>
              </p:nvPicPr>
              <p:blipFill>
                <a:blip r:embed="rId767"/>
                <a:stretch>
                  <a:fillRect/>
                </a:stretch>
              </p:blipFill>
              <p:spPr>
                <a:xfrm>
                  <a:off x="10465893" y="234240"/>
                  <a:ext cx="106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9" name="Freihand 48">
                  <a:extLst>
                    <a:ext uri="{FF2B5EF4-FFF2-40B4-BE49-F238E27FC236}">
                      <a16:creationId xmlns:a16="http://schemas.microsoft.com/office/drawing/2014/main" id="{ACBAB6EC-3B38-44CA-808C-12910DEECA6E}"/>
                    </a:ext>
                  </a:extLst>
                </p14:cNvPr>
                <p14:cNvContentPartPr/>
                <p14:nvPr/>
              </p14:nvContentPartPr>
              <p14:xfrm>
                <a:off x="8364933" y="708720"/>
                <a:ext cx="99000" cy="79560"/>
              </p14:xfrm>
            </p:contentPart>
          </mc:Choice>
          <mc:Fallback xmlns="">
            <p:pic>
              <p:nvPicPr>
                <p:cNvPr id="49" name="Freihand 48">
                  <a:extLst>
                    <a:ext uri="{FF2B5EF4-FFF2-40B4-BE49-F238E27FC236}">
                      <a16:creationId xmlns:a16="http://schemas.microsoft.com/office/drawing/2014/main" id="{ACBAB6EC-3B38-44CA-808C-12910DEECA6E}"/>
                    </a:ext>
                  </a:extLst>
                </p:cNvPr>
                <p:cNvPicPr/>
                <p:nvPr/>
              </p:nvPicPr>
              <p:blipFill>
                <a:blip r:embed="rId769"/>
                <a:stretch>
                  <a:fillRect/>
                </a:stretch>
              </p:blipFill>
              <p:spPr>
                <a:xfrm>
                  <a:off x="8360613" y="704400"/>
                  <a:ext cx="107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0" name="Freihand 49">
                  <a:extLst>
                    <a:ext uri="{FF2B5EF4-FFF2-40B4-BE49-F238E27FC236}">
                      <a16:creationId xmlns:a16="http://schemas.microsoft.com/office/drawing/2014/main" id="{F6BE7DC8-9AAE-41A6-A4B5-5A22F975E0AF}"/>
                    </a:ext>
                  </a:extLst>
                </p14:cNvPr>
                <p14:cNvContentPartPr/>
                <p14:nvPr/>
              </p14:nvContentPartPr>
              <p14:xfrm>
                <a:off x="8412093" y="697920"/>
                <a:ext cx="77760" cy="221760"/>
              </p14:xfrm>
            </p:contentPart>
          </mc:Choice>
          <mc:Fallback xmlns="">
            <p:pic>
              <p:nvPicPr>
                <p:cNvPr id="50" name="Freihand 49">
                  <a:extLst>
                    <a:ext uri="{FF2B5EF4-FFF2-40B4-BE49-F238E27FC236}">
                      <a16:creationId xmlns:a16="http://schemas.microsoft.com/office/drawing/2014/main" id="{F6BE7DC8-9AAE-41A6-A4B5-5A22F975E0AF}"/>
                    </a:ext>
                  </a:extLst>
                </p:cNvPr>
                <p:cNvPicPr/>
                <p:nvPr/>
              </p:nvPicPr>
              <p:blipFill>
                <a:blip r:embed="rId771"/>
                <a:stretch>
                  <a:fillRect/>
                </a:stretch>
              </p:blipFill>
              <p:spPr>
                <a:xfrm>
                  <a:off x="8407773" y="693600"/>
                  <a:ext cx="864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1" name="Freihand 50">
                  <a:extLst>
                    <a:ext uri="{FF2B5EF4-FFF2-40B4-BE49-F238E27FC236}">
                      <a16:creationId xmlns:a16="http://schemas.microsoft.com/office/drawing/2014/main" id="{F6B4C890-3922-4AC3-8E8D-F1146648C97F}"/>
                    </a:ext>
                  </a:extLst>
                </p14:cNvPr>
                <p14:cNvContentPartPr/>
                <p14:nvPr/>
              </p14:nvContentPartPr>
              <p14:xfrm>
                <a:off x="8511093" y="765960"/>
                <a:ext cx="66600" cy="127080"/>
              </p14:xfrm>
            </p:contentPart>
          </mc:Choice>
          <mc:Fallback xmlns="">
            <p:pic>
              <p:nvPicPr>
                <p:cNvPr id="51" name="Freihand 50">
                  <a:extLst>
                    <a:ext uri="{FF2B5EF4-FFF2-40B4-BE49-F238E27FC236}">
                      <a16:creationId xmlns:a16="http://schemas.microsoft.com/office/drawing/2014/main" id="{F6B4C890-3922-4AC3-8E8D-F1146648C97F}"/>
                    </a:ext>
                  </a:extLst>
                </p:cNvPr>
                <p:cNvPicPr/>
                <p:nvPr/>
              </p:nvPicPr>
              <p:blipFill>
                <a:blip r:embed="rId773"/>
                <a:stretch>
                  <a:fillRect/>
                </a:stretch>
              </p:blipFill>
              <p:spPr>
                <a:xfrm>
                  <a:off x="8506773" y="761640"/>
                  <a:ext cx="75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2" name="Freihand 51">
                  <a:extLst>
                    <a:ext uri="{FF2B5EF4-FFF2-40B4-BE49-F238E27FC236}">
                      <a16:creationId xmlns:a16="http://schemas.microsoft.com/office/drawing/2014/main" id="{D654F638-5254-4565-8E3A-C63EB9624C2D}"/>
                    </a:ext>
                  </a:extLst>
                </p14:cNvPr>
                <p14:cNvContentPartPr/>
                <p14:nvPr/>
              </p14:nvContentPartPr>
              <p14:xfrm>
                <a:off x="8515413" y="727800"/>
                <a:ext cx="126720" cy="163080"/>
              </p14:xfrm>
            </p:contentPart>
          </mc:Choice>
          <mc:Fallback xmlns="">
            <p:pic>
              <p:nvPicPr>
                <p:cNvPr id="52" name="Freihand 51">
                  <a:extLst>
                    <a:ext uri="{FF2B5EF4-FFF2-40B4-BE49-F238E27FC236}">
                      <a16:creationId xmlns:a16="http://schemas.microsoft.com/office/drawing/2014/main" id="{D654F638-5254-4565-8E3A-C63EB9624C2D}"/>
                    </a:ext>
                  </a:extLst>
                </p:cNvPr>
                <p:cNvPicPr/>
                <p:nvPr/>
              </p:nvPicPr>
              <p:blipFill>
                <a:blip r:embed="rId775"/>
                <a:stretch>
                  <a:fillRect/>
                </a:stretch>
              </p:blipFill>
              <p:spPr>
                <a:xfrm>
                  <a:off x="8511093" y="723480"/>
                  <a:ext cx="135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3" name="Freihand 52">
                  <a:extLst>
                    <a:ext uri="{FF2B5EF4-FFF2-40B4-BE49-F238E27FC236}">
                      <a16:creationId xmlns:a16="http://schemas.microsoft.com/office/drawing/2014/main" id="{B18C4890-CBCF-4BA1-959B-97ADB534A42D}"/>
                    </a:ext>
                  </a:extLst>
                </p14:cNvPr>
                <p14:cNvContentPartPr/>
                <p14:nvPr/>
              </p14:nvContentPartPr>
              <p14:xfrm>
                <a:off x="8670573" y="756240"/>
                <a:ext cx="72360" cy="93600"/>
              </p14:xfrm>
            </p:contentPart>
          </mc:Choice>
          <mc:Fallback xmlns="">
            <p:pic>
              <p:nvPicPr>
                <p:cNvPr id="53" name="Freihand 52">
                  <a:extLst>
                    <a:ext uri="{FF2B5EF4-FFF2-40B4-BE49-F238E27FC236}">
                      <a16:creationId xmlns:a16="http://schemas.microsoft.com/office/drawing/2014/main" id="{B18C4890-CBCF-4BA1-959B-97ADB534A42D}"/>
                    </a:ext>
                  </a:extLst>
                </p:cNvPr>
                <p:cNvPicPr/>
                <p:nvPr/>
              </p:nvPicPr>
              <p:blipFill>
                <a:blip r:embed="rId777"/>
                <a:stretch>
                  <a:fillRect/>
                </a:stretch>
              </p:blipFill>
              <p:spPr>
                <a:xfrm>
                  <a:off x="8666253" y="751920"/>
                  <a:ext cx="81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4" name="Freihand 53">
                  <a:extLst>
                    <a:ext uri="{FF2B5EF4-FFF2-40B4-BE49-F238E27FC236}">
                      <a16:creationId xmlns:a16="http://schemas.microsoft.com/office/drawing/2014/main" id="{7864F06B-8808-4B2A-B896-CFFADBD88102}"/>
                    </a:ext>
                  </a:extLst>
                </p14:cNvPr>
                <p14:cNvContentPartPr/>
                <p14:nvPr/>
              </p14:nvContentPartPr>
              <p14:xfrm>
                <a:off x="8969013" y="736440"/>
                <a:ext cx="37080" cy="16560"/>
              </p14:xfrm>
            </p:contentPart>
          </mc:Choice>
          <mc:Fallback xmlns="">
            <p:pic>
              <p:nvPicPr>
                <p:cNvPr id="54" name="Freihand 53">
                  <a:extLst>
                    <a:ext uri="{FF2B5EF4-FFF2-40B4-BE49-F238E27FC236}">
                      <a16:creationId xmlns:a16="http://schemas.microsoft.com/office/drawing/2014/main" id="{7864F06B-8808-4B2A-B896-CFFADBD88102}"/>
                    </a:ext>
                  </a:extLst>
                </p:cNvPr>
                <p:cNvPicPr/>
                <p:nvPr/>
              </p:nvPicPr>
              <p:blipFill>
                <a:blip r:embed="rId779"/>
                <a:stretch>
                  <a:fillRect/>
                </a:stretch>
              </p:blipFill>
              <p:spPr>
                <a:xfrm>
                  <a:off x="8964693" y="732120"/>
                  <a:ext cx="45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5" name="Freihand 54">
                  <a:extLst>
                    <a:ext uri="{FF2B5EF4-FFF2-40B4-BE49-F238E27FC236}">
                      <a16:creationId xmlns:a16="http://schemas.microsoft.com/office/drawing/2014/main" id="{76034868-B1D1-48DF-80AE-001A72A09DA0}"/>
                    </a:ext>
                  </a:extLst>
                </p14:cNvPr>
                <p14:cNvContentPartPr/>
                <p14:nvPr/>
              </p14:nvContentPartPr>
              <p14:xfrm>
                <a:off x="8982333" y="817440"/>
                <a:ext cx="41040" cy="21960"/>
              </p14:xfrm>
            </p:contentPart>
          </mc:Choice>
          <mc:Fallback xmlns="">
            <p:pic>
              <p:nvPicPr>
                <p:cNvPr id="55" name="Freihand 54">
                  <a:extLst>
                    <a:ext uri="{FF2B5EF4-FFF2-40B4-BE49-F238E27FC236}">
                      <a16:creationId xmlns:a16="http://schemas.microsoft.com/office/drawing/2014/main" id="{76034868-B1D1-48DF-80AE-001A72A09DA0}"/>
                    </a:ext>
                  </a:extLst>
                </p:cNvPr>
                <p:cNvPicPr/>
                <p:nvPr/>
              </p:nvPicPr>
              <p:blipFill>
                <a:blip r:embed="rId781"/>
                <a:stretch>
                  <a:fillRect/>
                </a:stretch>
              </p:blipFill>
              <p:spPr>
                <a:xfrm>
                  <a:off x="8978013" y="813120"/>
                  <a:ext cx="496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6" name="Freihand 55">
                  <a:extLst>
                    <a:ext uri="{FF2B5EF4-FFF2-40B4-BE49-F238E27FC236}">
                      <a16:creationId xmlns:a16="http://schemas.microsoft.com/office/drawing/2014/main" id="{95FE9F1E-8CFD-47BF-A37E-A6A6E890DBCA}"/>
                    </a:ext>
                  </a:extLst>
                </p14:cNvPr>
                <p14:cNvContentPartPr/>
                <p14:nvPr/>
              </p14:nvContentPartPr>
              <p14:xfrm>
                <a:off x="9124173" y="600360"/>
                <a:ext cx="63000" cy="223560"/>
              </p14:xfrm>
            </p:contentPart>
          </mc:Choice>
          <mc:Fallback xmlns="">
            <p:pic>
              <p:nvPicPr>
                <p:cNvPr id="56" name="Freihand 55">
                  <a:extLst>
                    <a:ext uri="{FF2B5EF4-FFF2-40B4-BE49-F238E27FC236}">
                      <a16:creationId xmlns:a16="http://schemas.microsoft.com/office/drawing/2014/main" id="{95FE9F1E-8CFD-47BF-A37E-A6A6E890DBCA}"/>
                    </a:ext>
                  </a:extLst>
                </p:cNvPr>
                <p:cNvPicPr/>
                <p:nvPr/>
              </p:nvPicPr>
              <p:blipFill>
                <a:blip r:embed="rId783"/>
                <a:stretch>
                  <a:fillRect/>
                </a:stretch>
              </p:blipFill>
              <p:spPr>
                <a:xfrm>
                  <a:off x="9119853" y="596040"/>
                  <a:ext cx="716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7" name="Freihand 56">
                  <a:extLst>
                    <a:ext uri="{FF2B5EF4-FFF2-40B4-BE49-F238E27FC236}">
                      <a16:creationId xmlns:a16="http://schemas.microsoft.com/office/drawing/2014/main" id="{81C1E4EE-3FBC-4565-BFB5-5FAB9D7B660B}"/>
                    </a:ext>
                  </a:extLst>
                </p14:cNvPr>
                <p14:cNvContentPartPr/>
                <p14:nvPr/>
              </p14:nvContentPartPr>
              <p14:xfrm>
                <a:off x="9190413" y="716640"/>
                <a:ext cx="70200" cy="83160"/>
              </p14:xfrm>
            </p:contentPart>
          </mc:Choice>
          <mc:Fallback xmlns="">
            <p:pic>
              <p:nvPicPr>
                <p:cNvPr id="57" name="Freihand 56">
                  <a:extLst>
                    <a:ext uri="{FF2B5EF4-FFF2-40B4-BE49-F238E27FC236}">
                      <a16:creationId xmlns:a16="http://schemas.microsoft.com/office/drawing/2014/main" id="{81C1E4EE-3FBC-4565-BFB5-5FAB9D7B660B}"/>
                    </a:ext>
                  </a:extLst>
                </p:cNvPr>
                <p:cNvPicPr/>
                <p:nvPr/>
              </p:nvPicPr>
              <p:blipFill>
                <a:blip r:embed="rId785"/>
                <a:stretch>
                  <a:fillRect/>
                </a:stretch>
              </p:blipFill>
              <p:spPr>
                <a:xfrm>
                  <a:off x="9186093" y="712320"/>
                  <a:ext cx="788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8" name="Freihand 57">
                  <a:extLst>
                    <a:ext uri="{FF2B5EF4-FFF2-40B4-BE49-F238E27FC236}">
                      <a16:creationId xmlns:a16="http://schemas.microsoft.com/office/drawing/2014/main" id="{91547684-E9E1-41F7-8214-C3C0B1D3C882}"/>
                    </a:ext>
                  </a:extLst>
                </p14:cNvPr>
                <p14:cNvContentPartPr/>
                <p14:nvPr/>
              </p14:nvContentPartPr>
              <p14:xfrm>
                <a:off x="9272133" y="626280"/>
                <a:ext cx="164880" cy="152280"/>
              </p14:xfrm>
            </p:contentPart>
          </mc:Choice>
          <mc:Fallback xmlns="">
            <p:pic>
              <p:nvPicPr>
                <p:cNvPr id="58" name="Freihand 57">
                  <a:extLst>
                    <a:ext uri="{FF2B5EF4-FFF2-40B4-BE49-F238E27FC236}">
                      <a16:creationId xmlns:a16="http://schemas.microsoft.com/office/drawing/2014/main" id="{91547684-E9E1-41F7-8214-C3C0B1D3C882}"/>
                    </a:ext>
                  </a:extLst>
                </p:cNvPr>
                <p:cNvPicPr/>
                <p:nvPr/>
              </p:nvPicPr>
              <p:blipFill>
                <a:blip r:embed="rId787"/>
                <a:stretch>
                  <a:fillRect/>
                </a:stretch>
              </p:blipFill>
              <p:spPr>
                <a:xfrm>
                  <a:off x="9267813" y="621960"/>
                  <a:ext cx="173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9" name="Freihand 58">
                  <a:extLst>
                    <a:ext uri="{FF2B5EF4-FFF2-40B4-BE49-F238E27FC236}">
                      <a16:creationId xmlns:a16="http://schemas.microsoft.com/office/drawing/2014/main" id="{2B89DA9C-93D7-4320-AF32-7E605804E51A}"/>
                    </a:ext>
                  </a:extLst>
                </p14:cNvPr>
                <p14:cNvContentPartPr/>
                <p14:nvPr/>
              </p14:nvContentPartPr>
              <p14:xfrm>
                <a:off x="9452853" y="698640"/>
                <a:ext cx="59400" cy="79200"/>
              </p14:xfrm>
            </p:contentPart>
          </mc:Choice>
          <mc:Fallback xmlns="">
            <p:pic>
              <p:nvPicPr>
                <p:cNvPr id="59" name="Freihand 58">
                  <a:extLst>
                    <a:ext uri="{FF2B5EF4-FFF2-40B4-BE49-F238E27FC236}">
                      <a16:creationId xmlns:a16="http://schemas.microsoft.com/office/drawing/2014/main" id="{2B89DA9C-93D7-4320-AF32-7E605804E51A}"/>
                    </a:ext>
                  </a:extLst>
                </p:cNvPr>
                <p:cNvPicPr/>
                <p:nvPr/>
              </p:nvPicPr>
              <p:blipFill>
                <a:blip r:embed="rId789"/>
                <a:stretch>
                  <a:fillRect/>
                </a:stretch>
              </p:blipFill>
              <p:spPr>
                <a:xfrm>
                  <a:off x="9448533" y="694320"/>
                  <a:ext cx="68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60" name="Freihand 59">
                  <a:extLst>
                    <a:ext uri="{FF2B5EF4-FFF2-40B4-BE49-F238E27FC236}">
                      <a16:creationId xmlns:a16="http://schemas.microsoft.com/office/drawing/2014/main" id="{A4219D13-139F-4A59-89A1-67FA2865999A}"/>
                    </a:ext>
                  </a:extLst>
                </p14:cNvPr>
                <p14:cNvContentPartPr/>
                <p14:nvPr/>
              </p14:nvContentPartPr>
              <p14:xfrm>
                <a:off x="9213813" y="588840"/>
                <a:ext cx="51480" cy="5400"/>
              </p14:xfrm>
            </p:contentPart>
          </mc:Choice>
          <mc:Fallback xmlns="">
            <p:pic>
              <p:nvPicPr>
                <p:cNvPr id="60" name="Freihand 59">
                  <a:extLst>
                    <a:ext uri="{FF2B5EF4-FFF2-40B4-BE49-F238E27FC236}">
                      <a16:creationId xmlns:a16="http://schemas.microsoft.com/office/drawing/2014/main" id="{A4219D13-139F-4A59-89A1-67FA2865999A}"/>
                    </a:ext>
                  </a:extLst>
                </p:cNvPr>
                <p:cNvPicPr/>
                <p:nvPr/>
              </p:nvPicPr>
              <p:blipFill>
                <a:blip r:embed="rId791"/>
                <a:stretch>
                  <a:fillRect/>
                </a:stretch>
              </p:blipFill>
              <p:spPr>
                <a:xfrm>
                  <a:off x="9209493" y="584520"/>
                  <a:ext cx="6012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61" name="Freihand 60">
                  <a:extLst>
                    <a:ext uri="{FF2B5EF4-FFF2-40B4-BE49-F238E27FC236}">
                      <a16:creationId xmlns:a16="http://schemas.microsoft.com/office/drawing/2014/main" id="{DD328D9A-D642-4599-BB76-4A68806CC521}"/>
                    </a:ext>
                  </a:extLst>
                </p14:cNvPr>
                <p14:cNvContentPartPr/>
                <p14:nvPr/>
              </p14:nvContentPartPr>
              <p14:xfrm>
                <a:off x="9630333" y="694680"/>
                <a:ext cx="11520" cy="97200"/>
              </p14:xfrm>
            </p:contentPart>
          </mc:Choice>
          <mc:Fallback xmlns="">
            <p:pic>
              <p:nvPicPr>
                <p:cNvPr id="61" name="Freihand 60">
                  <a:extLst>
                    <a:ext uri="{FF2B5EF4-FFF2-40B4-BE49-F238E27FC236}">
                      <a16:creationId xmlns:a16="http://schemas.microsoft.com/office/drawing/2014/main" id="{DD328D9A-D642-4599-BB76-4A68806CC521}"/>
                    </a:ext>
                  </a:extLst>
                </p:cNvPr>
                <p:cNvPicPr/>
                <p:nvPr/>
              </p:nvPicPr>
              <p:blipFill>
                <a:blip r:embed="rId793"/>
                <a:stretch>
                  <a:fillRect/>
                </a:stretch>
              </p:blipFill>
              <p:spPr>
                <a:xfrm>
                  <a:off x="9626013" y="690360"/>
                  <a:ext cx="20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62" name="Freihand 61">
                  <a:extLst>
                    <a:ext uri="{FF2B5EF4-FFF2-40B4-BE49-F238E27FC236}">
                      <a16:creationId xmlns:a16="http://schemas.microsoft.com/office/drawing/2014/main" id="{41B400C1-8D5A-4D95-BCE0-CCF1AC92ACFE}"/>
                    </a:ext>
                  </a:extLst>
                </p14:cNvPr>
                <p14:cNvContentPartPr/>
                <p14:nvPr/>
              </p14:nvContentPartPr>
              <p14:xfrm>
                <a:off x="9593613" y="724560"/>
                <a:ext cx="90720" cy="19080"/>
              </p14:xfrm>
            </p:contentPart>
          </mc:Choice>
          <mc:Fallback xmlns="">
            <p:pic>
              <p:nvPicPr>
                <p:cNvPr id="62" name="Freihand 61">
                  <a:extLst>
                    <a:ext uri="{FF2B5EF4-FFF2-40B4-BE49-F238E27FC236}">
                      <a16:creationId xmlns:a16="http://schemas.microsoft.com/office/drawing/2014/main" id="{41B400C1-8D5A-4D95-BCE0-CCF1AC92ACFE}"/>
                    </a:ext>
                  </a:extLst>
                </p:cNvPr>
                <p:cNvPicPr/>
                <p:nvPr/>
              </p:nvPicPr>
              <p:blipFill>
                <a:blip r:embed="rId795"/>
                <a:stretch>
                  <a:fillRect/>
                </a:stretch>
              </p:blipFill>
              <p:spPr>
                <a:xfrm>
                  <a:off x="9589293" y="720240"/>
                  <a:ext cx="99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63" name="Freihand 62">
                  <a:extLst>
                    <a:ext uri="{FF2B5EF4-FFF2-40B4-BE49-F238E27FC236}">
                      <a16:creationId xmlns:a16="http://schemas.microsoft.com/office/drawing/2014/main" id="{F03B084F-F970-4C5F-AF0F-6AB202C9AC81}"/>
                    </a:ext>
                  </a:extLst>
                </p14:cNvPr>
                <p14:cNvContentPartPr/>
                <p14:nvPr/>
              </p14:nvContentPartPr>
              <p14:xfrm>
                <a:off x="9791253" y="625920"/>
                <a:ext cx="129240" cy="169920"/>
              </p14:xfrm>
            </p:contentPart>
          </mc:Choice>
          <mc:Fallback xmlns="">
            <p:pic>
              <p:nvPicPr>
                <p:cNvPr id="63" name="Freihand 62">
                  <a:extLst>
                    <a:ext uri="{FF2B5EF4-FFF2-40B4-BE49-F238E27FC236}">
                      <a16:creationId xmlns:a16="http://schemas.microsoft.com/office/drawing/2014/main" id="{F03B084F-F970-4C5F-AF0F-6AB202C9AC81}"/>
                    </a:ext>
                  </a:extLst>
                </p:cNvPr>
                <p:cNvPicPr/>
                <p:nvPr/>
              </p:nvPicPr>
              <p:blipFill>
                <a:blip r:embed="rId797"/>
                <a:stretch>
                  <a:fillRect/>
                </a:stretch>
              </p:blipFill>
              <p:spPr>
                <a:xfrm>
                  <a:off x="9786933" y="621600"/>
                  <a:ext cx="137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8912" name="Freihand 38911">
                  <a:extLst>
                    <a:ext uri="{FF2B5EF4-FFF2-40B4-BE49-F238E27FC236}">
                      <a16:creationId xmlns:a16="http://schemas.microsoft.com/office/drawing/2014/main" id="{5F151974-812D-48C5-BC8C-6B7193C23800}"/>
                    </a:ext>
                  </a:extLst>
                </p14:cNvPr>
                <p14:cNvContentPartPr/>
                <p14:nvPr/>
              </p14:nvContentPartPr>
              <p14:xfrm>
                <a:off x="9938853" y="666600"/>
                <a:ext cx="65880" cy="102600"/>
              </p14:xfrm>
            </p:contentPart>
          </mc:Choice>
          <mc:Fallback xmlns="">
            <p:pic>
              <p:nvPicPr>
                <p:cNvPr id="38912" name="Freihand 38911">
                  <a:extLst>
                    <a:ext uri="{FF2B5EF4-FFF2-40B4-BE49-F238E27FC236}">
                      <a16:creationId xmlns:a16="http://schemas.microsoft.com/office/drawing/2014/main" id="{5F151974-812D-48C5-BC8C-6B7193C23800}"/>
                    </a:ext>
                  </a:extLst>
                </p:cNvPr>
                <p:cNvPicPr/>
                <p:nvPr/>
              </p:nvPicPr>
              <p:blipFill>
                <a:blip r:embed="rId799"/>
                <a:stretch>
                  <a:fillRect/>
                </a:stretch>
              </p:blipFill>
              <p:spPr>
                <a:xfrm>
                  <a:off x="9934533" y="662280"/>
                  <a:ext cx="74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8913" name="Freihand 38912">
                  <a:extLst>
                    <a:ext uri="{FF2B5EF4-FFF2-40B4-BE49-F238E27FC236}">
                      <a16:creationId xmlns:a16="http://schemas.microsoft.com/office/drawing/2014/main" id="{01CA5F09-82B4-4ACA-B52E-8EFB5E4A89D2}"/>
                    </a:ext>
                  </a:extLst>
                </p14:cNvPr>
                <p14:cNvContentPartPr/>
                <p14:nvPr/>
              </p14:nvContentPartPr>
              <p14:xfrm>
                <a:off x="10040013" y="607200"/>
                <a:ext cx="77040" cy="168120"/>
              </p14:xfrm>
            </p:contentPart>
          </mc:Choice>
          <mc:Fallback xmlns="">
            <p:pic>
              <p:nvPicPr>
                <p:cNvPr id="38913" name="Freihand 38912">
                  <a:extLst>
                    <a:ext uri="{FF2B5EF4-FFF2-40B4-BE49-F238E27FC236}">
                      <a16:creationId xmlns:a16="http://schemas.microsoft.com/office/drawing/2014/main" id="{01CA5F09-82B4-4ACA-B52E-8EFB5E4A89D2}"/>
                    </a:ext>
                  </a:extLst>
                </p:cNvPr>
                <p:cNvPicPr/>
                <p:nvPr/>
              </p:nvPicPr>
              <p:blipFill>
                <a:blip r:embed="rId801"/>
                <a:stretch>
                  <a:fillRect/>
                </a:stretch>
              </p:blipFill>
              <p:spPr>
                <a:xfrm>
                  <a:off x="10035693" y="602880"/>
                  <a:ext cx="85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38914" name="Freihand 38913">
                  <a:extLst>
                    <a:ext uri="{FF2B5EF4-FFF2-40B4-BE49-F238E27FC236}">
                      <a16:creationId xmlns:a16="http://schemas.microsoft.com/office/drawing/2014/main" id="{AA80B510-B2F3-479D-B64B-9692C0D05E29}"/>
                    </a:ext>
                  </a:extLst>
                </p14:cNvPr>
                <p14:cNvContentPartPr/>
                <p14:nvPr/>
              </p14:nvContentPartPr>
              <p14:xfrm>
                <a:off x="10135053" y="576240"/>
                <a:ext cx="325080" cy="167040"/>
              </p14:xfrm>
            </p:contentPart>
          </mc:Choice>
          <mc:Fallback xmlns="">
            <p:pic>
              <p:nvPicPr>
                <p:cNvPr id="38914" name="Freihand 38913">
                  <a:extLst>
                    <a:ext uri="{FF2B5EF4-FFF2-40B4-BE49-F238E27FC236}">
                      <a16:creationId xmlns:a16="http://schemas.microsoft.com/office/drawing/2014/main" id="{AA80B510-B2F3-479D-B64B-9692C0D05E29}"/>
                    </a:ext>
                  </a:extLst>
                </p:cNvPr>
                <p:cNvPicPr/>
                <p:nvPr/>
              </p:nvPicPr>
              <p:blipFill>
                <a:blip r:embed="rId803"/>
                <a:stretch>
                  <a:fillRect/>
                </a:stretch>
              </p:blipFill>
              <p:spPr>
                <a:xfrm>
                  <a:off x="10130733" y="571920"/>
                  <a:ext cx="333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38916" name="Freihand 38915">
                  <a:extLst>
                    <a:ext uri="{FF2B5EF4-FFF2-40B4-BE49-F238E27FC236}">
                      <a16:creationId xmlns:a16="http://schemas.microsoft.com/office/drawing/2014/main" id="{27A05852-9D89-46C4-A1B1-B0C0B2977104}"/>
                    </a:ext>
                  </a:extLst>
                </p14:cNvPr>
                <p14:cNvContentPartPr/>
                <p14:nvPr/>
              </p14:nvContentPartPr>
              <p14:xfrm>
                <a:off x="10191213" y="537000"/>
                <a:ext cx="55080" cy="16560"/>
              </p14:xfrm>
            </p:contentPart>
          </mc:Choice>
          <mc:Fallback xmlns="">
            <p:pic>
              <p:nvPicPr>
                <p:cNvPr id="38916" name="Freihand 38915">
                  <a:extLst>
                    <a:ext uri="{FF2B5EF4-FFF2-40B4-BE49-F238E27FC236}">
                      <a16:creationId xmlns:a16="http://schemas.microsoft.com/office/drawing/2014/main" id="{27A05852-9D89-46C4-A1B1-B0C0B2977104}"/>
                    </a:ext>
                  </a:extLst>
                </p:cNvPr>
                <p:cNvPicPr/>
                <p:nvPr/>
              </p:nvPicPr>
              <p:blipFill>
                <a:blip r:embed="rId805"/>
                <a:stretch>
                  <a:fillRect/>
                </a:stretch>
              </p:blipFill>
              <p:spPr>
                <a:xfrm>
                  <a:off x="10186893" y="532680"/>
                  <a:ext cx="63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38917" name="Freihand 38916">
                  <a:extLst>
                    <a:ext uri="{FF2B5EF4-FFF2-40B4-BE49-F238E27FC236}">
                      <a16:creationId xmlns:a16="http://schemas.microsoft.com/office/drawing/2014/main" id="{FF25EE04-DAAC-406E-9B67-F7020A5335BC}"/>
                    </a:ext>
                  </a:extLst>
                </p14:cNvPr>
                <p14:cNvContentPartPr/>
                <p14:nvPr/>
              </p14:nvContentPartPr>
              <p14:xfrm>
                <a:off x="10544733" y="650040"/>
                <a:ext cx="158400" cy="99000"/>
              </p14:xfrm>
            </p:contentPart>
          </mc:Choice>
          <mc:Fallback xmlns="">
            <p:pic>
              <p:nvPicPr>
                <p:cNvPr id="38917" name="Freihand 38916">
                  <a:extLst>
                    <a:ext uri="{FF2B5EF4-FFF2-40B4-BE49-F238E27FC236}">
                      <a16:creationId xmlns:a16="http://schemas.microsoft.com/office/drawing/2014/main" id="{FF25EE04-DAAC-406E-9B67-F7020A5335BC}"/>
                    </a:ext>
                  </a:extLst>
                </p:cNvPr>
                <p:cNvPicPr/>
                <p:nvPr/>
              </p:nvPicPr>
              <p:blipFill>
                <a:blip r:embed="rId807"/>
                <a:stretch>
                  <a:fillRect/>
                </a:stretch>
              </p:blipFill>
              <p:spPr>
                <a:xfrm>
                  <a:off x="10540413" y="645720"/>
                  <a:ext cx="167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38918" name="Freihand 38917">
                  <a:extLst>
                    <a:ext uri="{FF2B5EF4-FFF2-40B4-BE49-F238E27FC236}">
                      <a16:creationId xmlns:a16="http://schemas.microsoft.com/office/drawing/2014/main" id="{BC1FBE68-2356-4F65-8BE8-CB2814E8B50A}"/>
                    </a:ext>
                  </a:extLst>
                </p14:cNvPr>
                <p14:cNvContentPartPr/>
                <p14:nvPr/>
              </p14:nvContentPartPr>
              <p14:xfrm>
                <a:off x="10718253" y="652200"/>
                <a:ext cx="171720" cy="65520"/>
              </p14:xfrm>
            </p:contentPart>
          </mc:Choice>
          <mc:Fallback xmlns="">
            <p:pic>
              <p:nvPicPr>
                <p:cNvPr id="38918" name="Freihand 38917">
                  <a:extLst>
                    <a:ext uri="{FF2B5EF4-FFF2-40B4-BE49-F238E27FC236}">
                      <a16:creationId xmlns:a16="http://schemas.microsoft.com/office/drawing/2014/main" id="{BC1FBE68-2356-4F65-8BE8-CB2814E8B50A}"/>
                    </a:ext>
                  </a:extLst>
                </p:cNvPr>
                <p:cNvPicPr/>
                <p:nvPr/>
              </p:nvPicPr>
              <p:blipFill>
                <a:blip r:embed="rId809"/>
                <a:stretch>
                  <a:fillRect/>
                </a:stretch>
              </p:blipFill>
              <p:spPr>
                <a:xfrm>
                  <a:off x="10713933" y="647880"/>
                  <a:ext cx="180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38921" name="Freihand 38920">
                  <a:extLst>
                    <a:ext uri="{FF2B5EF4-FFF2-40B4-BE49-F238E27FC236}">
                      <a16:creationId xmlns:a16="http://schemas.microsoft.com/office/drawing/2014/main" id="{CC5AC901-17C3-4BCD-8643-40FC734057BC}"/>
                    </a:ext>
                  </a:extLst>
                </p14:cNvPr>
                <p14:cNvContentPartPr/>
                <p14:nvPr/>
              </p14:nvContentPartPr>
              <p14:xfrm>
                <a:off x="11021013" y="579840"/>
                <a:ext cx="109440" cy="109080"/>
              </p14:xfrm>
            </p:contentPart>
          </mc:Choice>
          <mc:Fallback xmlns="">
            <p:pic>
              <p:nvPicPr>
                <p:cNvPr id="38921" name="Freihand 38920">
                  <a:extLst>
                    <a:ext uri="{FF2B5EF4-FFF2-40B4-BE49-F238E27FC236}">
                      <a16:creationId xmlns:a16="http://schemas.microsoft.com/office/drawing/2014/main" id="{CC5AC901-17C3-4BCD-8643-40FC734057BC}"/>
                    </a:ext>
                  </a:extLst>
                </p:cNvPr>
                <p:cNvPicPr/>
                <p:nvPr/>
              </p:nvPicPr>
              <p:blipFill>
                <a:blip r:embed="rId811"/>
                <a:stretch>
                  <a:fillRect/>
                </a:stretch>
              </p:blipFill>
              <p:spPr>
                <a:xfrm>
                  <a:off x="11016693" y="575520"/>
                  <a:ext cx="118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38922" name="Freihand 38921">
                  <a:extLst>
                    <a:ext uri="{FF2B5EF4-FFF2-40B4-BE49-F238E27FC236}">
                      <a16:creationId xmlns:a16="http://schemas.microsoft.com/office/drawing/2014/main" id="{1F6FD4AB-D046-4765-B7C8-FC9256FA8AA5}"/>
                    </a:ext>
                  </a:extLst>
                </p14:cNvPr>
                <p14:cNvContentPartPr/>
                <p14:nvPr/>
              </p14:nvContentPartPr>
              <p14:xfrm>
                <a:off x="11203893" y="623040"/>
                <a:ext cx="134640" cy="65520"/>
              </p14:xfrm>
            </p:contentPart>
          </mc:Choice>
          <mc:Fallback xmlns="">
            <p:pic>
              <p:nvPicPr>
                <p:cNvPr id="38922" name="Freihand 38921">
                  <a:extLst>
                    <a:ext uri="{FF2B5EF4-FFF2-40B4-BE49-F238E27FC236}">
                      <a16:creationId xmlns:a16="http://schemas.microsoft.com/office/drawing/2014/main" id="{1F6FD4AB-D046-4765-B7C8-FC9256FA8AA5}"/>
                    </a:ext>
                  </a:extLst>
                </p:cNvPr>
                <p:cNvPicPr/>
                <p:nvPr/>
              </p:nvPicPr>
              <p:blipFill>
                <a:blip r:embed="rId813"/>
                <a:stretch>
                  <a:fillRect/>
                </a:stretch>
              </p:blipFill>
              <p:spPr>
                <a:xfrm>
                  <a:off x="11199573" y="618720"/>
                  <a:ext cx="143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38923" name="Freihand 38922">
                  <a:extLst>
                    <a:ext uri="{FF2B5EF4-FFF2-40B4-BE49-F238E27FC236}">
                      <a16:creationId xmlns:a16="http://schemas.microsoft.com/office/drawing/2014/main" id="{895CB296-0B88-411D-8B74-B4F7DF984C4E}"/>
                    </a:ext>
                  </a:extLst>
                </p14:cNvPr>
                <p14:cNvContentPartPr/>
                <p14:nvPr/>
              </p14:nvContentPartPr>
              <p14:xfrm>
                <a:off x="11462373" y="569040"/>
                <a:ext cx="149040" cy="190800"/>
              </p14:xfrm>
            </p:contentPart>
          </mc:Choice>
          <mc:Fallback xmlns="">
            <p:pic>
              <p:nvPicPr>
                <p:cNvPr id="38923" name="Freihand 38922">
                  <a:extLst>
                    <a:ext uri="{FF2B5EF4-FFF2-40B4-BE49-F238E27FC236}">
                      <a16:creationId xmlns:a16="http://schemas.microsoft.com/office/drawing/2014/main" id="{895CB296-0B88-411D-8B74-B4F7DF984C4E}"/>
                    </a:ext>
                  </a:extLst>
                </p:cNvPr>
                <p:cNvPicPr/>
                <p:nvPr/>
              </p:nvPicPr>
              <p:blipFill>
                <a:blip r:embed="rId815"/>
                <a:stretch>
                  <a:fillRect/>
                </a:stretch>
              </p:blipFill>
              <p:spPr>
                <a:xfrm>
                  <a:off x="11458053" y="564720"/>
                  <a:ext cx="157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38925" name="Freihand 38924">
                  <a:extLst>
                    <a:ext uri="{FF2B5EF4-FFF2-40B4-BE49-F238E27FC236}">
                      <a16:creationId xmlns:a16="http://schemas.microsoft.com/office/drawing/2014/main" id="{1AE172B4-72C6-446C-AE0A-F24080698DCE}"/>
                    </a:ext>
                  </a:extLst>
                </p14:cNvPr>
                <p14:cNvContentPartPr/>
                <p14:nvPr/>
              </p14:nvContentPartPr>
              <p14:xfrm>
                <a:off x="11438973" y="521160"/>
                <a:ext cx="60120" cy="234000"/>
              </p14:xfrm>
            </p:contentPart>
          </mc:Choice>
          <mc:Fallback xmlns="">
            <p:pic>
              <p:nvPicPr>
                <p:cNvPr id="38925" name="Freihand 38924">
                  <a:extLst>
                    <a:ext uri="{FF2B5EF4-FFF2-40B4-BE49-F238E27FC236}">
                      <a16:creationId xmlns:a16="http://schemas.microsoft.com/office/drawing/2014/main" id="{1AE172B4-72C6-446C-AE0A-F24080698DCE}"/>
                    </a:ext>
                  </a:extLst>
                </p:cNvPr>
                <p:cNvPicPr/>
                <p:nvPr/>
              </p:nvPicPr>
              <p:blipFill>
                <a:blip r:embed="rId817"/>
                <a:stretch>
                  <a:fillRect/>
                </a:stretch>
              </p:blipFill>
              <p:spPr>
                <a:xfrm>
                  <a:off x="11434653" y="516840"/>
                  <a:ext cx="687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38926" name="Freihand 38925">
                  <a:extLst>
                    <a:ext uri="{FF2B5EF4-FFF2-40B4-BE49-F238E27FC236}">
                      <a16:creationId xmlns:a16="http://schemas.microsoft.com/office/drawing/2014/main" id="{E5813F27-8ED7-4B77-B6F1-B6AB9C14B37D}"/>
                    </a:ext>
                  </a:extLst>
                </p14:cNvPr>
                <p14:cNvContentPartPr/>
                <p14:nvPr/>
              </p14:nvContentPartPr>
              <p14:xfrm>
                <a:off x="11551653" y="524040"/>
                <a:ext cx="58320" cy="190800"/>
              </p14:xfrm>
            </p:contentPart>
          </mc:Choice>
          <mc:Fallback xmlns="">
            <p:pic>
              <p:nvPicPr>
                <p:cNvPr id="38926" name="Freihand 38925">
                  <a:extLst>
                    <a:ext uri="{FF2B5EF4-FFF2-40B4-BE49-F238E27FC236}">
                      <a16:creationId xmlns:a16="http://schemas.microsoft.com/office/drawing/2014/main" id="{E5813F27-8ED7-4B77-B6F1-B6AB9C14B37D}"/>
                    </a:ext>
                  </a:extLst>
                </p:cNvPr>
                <p:cNvPicPr/>
                <p:nvPr/>
              </p:nvPicPr>
              <p:blipFill>
                <a:blip r:embed="rId819"/>
                <a:stretch>
                  <a:fillRect/>
                </a:stretch>
              </p:blipFill>
              <p:spPr>
                <a:xfrm>
                  <a:off x="11547333" y="519720"/>
                  <a:ext cx="669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38927" name="Freihand 38926">
                  <a:extLst>
                    <a:ext uri="{FF2B5EF4-FFF2-40B4-BE49-F238E27FC236}">
                      <a16:creationId xmlns:a16="http://schemas.microsoft.com/office/drawing/2014/main" id="{8A2B2232-75E7-4FE0-B354-0DBB5FFC8BC9}"/>
                    </a:ext>
                  </a:extLst>
                </p14:cNvPr>
                <p14:cNvContentPartPr/>
                <p14:nvPr/>
              </p14:nvContentPartPr>
              <p14:xfrm>
                <a:off x="11464533" y="624840"/>
                <a:ext cx="119880" cy="11880"/>
              </p14:xfrm>
            </p:contentPart>
          </mc:Choice>
          <mc:Fallback xmlns="">
            <p:pic>
              <p:nvPicPr>
                <p:cNvPr id="38927" name="Freihand 38926">
                  <a:extLst>
                    <a:ext uri="{FF2B5EF4-FFF2-40B4-BE49-F238E27FC236}">
                      <a16:creationId xmlns:a16="http://schemas.microsoft.com/office/drawing/2014/main" id="{8A2B2232-75E7-4FE0-B354-0DBB5FFC8BC9}"/>
                    </a:ext>
                  </a:extLst>
                </p:cNvPr>
                <p:cNvPicPr/>
                <p:nvPr/>
              </p:nvPicPr>
              <p:blipFill>
                <a:blip r:embed="rId821"/>
                <a:stretch>
                  <a:fillRect/>
                </a:stretch>
              </p:blipFill>
              <p:spPr>
                <a:xfrm>
                  <a:off x="11460213" y="620520"/>
                  <a:ext cx="128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39360" name="Freihand 39359">
                  <a:extLst>
                    <a:ext uri="{FF2B5EF4-FFF2-40B4-BE49-F238E27FC236}">
                      <a16:creationId xmlns:a16="http://schemas.microsoft.com/office/drawing/2014/main" id="{233DCA22-BBDA-48F4-8F1C-10E56F816A35}"/>
                    </a:ext>
                  </a:extLst>
                </p14:cNvPr>
                <p14:cNvContentPartPr/>
                <p14:nvPr/>
              </p14:nvContentPartPr>
              <p14:xfrm>
                <a:off x="8489853" y="507480"/>
                <a:ext cx="108360" cy="93240"/>
              </p14:xfrm>
            </p:contentPart>
          </mc:Choice>
          <mc:Fallback xmlns="">
            <p:pic>
              <p:nvPicPr>
                <p:cNvPr id="39360" name="Freihand 39359">
                  <a:extLst>
                    <a:ext uri="{FF2B5EF4-FFF2-40B4-BE49-F238E27FC236}">
                      <a16:creationId xmlns:a16="http://schemas.microsoft.com/office/drawing/2014/main" id="{233DCA22-BBDA-48F4-8F1C-10E56F816A35}"/>
                    </a:ext>
                  </a:extLst>
                </p:cNvPr>
                <p:cNvPicPr/>
                <p:nvPr/>
              </p:nvPicPr>
              <p:blipFill>
                <a:blip r:embed="rId823"/>
                <a:stretch>
                  <a:fillRect/>
                </a:stretch>
              </p:blipFill>
              <p:spPr>
                <a:xfrm>
                  <a:off x="8485533" y="503160"/>
                  <a:ext cx="117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39361" name="Freihand 39360">
                  <a:extLst>
                    <a:ext uri="{FF2B5EF4-FFF2-40B4-BE49-F238E27FC236}">
                      <a16:creationId xmlns:a16="http://schemas.microsoft.com/office/drawing/2014/main" id="{43B5CBB2-089B-43CB-B0ED-C3B037F6F63B}"/>
                    </a:ext>
                  </a:extLst>
                </p14:cNvPr>
                <p14:cNvContentPartPr/>
                <p14:nvPr/>
              </p14:nvContentPartPr>
              <p14:xfrm>
                <a:off x="8608653" y="560040"/>
                <a:ext cx="94680" cy="104400"/>
              </p14:xfrm>
            </p:contentPart>
          </mc:Choice>
          <mc:Fallback xmlns="">
            <p:pic>
              <p:nvPicPr>
                <p:cNvPr id="39361" name="Freihand 39360">
                  <a:extLst>
                    <a:ext uri="{FF2B5EF4-FFF2-40B4-BE49-F238E27FC236}">
                      <a16:creationId xmlns:a16="http://schemas.microsoft.com/office/drawing/2014/main" id="{43B5CBB2-089B-43CB-B0ED-C3B037F6F63B}"/>
                    </a:ext>
                  </a:extLst>
                </p:cNvPr>
                <p:cNvPicPr/>
                <p:nvPr/>
              </p:nvPicPr>
              <p:blipFill>
                <a:blip r:embed="rId825"/>
                <a:stretch>
                  <a:fillRect/>
                </a:stretch>
              </p:blipFill>
              <p:spPr>
                <a:xfrm>
                  <a:off x="8604333" y="555720"/>
                  <a:ext cx="103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39362" name="Freihand 39361">
                  <a:extLst>
                    <a:ext uri="{FF2B5EF4-FFF2-40B4-BE49-F238E27FC236}">
                      <a16:creationId xmlns:a16="http://schemas.microsoft.com/office/drawing/2014/main" id="{85C91874-1920-4211-B599-91042DA299B2}"/>
                    </a:ext>
                  </a:extLst>
                </p14:cNvPr>
                <p14:cNvContentPartPr/>
                <p14:nvPr/>
              </p14:nvContentPartPr>
              <p14:xfrm>
                <a:off x="8732853" y="561480"/>
                <a:ext cx="23760" cy="88560"/>
              </p14:xfrm>
            </p:contentPart>
          </mc:Choice>
          <mc:Fallback xmlns="">
            <p:pic>
              <p:nvPicPr>
                <p:cNvPr id="39362" name="Freihand 39361">
                  <a:extLst>
                    <a:ext uri="{FF2B5EF4-FFF2-40B4-BE49-F238E27FC236}">
                      <a16:creationId xmlns:a16="http://schemas.microsoft.com/office/drawing/2014/main" id="{85C91874-1920-4211-B599-91042DA299B2}"/>
                    </a:ext>
                  </a:extLst>
                </p:cNvPr>
                <p:cNvPicPr/>
                <p:nvPr/>
              </p:nvPicPr>
              <p:blipFill>
                <a:blip r:embed="rId827"/>
                <a:stretch>
                  <a:fillRect/>
                </a:stretch>
              </p:blipFill>
              <p:spPr>
                <a:xfrm>
                  <a:off x="8728533" y="557160"/>
                  <a:ext cx="32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39363" name="Freihand 39362">
                  <a:extLst>
                    <a:ext uri="{FF2B5EF4-FFF2-40B4-BE49-F238E27FC236}">
                      <a16:creationId xmlns:a16="http://schemas.microsoft.com/office/drawing/2014/main" id="{D2B34C6C-3B2A-4255-91DD-1F1EEE98228D}"/>
                    </a:ext>
                  </a:extLst>
                </p14:cNvPr>
                <p14:cNvContentPartPr/>
                <p14:nvPr/>
              </p14:nvContentPartPr>
              <p14:xfrm>
                <a:off x="8707653" y="537360"/>
                <a:ext cx="224280" cy="75600"/>
              </p14:xfrm>
            </p:contentPart>
          </mc:Choice>
          <mc:Fallback xmlns="">
            <p:pic>
              <p:nvPicPr>
                <p:cNvPr id="39363" name="Freihand 39362">
                  <a:extLst>
                    <a:ext uri="{FF2B5EF4-FFF2-40B4-BE49-F238E27FC236}">
                      <a16:creationId xmlns:a16="http://schemas.microsoft.com/office/drawing/2014/main" id="{D2B34C6C-3B2A-4255-91DD-1F1EEE98228D}"/>
                    </a:ext>
                  </a:extLst>
                </p:cNvPr>
                <p:cNvPicPr/>
                <p:nvPr/>
              </p:nvPicPr>
              <p:blipFill>
                <a:blip r:embed="rId829"/>
                <a:stretch>
                  <a:fillRect/>
                </a:stretch>
              </p:blipFill>
              <p:spPr>
                <a:xfrm>
                  <a:off x="8703333" y="533040"/>
                  <a:ext cx="232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39364" name="Freihand 39363">
                  <a:extLst>
                    <a:ext uri="{FF2B5EF4-FFF2-40B4-BE49-F238E27FC236}">
                      <a16:creationId xmlns:a16="http://schemas.microsoft.com/office/drawing/2014/main" id="{D1416F69-60B9-4C58-8825-4A675B7D9D93}"/>
                    </a:ext>
                  </a:extLst>
                </p14:cNvPr>
                <p14:cNvContentPartPr/>
                <p14:nvPr/>
              </p14:nvContentPartPr>
              <p14:xfrm>
                <a:off x="8920773" y="600000"/>
                <a:ext cx="17280" cy="7560"/>
              </p14:xfrm>
            </p:contentPart>
          </mc:Choice>
          <mc:Fallback xmlns="">
            <p:pic>
              <p:nvPicPr>
                <p:cNvPr id="39364" name="Freihand 39363">
                  <a:extLst>
                    <a:ext uri="{FF2B5EF4-FFF2-40B4-BE49-F238E27FC236}">
                      <a16:creationId xmlns:a16="http://schemas.microsoft.com/office/drawing/2014/main" id="{D1416F69-60B9-4C58-8825-4A675B7D9D93}"/>
                    </a:ext>
                  </a:extLst>
                </p:cNvPr>
                <p:cNvPicPr/>
                <p:nvPr/>
              </p:nvPicPr>
              <p:blipFill>
                <a:blip r:embed="rId831"/>
                <a:stretch>
                  <a:fillRect/>
                </a:stretch>
              </p:blipFill>
              <p:spPr>
                <a:xfrm>
                  <a:off x="8916453" y="595680"/>
                  <a:ext cx="259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39366" name="Freihand 39365">
                  <a:extLst>
                    <a:ext uri="{FF2B5EF4-FFF2-40B4-BE49-F238E27FC236}">
                      <a16:creationId xmlns:a16="http://schemas.microsoft.com/office/drawing/2014/main" id="{0B7EB84A-EF5D-43B3-8933-76A708F62C1C}"/>
                    </a:ext>
                  </a:extLst>
                </p14:cNvPr>
                <p14:cNvContentPartPr/>
                <p14:nvPr/>
              </p14:nvContentPartPr>
              <p14:xfrm>
                <a:off x="9160173" y="424320"/>
                <a:ext cx="146160" cy="138240"/>
              </p14:xfrm>
            </p:contentPart>
          </mc:Choice>
          <mc:Fallback xmlns="">
            <p:pic>
              <p:nvPicPr>
                <p:cNvPr id="39366" name="Freihand 39365">
                  <a:extLst>
                    <a:ext uri="{FF2B5EF4-FFF2-40B4-BE49-F238E27FC236}">
                      <a16:creationId xmlns:a16="http://schemas.microsoft.com/office/drawing/2014/main" id="{0B7EB84A-EF5D-43B3-8933-76A708F62C1C}"/>
                    </a:ext>
                  </a:extLst>
                </p:cNvPr>
                <p:cNvPicPr/>
                <p:nvPr/>
              </p:nvPicPr>
              <p:blipFill>
                <a:blip r:embed="rId833"/>
                <a:stretch>
                  <a:fillRect/>
                </a:stretch>
              </p:blipFill>
              <p:spPr>
                <a:xfrm>
                  <a:off x="9155853" y="420000"/>
                  <a:ext cx="154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39367" name="Freihand 39366">
                  <a:extLst>
                    <a:ext uri="{FF2B5EF4-FFF2-40B4-BE49-F238E27FC236}">
                      <a16:creationId xmlns:a16="http://schemas.microsoft.com/office/drawing/2014/main" id="{9A39C4B3-A6DD-45BC-866F-DB8887B67706}"/>
                    </a:ext>
                  </a:extLst>
                </p14:cNvPr>
                <p14:cNvContentPartPr/>
                <p14:nvPr/>
              </p14:nvContentPartPr>
              <p14:xfrm>
                <a:off x="9240813" y="477960"/>
                <a:ext cx="52560" cy="60120"/>
              </p14:xfrm>
            </p:contentPart>
          </mc:Choice>
          <mc:Fallback xmlns="">
            <p:pic>
              <p:nvPicPr>
                <p:cNvPr id="39367" name="Freihand 39366">
                  <a:extLst>
                    <a:ext uri="{FF2B5EF4-FFF2-40B4-BE49-F238E27FC236}">
                      <a16:creationId xmlns:a16="http://schemas.microsoft.com/office/drawing/2014/main" id="{9A39C4B3-A6DD-45BC-866F-DB8887B67706}"/>
                    </a:ext>
                  </a:extLst>
                </p:cNvPr>
                <p:cNvPicPr/>
                <p:nvPr/>
              </p:nvPicPr>
              <p:blipFill>
                <a:blip r:embed="rId835"/>
                <a:stretch>
                  <a:fillRect/>
                </a:stretch>
              </p:blipFill>
              <p:spPr>
                <a:xfrm>
                  <a:off x="9236493" y="473640"/>
                  <a:ext cx="61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39368" name="Freihand 39367">
                  <a:extLst>
                    <a:ext uri="{FF2B5EF4-FFF2-40B4-BE49-F238E27FC236}">
                      <a16:creationId xmlns:a16="http://schemas.microsoft.com/office/drawing/2014/main" id="{591BE2BB-92EF-4E2B-884A-B2748342F438}"/>
                    </a:ext>
                  </a:extLst>
                </p14:cNvPr>
                <p14:cNvContentPartPr/>
                <p14:nvPr/>
              </p14:nvContentPartPr>
              <p14:xfrm>
                <a:off x="9317853" y="490920"/>
                <a:ext cx="145800" cy="43560"/>
              </p14:xfrm>
            </p:contentPart>
          </mc:Choice>
          <mc:Fallback xmlns="">
            <p:pic>
              <p:nvPicPr>
                <p:cNvPr id="39368" name="Freihand 39367">
                  <a:extLst>
                    <a:ext uri="{FF2B5EF4-FFF2-40B4-BE49-F238E27FC236}">
                      <a16:creationId xmlns:a16="http://schemas.microsoft.com/office/drawing/2014/main" id="{591BE2BB-92EF-4E2B-884A-B2748342F438}"/>
                    </a:ext>
                  </a:extLst>
                </p:cNvPr>
                <p:cNvPicPr/>
                <p:nvPr/>
              </p:nvPicPr>
              <p:blipFill>
                <a:blip r:embed="rId837"/>
                <a:stretch>
                  <a:fillRect/>
                </a:stretch>
              </p:blipFill>
              <p:spPr>
                <a:xfrm>
                  <a:off x="9313533" y="486600"/>
                  <a:ext cx="154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39369" name="Freihand 39368">
                  <a:extLst>
                    <a:ext uri="{FF2B5EF4-FFF2-40B4-BE49-F238E27FC236}">
                      <a16:creationId xmlns:a16="http://schemas.microsoft.com/office/drawing/2014/main" id="{578EB528-4140-40AC-BB4B-2F7888D3879A}"/>
                    </a:ext>
                  </a:extLst>
                </p14:cNvPr>
                <p14:cNvContentPartPr/>
                <p14:nvPr/>
              </p14:nvContentPartPr>
              <p14:xfrm>
                <a:off x="9474093" y="470760"/>
                <a:ext cx="60120" cy="82440"/>
              </p14:xfrm>
            </p:contentPart>
          </mc:Choice>
          <mc:Fallback xmlns="">
            <p:pic>
              <p:nvPicPr>
                <p:cNvPr id="39369" name="Freihand 39368">
                  <a:extLst>
                    <a:ext uri="{FF2B5EF4-FFF2-40B4-BE49-F238E27FC236}">
                      <a16:creationId xmlns:a16="http://schemas.microsoft.com/office/drawing/2014/main" id="{578EB528-4140-40AC-BB4B-2F7888D3879A}"/>
                    </a:ext>
                  </a:extLst>
                </p:cNvPr>
                <p:cNvPicPr/>
                <p:nvPr/>
              </p:nvPicPr>
              <p:blipFill>
                <a:blip r:embed="rId839"/>
                <a:stretch>
                  <a:fillRect/>
                </a:stretch>
              </p:blipFill>
              <p:spPr>
                <a:xfrm>
                  <a:off x="9469773" y="466440"/>
                  <a:ext cx="68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39370" name="Freihand 39369">
                  <a:extLst>
                    <a:ext uri="{FF2B5EF4-FFF2-40B4-BE49-F238E27FC236}">
                      <a16:creationId xmlns:a16="http://schemas.microsoft.com/office/drawing/2014/main" id="{23F80696-436F-4D3C-B56C-5CDF967BEB1E}"/>
                    </a:ext>
                  </a:extLst>
                </p14:cNvPr>
                <p14:cNvContentPartPr/>
                <p14:nvPr/>
              </p14:nvContentPartPr>
              <p14:xfrm>
                <a:off x="9561213" y="470400"/>
                <a:ext cx="312120" cy="73440"/>
              </p14:xfrm>
            </p:contentPart>
          </mc:Choice>
          <mc:Fallback xmlns="">
            <p:pic>
              <p:nvPicPr>
                <p:cNvPr id="39370" name="Freihand 39369">
                  <a:extLst>
                    <a:ext uri="{FF2B5EF4-FFF2-40B4-BE49-F238E27FC236}">
                      <a16:creationId xmlns:a16="http://schemas.microsoft.com/office/drawing/2014/main" id="{23F80696-436F-4D3C-B56C-5CDF967BEB1E}"/>
                    </a:ext>
                  </a:extLst>
                </p:cNvPr>
                <p:cNvPicPr/>
                <p:nvPr/>
              </p:nvPicPr>
              <p:blipFill>
                <a:blip r:embed="rId841"/>
                <a:stretch>
                  <a:fillRect/>
                </a:stretch>
              </p:blipFill>
              <p:spPr>
                <a:xfrm>
                  <a:off x="9556893" y="466080"/>
                  <a:ext cx="320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39371" name="Freihand 39370">
                  <a:extLst>
                    <a:ext uri="{FF2B5EF4-FFF2-40B4-BE49-F238E27FC236}">
                      <a16:creationId xmlns:a16="http://schemas.microsoft.com/office/drawing/2014/main" id="{3ED4D716-6591-4D74-B701-D96C61C5B0B0}"/>
                    </a:ext>
                  </a:extLst>
                </p14:cNvPr>
                <p14:cNvContentPartPr/>
                <p14:nvPr/>
              </p14:nvContentPartPr>
              <p14:xfrm>
                <a:off x="10027773" y="415680"/>
                <a:ext cx="259920" cy="102960"/>
              </p14:xfrm>
            </p:contentPart>
          </mc:Choice>
          <mc:Fallback xmlns="">
            <p:pic>
              <p:nvPicPr>
                <p:cNvPr id="39371" name="Freihand 39370">
                  <a:extLst>
                    <a:ext uri="{FF2B5EF4-FFF2-40B4-BE49-F238E27FC236}">
                      <a16:creationId xmlns:a16="http://schemas.microsoft.com/office/drawing/2014/main" id="{3ED4D716-6591-4D74-B701-D96C61C5B0B0}"/>
                    </a:ext>
                  </a:extLst>
                </p:cNvPr>
                <p:cNvPicPr/>
                <p:nvPr/>
              </p:nvPicPr>
              <p:blipFill>
                <a:blip r:embed="rId843"/>
                <a:stretch>
                  <a:fillRect/>
                </a:stretch>
              </p:blipFill>
              <p:spPr>
                <a:xfrm>
                  <a:off x="10023453" y="411360"/>
                  <a:ext cx="2685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39372" name="Freihand 39371">
                  <a:extLst>
                    <a:ext uri="{FF2B5EF4-FFF2-40B4-BE49-F238E27FC236}">
                      <a16:creationId xmlns:a16="http://schemas.microsoft.com/office/drawing/2014/main" id="{60D6D6EA-AA9C-404E-B264-B653A332F8B4}"/>
                    </a:ext>
                  </a:extLst>
                </p14:cNvPr>
                <p14:cNvContentPartPr/>
                <p14:nvPr/>
              </p14:nvContentPartPr>
              <p14:xfrm>
                <a:off x="10291653" y="429360"/>
                <a:ext cx="83880" cy="62280"/>
              </p14:xfrm>
            </p:contentPart>
          </mc:Choice>
          <mc:Fallback xmlns="">
            <p:pic>
              <p:nvPicPr>
                <p:cNvPr id="39372" name="Freihand 39371">
                  <a:extLst>
                    <a:ext uri="{FF2B5EF4-FFF2-40B4-BE49-F238E27FC236}">
                      <a16:creationId xmlns:a16="http://schemas.microsoft.com/office/drawing/2014/main" id="{60D6D6EA-AA9C-404E-B264-B653A332F8B4}"/>
                    </a:ext>
                  </a:extLst>
                </p:cNvPr>
                <p:cNvPicPr/>
                <p:nvPr/>
              </p:nvPicPr>
              <p:blipFill>
                <a:blip r:embed="rId845"/>
                <a:stretch>
                  <a:fillRect/>
                </a:stretch>
              </p:blipFill>
              <p:spPr>
                <a:xfrm>
                  <a:off x="10287333" y="425040"/>
                  <a:ext cx="92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39373" name="Freihand 39372">
                  <a:extLst>
                    <a:ext uri="{FF2B5EF4-FFF2-40B4-BE49-F238E27FC236}">
                      <a16:creationId xmlns:a16="http://schemas.microsoft.com/office/drawing/2014/main" id="{65CE5204-BAEE-482B-9109-859752F2A54D}"/>
                    </a:ext>
                  </a:extLst>
                </p14:cNvPr>
                <p14:cNvContentPartPr/>
                <p14:nvPr/>
              </p14:nvContentPartPr>
              <p14:xfrm>
                <a:off x="10499373" y="394080"/>
                <a:ext cx="114480" cy="99360"/>
              </p14:xfrm>
            </p:contentPart>
          </mc:Choice>
          <mc:Fallback xmlns="">
            <p:pic>
              <p:nvPicPr>
                <p:cNvPr id="39373" name="Freihand 39372">
                  <a:extLst>
                    <a:ext uri="{FF2B5EF4-FFF2-40B4-BE49-F238E27FC236}">
                      <a16:creationId xmlns:a16="http://schemas.microsoft.com/office/drawing/2014/main" id="{65CE5204-BAEE-482B-9109-859752F2A54D}"/>
                    </a:ext>
                  </a:extLst>
                </p:cNvPr>
                <p:cNvPicPr/>
                <p:nvPr/>
              </p:nvPicPr>
              <p:blipFill>
                <a:blip r:embed="rId847"/>
                <a:stretch>
                  <a:fillRect/>
                </a:stretch>
              </p:blipFill>
              <p:spPr>
                <a:xfrm>
                  <a:off x="10495053" y="389760"/>
                  <a:ext cx="123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39374" name="Freihand 39373">
                  <a:extLst>
                    <a:ext uri="{FF2B5EF4-FFF2-40B4-BE49-F238E27FC236}">
                      <a16:creationId xmlns:a16="http://schemas.microsoft.com/office/drawing/2014/main" id="{491808C4-BE00-40D1-8975-C7416758E44A}"/>
                    </a:ext>
                  </a:extLst>
                </p14:cNvPr>
                <p14:cNvContentPartPr/>
                <p14:nvPr/>
              </p14:nvContentPartPr>
              <p14:xfrm>
                <a:off x="10632213" y="355920"/>
                <a:ext cx="88920" cy="124200"/>
              </p14:xfrm>
            </p:contentPart>
          </mc:Choice>
          <mc:Fallback xmlns="">
            <p:pic>
              <p:nvPicPr>
                <p:cNvPr id="39374" name="Freihand 39373">
                  <a:extLst>
                    <a:ext uri="{FF2B5EF4-FFF2-40B4-BE49-F238E27FC236}">
                      <a16:creationId xmlns:a16="http://schemas.microsoft.com/office/drawing/2014/main" id="{491808C4-BE00-40D1-8975-C7416758E44A}"/>
                    </a:ext>
                  </a:extLst>
                </p:cNvPr>
                <p:cNvPicPr/>
                <p:nvPr/>
              </p:nvPicPr>
              <p:blipFill>
                <a:blip r:embed="rId849"/>
                <a:stretch>
                  <a:fillRect/>
                </a:stretch>
              </p:blipFill>
              <p:spPr>
                <a:xfrm>
                  <a:off x="10627893" y="351600"/>
                  <a:ext cx="97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39375" name="Freihand 39374">
                  <a:extLst>
                    <a:ext uri="{FF2B5EF4-FFF2-40B4-BE49-F238E27FC236}">
                      <a16:creationId xmlns:a16="http://schemas.microsoft.com/office/drawing/2014/main" id="{2D6710C7-610B-4A12-8CEF-274BBD0A6463}"/>
                    </a:ext>
                  </a:extLst>
                </p14:cNvPr>
                <p14:cNvContentPartPr/>
                <p14:nvPr/>
              </p14:nvContentPartPr>
              <p14:xfrm>
                <a:off x="10691973" y="411360"/>
                <a:ext cx="131400" cy="51840"/>
              </p14:xfrm>
            </p:contentPart>
          </mc:Choice>
          <mc:Fallback xmlns="">
            <p:pic>
              <p:nvPicPr>
                <p:cNvPr id="39375" name="Freihand 39374">
                  <a:extLst>
                    <a:ext uri="{FF2B5EF4-FFF2-40B4-BE49-F238E27FC236}">
                      <a16:creationId xmlns:a16="http://schemas.microsoft.com/office/drawing/2014/main" id="{2D6710C7-610B-4A12-8CEF-274BBD0A6463}"/>
                    </a:ext>
                  </a:extLst>
                </p:cNvPr>
                <p:cNvPicPr/>
                <p:nvPr/>
              </p:nvPicPr>
              <p:blipFill>
                <a:blip r:embed="rId851"/>
                <a:stretch>
                  <a:fillRect/>
                </a:stretch>
              </p:blipFill>
              <p:spPr>
                <a:xfrm>
                  <a:off x="10687653" y="407040"/>
                  <a:ext cx="1400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39376" name="Freihand 39375">
                  <a:extLst>
                    <a:ext uri="{FF2B5EF4-FFF2-40B4-BE49-F238E27FC236}">
                      <a16:creationId xmlns:a16="http://schemas.microsoft.com/office/drawing/2014/main" id="{FCEE906C-1AF1-4228-9A3B-039D3B04E74A}"/>
                    </a:ext>
                  </a:extLst>
                </p14:cNvPr>
                <p14:cNvContentPartPr/>
                <p14:nvPr/>
              </p14:nvContentPartPr>
              <p14:xfrm>
                <a:off x="10825893" y="275280"/>
                <a:ext cx="216000" cy="169560"/>
              </p14:xfrm>
            </p:contentPart>
          </mc:Choice>
          <mc:Fallback xmlns="">
            <p:pic>
              <p:nvPicPr>
                <p:cNvPr id="39376" name="Freihand 39375">
                  <a:extLst>
                    <a:ext uri="{FF2B5EF4-FFF2-40B4-BE49-F238E27FC236}">
                      <a16:creationId xmlns:a16="http://schemas.microsoft.com/office/drawing/2014/main" id="{FCEE906C-1AF1-4228-9A3B-039D3B04E74A}"/>
                    </a:ext>
                  </a:extLst>
                </p:cNvPr>
                <p:cNvPicPr/>
                <p:nvPr/>
              </p:nvPicPr>
              <p:blipFill>
                <a:blip r:embed="rId853"/>
                <a:stretch>
                  <a:fillRect/>
                </a:stretch>
              </p:blipFill>
              <p:spPr>
                <a:xfrm>
                  <a:off x="10821573" y="270960"/>
                  <a:ext cx="224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39377" name="Freihand 39376">
                  <a:extLst>
                    <a:ext uri="{FF2B5EF4-FFF2-40B4-BE49-F238E27FC236}">
                      <a16:creationId xmlns:a16="http://schemas.microsoft.com/office/drawing/2014/main" id="{9FB01BC0-9A1F-4721-A10B-04D14C4F5167}"/>
                    </a:ext>
                  </a:extLst>
                </p14:cNvPr>
                <p14:cNvContentPartPr/>
                <p14:nvPr/>
              </p14:nvContentPartPr>
              <p14:xfrm>
                <a:off x="11042613" y="357360"/>
                <a:ext cx="124920" cy="86760"/>
              </p14:xfrm>
            </p:contentPart>
          </mc:Choice>
          <mc:Fallback xmlns="">
            <p:pic>
              <p:nvPicPr>
                <p:cNvPr id="39377" name="Freihand 39376">
                  <a:extLst>
                    <a:ext uri="{FF2B5EF4-FFF2-40B4-BE49-F238E27FC236}">
                      <a16:creationId xmlns:a16="http://schemas.microsoft.com/office/drawing/2014/main" id="{9FB01BC0-9A1F-4721-A10B-04D14C4F5167}"/>
                    </a:ext>
                  </a:extLst>
                </p:cNvPr>
                <p:cNvPicPr/>
                <p:nvPr/>
              </p:nvPicPr>
              <p:blipFill>
                <a:blip r:embed="rId855"/>
                <a:stretch>
                  <a:fillRect/>
                </a:stretch>
              </p:blipFill>
              <p:spPr>
                <a:xfrm>
                  <a:off x="11038293" y="353040"/>
                  <a:ext cx="133560" cy="95400"/>
                </a:xfrm>
                <a:prstGeom prst="rect">
                  <a:avLst/>
                </a:prstGeom>
              </p:spPr>
            </p:pic>
          </mc:Fallback>
        </mc:AlternateContent>
      </p:gr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mc:AlternateContent xmlns:mc="http://schemas.openxmlformats.org/markup-compatibility/2006">
        <mc:Choice xmlns:p14="http://schemas.microsoft.com/office/powerpoint/2010/main" Requires="p14">
          <p:contentPart p14:bwMode="auto" r:id="rId3">
            <p14:nvContentPartPr>
              <p14:cNvPr id="18" name="Freihand 17">
                <a:extLst>
                  <a:ext uri="{FF2B5EF4-FFF2-40B4-BE49-F238E27FC236}">
                    <a16:creationId xmlns:a16="http://schemas.microsoft.com/office/drawing/2014/main" id="{53A6815D-BC01-4D50-973E-C5EB3404838A}"/>
                  </a:ext>
                </a:extLst>
              </p14:cNvPr>
              <p14:cNvContentPartPr/>
              <p14:nvPr/>
            </p14:nvContentPartPr>
            <p14:xfrm>
              <a:off x="713133" y="3317107"/>
              <a:ext cx="343080" cy="384120"/>
            </p14:xfrm>
          </p:contentPart>
        </mc:Choice>
        <mc:Fallback>
          <p:pic>
            <p:nvPicPr>
              <p:cNvPr id="18" name="Freihand 17">
                <a:extLst>
                  <a:ext uri="{FF2B5EF4-FFF2-40B4-BE49-F238E27FC236}">
                    <a16:creationId xmlns:a16="http://schemas.microsoft.com/office/drawing/2014/main" id="{53A6815D-BC01-4D50-973E-C5EB3404838A}"/>
                  </a:ext>
                </a:extLst>
              </p:cNvPr>
              <p:cNvPicPr/>
              <p:nvPr/>
            </p:nvPicPr>
            <p:blipFill>
              <a:blip r:embed="rId4"/>
              <a:stretch>
                <a:fillRect/>
              </a:stretch>
            </p:blipFill>
            <p:spPr>
              <a:xfrm>
                <a:off x="708813" y="3312787"/>
                <a:ext cx="35172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4" name="Freihand 23">
                <a:extLst>
                  <a:ext uri="{FF2B5EF4-FFF2-40B4-BE49-F238E27FC236}">
                    <a16:creationId xmlns:a16="http://schemas.microsoft.com/office/drawing/2014/main" id="{F25EDCDC-68BE-4C25-8321-4AC39AF7D933}"/>
                  </a:ext>
                </a:extLst>
              </p14:cNvPr>
              <p14:cNvContentPartPr/>
              <p14:nvPr/>
            </p14:nvContentPartPr>
            <p14:xfrm>
              <a:off x="2407293" y="5488267"/>
              <a:ext cx="1122480" cy="822600"/>
            </p14:xfrm>
          </p:contentPart>
        </mc:Choice>
        <mc:Fallback>
          <p:pic>
            <p:nvPicPr>
              <p:cNvPr id="24" name="Freihand 23">
                <a:extLst>
                  <a:ext uri="{FF2B5EF4-FFF2-40B4-BE49-F238E27FC236}">
                    <a16:creationId xmlns:a16="http://schemas.microsoft.com/office/drawing/2014/main" id="{F25EDCDC-68BE-4C25-8321-4AC39AF7D933}"/>
                  </a:ext>
                </a:extLst>
              </p:cNvPr>
              <p:cNvPicPr/>
              <p:nvPr/>
            </p:nvPicPr>
            <p:blipFill>
              <a:blip r:embed="rId6"/>
              <a:stretch>
                <a:fillRect/>
              </a:stretch>
            </p:blipFill>
            <p:spPr>
              <a:xfrm>
                <a:off x="2402973" y="5483947"/>
                <a:ext cx="1131120" cy="831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9" name="Freihand 28">
                <a:extLst>
                  <a:ext uri="{FF2B5EF4-FFF2-40B4-BE49-F238E27FC236}">
                    <a16:creationId xmlns:a16="http://schemas.microsoft.com/office/drawing/2014/main" id="{C1F2928E-6775-426D-8E48-17442A2BC8BF}"/>
                  </a:ext>
                </a:extLst>
              </p14:cNvPr>
              <p14:cNvContentPartPr/>
              <p14:nvPr/>
            </p14:nvContentPartPr>
            <p14:xfrm>
              <a:off x="5435973" y="5551627"/>
              <a:ext cx="918720" cy="992880"/>
            </p14:xfrm>
          </p:contentPart>
        </mc:Choice>
        <mc:Fallback>
          <p:pic>
            <p:nvPicPr>
              <p:cNvPr id="29" name="Freihand 28">
                <a:extLst>
                  <a:ext uri="{FF2B5EF4-FFF2-40B4-BE49-F238E27FC236}">
                    <a16:creationId xmlns:a16="http://schemas.microsoft.com/office/drawing/2014/main" id="{C1F2928E-6775-426D-8E48-17442A2BC8BF}"/>
                  </a:ext>
                </a:extLst>
              </p:cNvPr>
              <p:cNvPicPr/>
              <p:nvPr/>
            </p:nvPicPr>
            <p:blipFill>
              <a:blip r:embed="rId8"/>
              <a:stretch>
                <a:fillRect/>
              </a:stretch>
            </p:blipFill>
            <p:spPr>
              <a:xfrm>
                <a:off x="5431653" y="5547307"/>
                <a:ext cx="927360" cy="1001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0" name="Freihand 29">
                <a:extLst>
                  <a:ext uri="{FF2B5EF4-FFF2-40B4-BE49-F238E27FC236}">
                    <a16:creationId xmlns:a16="http://schemas.microsoft.com/office/drawing/2014/main" id="{00880F3B-D6FF-44EB-AEF6-CF0DC7356582}"/>
                  </a:ext>
                </a:extLst>
              </p14:cNvPr>
              <p14:cNvContentPartPr/>
              <p14:nvPr/>
            </p14:nvContentPartPr>
            <p14:xfrm>
              <a:off x="2509893" y="603427"/>
              <a:ext cx="1110240" cy="1056240"/>
            </p14:xfrm>
          </p:contentPart>
        </mc:Choice>
        <mc:Fallback>
          <p:pic>
            <p:nvPicPr>
              <p:cNvPr id="30" name="Freihand 29">
                <a:extLst>
                  <a:ext uri="{FF2B5EF4-FFF2-40B4-BE49-F238E27FC236}">
                    <a16:creationId xmlns:a16="http://schemas.microsoft.com/office/drawing/2014/main" id="{00880F3B-D6FF-44EB-AEF6-CF0DC7356582}"/>
                  </a:ext>
                </a:extLst>
              </p:cNvPr>
              <p:cNvPicPr/>
              <p:nvPr/>
            </p:nvPicPr>
            <p:blipFill>
              <a:blip r:embed="rId10"/>
              <a:stretch>
                <a:fillRect/>
              </a:stretch>
            </p:blipFill>
            <p:spPr>
              <a:xfrm>
                <a:off x="2505573" y="599107"/>
                <a:ext cx="1118880" cy="1064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2" name="Freihand 31">
                <a:extLst>
                  <a:ext uri="{FF2B5EF4-FFF2-40B4-BE49-F238E27FC236}">
                    <a16:creationId xmlns:a16="http://schemas.microsoft.com/office/drawing/2014/main" id="{7253D62B-C484-4AC1-8AC8-68BF9E08FD1C}"/>
                  </a:ext>
                </a:extLst>
              </p14:cNvPr>
              <p14:cNvContentPartPr/>
              <p14:nvPr/>
            </p14:nvContentPartPr>
            <p14:xfrm>
              <a:off x="2467053" y="628627"/>
              <a:ext cx="1315080" cy="914040"/>
            </p14:xfrm>
          </p:contentPart>
        </mc:Choice>
        <mc:Fallback>
          <p:pic>
            <p:nvPicPr>
              <p:cNvPr id="32" name="Freihand 31">
                <a:extLst>
                  <a:ext uri="{FF2B5EF4-FFF2-40B4-BE49-F238E27FC236}">
                    <a16:creationId xmlns:a16="http://schemas.microsoft.com/office/drawing/2014/main" id="{7253D62B-C484-4AC1-8AC8-68BF9E08FD1C}"/>
                  </a:ext>
                </a:extLst>
              </p:cNvPr>
              <p:cNvPicPr/>
              <p:nvPr/>
            </p:nvPicPr>
            <p:blipFill>
              <a:blip r:embed="rId12"/>
              <a:stretch>
                <a:fillRect/>
              </a:stretch>
            </p:blipFill>
            <p:spPr>
              <a:xfrm>
                <a:off x="2462733" y="624307"/>
                <a:ext cx="1323720" cy="922680"/>
              </a:xfrm>
              <a:prstGeom prst="rect">
                <a:avLst/>
              </a:prstGeom>
            </p:spPr>
          </p:pic>
        </mc:Fallback>
      </mc:AlternateContent>
      <p:grpSp>
        <p:nvGrpSpPr>
          <p:cNvPr id="37" name="Gruppieren 36">
            <a:extLst>
              <a:ext uri="{FF2B5EF4-FFF2-40B4-BE49-F238E27FC236}">
                <a16:creationId xmlns:a16="http://schemas.microsoft.com/office/drawing/2014/main" id="{271BCBB6-698A-4684-8570-EFCFB347E7CE}"/>
              </a:ext>
            </a:extLst>
          </p:cNvPr>
          <p:cNvGrpSpPr/>
          <p:nvPr/>
        </p:nvGrpSpPr>
        <p:grpSpPr>
          <a:xfrm>
            <a:off x="1931373" y="853627"/>
            <a:ext cx="3732120" cy="2905560"/>
            <a:chOff x="1931373" y="853627"/>
            <a:chExt cx="3732120" cy="2905560"/>
          </a:xfrm>
        </p:grpSpPr>
        <mc:AlternateContent xmlns:mc="http://schemas.openxmlformats.org/markup-compatibility/2006">
          <mc:Choice xmlns:p14="http://schemas.microsoft.com/office/powerpoint/2010/main" Requires="p14">
            <p:contentPart p14:bwMode="auto" r:id="rId13">
              <p14:nvContentPartPr>
                <p14:cNvPr id="19" name="Freihand 18">
                  <a:extLst>
                    <a:ext uri="{FF2B5EF4-FFF2-40B4-BE49-F238E27FC236}">
                      <a16:creationId xmlns:a16="http://schemas.microsoft.com/office/drawing/2014/main" id="{0E26D1DC-BFDF-44B4-A325-454AF4A19732}"/>
                    </a:ext>
                  </a:extLst>
                </p14:cNvPr>
                <p14:cNvContentPartPr/>
                <p14:nvPr/>
              </p14:nvContentPartPr>
              <p14:xfrm>
                <a:off x="5304573" y="3339067"/>
                <a:ext cx="358920" cy="420120"/>
              </p14:xfrm>
            </p:contentPart>
          </mc:Choice>
          <mc:Fallback>
            <p:pic>
              <p:nvPicPr>
                <p:cNvPr id="19" name="Freihand 18">
                  <a:extLst>
                    <a:ext uri="{FF2B5EF4-FFF2-40B4-BE49-F238E27FC236}">
                      <a16:creationId xmlns:a16="http://schemas.microsoft.com/office/drawing/2014/main" id="{0E26D1DC-BFDF-44B4-A325-454AF4A19732}"/>
                    </a:ext>
                  </a:extLst>
                </p:cNvPr>
                <p:cNvPicPr/>
                <p:nvPr/>
              </p:nvPicPr>
              <p:blipFill>
                <a:blip r:embed="rId14"/>
                <a:stretch>
                  <a:fillRect/>
                </a:stretch>
              </p:blipFill>
              <p:spPr>
                <a:xfrm>
                  <a:off x="5300253" y="3334747"/>
                  <a:ext cx="367560" cy="428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E4306951-B99C-4A14-9CF3-8C7696DAF0EC}"/>
                    </a:ext>
                  </a:extLst>
                </p14:cNvPr>
                <p14:cNvContentPartPr/>
                <p14:nvPr/>
              </p14:nvContentPartPr>
              <p14:xfrm>
                <a:off x="2924973" y="853627"/>
                <a:ext cx="339840" cy="361440"/>
              </p14:xfrm>
            </p:contentPart>
          </mc:Choice>
          <mc:Fallback>
            <p:pic>
              <p:nvPicPr>
                <p:cNvPr id="20" name="Freihand 19">
                  <a:extLst>
                    <a:ext uri="{FF2B5EF4-FFF2-40B4-BE49-F238E27FC236}">
                      <a16:creationId xmlns:a16="http://schemas.microsoft.com/office/drawing/2014/main" id="{E4306951-B99C-4A14-9CF3-8C7696DAF0EC}"/>
                    </a:ext>
                  </a:extLst>
                </p:cNvPr>
                <p:cNvPicPr/>
                <p:nvPr/>
              </p:nvPicPr>
              <p:blipFill>
                <a:blip r:embed="rId16"/>
                <a:stretch>
                  <a:fillRect/>
                </a:stretch>
              </p:blipFill>
              <p:spPr>
                <a:xfrm>
                  <a:off x="2920653" y="849307"/>
                  <a:ext cx="34848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3" name="Freihand 32">
                  <a:extLst>
                    <a:ext uri="{FF2B5EF4-FFF2-40B4-BE49-F238E27FC236}">
                      <a16:creationId xmlns:a16="http://schemas.microsoft.com/office/drawing/2014/main" id="{74B2326A-29DC-49E0-A5A6-AE428E70F036}"/>
                    </a:ext>
                  </a:extLst>
                </p14:cNvPr>
                <p14:cNvContentPartPr/>
                <p14:nvPr/>
              </p14:nvContentPartPr>
              <p14:xfrm>
                <a:off x="3807693" y="1246387"/>
                <a:ext cx="946440" cy="1816560"/>
              </p14:xfrm>
            </p:contentPart>
          </mc:Choice>
          <mc:Fallback>
            <p:pic>
              <p:nvPicPr>
                <p:cNvPr id="33" name="Freihand 32">
                  <a:extLst>
                    <a:ext uri="{FF2B5EF4-FFF2-40B4-BE49-F238E27FC236}">
                      <a16:creationId xmlns:a16="http://schemas.microsoft.com/office/drawing/2014/main" id="{74B2326A-29DC-49E0-A5A6-AE428E70F036}"/>
                    </a:ext>
                  </a:extLst>
                </p:cNvPr>
                <p:cNvPicPr/>
                <p:nvPr/>
              </p:nvPicPr>
              <p:blipFill>
                <a:blip r:embed="rId18"/>
                <a:stretch>
                  <a:fillRect/>
                </a:stretch>
              </p:blipFill>
              <p:spPr>
                <a:xfrm>
                  <a:off x="3803373" y="1242067"/>
                  <a:ext cx="955080" cy="182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 name="Freihand 35">
                  <a:extLst>
                    <a:ext uri="{FF2B5EF4-FFF2-40B4-BE49-F238E27FC236}">
                      <a16:creationId xmlns:a16="http://schemas.microsoft.com/office/drawing/2014/main" id="{0567D133-11F8-4BF3-B3DC-DC6CD73D6F79}"/>
                    </a:ext>
                  </a:extLst>
                </p14:cNvPr>
                <p14:cNvContentPartPr/>
                <p14:nvPr/>
              </p14:nvContentPartPr>
              <p14:xfrm>
                <a:off x="1931373" y="1084387"/>
                <a:ext cx="1005480" cy="1074240"/>
              </p14:xfrm>
            </p:contentPart>
          </mc:Choice>
          <mc:Fallback>
            <p:pic>
              <p:nvPicPr>
                <p:cNvPr id="36" name="Freihand 35">
                  <a:extLst>
                    <a:ext uri="{FF2B5EF4-FFF2-40B4-BE49-F238E27FC236}">
                      <a16:creationId xmlns:a16="http://schemas.microsoft.com/office/drawing/2014/main" id="{0567D133-11F8-4BF3-B3DC-DC6CD73D6F79}"/>
                    </a:ext>
                  </a:extLst>
                </p:cNvPr>
                <p:cNvPicPr/>
                <p:nvPr/>
              </p:nvPicPr>
              <p:blipFill>
                <a:blip r:embed="rId20"/>
                <a:stretch>
                  <a:fillRect/>
                </a:stretch>
              </p:blipFill>
              <p:spPr>
                <a:xfrm>
                  <a:off x="1927053" y="1080067"/>
                  <a:ext cx="1014120" cy="1082880"/>
                </a:xfrm>
                <a:prstGeom prst="rect">
                  <a:avLst/>
                </a:prstGeom>
              </p:spPr>
            </p:pic>
          </mc:Fallback>
        </mc:AlternateContent>
      </p:grpSp>
    </p:spTree>
    <p:extLst>
      <p:ext uri="{BB962C8B-B14F-4D97-AF65-F5344CB8AC3E}">
        <p14:creationId xmlns:p14="http://schemas.microsoft.com/office/powerpoint/2010/main" val="19995673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Volkswirtschaftliche Gesamtrechnung (VGR)</a:t>
            </a:r>
          </a:p>
        </p:txBody>
      </p:sp>
      <p:sp>
        <p:nvSpPr>
          <p:cNvPr id="7" name="Text Box 3"/>
          <p:cNvSpPr txBox="1">
            <a:spLocks noChangeArrowheads="1"/>
          </p:cNvSpPr>
          <p:nvPr/>
        </p:nvSpPr>
        <p:spPr bwMode="auto">
          <a:xfrm>
            <a:off x="566334" y="987198"/>
            <a:ext cx="8295271" cy="43853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Aufgabe der VGR ist es, die Ergebnisse des abgelaufenen Wirtschaftsprozesses einer gesamten Volkswirtschaft zahlenmäßig zu ermitteln (ex </a:t>
            </a:r>
            <a:r>
              <a:rPr lang="de-DE" altLang="de-DE" sz="2540" dirty="0" err="1">
                <a:solidFill>
                  <a:srgbClr val="000000"/>
                </a:solidFill>
              </a:rPr>
              <a:t>post</a:t>
            </a:r>
            <a:r>
              <a:rPr lang="de-DE" altLang="de-DE" sz="2540" dirty="0">
                <a:solidFill>
                  <a:srgbClr val="000000"/>
                </a:solidFill>
              </a:rPr>
              <a:t>). Dazu dient die buchhalterische Erfassung der Entstehung, Verwendung und Verteilung des Bruttoinlandsprodukts.</a:t>
            </a:r>
          </a:p>
          <a:p>
            <a:pPr eaLnBrk="1" hangingPunct="1">
              <a:buClrTx/>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Sie dient der Information, Prognose, Kontrolle und dem Ländervergleich</a:t>
            </a:r>
          </a:p>
          <a:p>
            <a:pPr marL="414772" indent="-414772" eaLnBrk="1" hangingPunct="1">
              <a:buClrTx/>
              <a:buFont typeface="Arial" panose="020B0604020202020204" pitchFamily="34" charset="0"/>
              <a:buChar char="•"/>
            </a:pPr>
            <a:endParaRPr lang="de-DE" altLang="de-DE" sz="2540" dirty="0">
              <a:solidFill>
                <a:srgbClr val="000000"/>
              </a:solidFill>
            </a:endParaRPr>
          </a:p>
          <a:p>
            <a:pPr marL="414772" indent="-414772" eaLnBrk="1" hangingPunct="1">
              <a:buClrTx/>
              <a:buFont typeface="Arial" panose="020B0604020202020204" pitchFamily="34" charset="0"/>
              <a:buChar char="•"/>
            </a:pPr>
            <a:r>
              <a:rPr lang="de-DE" altLang="de-DE" sz="2540" dirty="0">
                <a:solidFill>
                  <a:srgbClr val="000000"/>
                </a:solidFill>
              </a:rPr>
              <a:t>Seit 1995 gilt für EU-Mitgliedsstaaten das Europäische System Volkswirtschaftlicher Gesamtrechnungen (ESVG)</a:t>
            </a:r>
          </a:p>
        </p:txBody>
      </p:sp>
      <p:sp>
        <p:nvSpPr>
          <p:cNvPr id="4" name="Rechteck 3">
            <a:extLst>
              <a:ext uri="{FF2B5EF4-FFF2-40B4-BE49-F238E27FC236}">
                <a16:creationId xmlns:a16="http://schemas.microsoft.com/office/drawing/2014/main" id="{301D9A2D-A2CA-486E-B503-03385CF8307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41B74E6-0708-4123-AB8F-965F604CEF6F}"/>
                  </a:ext>
                </a:extLst>
              </p14:cNvPr>
              <p14:cNvContentPartPr/>
              <p14:nvPr/>
            </p14:nvContentPartPr>
            <p14:xfrm>
              <a:off x="2453013" y="2937667"/>
              <a:ext cx="3511080" cy="94320"/>
            </p14:xfrm>
          </p:contentPart>
        </mc:Choice>
        <mc:Fallback>
          <p:pic>
            <p:nvPicPr>
              <p:cNvPr id="2" name="Freihand 1">
                <a:extLst>
                  <a:ext uri="{FF2B5EF4-FFF2-40B4-BE49-F238E27FC236}">
                    <a16:creationId xmlns:a16="http://schemas.microsoft.com/office/drawing/2014/main" id="{F41B74E6-0708-4123-AB8F-965F604CEF6F}"/>
                  </a:ext>
                </a:extLst>
              </p:cNvPr>
              <p:cNvPicPr/>
              <p:nvPr/>
            </p:nvPicPr>
            <p:blipFill>
              <a:blip r:embed="rId4"/>
              <a:stretch>
                <a:fillRect/>
              </a:stretch>
            </p:blipFill>
            <p:spPr>
              <a:xfrm>
                <a:off x="2448693" y="2933347"/>
                <a:ext cx="35197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E5D67EC-0CA0-4E4F-AE49-500B180DE2A4}"/>
                  </a:ext>
                </a:extLst>
              </p14:cNvPr>
              <p14:cNvContentPartPr/>
              <p14:nvPr/>
            </p14:nvContentPartPr>
            <p14:xfrm>
              <a:off x="2641653" y="3695467"/>
              <a:ext cx="1639080" cy="35640"/>
            </p14:xfrm>
          </p:contentPart>
        </mc:Choice>
        <mc:Fallback>
          <p:pic>
            <p:nvPicPr>
              <p:cNvPr id="3" name="Freihand 2">
                <a:extLst>
                  <a:ext uri="{FF2B5EF4-FFF2-40B4-BE49-F238E27FC236}">
                    <a16:creationId xmlns:a16="http://schemas.microsoft.com/office/drawing/2014/main" id="{AE5D67EC-0CA0-4E4F-AE49-500B180DE2A4}"/>
                  </a:ext>
                </a:extLst>
              </p:cNvPr>
              <p:cNvPicPr/>
              <p:nvPr/>
            </p:nvPicPr>
            <p:blipFill>
              <a:blip r:embed="rId6"/>
              <a:stretch>
                <a:fillRect/>
              </a:stretch>
            </p:blipFill>
            <p:spPr>
              <a:xfrm>
                <a:off x="2637333" y="3691147"/>
                <a:ext cx="1647720" cy="44280"/>
              </a:xfrm>
              <a:prstGeom prst="rect">
                <a:avLst/>
              </a:prstGeom>
            </p:spPr>
          </p:pic>
        </mc:Fallback>
      </mc:AlternateContent>
      <p:grpSp>
        <p:nvGrpSpPr>
          <p:cNvPr id="9" name="Gruppieren 8">
            <a:extLst>
              <a:ext uri="{FF2B5EF4-FFF2-40B4-BE49-F238E27FC236}">
                <a16:creationId xmlns:a16="http://schemas.microsoft.com/office/drawing/2014/main" id="{404733C2-C0DC-4988-9884-09572A65ECFD}"/>
              </a:ext>
            </a:extLst>
          </p:cNvPr>
          <p:cNvGrpSpPr/>
          <p:nvPr/>
        </p:nvGrpSpPr>
        <p:grpSpPr>
          <a:xfrm>
            <a:off x="4485573" y="3703027"/>
            <a:ext cx="2585880" cy="61920"/>
            <a:chOff x="4485573" y="3703027"/>
            <a:chExt cx="2585880" cy="6192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789EBDE5-3AB9-4850-AAEB-00F4400AF2D4}"/>
                    </a:ext>
                  </a:extLst>
                </p14:cNvPr>
                <p14:cNvContentPartPr/>
                <p14:nvPr/>
              </p14:nvContentPartPr>
              <p14:xfrm>
                <a:off x="4485573" y="3714547"/>
                <a:ext cx="1307880" cy="50400"/>
              </p14:xfrm>
            </p:contentPart>
          </mc:Choice>
          <mc:Fallback>
            <p:pic>
              <p:nvPicPr>
                <p:cNvPr id="5" name="Freihand 4">
                  <a:extLst>
                    <a:ext uri="{FF2B5EF4-FFF2-40B4-BE49-F238E27FC236}">
                      <a16:creationId xmlns:a16="http://schemas.microsoft.com/office/drawing/2014/main" id="{789EBDE5-3AB9-4850-AAEB-00F4400AF2D4}"/>
                    </a:ext>
                  </a:extLst>
                </p:cNvPr>
                <p:cNvPicPr/>
                <p:nvPr/>
              </p:nvPicPr>
              <p:blipFill>
                <a:blip r:embed="rId8"/>
                <a:stretch>
                  <a:fillRect/>
                </a:stretch>
              </p:blipFill>
              <p:spPr>
                <a:xfrm>
                  <a:off x="4481253" y="3710227"/>
                  <a:ext cx="1316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2659DEE-8923-4EB5-BB48-16DDDE00AD73}"/>
                    </a:ext>
                  </a:extLst>
                </p14:cNvPr>
                <p14:cNvContentPartPr/>
                <p14:nvPr/>
              </p14:nvContentPartPr>
              <p14:xfrm>
                <a:off x="5928813" y="3703027"/>
                <a:ext cx="1142640" cy="44280"/>
              </p14:xfrm>
            </p:contentPart>
          </mc:Choice>
          <mc:Fallback>
            <p:pic>
              <p:nvPicPr>
                <p:cNvPr id="8" name="Freihand 7">
                  <a:extLst>
                    <a:ext uri="{FF2B5EF4-FFF2-40B4-BE49-F238E27FC236}">
                      <a16:creationId xmlns:a16="http://schemas.microsoft.com/office/drawing/2014/main" id="{42659DEE-8923-4EB5-BB48-16DDDE00AD73}"/>
                    </a:ext>
                  </a:extLst>
                </p:cNvPr>
                <p:cNvPicPr/>
                <p:nvPr/>
              </p:nvPicPr>
              <p:blipFill>
                <a:blip r:embed="rId10"/>
                <a:stretch>
                  <a:fillRect/>
                </a:stretch>
              </p:blipFill>
              <p:spPr>
                <a:xfrm>
                  <a:off x="5924493" y="3698707"/>
                  <a:ext cx="1151280" cy="5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044C1746-F86E-4080-B2FA-0B73515EFD7D}"/>
                  </a:ext>
                </a:extLst>
              </p14:cNvPr>
              <p14:cNvContentPartPr/>
              <p14:nvPr/>
            </p14:nvContentPartPr>
            <p14:xfrm>
              <a:off x="1778373" y="4892827"/>
              <a:ext cx="5230800" cy="142920"/>
            </p14:xfrm>
          </p:contentPart>
        </mc:Choice>
        <mc:Fallback>
          <p:pic>
            <p:nvPicPr>
              <p:cNvPr id="10" name="Freihand 9">
                <a:extLst>
                  <a:ext uri="{FF2B5EF4-FFF2-40B4-BE49-F238E27FC236}">
                    <a16:creationId xmlns:a16="http://schemas.microsoft.com/office/drawing/2014/main" id="{044C1746-F86E-4080-B2FA-0B73515EFD7D}"/>
                  </a:ext>
                </a:extLst>
              </p:cNvPr>
              <p:cNvPicPr/>
              <p:nvPr/>
            </p:nvPicPr>
            <p:blipFill>
              <a:blip r:embed="rId12"/>
              <a:stretch>
                <a:fillRect/>
              </a:stretch>
            </p:blipFill>
            <p:spPr>
              <a:xfrm>
                <a:off x="1774053" y="4888507"/>
                <a:ext cx="5239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8A6580C2-CB0A-46B7-A373-18F56009B844}"/>
                  </a:ext>
                </a:extLst>
              </p14:cNvPr>
              <p14:cNvContentPartPr/>
              <p14:nvPr/>
            </p14:nvContentPartPr>
            <p14:xfrm>
              <a:off x="2474973" y="2569027"/>
              <a:ext cx="3288600" cy="550440"/>
            </p14:xfrm>
          </p:contentPart>
        </mc:Choice>
        <mc:Fallback>
          <p:pic>
            <p:nvPicPr>
              <p:cNvPr id="11" name="Freihand 10">
                <a:extLst>
                  <a:ext uri="{FF2B5EF4-FFF2-40B4-BE49-F238E27FC236}">
                    <a16:creationId xmlns:a16="http://schemas.microsoft.com/office/drawing/2014/main" id="{8A6580C2-CB0A-46B7-A373-18F56009B844}"/>
                  </a:ext>
                </a:extLst>
              </p:cNvPr>
              <p:cNvPicPr/>
              <p:nvPr/>
            </p:nvPicPr>
            <p:blipFill>
              <a:blip r:embed="rId14"/>
              <a:stretch>
                <a:fillRect/>
              </a:stretch>
            </p:blipFill>
            <p:spPr>
              <a:xfrm>
                <a:off x="2470653" y="2564707"/>
                <a:ext cx="3297240" cy="559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2971D660-420B-4AFA-B69A-60D4B8913F1E}"/>
                  </a:ext>
                </a:extLst>
              </p14:cNvPr>
              <p14:cNvContentPartPr/>
              <p14:nvPr/>
            </p14:nvContentPartPr>
            <p14:xfrm>
              <a:off x="2488293" y="2510347"/>
              <a:ext cx="3359520" cy="627120"/>
            </p14:xfrm>
          </p:contentPart>
        </mc:Choice>
        <mc:Fallback>
          <p:pic>
            <p:nvPicPr>
              <p:cNvPr id="12" name="Freihand 11">
                <a:extLst>
                  <a:ext uri="{FF2B5EF4-FFF2-40B4-BE49-F238E27FC236}">
                    <a16:creationId xmlns:a16="http://schemas.microsoft.com/office/drawing/2014/main" id="{2971D660-420B-4AFA-B69A-60D4B8913F1E}"/>
                  </a:ext>
                </a:extLst>
              </p:cNvPr>
              <p:cNvPicPr/>
              <p:nvPr/>
            </p:nvPicPr>
            <p:blipFill>
              <a:blip r:embed="rId16"/>
              <a:stretch>
                <a:fillRect/>
              </a:stretch>
            </p:blipFill>
            <p:spPr>
              <a:xfrm>
                <a:off x="2483973" y="2506027"/>
                <a:ext cx="3368160" cy="635760"/>
              </a:xfrm>
              <a:prstGeom prst="rect">
                <a:avLst/>
              </a:prstGeom>
            </p:spPr>
          </p:pic>
        </mc:Fallback>
      </mc:AlternateContent>
    </p:spTree>
    <p:extLst>
      <p:ext uri="{BB962C8B-B14F-4D97-AF65-F5344CB8AC3E}">
        <p14:creationId xmlns:p14="http://schemas.microsoft.com/office/powerpoint/2010/main" val="50911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a:t>
            </a:r>
          </a:p>
        </p:txBody>
      </p:sp>
      <p:sp>
        <p:nvSpPr>
          <p:cNvPr id="7" name="Text Box 3"/>
          <p:cNvSpPr txBox="1">
            <a:spLocks noChangeArrowheads="1"/>
          </p:cNvSpPr>
          <p:nvPr/>
        </p:nvSpPr>
        <p:spPr bwMode="auto">
          <a:xfrm>
            <a:off x="468824" y="1722882"/>
            <a:ext cx="8786936" cy="224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65F424F-89F5-4854-B7F8-C7999A9A3168}"/>
                  </a:ext>
                </a:extLst>
              </p14:cNvPr>
              <p14:cNvContentPartPr/>
              <p14:nvPr/>
            </p14:nvContentPartPr>
            <p14:xfrm>
              <a:off x="6444693" y="1641667"/>
              <a:ext cx="1746360" cy="594360"/>
            </p14:xfrm>
          </p:contentPart>
        </mc:Choice>
        <mc:Fallback>
          <p:pic>
            <p:nvPicPr>
              <p:cNvPr id="2" name="Freihand 1">
                <a:extLst>
                  <a:ext uri="{FF2B5EF4-FFF2-40B4-BE49-F238E27FC236}">
                    <a16:creationId xmlns:a16="http://schemas.microsoft.com/office/drawing/2014/main" id="{F65F424F-89F5-4854-B7F8-C7999A9A3168}"/>
                  </a:ext>
                </a:extLst>
              </p:cNvPr>
              <p:cNvPicPr/>
              <p:nvPr/>
            </p:nvPicPr>
            <p:blipFill>
              <a:blip r:embed="rId4"/>
              <a:stretch>
                <a:fillRect/>
              </a:stretch>
            </p:blipFill>
            <p:spPr>
              <a:xfrm>
                <a:off x="6440373" y="1637347"/>
                <a:ext cx="175500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25A9C13-34DC-4273-9AB4-581FF92FD44E}"/>
                  </a:ext>
                </a:extLst>
              </p14:cNvPr>
              <p14:cNvContentPartPr/>
              <p14:nvPr/>
            </p14:nvContentPartPr>
            <p14:xfrm>
              <a:off x="8100693" y="1705027"/>
              <a:ext cx="620640" cy="522720"/>
            </p14:xfrm>
          </p:contentPart>
        </mc:Choice>
        <mc:Fallback>
          <p:pic>
            <p:nvPicPr>
              <p:cNvPr id="3" name="Freihand 2">
                <a:extLst>
                  <a:ext uri="{FF2B5EF4-FFF2-40B4-BE49-F238E27FC236}">
                    <a16:creationId xmlns:a16="http://schemas.microsoft.com/office/drawing/2014/main" id="{125A9C13-34DC-4273-9AB4-581FF92FD44E}"/>
                  </a:ext>
                </a:extLst>
              </p:cNvPr>
              <p:cNvPicPr/>
              <p:nvPr/>
            </p:nvPicPr>
            <p:blipFill>
              <a:blip r:embed="rId6"/>
              <a:stretch>
                <a:fillRect/>
              </a:stretch>
            </p:blipFill>
            <p:spPr>
              <a:xfrm>
                <a:off x="8096373" y="1700707"/>
                <a:ext cx="629280" cy="531360"/>
              </a:xfrm>
              <a:prstGeom prst="rect">
                <a:avLst/>
              </a:prstGeom>
            </p:spPr>
          </p:pic>
        </mc:Fallback>
      </mc:AlternateContent>
      <p:grpSp>
        <p:nvGrpSpPr>
          <p:cNvPr id="8" name="Gruppieren 7">
            <a:extLst>
              <a:ext uri="{FF2B5EF4-FFF2-40B4-BE49-F238E27FC236}">
                <a16:creationId xmlns:a16="http://schemas.microsoft.com/office/drawing/2014/main" id="{3BC005AD-7DBD-4A09-A096-7003A9589C2E}"/>
              </a:ext>
            </a:extLst>
          </p:cNvPr>
          <p:cNvGrpSpPr/>
          <p:nvPr/>
        </p:nvGrpSpPr>
        <p:grpSpPr>
          <a:xfrm>
            <a:off x="578853" y="2607187"/>
            <a:ext cx="4076280" cy="115560"/>
            <a:chOff x="578853" y="2607187"/>
            <a:chExt cx="4076280" cy="11556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E3FB1B2-0148-438C-BBC8-B09DC19898EC}"/>
                    </a:ext>
                  </a:extLst>
                </p14:cNvPr>
                <p14:cNvContentPartPr/>
                <p14:nvPr/>
              </p14:nvContentPartPr>
              <p14:xfrm>
                <a:off x="623133" y="2673787"/>
                <a:ext cx="360" cy="360"/>
              </p14:xfrm>
            </p:contentPart>
          </mc:Choice>
          <mc:Fallback>
            <p:pic>
              <p:nvPicPr>
                <p:cNvPr id="4" name="Freihand 3">
                  <a:extLst>
                    <a:ext uri="{FF2B5EF4-FFF2-40B4-BE49-F238E27FC236}">
                      <a16:creationId xmlns:a16="http://schemas.microsoft.com/office/drawing/2014/main" id="{7E3FB1B2-0148-438C-BBC8-B09DC19898EC}"/>
                    </a:ext>
                  </a:extLst>
                </p:cNvPr>
                <p:cNvPicPr/>
                <p:nvPr/>
              </p:nvPicPr>
              <p:blipFill>
                <a:blip r:embed="rId8"/>
                <a:stretch>
                  <a:fillRect/>
                </a:stretch>
              </p:blipFill>
              <p:spPr>
                <a:xfrm>
                  <a:off x="618813" y="2669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83E7D4A-D019-461F-99FF-30F4EDBB2C7D}"/>
                    </a:ext>
                  </a:extLst>
                </p14:cNvPr>
                <p14:cNvContentPartPr/>
                <p14:nvPr/>
              </p14:nvContentPartPr>
              <p14:xfrm>
                <a:off x="578853" y="2607187"/>
                <a:ext cx="4076280" cy="115560"/>
              </p14:xfrm>
            </p:contentPart>
          </mc:Choice>
          <mc:Fallback>
            <p:pic>
              <p:nvPicPr>
                <p:cNvPr id="5" name="Freihand 4">
                  <a:extLst>
                    <a:ext uri="{FF2B5EF4-FFF2-40B4-BE49-F238E27FC236}">
                      <a16:creationId xmlns:a16="http://schemas.microsoft.com/office/drawing/2014/main" id="{283E7D4A-D019-461F-99FF-30F4EDBB2C7D}"/>
                    </a:ext>
                  </a:extLst>
                </p:cNvPr>
                <p:cNvPicPr/>
                <p:nvPr/>
              </p:nvPicPr>
              <p:blipFill>
                <a:blip r:embed="rId10"/>
                <a:stretch>
                  <a:fillRect/>
                </a:stretch>
              </p:blipFill>
              <p:spPr>
                <a:xfrm>
                  <a:off x="574533" y="2602867"/>
                  <a:ext cx="4084920" cy="124200"/>
                </a:xfrm>
                <a:prstGeom prst="rect">
                  <a:avLst/>
                </a:prstGeom>
              </p:spPr>
            </p:pic>
          </mc:Fallback>
        </mc:AlternateContent>
      </p:grpSp>
      <p:grpSp>
        <p:nvGrpSpPr>
          <p:cNvPr id="11" name="Gruppieren 10">
            <a:extLst>
              <a:ext uri="{FF2B5EF4-FFF2-40B4-BE49-F238E27FC236}">
                <a16:creationId xmlns:a16="http://schemas.microsoft.com/office/drawing/2014/main" id="{A3EF1713-33FC-41E6-BDCD-D781B25D5178}"/>
              </a:ext>
            </a:extLst>
          </p:cNvPr>
          <p:cNvGrpSpPr/>
          <p:nvPr/>
        </p:nvGrpSpPr>
        <p:grpSpPr>
          <a:xfrm>
            <a:off x="7352973" y="2555707"/>
            <a:ext cx="875160" cy="73080"/>
            <a:chOff x="7352973" y="2555707"/>
            <a:chExt cx="875160" cy="7308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AD612B88-0FCD-4558-9335-10BA3C51089E}"/>
                    </a:ext>
                  </a:extLst>
                </p14:cNvPr>
                <p14:cNvContentPartPr/>
                <p14:nvPr/>
              </p14:nvContentPartPr>
              <p14:xfrm>
                <a:off x="7390053" y="2608987"/>
                <a:ext cx="360" cy="360"/>
              </p14:xfrm>
            </p:contentPart>
          </mc:Choice>
          <mc:Fallback>
            <p:pic>
              <p:nvPicPr>
                <p:cNvPr id="9" name="Freihand 8">
                  <a:extLst>
                    <a:ext uri="{FF2B5EF4-FFF2-40B4-BE49-F238E27FC236}">
                      <a16:creationId xmlns:a16="http://schemas.microsoft.com/office/drawing/2014/main" id="{AD612B88-0FCD-4558-9335-10BA3C51089E}"/>
                    </a:ext>
                  </a:extLst>
                </p:cNvPr>
                <p:cNvPicPr/>
                <p:nvPr/>
              </p:nvPicPr>
              <p:blipFill>
                <a:blip r:embed="rId8"/>
                <a:stretch>
                  <a:fillRect/>
                </a:stretch>
              </p:blipFill>
              <p:spPr>
                <a:xfrm>
                  <a:off x="7385733" y="2604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DC5B7A91-B850-4106-A9E1-D78A6763769C}"/>
                    </a:ext>
                  </a:extLst>
                </p14:cNvPr>
                <p14:cNvContentPartPr/>
                <p14:nvPr/>
              </p14:nvContentPartPr>
              <p14:xfrm>
                <a:off x="7352973" y="2555707"/>
                <a:ext cx="875160" cy="73080"/>
              </p14:xfrm>
            </p:contentPart>
          </mc:Choice>
          <mc:Fallback>
            <p:pic>
              <p:nvPicPr>
                <p:cNvPr id="10" name="Freihand 9">
                  <a:extLst>
                    <a:ext uri="{FF2B5EF4-FFF2-40B4-BE49-F238E27FC236}">
                      <a16:creationId xmlns:a16="http://schemas.microsoft.com/office/drawing/2014/main" id="{DC5B7A91-B850-4106-A9E1-D78A6763769C}"/>
                    </a:ext>
                  </a:extLst>
                </p:cNvPr>
                <p:cNvPicPr/>
                <p:nvPr/>
              </p:nvPicPr>
              <p:blipFill>
                <a:blip r:embed="rId13"/>
                <a:stretch>
                  <a:fillRect/>
                </a:stretch>
              </p:blipFill>
              <p:spPr>
                <a:xfrm>
                  <a:off x="7348653" y="2551387"/>
                  <a:ext cx="883800" cy="8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30B721E9-483A-4EB8-B2DB-3859EA95A458}"/>
                  </a:ext>
                </a:extLst>
              </p14:cNvPr>
              <p14:cNvContentPartPr/>
              <p14:nvPr/>
            </p14:nvContentPartPr>
            <p14:xfrm>
              <a:off x="579573" y="3078787"/>
              <a:ext cx="1438920" cy="44640"/>
            </p14:xfrm>
          </p:contentPart>
        </mc:Choice>
        <mc:Fallback>
          <p:pic>
            <p:nvPicPr>
              <p:cNvPr id="13" name="Freihand 12">
                <a:extLst>
                  <a:ext uri="{FF2B5EF4-FFF2-40B4-BE49-F238E27FC236}">
                    <a16:creationId xmlns:a16="http://schemas.microsoft.com/office/drawing/2014/main" id="{30B721E9-483A-4EB8-B2DB-3859EA95A458}"/>
                  </a:ext>
                </a:extLst>
              </p:cNvPr>
              <p:cNvPicPr/>
              <p:nvPr/>
            </p:nvPicPr>
            <p:blipFill>
              <a:blip r:embed="rId15"/>
              <a:stretch>
                <a:fillRect/>
              </a:stretch>
            </p:blipFill>
            <p:spPr>
              <a:xfrm>
                <a:off x="575253" y="3074467"/>
                <a:ext cx="14475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D8A2E568-6A52-46A4-AE97-831257570DF1}"/>
                  </a:ext>
                </a:extLst>
              </p14:cNvPr>
              <p14:cNvContentPartPr/>
              <p14:nvPr/>
            </p14:nvContentPartPr>
            <p14:xfrm>
              <a:off x="2518893" y="2988787"/>
              <a:ext cx="2902680" cy="86760"/>
            </p14:xfrm>
          </p:contentPart>
        </mc:Choice>
        <mc:Fallback>
          <p:pic>
            <p:nvPicPr>
              <p:cNvPr id="14" name="Freihand 13">
                <a:extLst>
                  <a:ext uri="{FF2B5EF4-FFF2-40B4-BE49-F238E27FC236}">
                    <a16:creationId xmlns:a16="http://schemas.microsoft.com/office/drawing/2014/main" id="{D8A2E568-6A52-46A4-AE97-831257570DF1}"/>
                  </a:ext>
                </a:extLst>
              </p:cNvPr>
              <p:cNvPicPr/>
              <p:nvPr/>
            </p:nvPicPr>
            <p:blipFill>
              <a:blip r:embed="rId17"/>
              <a:stretch>
                <a:fillRect/>
              </a:stretch>
            </p:blipFill>
            <p:spPr>
              <a:xfrm>
                <a:off x="2514573" y="2984467"/>
                <a:ext cx="2911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Freihand 14">
                <a:extLst>
                  <a:ext uri="{FF2B5EF4-FFF2-40B4-BE49-F238E27FC236}">
                    <a16:creationId xmlns:a16="http://schemas.microsoft.com/office/drawing/2014/main" id="{58ED627B-30AB-4F09-930B-281760041E8A}"/>
                  </a:ext>
                </a:extLst>
              </p14:cNvPr>
              <p14:cNvContentPartPr/>
              <p14:nvPr/>
            </p14:nvContentPartPr>
            <p14:xfrm>
              <a:off x="419013" y="3460027"/>
              <a:ext cx="2085840" cy="122400"/>
            </p14:xfrm>
          </p:contentPart>
        </mc:Choice>
        <mc:Fallback>
          <p:pic>
            <p:nvPicPr>
              <p:cNvPr id="15" name="Freihand 14">
                <a:extLst>
                  <a:ext uri="{FF2B5EF4-FFF2-40B4-BE49-F238E27FC236}">
                    <a16:creationId xmlns:a16="http://schemas.microsoft.com/office/drawing/2014/main" id="{58ED627B-30AB-4F09-930B-281760041E8A}"/>
                  </a:ext>
                </a:extLst>
              </p:cNvPr>
              <p:cNvPicPr/>
              <p:nvPr/>
            </p:nvPicPr>
            <p:blipFill>
              <a:blip r:embed="rId19"/>
              <a:stretch>
                <a:fillRect/>
              </a:stretch>
            </p:blipFill>
            <p:spPr>
              <a:xfrm>
                <a:off x="414693" y="3455707"/>
                <a:ext cx="2094480" cy="131040"/>
              </a:xfrm>
              <a:prstGeom prst="rect">
                <a:avLst/>
              </a:prstGeom>
            </p:spPr>
          </p:pic>
        </mc:Fallback>
      </mc:AlternateContent>
    </p:spTree>
    <p:extLst>
      <p:ext uri="{BB962C8B-B14F-4D97-AF65-F5344CB8AC3E}">
        <p14:creationId xmlns:p14="http://schemas.microsoft.com/office/powerpoint/2010/main" val="2957495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3473FCA-77E8-4EB4-8446-39D4F254438D}"/>
                  </a:ext>
                </a:extLst>
              </p14:cNvPr>
              <p14:cNvContentPartPr/>
              <p14:nvPr/>
            </p14:nvContentPartPr>
            <p14:xfrm>
              <a:off x="595773" y="1337467"/>
              <a:ext cx="1274400" cy="92880"/>
            </p14:xfrm>
          </p:contentPart>
        </mc:Choice>
        <mc:Fallback>
          <p:pic>
            <p:nvPicPr>
              <p:cNvPr id="2" name="Freihand 1">
                <a:extLst>
                  <a:ext uri="{FF2B5EF4-FFF2-40B4-BE49-F238E27FC236}">
                    <a16:creationId xmlns:a16="http://schemas.microsoft.com/office/drawing/2014/main" id="{13473FCA-77E8-4EB4-8446-39D4F254438D}"/>
                  </a:ext>
                </a:extLst>
              </p:cNvPr>
              <p:cNvPicPr/>
              <p:nvPr/>
            </p:nvPicPr>
            <p:blipFill>
              <a:blip r:embed="rId4"/>
              <a:stretch>
                <a:fillRect/>
              </a:stretch>
            </p:blipFill>
            <p:spPr>
              <a:xfrm>
                <a:off x="591453" y="1333147"/>
                <a:ext cx="12830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C611041-BC59-4F39-BE8A-04B5B1D9D5CC}"/>
                  </a:ext>
                </a:extLst>
              </p14:cNvPr>
              <p14:cNvContentPartPr/>
              <p14:nvPr/>
            </p14:nvContentPartPr>
            <p14:xfrm>
              <a:off x="1845333" y="2059987"/>
              <a:ext cx="1414080" cy="45000"/>
            </p14:xfrm>
          </p:contentPart>
        </mc:Choice>
        <mc:Fallback>
          <p:pic>
            <p:nvPicPr>
              <p:cNvPr id="3" name="Freihand 2">
                <a:extLst>
                  <a:ext uri="{FF2B5EF4-FFF2-40B4-BE49-F238E27FC236}">
                    <a16:creationId xmlns:a16="http://schemas.microsoft.com/office/drawing/2014/main" id="{AC611041-BC59-4F39-BE8A-04B5B1D9D5CC}"/>
                  </a:ext>
                </a:extLst>
              </p:cNvPr>
              <p:cNvPicPr/>
              <p:nvPr/>
            </p:nvPicPr>
            <p:blipFill>
              <a:blip r:embed="rId6"/>
              <a:stretch>
                <a:fillRect/>
              </a:stretch>
            </p:blipFill>
            <p:spPr>
              <a:xfrm>
                <a:off x="1841013" y="2055667"/>
                <a:ext cx="14227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880258A2-0A91-43FC-8B4E-B3BA00E0175E}"/>
                  </a:ext>
                </a:extLst>
              </p14:cNvPr>
              <p14:cNvContentPartPr/>
              <p14:nvPr/>
            </p14:nvContentPartPr>
            <p14:xfrm>
              <a:off x="509733" y="3965107"/>
              <a:ext cx="567360" cy="76320"/>
            </p14:xfrm>
          </p:contentPart>
        </mc:Choice>
        <mc:Fallback>
          <p:pic>
            <p:nvPicPr>
              <p:cNvPr id="8" name="Freihand 7">
                <a:extLst>
                  <a:ext uri="{FF2B5EF4-FFF2-40B4-BE49-F238E27FC236}">
                    <a16:creationId xmlns:a16="http://schemas.microsoft.com/office/drawing/2014/main" id="{880258A2-0A91-43FC-8B4E-B3BA00E0175E}"/>
                  </a:ext>
                </a:extLst>
              </p:cNvPr>
              <p:cNvPicPr/>
              <p:nvPr/>
            </p:nvPicPr>
            <p:blipFill>
              <a:blip r:embed="rId8"/>
              <a:stretch>
                <a:fillRect/>
              </a:stretch>
            </p:blipFill>
            <p:spPr>
              <a:xfrm>
                <a:off x="505413" y="3960787"/>
                <a:ext cx="576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3F8702D0-8A17-440D-B9A9-649C496EA7C2}"/>
                  </a:ext>
                </a:extLst>
              </p14:cNvPr>
              <p14:cNvContentPartPr/>
              <p14:nvPr/>
            </p14:nvContentPartPr>
            <p14:xfrm>
              <a:off x="840933" y="2655427"/>
              <a:ext cx="3599280" cy="114480"/>
            </p14:xfrm>
          </p:contentPart>
        </mc:Choice>
        <mc:Fallback>
          <p:pic>
            <p:nvPicPr>
              <p:cNvPr id="9" name="Freihand 8">
                <a:extLst>
                  <a:ext uri="{FF2B5EF4-FFF2-40B4-BE49-F238E27FC236}">
                    <a16:creationId xmlns:a16="http://schemas.microsoft.com/office/drawing/2014/main" id="{3F8702D0-8A17-440D-B9A9-649C496EA7C2}"/>
                  </a:ext>
                </a:extLst>
              </p:cNvPr>
              <p:cNvPicPr/>
              <p:nvPr/>
            </p:nvPicPr>
            <p:blipFill>
              <a:blip r:embed="rId10"/>
              <a:stretch>
                <a:fillRect/>
              </a:stretch>
            </p:blipFill>
            <p:spPr>
              <a:xfrm>
                <a:off x="836613" y="2651107"/>
                <a:ext cx="3607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C6C11302-3D15-4042-94F8-BC7A114FF518}"/>
                  </a:ext>
                </a:extLst>
              </p14:cNvPr>
              <p14:cNvContentPartPr/>
              <p14:nvPr/>
            </p14:nvContentPartPr>
            <p14:xfrm>
              <a:off x="697293" y="1341427"/>
              <a:ext cx="1116720" cy="84960"/>
            </p14:xfrm>
          </p:contentPart>
        </mc:Choice>
        <mc:Fallback>
          <p:pic>
            <p:nvPicPr>
              <p:cNvPr id="10" name="Freihand 9">
                <a:extLst>
                  <a:ext uri="{FF2B5EF4-FFF2-40B4-BE49-F238E27FC236}">
                    <a16:creationId xmlns:a16="http://schemas.microsoft.com/office/drawing/2014/main" id="{C6C11302-3D15-4042-94F8-BC7A114FF518}"/>
                  </a:ext>
                </a:extLst>
              </p:cNvPr>
              <p:cNvPicPr/>
              <p:nvPr/>
            </p:nvPicPr>
            <p:blipFill>
              <a:blip r:embed="rId12"/>
              <a:stretch>
                <a:fillRect/>
              </a:stretch>
            </p:blipFill>
            <p:spPr>
              <a:xfrm>
                <a:off x="692973" y="1337107"/>
                <a:ext cx="11253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F0A4AE71-9AFC-4BFC-8CA9-6CC758F2A75B}"/>
                  </a:ext>
                </a:extLst>
              </p14:cNvPr>
              <p14:cNvContentPartPr/>
              <p14:nvPr/>
            </p14:nvContentPartPr>
            <p14:xfrm>
              <a:off x="3601053" y="2385427"/>
              <a:ext cx="1733760" cy="37080"/>
            </p14:xfrm>
          </p:contentPart>
        </mc:Choice>
        <mc:Fallback>
          <p:pic>
            <p:nvPicPr>
              <p:cNvPr id="11" name="Freihand 10">
                <a:extLst>
                  <a:ext uri="{FF2B5EF4-FFF2-40B4-BE49-F238E27FC236}">
                    <a16:creationId xmlns:a16="http://schemas.microsoft.com/office/drawing/2014/main" id="{F0A4AE71-9AFC-4BFC-8CA9-6CC758F2A75B}"/>
                  </a:ext>
                </a:extLst>
              </p:cNvPr>
              <p:cNvPicPr/>
              <p:nvPr/>
            </p:nvPicPr>
            <p:blipFill>
              <a:blip r:embed="rId14"/>
              <a:stretch>
                <a:fillRect/>
              </a:stretch>
            </p:blipFill>
            <p:spPr>
              <a:xfrm>
                <a:off x="3596733" y="2381107"/>
                <a:ext cx="1742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7DA278E9-6022-48B2-B524-23DE7DE081A9}"/>
                  </a:ext>
                </a:extLst>
              </p14:cNvPr>
              <p14:cNvContentPartPr/>
              <p14:nvPr/>
            </p14:nvContentPartPr>
            <p14:xfrm>
              <a:off x="5567013" y="3012187"/>
              <a:ext cx="2450520" cy="68760"/>
            </p14:xfrm>
          </p:contentPart>
        </mc:Choice>
        <mc:Fallback>
          <p:pic>
            <p:nvPicPr>
              <p:cNvPr id="12" name="Freihand 11">
                <a:extLst>
                  <a:ext uri="{FF2B5EF4-FFF2-40B4-BE49-F238E27FC236}">
                    <a16:creationId xmlns:a16="http://schemas.microsoft.com/office/drawing/2014/main" id="{7DA278E9-6022-48B2-B524-23DE7DE081A9}"/>
                  </a:ext>
                </a:extLst>
              </p:cNvPr>
              <p:cNvPicPr/>
              <p:nvPr/>
            </p:nvPicPr>
            <p:blipFill>
              <a:blip r:embed="rId16"/>
              <a:stretch>
                <a:fillRect/>
              </a:stretch>
            </p:blipFill>
            <p:spPr>
              <a:xfrm>
                <a:off x="5562693" y="3007867"/>
                <a:ext cx="24591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313F6A7C-C450-4ED8-80B4-9104203187DF}"/>
                  </a:ext>
                </a:extLst>
              </p14:cNvPr>
              <p14:cNvContentPartPr/>
              <p14:nvPr/>
            </p14:nvContentPartPr>
            <p14:xfrm>
              <a:off x="757773" y="3400627"/>
              <a:ext cx="1315800" cy="56880"/>
            </p14:xfrm>
          </p:contentPart>
        </mc:Choice>
        <mc:Fallback>
          <p:pic>
            <p:nvPicPr>
              <p:cNvPr id="13" name="Freihand 12">
                <a:extLst>
                  <a:ext uri="{FF2B5EF4-FFF2-40B4-BE49-F238E27FC236}">
                    <a16:creationId xmlns:a16="http://schemas.microsoft.com/office/drawing/2014/main" id="{313F6A7C-C450-4ED8-80B4-9104203187DF}"/>
                  </a:ext>
                </a:extLst>
              </p:cNvPr>
              <p:cNvPicPr/>
              <p:nvPr/>
            </p:nvPicPr>
            <p:blipFill>
              <a:blip r:embed="rId18"/>
              <a:stretch>
                <a:fillRect/>
              </a:stretch>
            </p:blipFill>
            <p:spPr>
              <a:xfrm>
                <a:off x="753453" y="3396307"/>
                <a:ext cx="1324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143EA905-9FAF-46F1-A881-749E4BD20449}"/>
                  </a:ext>
                </a:extLst>
              </p14:cNvPr>
              <p14:cNvContentPartPr/>
              <p14:nvPr/>
            </p14:nvContentPartPr>
            <p14:xfrm>
              <a:off x="473013" y="3981307"/>
              <a:ext cx="503640" cy="70920"/>
            </p14:xfrm>
          </p:contentPart>
        </mc:Choice>
        <mc:Fallback>
          <p:pic>
            <p:nvPicPr>
              <p:cNvPr id="14" name="Freihand 13">
                <a:extLst>
                  <a:ext uri="{FF2B5EF4-FFF2-40B4-BE49-F238E27FC236}">
                    <a16:creationId xmlns:a16="http://schemas.microsoft.com/office/drawing/2014/main" id="{143EA905-9FAF-46F1-A881-749E4BD20449}"/>
                  </a:ext>
                </a:extLst>
              </p:cNvPr>
              <p:cNvPicPr/>
              <p:nvPr/>
            </p:nvPicPr>
            <p:blipFill>
              <a:blip r:embed="rId20"/>
              <a:stretch>
                <a:fillRect/>
              </a:stretch>
            </p:blipFill>
            <p:spPr>
              <a:xfrm>
                <a:off x="468693" y="3976987"/>
                <a:ext cx="5122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6C92580F-28E8-48DE-A544-B82C71E287B1}"/>
                  </a:ext>
                </a:extLst>
              </p14:cNvPr>
              <p14:cNvContentPartPr/>
              <p14:nvPr/>
            </p14:nvContentPartPr>
            <p14:xfrm>
              <a:off x="571293" y="3992827"/>
              <a:ext cx="333000" cy="78840"/>
            </p14:xfrm>
          </p:contentPart>
        </mc:Choice>
        <mc:Fallback>
          <p:pic>
            <p:nvPicPr>
              <p:cNvPr id="15" name="Freihand 14">
                <a:extLst>
                  <a:ext uri="{FF2B5EF4-FFF2-40B4-BE49-F238E27FC236}">
                    <a16:creationId xmlns:a16="http://schemas.microsoft.com/office/drawing/2014/main" id="{6C92580F-28E8-48DE-A544-B82C71E287B1}"/>
                  </a:ext>
                </a:extLst>
              </p:cNvPr>
              <p:cNvPicPr/>
              <p:nvPr/>
            </p:nvPicPr>
            <p:blipFill>
              <a:blip r:embed="rId22"/>
              <a:stretch>
                <a:fillRect/>
              </a:stretch>
            </p:blipFill>
            <p:spPr>
              <a:xfrm>
                <a:off x="566973" y="3988507"/>
                <a:ext cx="341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AAB4E4A-CE67-4611-A8AB-2A2FC2214C79}"/>
                  </a:ext>
                </a:extLst>
              </p14:cNvPr>
              <p14:cNvContentPartPr/>
              <p14:nvPr/>
            </p14:nvContentPartPr>
            <p14:xfrm>
              <a:off x="1992573" y="5033587"/>
              <a:ext cx="3631320" cy="84960"/>
            </p14:xfrm>
          </p:contentPart>
        </mc:Choice>
        <mc:Fallback>
          <p:pic>
            <p:nvPicPr>
              <p:cNvPr id="16" name="Freihand 15">
                <a:extLst>
                  <a:ext uri="{FF2B5EF4-FFF2-40B4-BE49-F238E27FC236}">
                    <a16:creationId xmlns:a16="http://schemas.microsoft.com/office/drawing/2014/main" id="{5AAB4E4A-CE67-4611-A8AB-2A2FC2214C79}"/>
                  </a:ext>
                </a:extLst>
              </p:cNvPr>
              <p:cNvPicPr/>
              <p:nvPr/>
            </p:nvPicPr>
            <p:blipFill>
              <a:blip r:embed="rId24"/>
              <a:stretch>
                <a:fillRect/>
              </a:stretch>
            </p:blipFill>
            <p:spPr>
              <a:xfrm>
                <a:off x="1988253" y="5029267"/>
                <a:ext cx="3639960" cy="93600"/>
              </a:xfrm>
              <a:prstGeom prst="rect">
                <a:avLst/>
              </a:prstGeom>
            </p:spPr>
          </p:pic>
        </mc:Fallback>
      </mc:AlternateContent>
      <p:grpSp>
        <p:nvGrpSpPr>
          <p:cNvPr id="42" name="Gruppieren 41">
            <a:extLst>
              <a:ext uri="{FF2B5EF4-FFF2-40B4-BE49-F238E27FC236}">
                <a16:creationId xmlns:a16="http://schemas.microsoft.com/office/drawing/2014/main" id="{04B557C1-D255-49FF-B2F7-785FC213F0C9}"/>
              </a:ext>
            </a:extLst>
          </p:cNvPr>
          <p:cNvGrpSpPr/>
          <p:nvPr/>
        </p:nvGrpSpPr>
        <p:grpSpPr>
          <a:xfrm>
            <a:off x="738333" y="5341387"/>
            <a:ext cx="3904560" cy="534600"/>
            <a:chOff x="738333" y="5341387"/>
            <a:chExt cx="3904560" cy="53460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C492F18F-09EA-441E-ACF4-9E00962C2135}"/>
                    </a:ext>
                  </a:extLst>
                </p14:cNvPr>
                <p14:cNvContentPartPr/>
                <p14:nvPr/>
              </p14:nvContentPartPr>
              <p14:xfrm>
                <a:off x="738333" y="5341387"/>
                <a:ext cx="3305520" cy="97560"/>
              </p14:xfrm>
            </p:contentPart>
          </mc:Choice>
          <mc:Fallback>
            <p:pic>
              <p:nvPicPr>
                <p:cNvPr id="17" name="Freihand 16">
                  <a:extLst>
                    <a:ext uri="{FF2B5EF4-FFF2-40B4-BE49-F238E27FC236}">
                      <a16:creationId xmlns:a16="http://schemas.microsoft.com/office/drawing/2014/main" id="{C492F18F-09EA-441E-ACF4-9E00962C2135}"/>
                    </a:ext>
                  </a:extLst>
                </p:cNvPr>
                <p:cNvPicPr/>
                <p:nvPr/>
              </p:nvPicPr>
              <p:blipFill>
                <a:blip r:embed="rId26"/>
                <a:stretch>
                  <a:fillRect/>
                </a:stretch>
              </p:blipFill>
              <p:spPr>
                <a:xfrm>
                  <a:off x="734013" y="5337067"/>
                  <a:ext cx="3314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BFD901B-325A-43D3-BAE5-1788BDC03E3F}"/>
                    </a:ext>
                  </a:extLst>
                </p14:cNvPr>
                <p14:cNvContentPartPr/>
                <p14:nvPr/>
              </p14:nvContentPartPr>
              <p14:xfrm>
                <a:off x="1327653" y="5488987"/>
                <a:ext cx="252000" cy="236520"/>
              </p14:xfrm>
            </p:contentPart>
          </mc:Choice>
          <mc:Fallback>
            <p:pic>
              <p:nvPicPr>
                <p:cNvPr id="18" name="Freihand 17">
                  <a:extLst>
                    <a:ext uri="{FF2B5EF4-FFF2-40B4-BE49-F238E27FC236}">
                      <a16:creationId xmlns:a16="http://schemas.microsoft.com/office/drawing/2014/main" id="{BBFD901B-325A-43D3-BAE5-1788BDC03E3F}"/>
                    </a:ext>
                  </a:extLst>
                </p:cNvPr>
                <p:cNvPicPr/>
                <p:nvPr/>
              </p:nvPicPr>
              <p:blipFill>
                <a:blip r:embed="rId28"/>
                <a:stretch>
                  <a:fillRect/>
                </a:stretch>
              </p:blipFill>
              <p:spPr>
                <a:xfrm>
                  <a:off x="1323333" y="5484667"/>
                  <a:ext cx="2606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72ECBB4-F941-4958-9D7A-F07994D8BF85}"/>
                    </a:ext>
                  </a:extLst>
                </p14:cNvPr>
                <p14:cNvContentPartPr/>
                <p14:nvPr/>
              </p14:nvContentPartPr>
              <p14:xfrm>
                <a:off x="1537893" y="5612107"/>
                <a:ext cx="128160" cy="245880"/>
              </p14:xfrm>
            </p:contentPart>
          </mc:Choice>
          <mc:Fallback>
            <p:pic>
              <p:nvPicPr>
                <p:cNvPr id="19" name="Freihand 18">
                  <a:extLst>
                    <a:ext uri="{FF2B5EF4-FFF2-40B4-BE49-F238E27FC236}">
                      <a16:creationId xmlns:a16="http://schemas.microsoft.com/office/drawing/2014/main" id="{E72ECBB4-F941-4958-9D7A-F07994D8BF85}"/>
                    </a:ext>
                  </a:extLst>
                </p:cNvPr>
                <p:cNvPicPr/>
                <p:nvPr/>
              </p:nvPicPr>
              <p:blipFill>
                <a:blip r:embed="rId30"/>
                <a:stretch>
                  <a:fillRect/>
                </a:stretch>
              </p:blipFill>
              <p:spPr>
                <a:xfrm>
                  <a:off x="1533573" y="5607787"/>
                  <a:ext cx="1368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C4F0FB1D-6087-444D-9E0D-1E1E13FF2AC9}"/>
                    </a:ext>
                  </a:extLst>
                </p14:cNvPr>
                <p14:cNvContentPartPr/>
                <p14:nvPr/>
              </p14:nvContentPartPr>
              <p14:xfrm>
                <a:off x="1837053" y="5663587"/>
                <a:ext cx="19800" cy="111960"/>
              </p14:xfrm>
            </p:contentPart>
          </mc:Choice>
          <mc:Fallback>
            <p:pic>
              <p:nvPicPr>
                <p:cNvPr id="21" name="Freihand 20">
                  <a:extLst>
                    <a:ext uri="{FF2B5EF4-FFF2-40B4-BE49-F238E27FC236}">
                      <a16:creationId xmlns:a16="http://schemas.microsoft.com/office/drawing/2014/main" id="{C4F0FB1D-6087-444D-9E0D-1E1E13FF2AC9}"/>
                    </a:ext>
                  </a:extLst>
                </p:cNvPr>
                <p:cNvPicPr/>
                <p:nvPr/>
              </p:nvPicPr>
              <p:blipFill>
                <a:blip r:embed="rId32"/>
                <a:stretch>
                  <a:fillRect/>
                </a:stretch>
              </p:blipFill>
              <p:spPr>
                <a:xfrm>
                  <a:off x="1832733" y="5659267"/>
                  <a:ext cx="28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096A0A0B-A3C7-4D57-A12C-72100C22F579}"/>
                    </a:ext>
                  </a:extLst>
                </p14:cNvPr>
                <p14:cNvContentPartPr/>
                <p14:nvPr/>
              </p14:nvContentPartPr>
              <p14:xfrm>
                <a:off x="1783413" y="5700307"/>
                <a:ext cx="159120" cy="5760"/>
              </p14:xfrm>
            </p:contentPart>
          </mc:Choice>
          <mc:Fallback>
            <p:pic>
              <p:nvPicPr>
                <p:cNvPr id="22" name="Freihand 21">
                  <a:extLst>
                    <a:ext uri="{FF2B5EF4-FFF2-40B4-BE49-F238E27FC236}">
                      <a16:creationId xmlns:a16="http://schemas.microsoft.com/office/drawing/2014/main" id="{096A0A0B-A3C7-4D57-A12C-72100C22F579}"/>
                    </a:ext>
                  </a:extLst>
                </p:cNvPr>
                <p:cNvPicPr/>
                <p:nvPr/>
              </p:nvPicPr>
              <p:blipFill>
                <a:blip r:embed="rId34"/>
                <a:stretch>
                  <a:fillRect/>
                </a:stretch>
              </p:blipFill>
              <p:spPr>
                <a:xfrm>
                  <a:off x="1779093" y="5695987"/>
                  <a:ext cx="1677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00FC0350-1F2C-487E-B543-DB1C112FEDC2}"/>
                    </a:ext>
                  </a:extLst>
                </p14:cNvPr>
                <p14:cNvContentPartPr/>
                <p14:nvPr/>
              </p14:nvContentPartPr>
              <p14:xfrm>
                <a:off x="2121093" y="5598427"/>
                <a:ext cx="15120" cy="168480"/>
              </p14:xfrm>
            </p:contentPart>
          </mc:Choice>
          <mc:Fallback>
            <p:pic>
              <p:nvPicPr>
                <p:cNvPr id="23" name="Freihand 22">
                  <a:extLst>
                    <a:ext uri="{FF2B5EF4-FFF2-40B4-BE49-F238E27FC236}">
                      <a16:creationId xmlns:a16="http://schemas.microsoft.com/office/drawing/2014/main" id="{00FC0350-1F2C-487E-B543-DB1C112FEDC2}"/>
                    </a:ext>
                  </a:extLst>
                </p:cNvPr>
                <p:cNvPicPr/>
                <p:nvPr/>
              </p:nvPicPr>
              <p:blipFill>
                <a:blip r:embed="rId36"/>
                <a:stretch>
                  <a:fillRect/>
                </a:stretch>
              </p:blipFill>
              <p:spPr>
                <a:xfrm>
                  <a:off x="2116773" y="5594107"/>
                  <a:ext cx="23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969468EC-B4F1-4673-BFFA-D0647C099EB6}"/>
                    </a:ext>
                  </a:extLst>
                </p14:cNvPr>
                <p14:cNvContentPartPr/>
                <p14:nvPr/>
              </p14:nvContentPartPr>
              <p14:xfrm>
                <a:off x="2014533" y="5574307"/>
                <a:ext cx="192960" cy="79920"/>
              </p14:xfrm>
            </p:contentPart>
          </mc:Choice>
          <mc:Fallback>
            <p:pic>
              <p:nvPicPr>
                <p:cNvPr id="24" name="Freihand 23">
                  <a:extLst>
                    <a:ext uri="{FF2B5EF4-FFF2-40B4-BE49-F238E27FC236}">
                      <a16:creationId xmlns:a16="http://schemas.microsoft.com/office/drawing/2014/main" id="{969468EC-B4F1-4673-BFFA-D0647C099EB6}"/>
                    </a:ext>
                  </a:extLst>
                </p:cNvPr>
                <p:cNvPicPr/>
                <p:nvPr/>
              </p:nvPicPr>
              <p:blipFill>
                <a:blip r:embed="rId38"/>
                <a:stretch>
                  <a:fillRect/>
                </a:stretch>
              </p:blipFill>
              <p:spPr>
                <a:xfrm>
                  <a:off x="2010213" y="5569987"/>
                  <a:ext cx="201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94F69128-ED01-4AD7-BC43-B6912519A975}"/>
                    </a:ext>
                  </a:extLst>
                </p14:cNvPr>
                <p14:cNvContentPartPr/>
                <p14:nvPr/>
              </p14:nvContentPartPr>
              <p14:xfrm>
                <a:off x="2218293" y="5587267"/>
                <a:ext cx="101520" cy="217440"/>
              </p14:xfrm>
            </p:contentPart>
          </mc:Choice>
          <mc:Fallback>
            <p:pic>
              <p:nvPicPr>
                <p:cNvPr id="25" name="Freihand 24">
                  <a:extLst>
                    <a:ext uri="{FF2B5EF4-FFF2-40B4-BE49-F238E27FC236}">
                      <a16:creationId xmlns:a16="http://schemas.microsoft.com/office/drawing/2014/main" id="{94F69128-ED01-4AD7-BC43-B6912519A975}"/>
                    </a:ext>
                  </a:extLst>
                </p:cNvPr>
                <p:cNvPicPr/>
                <p:nvPr/>
              </p:nvPicPr>
              <p:blipFill>
                <a:blip r:embed="rId40"/>
                <a:stretch>
                  <a:fillRect/>
                </a:stretch>
              </p:blipFill>
              <p:spPr>
                <a:xfrm>
                  <a:off x="2213973" y="5582947"/>
                  <a:ext cx="1101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3EF82A7D-8B1E-4D1D-A06A-2030109185AC}"/>
                    </a:ext>
                  </a:extLst>
                </p14:cNvPr>
                <p14:cNvContentPartPr/>
                <p14:nvPr/>
              </p14:nvContentPartPr>
              <p14:xfrm>
                <a:off x="2384253" y="5584747"/>
                <a:ext cx="18000" cy="150840"/>
              </p14:xfrm>
            </p:contentPart>
          </mc:Choice>
          <mc:Fallback>
            <p:pic>
              <p:nvPicPr>
                <p:cNvPr id="26" name="Freihand 25">
                  <a:extLst>
                    <a:ext uri="{FF2B5EF4-FFF2-40B4-BE49-F238E27FC236}">
                      <a16:creationId xmlns:a16="http://schemas.microsoft.com/office/drawing/2014/main" id="{3EF82A7D-8B1E-4D1D-A06A-2030109185AC}"/>
                    </a:ext>
                  </a:extLst>
                </p:cNvPr>
                <p:cNvPicPr/>
                <p:nvPr/>
              </p:nvPicPr>
              <p:blipFill>
                <a:blip r:embed="rId42"/>
                <a:stretch>
                  <a:fillRect/>
                </a:stretch>
              </p:blipFill>
              <p:spPr>
                <a:xfrm>
                  <a:off x="2379933" y="5580427"/>
                  <a:ext cx="26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F486DFBE-B168-47F8-A37C-4C08574A3B72}"/>
                    </a:ext>
                  </a:extLst>
                </p14:cNvPr>
                <p14:cNvContentPartPr/>
                <p14:nvPr/>
              </p14:nvContentPartPr>
              <p14:xfrm>
                <a:off x="2432493" y="5640547"/>
                <a:ext cx="99360" cy="82800"/>
              </p14:xfrm>
            </p:contentPart>
          </mc:Choice>
          <mc:Fallback>
            <p:pic>
              <p:nvPicPr>
                <p:cNvPr id="27" name="Freihand 26">
                  <a:extLst>
                    <a:ext uri="{FF2B5EF4-FFF2-40B4-BE49-F238E27FC236}">
                      <a16:creationId xmlns:a16="http://schemas.microsoft.com/office/drawing/2014/main" id="{F486DFBE-B168-47F8-A37C-4C08574A3B72}"/>
                    </a:ext>
                  </a:extLst>
                </p:cNvPr>
                <p:cNvPicPr/>
                <p:nvPr/>
              </p:nvPicPr>
              <p:blipFill>
                <a:blip r:embed="rId44"/>
                <a:stretch>
                  <a:fillRect/>
                </a:stretch>
              </p:blipFill>
              <p:spPr>
                <a:xfrm>
                  <a:off x="2428173" y="5636227"/>
                  <a:ext cx="1080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7D361FEB-6A4D-4C78-8975-5C44345EF4B4}"/>
                    </a:ext>
                  </a:extLst>
                </p14:cNvPr>
                <p14:cNvContentPartPr/>
                <p14:nvPr/>
              </p14:nvContentPartPr>
              <p14:xfrm>
                <a:off x="2551293" y="5649187"/>
                <a:ext cx="97200" cy="226800"/>
              </p14:xfrm>
            </p:contentPart>
          </mc:Choice>
          <mc:Fallback>
            <p:pic>
              <p:nvPicPr>
                <p:cNvPr id="28" name="Freihand 27">
                  <a:extLst>
                    <a:ext uri="{FF2B5EF4-FFF2-40B4-BE49-F238E27FC236}">
                      <a16:creationId xmlns:a16="http://schemas.microsoft.com/office/drawing/2014/main" id="{7D361FEB-6A4D-4C78-8975-5C44345EF4B4}"/>
                    </a:ext>
                  </a:extLst>
                </p:cNvPr>
                <p:cNvPicPr/>
                <p:nvPr/>
              </p:nvPicPr>
              <p:blipFill>
                <a:blip r:embed="rId46"/>
                <a:stretch>
                  <a:fillRect/>
                </a:stretch>
              </p:blipFill>
              <p:spPr>
                <a:xfrm>
                  <a:off x="2546973" y="5644867"/>
                  <a:ext cx="105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ED268EC2-8232-402F-A7B4-59B7268963F1}"/>
                    </a:ext>
                  </a:extLst>
                </p14:cNvPr>
                <p14:cNvContentPartPr/>
                <p14:nvPr/>
              </p14:nvContentPartPr>
              <p14:xfrm>
                <a:off x="2687733" y="5626507"/>
                <a:ext cx="114480" cy="85320"/>
              </p14:xfrm>
            </p:contentPart>
          </mc:Choice>
          <mc:Fallback>
            <p:pic>
              <p:nvPicPr>
                <p:cNvPr id="29" name="Freihand 28">
                  <a:extLst>
                    <a:ext uri="{FF2B5EF4-FFF2-40B4-BE49-F238E27FC236}">
                      <a16:creationId xmlns:a16="http://schemas.microsoft.com/office/drawing/2014/main" id="{ED268EC2-8232-402F-A7B4-59B7268963F1}"/>
                    </a:ext>
                  </a:extLst>
                </p:cNvPr>
                <p:cNvPicPr/>
                <p:nvPr/>
              </p:nvPicPr>
              <p:blipFill>
                <a:blip r:embed="rId48"/>
                <a:stretch>
                  <a:fillRect/>
                </a:stretch>
              </p:blipFill>
              <p:spPr>
                <a:xfrm>
                  <a:off x="2683413" y="5622187"/>
                  <a:ext cx="1231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0" name="Freihand 29">
                  <a:extLst>
                    <a:ext uri="{FF2B5EF4-FFF2-40B4-BE49-F238E27FC236}">
                      <a16:creationId xmlns:a16="http://schemas.microsoft.com/office/drawing/2014/main" id="{14193A5F-32C3-4F24-9CBE-21E0B6CC2A4D}"/>
                    </a:ext>
                  </a:extLst>
                </p14:cNvPr>
                <p14:cNvContentPartPr/>
                <p14:nvPr/>
              </p14:nvContentPartPr>
              <p14:xfrm>
                <a:off x="2990133" y="5638747"/>
                <a:ext cx="104760" cy="82080"/>
              </p14:xfrm>
            </p:contentPart>
          </mc:Choice>
          <mc:Fallback>
            <p:pic>
              <p:nvPicPr>
                <p:cNvPr id="30" name="Freihand 29">
                  <a:extLst>
                    <a:ext uri="{FF2B5EF4-FFF2-40B4-BE49-F238E27FC236}">
                      <a16:creationId xmlns:a16="http://schemas.microsoft.com/office/drawing/2014/main" id="{14193A5F-32C3-4F24-9CBE-21E0B6CC2A4D}"/>
                    </a:ext>
                  </a:extLst>
                </p:cNvPr>
                <p:cNvPicPr/>
                <p:nvPr/>
              </p:nvPicPr>
              <p:blipFill>
                <a:blip r:embed="rId50"/>
                <a:stretch>
                  <a:fillRect/>
                </a:stretch>
              </p:blipFill>
              <p:spPr>
                <a:xfrm>
                  <a:off x="2985813" y="5634427"/>
                  <a:ext cx="113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1" name="Freihand 30">
                  <a:extLst>
                    <a:ext uri="{FF2B5EF4-FFF2-40B4-BE49-F238E27FC236}">
                      <a16:creationId xmlns:a16="http://schemas.microsoft.com/office/drawing/2014/main" id="{E58BEDD9-0D8C-4EED-80B7-79D30EF1DC0E}"/>
                    </a:ext>
                  </a:extLst>
                </p14:cNvPr>
                <p14:cNvContentPartPr/>
                <p14:nvPr/>
              </p14:nvContentPartPr>
              <p14:xfrm>
                <a:off x="3152493" y="5669707"/>
                <a:ext cx="182880" cy="35280"/>
              </p14:xfrm>
            </p:contentPart>
          </mc:Choice>
          <mc:Fallback>
            <p:pic>
              <p:nvPicPr>
                <p:cNvPr id="31" name="Freihand 30">
                  <a:extLst>
                    <a:ext uri="{FF2B5EF4-FFF2-40B4-BE49-F238E27FC236}">
                      <a16:creationId xmlns:a16="http://schemas.microsoft.com/office/drawing/2014/main" id="{E58BEDD9-0D8C-4EED-80B7-79D30EF1DC0E}"/>
                    </a:ext>
                  </a:extLst>
                </p:cNvPr>
                <p:cNvPicPr/>
                <p:nvPr/>
              </p:nvPicPr>
              <p:blipFill>
                <a:blip r:embed="rId52"/>
                <a:stretch>
                  <a:fillRect/>
                </a:stretch>
              </p:blipFill>
              <p:spPr>
                <a:xfrm>
                  <a:off x="3148173" y="5665387"/>
                  <a:ext cx="191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408FECC8-01FE-48D4-87C4-8A9326E2DFFC}"/>
                    </a:ext>
                  </a:extLst>
                </p14:cNvPr>
                <p14:cNvContentPartPr/>
                <p14:nvPr/>
              </p14:nvContentPartPr>
              <p14:xfrm>
                <a:off x="3518253" y="5672227"/>
                <a:ext cx="22680" cy="7560"/>
              </p14:xfrm>
            </p:contentPart>
          </mc:Choice>
          <mc:Fallback>
            <p:pic>
              <p:nvPicPr>
                <p:cNvPr id="33" name="Freihand 32">
                  <a:extLst>
                    <a:ext uri="{FF2B5EF4-FFF2-40B4-BE49-F238E27FC236}">
                      <a16:creationId xmlns:a16="http://schemas.microsoft.com/office/drawing/2014/main" id="{408FECC8-01FE-48D4-87C4-8A9326E2DFFC}"/>
                    </a:ext>
                  </a:extLst>
                </p:cNvPr>
                <p:cNvPicPr/>
                <p:nvPr/>
              </p:nvPicPr>
              <p:blipFill>
                <a:blip r:embed="rId54"/>
                <a:stretch>
                  <a:fillRect/>
                </a:stretch>
              </p:blipFill>
              <p:spPr>
                <a:xfrm>
                  <a:off x="3513933" y="5667907"/>
                  <a:ext cx="31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E59F0BF4-6954-490D-BF46-67C5B6F4829B}"/>
                    </a:ext>
                  </a:extLst>
                </p14:cNvPr>
                <p14:cNvContentPartPr/>
                <p14:nvPr/>
              </p14:nvContentPartPr>
              <p14:xfrm>
                <a:off x="3529773" y="5556307"/>
                <a:ext cx="127080" cy="171000"/>
              </p14:xfrm>
            </p:contentPart>
          </mc:Choice>
          <mc:Fallback>
            <p:pic>
              <p:nvPicPr>
                <p:cNvPr id="34" name="Freihand 33">
                  <a:extLst>
                    <a:ext uri="{FF2B5EF4-FFF2-40B4-BE49-F238E27FC236}">
                      <a16:creationId xmlns:a16="http://schemas.microsoft.com/office/drawing/2014/main" id="{E59F0BF4-6954-490D-BF46-67C5B6F4829B}"/>
                    </a:ext>
                  </a:extLst>
                </p:cNvPr>
                <p:cNvPicPr/>
                <p:nvPr/>
              </p:nvPicPr>
              <p:blipFill>
                <a:blip r:embed="rId56"/>
                <a:stretch>
                  <a:fillRect/>
                </a:stretch>
              </p:blipFill>
              <p:spPr>
                <a:xfrm>
                  <a:off x="3525453" y="5551987"/>
                  <a:ext cx="13572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D7FD50F3-DB24-495F-9850-2528D4714AFF}"/>
                    </a:ext>
                  </a:extLst>
                </p14:cNvPr>
                <p14:cNvContentPartPr/>
                <p14:nvPr/>
              </p14:nvContentPartPr>
              <p14:xfrm>
                <a:off x="3597093" y="5559547"/>
                <a:ext cx="216360" cy="182520"/>
              </p14:xfrm>
            </p:contentPart>
          </mc:Choice>
          <mc:Fallback>
            <p:pic>
              <p:nvPicPr>
                <p:cNvPr id="35" name="Freihand 34">
                  <a:extLst>
                    <a:ext uri="{FF2B5EF4-FFF2-40B4-BE49-F238E27FC236}">
                      <a16:creationId xmlns:a16="http://schemas.microsoft.com/office/drawing/2014/main" id="{D7FD50F3-DB24-495F-9850-2528D4714AFF}"/>
                    </a:ext>
                  </a:extLst>
                </p:cNvPr>
                <p:cNvPicPr/>
                <p:nvPr/>
              </p:nvPicPr>
              <p:blipFill>
                <a:blip r:embed="rId58"/>
                <a:stretch>
                  <a:fillRect/>
                </a:stretch>
              </p:blipFill>
              <p:spPr>
                <a:xfrm>
                  <a:off x="3592773" y="5555227"/>
                  <a:ext cx="225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6" name="Freihand 35">
                  <a:extLst>
                    <a:ext uri="{FF2B5EF4-FFF2-40B4-BE49-F238E27FC236}">
                      <a16:creationId xmlns:a16="http://schemas.microsoft.com/office/drawing/2014/main" id="{C7A3F32B-3CE2-42CD-8AC3-C6CC4A8008EA}"/>
                    </a:ext>
                  </a:extLst>
                </p14:cNvPr>
                <p14:cNvContentPartPr/>
                <p14:nvPr/>
              </p14:nvContentPartPr>
              <p14:xfrm>
                <a:off x="3830373" y="5627227"/>
                <a:ext cx="158040" cy="208440"/>
              </p14:xfrm>
            </p:contentPart>
          </mc:Choice>
          <mc:Fallback>
            <p:pic>
              <p:nvPicPr>
                <p:cNvPr id="36" name="Freihand 35">
                  <a:extLst>
                    <a:ext uri="{FF2B5EF4-FFF2-40B4-BE49-F238E27FC236}">
                      <a16:creationId xmlns:a16="http://schemas.microsoft.com/office/drawing/2014/main" id="{C7A3F32B-3CE2-42CD-8AC3-C6CC4A8008EA}"/>
                    </a:ext>
                  </a:extLst>
                </p:cNvPr>
                <p:cNvPicPr/>
                <p:nvPr/>
              </p:nvPicPr>
              <p:blipFill>
                <a:blip r:embed="rId60"/>
                <a:stretch>
                  <a:fillRect/>
                </a:stretch>
              </p:blipFill>
              <p:spPr>
                <a:xfrm>
                  <a:off x="3826053" y="5622907"/>
                  <a:ext cx="166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7" name="Freihand 36">
                  <a:extLst>
                    <a:ext uri="{FF2B5EF4-FFF2-40B4-BE49-F238E27FC236}">
                      <a16:creationId xmlns:a16="http://schemas.microsoft.com/office/drawing/2014/main" id="{4DDABC36-2524-4A74-B4B1-264F7F6ABEC3}"/>
                    </a:ext>
                  </a:extLst>
                </p14:cNvPr>
                <p14:cNvContentPartPr/>
                <p14:nvPr/>
              </p14:nvContentPartPr>
              <p14:xfrm>
                <a:off x="4024773" y="5516707"/>
                <a:ext cx="82440" cy="176040"/>
              </p14:xfrm>
            </p:contentPart>
          </mc:Choice>
          <mc:Fallback>
            <p:pic>
              <p:nvPicPr>
                <p:cNvPr id="37" name="Freihand 36">
                  <a:extLst>
                    <a:ext uri="{FF2B5EF4-FFF2-40B4-BE49-F238E27FC236}">
                      <a16:creationId xmlns:a16="http://schemas.microsoft.com/office/drawing/2014/main" id="{4DDABC36-2524-4A74-B4B1-264F7F6ABEC3}"/>
                    </a:ext>
                  </a:extLst>
                </p:cNvPr>
                <p:cNvPicPr/>
                <p:nvPr/>
              </p:nvPicPr>
              <p:blipFill>
                <a:blip r:embed="rId62"/>
                <a:stretch>
                  <a:fillRect/>
                </a:stretch>
              </p:blipFill>
              <p:spPr>
                <a:xfrm>
                  <a:off x="4020453" y="5512387"/>
                  <a:ext cx="910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73A0216B-2783-4FD2-A46E-5D8FADCE07DA}"/>
                    </a:ext>
                  </a:extLst>
                </p14:cNvPr>
                <p14:cNvContentPartPr/>
                <p14:nvPr/>
              </p14:nvContentPartPr>
              <p14:xfrm>
                <a:off x="4147533" y="5627227"/>
                <a:ext cx="210960" cy="71640"/>
              </p14:xfrm>
            </p:contentPart>
          </mc:Choice>
          <mc:Fallback>
            <p:pic>
              <p:nvPicPr>
                <p:cNvPr id="38" name="Freihand 37">
                  <a:extLst>
                    <a:ext uri="{FF2B5EF4-FFF2-40B4-BE49-F238E27FC236}">
                      <a16:creationId xmlns:a16="http://schemas.microsoft.com/office/drawing/2014/main" id="{73A0216B-2783-4FD2-A46E-5D8FADCE07DA}"/>
                    </a:ext>
                  </a:extLst>
                </p:cNvPr>
                <p:cNvPicPr/>
                <p:nvPr/>
              </p:nvPicPr>
              <p:blipFill>
                <a:blip r:embed="rId64"/>
                <a:stretch>
                  <a:fillRect/>
                </a:stretch>
              </p:blipFill>
              <p:spPr>
                <a:xfrm>
                  <a:off x="4143213" y="5622907"/>
                  <a:ext cx="219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03057A90-29D4-4353-BF10-438EC7A44AC2}"/>
                    </a:ext>
                  </a:extLst>
                </p14:cNvPr>
                <p14:cNvContentPartPr/>
                <p14:nvPr/>
              </p14:nvContentPartPr>
              <p14:xfrm>
                <a:off x="4341573" y="5584027"/>
                <a:ext cx="32040" cy="16200"/>
              </p14:xfrm>
            </p:contentPart>
          </mc:Choice>
          <mc:Fallback>
            <p:pic>
              <p:nvPicPr>
                <p:cNvPr id="39" name="Freihand 38">
                  <a:extLst>
                    <a:ext uri="{FF2B5EF4-FFF2-40B4-BE49-F238E27FC236}">
                      <a16:creationId xmlns:a16="http://schemas.microsoft.com/office/drawing/2014/main" id="{03057A90-29D4-4353-BF10-438EC7A44AC2}"/>
                    </a:ext>
                  </a:extLst>
                </p:cNvPr>
                <p:cNvPicPr/>
                <p:nvPr/>
              </p:nvPicPr>
              <p:blipFill>
                <a:blip r:embed="rId66"/>
                <a:stretch>
                  <a:fillRect/>
                </a:stretch>
              </p:blipFill>
              <p:spPr>
                <a:xfrm>
                  <a:off x="4337253" y="5579707"/>
                  <a:ext cx="406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9B374312-061C-4F6F-BE6A-77E38E9EB252}"/>
                    </a:ext>
                  </a:extLst>
                </p14:cNvPr>
                <p14:cNvContentPartPr/>
                <p14:nvPr/>
              </p14:nvContentPartPr>
              <p14:xfrm>
                <a:off x="4350573" y="5618947"/>
                <a:ext cx="292320" cy="171360"/>
              </p14:xfrm>
            </p:contentPart>
          </mc:Choice>
          <mc:Fallback>
            <p:pic>
              <p:nvPicPr>
                <p:cNvPr id="40" name="Freihand 39">
                  <a:extLst>
                    <a:ext uri="{FF2B5EF4-FFF2-40B4-BE49-F238E27FC236}">
                      <a16:creationId xmlns:a16="http://schemas.microsoft.com/office/drawing/2014/main" id="{9B374312-061C-4F6F-BE6A-77E38E9EB252}"/>
                    </a:ext>
                  </a:extLst>
                </p:cNvPr>
                <p:cNvPicPr/>
                <p:nvPr/>
              </p:nvPicPr>
              <p:blipFill>
                <a:blip r:embed="rId68"/>
                <a:stretch>
                  <a:fillRect/>
                </a:stretch>
              </p:blipFill>
              <p:spPr>
                <a:xfrm>
                  <a:off x="4346253" y="5614627"/>
                  <a:ext cx="3009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E5184343-440B-424E-B0B3-4F9F84D673FF}"/>
                    </a:ext>
                  </a:extLst>
                </p14:cNvPr>
                <p14:cNvContentPartPr/>
                <p14:nvPr/>
              </p14:nvContentPartPr>
              <p14:xfrm>
                <a:off x="4198293" y="5507707"/>
                <a:ext cx="80640" cy="25560"/>
              </p14:xfrm>
            </p:contentPart>
          </mc:Choice>
          <mc:Fallback>
            <p:pic>
              <p:nvPicPr>
                <p:cNvPr id="41" name="Freihand 40">
                  <a:extLst>
                    <a:ext uri="{FF2B5EF4-FFF2-40B4-BE49-F238E27FC236}">
                      <a16:creationId xmlns:a16="http://schemas.microsoft.com/office/drawing/2014/main" id="{E5184343-440B-424E-B0B3-4F9F84D673FF}"/>
                    </a:ext>
                  </a:extLst>
                </p:cNvPr>
                <p:cNvPicPr/>
                <p:nvPr/>
              </p:nvPicPr>
              <p:blipFill>
                <a:blip r:embed="rId70"/>
                <a:stretch>
                  <a:fillRect/>
                </a:stretch>
              </p:blipFill>
              <p:spPr>
                <a:xfrm>
                  <a:off x="4193973" y="5503387"/>
                  <a:ext cx="89280" cy="3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1">
            <p14:nvContentPartPr>
              <p14:cNvPr id="43" name="Freihand 42">
                <a:extLst>
                  <a:ext uri="{FF2B5EF4-FFF2-40B4-BE49-F238E27FC236}">
                    <a16:creationId xmlns:a16="http://schemas.microsoft.com/office/drawing/2014/main" id="{24B0F35C-A321-4842-B995-AF3037542333}"/>
                  </a:ext>
                </a:extLst>
              </p14:cNvPr>
              <p14:cNvContentPartPr/>
              <p14:nvPr/>
            </p14:nvContentPartPr>
            <p14:xfrm>
              <a:off x="4235373" y="5340307"/>
              <a:ext cx="2169720" cy="70200"/>
            </p14:xfrm>
          </p:contentPart>
        </mc:Choice>
        <mc:Fallback>
          <p:pic>
            <p:nvPicPr>
              <p:cNvPr id="43" name="Freihand 42">
                <a:extLst>
                  <a:ext uri="{FF2B5EF4-FFF2-40B4-BE49-F238E27FC236}">
                    <a16:creationId xmlns:a16="http://schemas.microsoft.com/office/drawing/2014/main" id="{24B0F35C-A321-4842-B995-AF3037542333}"/>
                  </a:ext>
                </a:extLst>
              </p:cNvPr>
              <p:cNvPicPr/>
              <p:nvPr/>
            </p:nvPicPr>
            <p:blipFill>
              <a:blip r:embed="rId72"/>
              <a:stretch>
                <a:fillRect/>
              </a:stretch>
            </p:blipFill>
            <p:spPr>
              <a:xfrm>
                <a:off x="4231053" y="5335987"/>
                <a:ext cx="2178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4" name="Freihand 43">
                <a:extLst>
                  <a:ext uri="{FF2B5EF4-FFF2-40B4-BE49-F238E27FC236}">
                    <a16:creationId xmlns:a16="http://schemas.microsoft.com/office/drawing/2014/main" id="{C075FB47-1488-4DEB-878B-113F73D00EDE}"/>
                  </a:ext>
                </a:extLst>
              </p14:cNvPr>
              <p14:cNvContentPartPr/>
              <p14:nvPr/>
            </p14:nvContentPartPr>
            <p14:xfrm>
              <a:off x="6349653" y="4980667"/>
              <a:ext cx="2028600" cy="60480"/>
            </p14:xfrm>
          </p:contentPart>
        </mc:Choice>
        <mc:Fallback>
          <p:pic>
            <p:nvPicPr>
              <p:cNvPr id="44" name="Freihand 43">
                <a:extLst>
                  <a:ext uri="{FF2B5EF4-FFF2-40B4-BE49-F238E27FC236}">
                    <a16:creationId xmlns:a16="http://schemas.microsoft.com/office/drawing/2014/main" id="{C075FB47-1488-4DEB-878B-113F73D00EDE}"/>
                  </a:ext>
                </a:extLst>
              </p:cNvPr>
              <p:cNvPicPr/>
              <p:nvPr/>
            </p:nvPicPr>
            <p:blipFill>
              <a:blip r:embed="rId74"/>
              <a:stretch>
                <a:fillRect/>
              </a:stretch>
            </p:blipFill>
            <p:spPr>
              <a:xfrm>
                <a:off x="6345333" y="4976347"/>
                <a:ext cx="20372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5" name="Freihand 44">
                <a:extLst>
                  <a:ext uri="{FF2B5EF4-FFF2-40B4-BE49-F238E27FC236}">
                    <a16:creationId xmlns:a16="http://schemas.microsoft.com/office/drawing/2014/main" id="{238D1910-F6F9-4B97-B2EB-0DDD11747652}"/>
                  </a:ext>
                </a:extLst>
              </p14:cNvPr>
              <p14:cNvContentPartPr/>
              <p14:nvPr/>
            </p14:nvContentPartPr>
            <p14:xfrm>
              <a:off x="7401933" y="3553987"/>
              <a:ext cx="1438560" cy="1175760"/>
            </p14:xfrm>
          </p:contentPart>
        </mc:Choice>
        <mc:Fallback>
          <p:pic>
            <p:nvPicPr>
              <p:cNvPr id="45" name="Freihand 44">
                <a:extLst>
                  <a:ext uri="{FF2B5EF4-FFF2-40B4-BE49-F238E27FC236}">
                    <a16:creationId xmlns:a16="http://schemas.microsoft.com/office/drawing/2014/main" id="{238D1910-F6F9-4B97-B2EB-0DDD11747652}"/>
                  </a:ext>
                </a:extLst>
              </p:cNvPr>
              <p:cNvPicPr/>
              <p:nvPr/>
            </p:nvPicPr>
            <p:blipFill>
              <a:blip r:embed="rId76"/>
              <a:stretch>
                <a:fillRect/>
              </a:stretch>
            </p:blipFill>
            <p:spPr>
              <a:xfrm>
                <a:off x="7397613" y="3549667"/>
                <a:ext cx="1447200" cy="1184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6" name="Freihand 45">
                <a:extLst>
                  <a:ext uri="{FF2B5EF4-FFF2-40B4-BE49-F238E27FC236}">
                    <a16:creationId xmlns:a16="http://schemas.microsoft.com/office/drawing/2014/main" id="{58BD4D28-7F4C-448B-A574-80DB0AA861C8}"/>
                  </a:ext>
                </a:extLst>
              </p14:cNvPr>
              <p14:cNvContentPartPr/>
              <p14:nvPr/>
            </p14:nvContentPartPr>
            <p14:xfrm>
              <a:off x="8966133" y="3157627"/>
              <a:ext cx="249840" cy="309240"/>
            </p14:xfrm>
          </p:contentPart>
        </mc:Choice>
        <mc:Fallback>
          <p:pic>
            <p:nvPicPr>
              <p:cNvPr id="46" name="Freihand 45">
                <a:extLst>
                  <a:ext uri="{FF2B5EF4-FFF2-40B4-BE49-F238E27FC236}">
                    <a16:creationId xmlns:a16="http://schemas.microsoft.com/office/drawing/2014/main" id="{58BD4D28-7F4C-448B-A574-80DB0AA861C8}"/>
                  </a:ext>
                </a:extLst>
              </p:cNvPr>
              <p:cNvPicPr/>
              <p:nvPr/>
            </p:nvPicPr>
            <p:blipFill>
              <a:blip r:embed="rId78"/>
              <a:stretch>
                <a:fillRect/>
              </a:stretch>
            </p:blipFill>
            <p:spPr>
              <a:xfrm>
                <a:off x="8961813" y="3153307"/>
                <a:ext cx="25848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1AFE32B7-9DB8-4725-A1BF-24E4F3369CDC}"/>
                  </a:ext>
                </a:extLst>
              </p14:cNvPr>
              <p14:cNvContentPartPr/>
              <p14:nvPr/>
            </p14:nvContentPartPr>
            <p14:xfrm>
              <a:off x="9080973" y="3124867"/>
              <a:ext cx="55080" cy="27720"/>
            </p14:xfrm>
          </p:contentPart>
        </mc:Choice>
        <mc:Fallback>
          <p:pic>
            <p:nvPicPr>
              <p:cNvPr id="47" name="Freihand 46">
                <a:extLst>
                  <a:ext uri="{FF2B5EF4-FFF2-40B4-BE49-F238E27FC236}">
                    <a16:creationId xmlns:a16="http://schemas.microsoft.com/office/drawing/2014/main" id="{1AFE32B7-9DB8-4725-A1BF-24E4F3369CDC}"/>
                  </a:ext>
                </a:extLst>
              </p:cNvPr>
              <p:cNvPicPr/>
              <p:nvPr/>
            </p:nvPicPr>
            <p:blipFill>
              <a:blip r:embed="rId80"/>
              <a:stretch>
                <a:fillRect/>
              </a:stretch>
            </p:blipFill>
            <p:spPr>
              <a:xfrm>
                <a:off x="9076653" y="3120547"/>
                <a:ext cx="63720" cy="36360"/>
              </a:xfrm>
              <a:prstGeom prst="rect">
                <a:avLst/>
              </a:prstGeom>
            </p:spPr>
          </p:pic>
        </mc:Fallback>
      </mc:AlternateContent>
      <p:grpSp>
        <p:nvGrpSpPr>
          <p:cNvPr id="83" name="Gruppieren 82">
            <a:extLst>
              <a:ext uri="{FF2B5EF4-FFF2-40B4-BE49-F238E27FC236}">
                <a16:creationId xmlns:a16="http://schemas.microsoft.com/office/drawing/2014/main" id="{A94BC977-7B68-4A5A-AAD9-9E0175A1CFBE}"/>
              </a:ext>
            </a:extLst>
          </p:cNvPr>
          <p:cNvGrpSpPr/>
          <p:nvPr/>
        </p:nvGrpSpPr>
        <p:grpSpPr>
          <a:xfrm>
            <a:off x="9399573" y="1597387"/>
            <a:ext cx="2694960" cy="1843920"/>
            <a:chOff x="9399573" y="1597387"/>
            <a:chExt cx="2694960" cy="1843920"/>
          </a:xfrm>
        </p:grpSpPr>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37A4505B-E636-43E6-8D52-9EB08F2EAE28}"/>
                    </a:ext>
                  </a:extLst>
                </p14:cNvPr>
                <p14:cNvContentPartPr/>
                <p14:nvPr/>
              </p14:nvContentPartPr>
              <p14:xfrm>
                <a:off x="9399573" y="3085987"/>
                <a:ext cx="224280" cy="94320"/>
              </p14:xfrm>
            </p:contentPart>
          </mc:Choice>
          <mc:Fallback>
            <p:pic>
              <p:nvPicPr>
                <p:cNvPr id="48" name="Freihand 47">
                  <a:extLst>
                    <a:ext uri="{FF2B5EF4-FFF2-40B4-BE49-F238E27FC236}">
                      <a16:creationId xmlns:a16="http://schemas.microsoft.com/office/drawing/2014/main" id="{37A4505B-E636-43E6-8D52-9EB08F2EAE28}"/>
                    </a:ext>
                  </a:extLst>
                </p:cNvPr>
                <p:cNvPicPr/>
                <p:nvPr/>
              </p:nvPicPr>
              <p:blipFill>
                <a:blip r:embed="rId82"/>
                <a:stretch>
                  <a:fillRect/>
                </a:stretch>
              </p:blipFill>
              <p:spPr>
                <a:xfrm>
                  <a:off x="9395253" y="3081667"/>
                  <a:ext cx="232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10575D3B-B7EF-4F0E-A36F-08674224AE0C}"/>
                    </a:ext>
                  </a:extLst>
                </p14:cNvPr>
                <p14:cNvContentPartPr/>
                <p14:nvPr/>
              </p14:nvContentPartPr>
              <p14:xfrm>
                <a:off x="9618813" y="2929387"/>
                <a:ext cx="89640" cy="162360"/>
              </p14:xfrm>
            </p:contentPart>
          </mc:Choice>
          <mc:Fallback>
            <p:pic>
              <p:nvPicPr>
                <p:cNvPr id="49" name="Freihand 48">
                  <a:extLst>
                    <a:ext uri="{FF2B5EF4-FFF2-40B4-BE49-F238E27FC236}">
                      <a16:creationId xmlns:a16="http://schemas.microsoft.com/office/drawing/2014/main" id="{10575D3B-B7EF-4F0E-A36F-08674224AE0C}"/>
                    </a:ext>
                  </a:extLst>
                </p:cNvPr>
                <p:cNvPicPr/>
                <p:nvPr/>
              </p:nvPicPr>
              <p:blipFill>
                <a:blip r:embed="rId84"/>
                <a:stretch>
                  <a:fillRect/>
                </a:stretch>
              </p:blipFill>
              <p:spPr>
                <a:xfrm>
                  <a:off x="9614493" y="2925067"/>
                  <a:ext cx="982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17BBD5A7-F53E-4A9A-B423-704B4B59C74A}"/>
                    </a:ext>
                  </a:extLst>
                </p14:cNvPr>
                <p14:cNvContentPartPr/>
                <p14:nvPr/>
              </p14:nvContentPartPr>
              <p14:xfrm>
                <a:off x="9719253" y="2857387"/>
                <a:ext cx="230760" cy="165240"/>
              </p14:xfrm>
            </p:contentPart>
          </mc:Choice>
          <mc:Fallback>
            <p:pic>
              <p:nvPicPr>
                <p:cNvPr id="50" name="Freihand 49">
                  <a:extLst>
                    <a:ext uri="{FF2B5EF4-FFF2-40B4-BE49-F238E27FC236}">
                      <a16:creationId xmlns:a16="http://schemas.microsoft.com/office/drawing/2014/main" id="{17BBD5A7-F53E-4A9A-B423-704B4B59C74A}"/>
                    </a:ext>
                  </a:extLst>
                </p:cNvPr>
                <p:cNvPicPr/>
                <p:nvPr/>
              </p:nvPicPr>
              <p:blipFill>
                <a:blip r:embed="rId86"/>
                <a:stretch>
                  <a:fillRect/>
                </a:stretch>
              </p:blipFill>
              <p:spPr>
                <a:xfrm>
                  <a:off x="9714933" y="2853067"/>
                  <a:ext cx="239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427C5AFA-B5D3-401C-A446-35F542B883FB}"/>
                    </a:ext>
                  </a:extLst>
                </p14:cNvPr>
                <p14:cNvContentPartPr/>
                <p14:nvPr/>
              </p14:nvContentPartPr>
              <p14:xfrm>
                <a:off x="9901413" y="2786467"/>
                <a:ext cx="25560" cy="2880"/>
              </p14:xfrm>
            </p:contentPart>
          </mc:Choice>
          <mc:Fallback>
            <p:pic>
              <p:nvPicPr>
                <p:cNvPr id="51" name="Freihand 50">
                  <a:extLst>
                    <a:ext uri="{FF2B5EF4-FFF2-40B4-BE49-F238E27FC236}">
                      <a16:creationId xmlns:a16="http://schemas.microsoft.com/office/drawing/2014/main" id="{427C5AFA-B5D3-401C-A446-35F542B883FB}"/>
                    </a:ext>
                  </a:extLst>
                </p:cNvPr>
                <p:cNvPicPr/>
                <p:nvPr/>
              </p:nvPicPr>
              <p:blipFill>
                <a:blip r:embed="rId88"/>
                <a:stretch>
                  <a:fillRect/>
                </a:stretch>
              </p:blipFill>
              <p:spPr>
                <a:xfrm>
                  <a:off x="9897093" y="2782147"/>
                  <a:ext cx="342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195EE637-80CB-417B-BE1E-93C2FC54D40E}"/>
                    </a:ext>
                  </a:extLst>
                </p14:cNvPr>
                <p14:cNvContentPartPr/>
                <p14:nvPr/>
              </p14:nvContentPartPr>
              <p14:xfrm>
                <a:off x="9963333" y="2814907"/>
                <a:ext cx="57600" cy="80280"/>
              </p14:xfrm>
            </p:contentPart>
          </mc:Choice>
          <mc:Fallback>
            <p:pic>
              <p:nvPicPr>
                <p:cNvPr id="52" name="Freihand 51">
                  <a:extLst>
                    <a:ext uri="{FF2B5EF4-FFF2-40B4-BE49-F238E27FC236}">
                      <a16:creationId xmlns:a16="http://schemas.microsoft.com/office/drawing/2014/main" id="{195EE637-80CB-417B-BE1E-93C2FC54D40E}"/>
                    </a:ext>
                  </a:extLst>
                </p:cNvPr>
                <p:cNvPicPr/>
                <p:nvPr/>
              </p:nvPicPr>
              <p:blipFill>
                <a:blip r:embed="rId90"/>
                <a:stretch>
                  <a:fillRect/>
                </a:stretch>
              </p:blipFill>
              <p:spPr>
                <a:xfrm>
                  <a:off x="9959013" y="2810587"/>
                  <a:ext cx="662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BE6CC7D8-E8D6-43CC-BD07-A9FB2550013F}"/>
                    </a:ext>
                  </a:extLst>
                </p14:cNvPr>
                <p14:cNvContentPartPr/>
                <p14:nvPr/>
              </p14:nvContentPartPr>
              <p14:xfrm>
                <a:off x="9987093" y="2668387"/>
                <a:ext cx="115200" cy="164880"/>
              </p14:xfrm>
            </p:contentPart>
          </mc:Choice>
          <mc:Fallback>
            <p:pic>
              <p:nvPicPr>
                <p:cNvPr id="53" name="Freihand 52">
                  <a:extLst>
                    <a:ext uri="{FF2B5EF4-FFF2-40B4-BE49-F238E27FC236}">
                      <a16:creationId xmlns:a16="http://schemas.microsoft.com/office/drawing/2014/main" id="{BE6CC7D8-E8D6-43CC-BD07-A9FB2550013F}"/>
                    </a:ext>
                  </a:extLst>
                </p:cNvPr>
                <p:cNvPicPr/>
                <p:nvPr/>
              </p:nvPicPr>
              <p:blipFill>
                <a:blip r:embed="rId92"/>
                <a:stretch>
                  <a:fillRect/>
                </a:stretch>
              </p:blipFill>
              <p:spPr>
                <a:xfrm>
                  <a:off x="9982773" y="2664067"/>
                  <a:ext cx="1238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8978129A-F9ED-4FBE-86DC-34FC08E6D45F}"/>
                    </a:ext>
                  </a:extLst>
                </p14:cNvPr>
                <p14:cNvContentPartPr/>
                <p14:nvPr/>
              </p14:nvContentPartPr>
              <p14:xfrm>
                <a:off x="10110213" y="2522587"/>
                <a:ext cx="334080" cy="262440"/>
              </p14:xfrm>
            </p:contentPart>
          </mc:Choice>
          <mc:Fallback>
            <p:pic>
              <p:nvPicPr>
                <p:cNvPr id="54" name="Freihand 53">
                  <a:extLst>
                    <a:ext uri="{FF2B5EF4-FFF2-40B4-BE49-F238E27FC236}">
                      <a16:creationId xmlns:a16="http://schemas.microsoft.com/office/drawing/2014/main" id="{8978129A-F9ED-4FBE-86DC-34FC08E6D45F}"/>
                    </a:ext>
                  </a:extLst>
                </p:cNvPr>
                <p:cNvPicPr/>
                <p:nvPr/>
              </p:nvPicPr>
              <p:blipFill>
                <a:blip r:embed="rId94"/>
                <a:stretch>
                  <a:fillRect/>
                </a:stretch>
              </p:blipFill>
              <p:spPr>
                <a:xfrm>
                  <a:off x="10105893" y="2518267"/>
                  <a:ext cx="3427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4F5134C9-3660-439D-86F3-5F3D1719A5D8}"/>
                    </a:ext>
                  </a:extLst>
                </p14:cNvPr>
                <p14:cNvContentPartPr/>
                <p14:nvPr/>
              </p14:nvContentPartPr>
              <p14:xfrm>
                <a:off x="10570293" y="2244307"/>
                <a:ext cx="87480" cy="222840"/>
              </p14:xfrm>
            </p:contentPart>
          </mc:Choice>
          <mc:Fallback>
            <p:pic>
              <p:nvPicPr>
                <p:cNvPr id="55" name="Freihand 54">
                  <a:extLst>
                    <a:ext uri="{FF2B5EF4-FFF2-40B4-BE49-F238E27FC236}">
                      <a16:creationId xmlns:a16="http://schemas.microsoft.com/office/drawing/2014/main" id="{4F5134C9-3660-439D-86F3-5F3D1719A5D8}"/>
                    </a:ext>
                  </a:extLst>
                </p:cNvPr>
                <p:cNvPicPr/>
                <p:nvPr/>
              </p:nvPicPr>
              <p:blipFill>
                <a:blip r:embed="rId96"/>
                <a:stretch>
                  <a:fillRect/>
                </a:stretch>
              </p:blipFill>
              <p:spPr>
                <a:xfrm>
                  <a:off x="10565973" y="2239987"/>
                  <a:ext cx="961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F44D0B6E-94C8-42C5-9663-F5A60CF8C602}"/>
                    </a:ext>
                  </a:extLst>
                </p14:cNvPr>
                <p14:cNvContentPartPr/>
                <p14:nvPr/>
              </p14:nvContentPartPr>
              <p14:xfrm>
                <a:off x="10696653" y="2148547"/>
                <a:ext cx="209520" cy="264960"/>
              </p14:xfrm>
            </p:contentPart>
          </mc:Choice>
          <mc:Fallback>
            <p:pic>
              <p:nvPicPr>
                <p:cNvPr id="56" name="Freihand 55">
                  <a:extLst>
                    <a:ext uri="{FF2B5EF4-FFF2-40B4-BE49-F238E27FC236}">
                      <a16:creationId xmlns:a16="http://schemas.microsoft.com/office/drawing/2014/main" id="{F44D0B6E-94C8-42C5-9663-F5A60CF8C602}"/>
                    </a:ext>
                  </a:extLst>
                </p:cNvPr>
                <p:cNvPicPr/>
                <p:nvPr/>
              </p:nvPicPr>
              <p:blipFill>
                <a:blip r:embed="rId98"/>
                <a:stretch>
                  <a:fillRect/>
                </a:stretch>
              </p:blipFill>
              <p:spPr>
                <a:xfrm>
                  <a:off x="10692333" y="2144227"/>
                  <a:ext cx="2181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7" name="Freihand 56">
                  <a:extLst>
                    <a:ext uri="{FF2B5EF4-FFF2-40B4-BE49-F238E27FC236}">
                      <a16:creationId xmlns:a16="http://schemas.microsoft.com/office/drawing/2014/main" id="{52F4E58E-0A68-4BBE-8927-B6038EBCAE06}"/>
                    </a:ext>
                  </a:extLst>
                </p14:cNvPr>
                <p14:cNvContentPartPr/>
                <p14:nvPr/>
              </p14:nvContentPartPr>
              <p14:xfrm>
                <a:off x="10852533" y="2104627"/>
                <a:ext cx="86760" cy="149760"/>
              </p14:xfrm>
            </p:contentPart>
          </mc:Choice>
          <mc:Fallback>
            <p:pic>
              <p:nvPicPr>
                <p:cNvPr id="57" name="Freihand 56">
                  <a:extLst>
                    <a:ext uri="{FF2B5EF4-FFF2-40B4-BE49-F238E27FC236}">
                      <a16:creationId xmlns:a16="http://schemas.microsoft.com/office/drawing/2014/main" id="{52F4E58E-0A68-4BBE-8927-B6038EBCAE06}"/>
                    </a:ext>
                  </a:extLst>
                </p:cNvPr>
                <p:cNvPicPr/>
                <p:nvPr/>
              </p:nvPicPr>
              <p:blipFill>
                <a:blip r:embed="rId100"/>
                <a:stretch>
                  <a:fillRect/>
                </a:stretch>
              </p:blipFill>
              <p:spPr>
                <a:xfrm>
                  <a:off x="10848213" y="2100307"/>
                  <a:ext cx="95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8" name="Freihand 57">
                  <a:extLst>
                    <a:ext uri="{FF2B5EF4-FFF2-40B4-BE49-F238E27FC236}">
                      <a16:creationId xmlns:a16="http://schemas.microsoft.com/office/drawing/2014/main" id="{8C97453A-419E-48FB-84FD-76716AE6EAE6}"/>
                    </a:ext>
                  </a:extLst>
                </p14:cNvPr>
                <p14:cNvContentPartPr/>
                <p14:nvPr/>
              </p14:nvContentPartPr>
              <p14:xfrm>
                <a:off x="10924173" y="2202547"/>
                <a:ext cx="55080" cy="22680"/>
              </p14:xfrm>
            </p:contentPart>
          </mc:Choice>
          <mc:Fallback>
            <p:pic>
              <p:nvPicPr>
                <p:cNvPr id="58" name="Freihand 57">
                  <a:extLst>
                    <a:ext uri="{FF2B5EF4-FFF2-40B4-BE49-F238E27FC236}">
                      <a16:creationId xmlns:a16="http://schemas.microsoft.com/office/drawing/2014/main" id="{8C97453A-419E-48FB-84FD-76716AE6EAE6}"/>
                    </a:ext>
                  </a:extLst>
                </p:cNvPr>
                <p:cNvPicPr/>
                <p:nvPr/>
              </p:nvPicPr>
              <p:blipFill>
                <a:blip r:embed="rId102"/>
                <a:stretch>
                  <a:fillRect/>
                </a:stretch>
              </p:blipFill>
              <p:spPr>
                <a:xfrm>
                  <a:off x="10919853" y="2198227"/>
                  <a:ext cx="63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9" name="Freihand 58">
                  <a:extLst>
                    <a:ext uri="{FF2B5EF4-FFF2-40B4-BE49-F238E27FC236}">
                      <a16:creationId xmlns:a16="http://schemas.microsoft.com/office/drawing/2014/main" id="{9F386411-7774-4C03-83B4-AC1D4FEBBFC4}"/>
                    </a:ext>
                  </a:extLst>
                </p14:cNvPr>
                <p14:cNvContentPartPr/>
                <p14:nvPr/>
              </p14:nvContentPartPr>
              <p14:xfrm>
                <a:off x="10973493" y="2030827"/>
                <a:ext cx="233640" cy="174600"/>
              </p14:xfrm>
            </p:contentPart>
          </mc:Choice>
          <mc:Fallback>
            <p:pic>
              <p:nvPicPr>
                <p:cNvPr id="59" name="Freihand 58">
                  <a:extLst>
                    <a:ext uri="{FF2B5EF4-FFF2-40B4-BE49-F238E27FC236}">
                      <a16:creationId xmlns:a16="http://schemas.microsoft.com/office/drawing/2014/main" id="{9F386411-7774-4C03-83B4-AC1D4FEBBFC4}"/>
                    </a:ext>
                  </a:extLst>
                </p:cNvPr>
                <p:cNvPicPr/>
                <p:nvPr/>
              </p:nvPicPr>
              <p:blipFill>
                <a:blip r:embed="rId104"/>
                <a:stretch>
                  <a:fillRect/>
                </a:stretch>
              </p:blipFill>
              <p:spPr>
                <a:xfrm>
                  <a:off x="10969173" y="2026507"/>
                  <a:ext cx="2422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0" name="Freihand 59">
                  <a:extLst>
                    <a:ext uri="{FF2B5EF4-FFF2-40B4-BE49-F238E27FC236}">
                      <a16:creationId xmlns:a16="http://schemas.microsoft.com/office/drawing/2014/main" id="{1F6FFF6A-86CF-4561-A1B4-F184D7D81546}"/>
                    </a:ext>
                  </a:extLst>
                </p14:cNvPr>
                <p14:cNvContentPartPr/>
                <p14:nvPr/>
              </p14:nvContentPartPr>
              <p14:xfrm>
                <a:off x="9647253" y="3143587"/>
                <a:ext cx="367200" cy="297720"/>
              </p14:xfrm>
            </p:contentPart>
          </mc:Choice>
          <mc:Fallback>
            <p:pic>
              <p:nvPicPr>
                <p:cNvPr id="60" name="Freihand 59">
                  <a:extLst>
                    <a:ext uri="{FF2B5EF4-FFF2-40B4-BE49-F238E27FC236}">
                      <a16:creationId xmlns:a16="http://schemas.microsoft.com/office/drawing/2014/main" id="{1F6FFF6A-86CF-4561-A1B4-F184D7D81546}"/>
                    </a:ext>
                  </a:extLst>
                </p:cNvPr>
                <p:cNvPicPr/>
                <p:nvPr/>
              </p:nvPicPr>
              <p:blipFill>
                <a:blip r:embed="rId106"/>
                <a:stretch>
                  <a:fillRect/>
                </a:stretch>
              </p:blipFill>
              <p:spPr>
                <a:xfrm>
                  <a:off x="9642933" y="3139267"/>
                  <a:ext cx="37584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E9801D07-8E47-46EB-ADBC-7A17567F425E}"/>
                    </a:ext>
                  </a:extLst>
                </p14:cNvPr>
                <p14:cNvContentPartPr/>
                <p14:nvPr/>
              </p14:nvContentPartPr>
              <p14:xfrm>
                <a:off x="9923013" y="3049987"/>
                <a:ext cx="39960" cy="3600"/>
              </p14:xfrm>
            </p:contentPart>
          </mc:Choice>
          <mc:Fallback>
            <p:pic>
              <p:nvPicPr>
                <p:cNvPr id="61" name="Freihand 60">
                  <a:extLst>
                    <a:ext uri="{FF2B5EF4-FFF2-40B4-BE49-F238E27FC236}">
                      <a16:creationId xmlns:a16="http://schemas.microsoft.com/office/drawing/2014/main" id="{E9801D07-8E47-46EB-ADBC-7A17567F425E}"/>
                    </a:ext>
                  </a:extLst>
                </p:cNvPr>
                <p:cNvPicPr/>
                <p:nvPr/>
              </p:nvPicPr>
              <p:blipFill>
                <a:blip r:embed="rId108"/>
                <a:stretch>
                  <a:fillRect/>
                </a:stretch>
              </p:blipFill>
              <p:spPr>
                <a:xfrm>
                  <a:off x="9918693" y="3045667"/>
                  <a:ext cx="486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9BB4DA94-B560-45D6-83DB-DFB232100734}"/>
                    </a:ext>
                  </a:extLst>
                </p14:cNvPr>
                <p14:cNvContentPartPr/>
                <p14:nvPr/>
              </p14:nvContentPartPr>
              <p14:xfrm>
                <a:off x="10005813" y="3007867"/>
                <a:ext cx="92520" cy="167760"/>
              </p14:xfrm>
            </p:contentPart>
          </mc:Choice>
          <mc:Fallback>
            <p:pic>
              <p:nvPicPr>
                <p:cNvPr id="62" name="Freihand 61">
                  <a:extLst>
                    <a:ext uri="{FF2B5EF4-FFF2-40B4-BE49-F238E27FC236}">
                      <a16:creationId xmlns:a16="http://schemas.microsoft.com/office/drawing/2014/main" id="{9BB4DA94-B560-45D6-83DB-DFB232100734}"/>
                    </a:ext>
                  </a:extLst>
                </p:cNvPr>
                <p:cNvPicPr/>
                <p:nvPr/>
              </p:nvPicPr>
              <p:blipFill>
                <a:blip r:embed="rId110"/>
                <a:stretch>
                  <a:fillRect/>
                </a:stretch>
              </p:blipFill>
              <p:spPr>
                <a:xfrm>
                  <a:off x="10001493" y="3003547"/>
                  <a:ext cx="1011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46C3F370-92FB-4843-AECE-C025E1AF720D}"/>
                    </a:ext>
                  </a:extLst>
                </p14:cNvPr>
                <p14:cNvContentPartPr/>
                <p14:nvPr/>
              </p14:nvContentPartPr>
              <p14:xfrm>
                <a:off x="10093653" y="3054307"/>
                <a:ext cx="111600" cy="73440"/>
              </p14:xfrm>
            </p:contentPart>
          </mc:Choice>
          <mc:Fallback>
            <p:pic>
              <p:nvPicPr>
                <p:cNvPr id="63" name="Freihand 62">
                  <a:extLst>
                    <a:ext uri="{FF2B5EF4-FFF2-40B4-BE49-F238E27FC236}">
                      <a16:creationId xmlns:a16="http://schemas.microsoft.com/office/drawing/2014/main" id="{46C3F370-92FB-4843-AECE-C025E1AF720D}"/>
                    </a:ext>
                  </a:extLst>
                </p:cNvPr>
                <p:cNvPicPr/>
                <p:nvPr/>
              </p:nvPicPr>
              <p:blipFill>
                <a:blip r:embed="rId112"/>
                <a:stretch>
                  <a:fillRect/>
                </a:stretch>
              </p:blipFill>
              <p:spPr>
                <a:xfrm>
                  <a:off x="10089333" y="3049987"/>
                  <a:ext cx="120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4" name="Freihand 63">
                  <a:extLst>
                    <a:ext uri="{FF2B5EF4-FFF2-40B4-BE49-F238E27FC236}">
                      <a16:creationId xmlns:a16="http://schemas.microsoft.com/office/drawing/2014/main" id="{C48B45F3-0B67-41BA-A556-58778E87DA56}"/>
                    </a:ext>
                  </a:extLst>
                </p14:cNvPr>
                <p14:cNvContentPartPr/>
                <p14:nvPr/>
              </p14:nvContentPartPr>
              <p14:xfrm>
                <a:off x="10199493" y="2855947"/>
                <a:ext cx="125280" cy="223200"/>
              </p14:xfrm>
            </p:contentPart>
          </mc:Choice>
          <mc:Fallback>
            <p:pic>
              <p:nvPicPr>
                <p:cNvPr id="64" name="Freihand 63">
                  <a:extLst>
                    <a:ext uri="{FF2B5EF4-FFF2-40B4-BE49-F238E27FC236}">
                      <a16:creationId xmlns:a16="http://schemas.microsoft.com/office/drawing/2014/main" id="{C48B45F3-0B67-41BA-A556-58778E87DA56}"/>
                    </a:ext>
                  </a:extLst>
                </p:cNvPr>
                <p:cNvPicPr/>
                <p:nvPr/>
              </p:nvPicPr>
              <p:blipFill>
                <a:blip r:embed="rId114"/>
                <a:stretch>
                  <a:fillRect/>
                </a:stretch>
              </p:blipFill>
              <p:spPr>
                <a:xfrm>
                  <a:off x="10195173" y="2851627"/>
                  <a:ext cx="1339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5" name="Freihand 64">
                  <a:extLst>
                    <a:ext uri="{FF2B5EF4-FFF2-40B4-BE49-F238E27FC236}">
                      <a16:creationId xmlns:a16="http://schemas.microsoft.com/office/drawing/2014/main" id="{A241EFCE-58D1-4CD4-8F8B-6993584954C2}"/>
                    </a:ext>
                  </a:extLst>
                </p14:cNvPr>
                <p14:cNvContentPartPr/>
                <p14:nvPr/>
              </p14:nvContentPartPr>
              <p14:xfrm>
                <a:off x="10345293" y="2701147"/>
                <a:ext cx="369720" cy="255600"/>
              </p14:xfrm>
            </p:contentPart>
          </mc:Choice>
          <mc:Fallback>
            <p:pic>
              <p:nvPicPr>
                <p:cNvPr id="65" name="Freihand 64">
                  <a:extLst>
                    <a:ext uri="{FF2B5EF4-FFF2-40B4-BE49-F238E27FC236}">
                      <a16:creationId xmlns:a16="http://schemas.microsoft.com/office/drawing/2014/main" id="{A241EFCE-58D1-4CD4-8F8B-6993584954C2}"/>
                    </a:ext>
                  </a:extLst>
                </p:cNvPr>
                <p:cNvPicPr/>
                <p:nvPr/>
              </p:nvPicPr>
              <p:blipFill>
                <a:blip r:embed="rId116"/>
                <a:stretch>
                  <a:fillRect/>
                </a:stretch>
              </p:blipFill>
              <p:spPr>
                <a:xfrm>
                  <a:off x="10340973" y="2696827"/>
                  <a:ext cx="3783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7" name="Freihand 66">
                  <a:extLst>
                    <a:ext uri="{FF2B5EF4-FFF2-40B4-BE49-F238E27FC236}">
                      <a16:creationId xmlns:a16="http://schemas.microsoft.com/office/drawing/2014/main" id="{58D007A7-660A-4AF2-BCEE-73DAC138F8AC}"/>
                    </a:ext>
                  </a:extLst>
                </p14:cNvPr>
                <p14:cNvContentPartPr/>
                <p14:nvPr/>
              </p14:nvContentPartPr>
              <p14:xfrm>
                <a:off x="10840653" y="2526907"/>
                <a:ext cx="111960" cy="138960"/>
              </p14:xfrm>
            </p:contentPart>
          </mc:Choice>
          <mc:Fallback>
            <p:pic>
              <p:nvPicPr>
                <p:cNvPr id="67" name="Freihand 66">
                  <a:extLst>
                    <a:ext uri="{FF2B5EF4-FFF2-40B4-BE49-F238E27FC236}">
                      <a16:creationId xmlns:a16="http://schemas.microsoft.com/office/drawing/2014/main" id="{58D007A7-660A-4AF2-BCEE-73DAC138F8AC}"/>
                    </a:ext>
                  </a:extLst>
                </p:cNvPr>
                <p:cNvPicPr/>
                <p:nvPr/>
              </p:nvPicPr>
              <p:blipFill>
                <a:blip r:embed="rId118"/>
                <a:stretch>
                  <a:fillRect/>
                </a:stretch>
              </p:blipFill>
              <p:spPr>
                <a:xfrm>
                  <a:off x="10836333" y="2522587"/>
                  <a:ext cx="1206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EEB4808D-F1FA-4229-95EA-F5F5679DC79D}"/>
                    </a:ext>
                  </a:extLst>
                </p14:cNvPr>
                <p14:cNvContentPartPr/>
                <p14:nvPr/>
              </p14:nvContentPartPr>
              <p14:xfrm>
                <a:off x="11076453" y="2359507"/>
                <a:ext cx="97200" cy="194040"/>
              </p14:xfrm>
            </p:contentPart>
          </mc:Choice>
          <mc:Fallback>
            <p:pic>
              <p:nvPicPr>
                <p:cNvPr id="68" name="Freihand 67">
                  <a:extLst>
                    <a:ext uri="{FF2B5EF4-FFF2-40B4-BE49-F238E27FC236}">
                      <a16:creationId xmlns:a16="http://schemas.microsoft.com/office/drawing/2014/main" id="{EEB4808D-F1FA-4229-95EA-F5F5679DC79D}"/>
                    </a:ext>
                  </a:extLst>
                </p:cNvPr>
                <p:cNvPicPr/>
                <p:nvPr/>
              </p:nvPicPr>
              <p:blipFill>
                <a:blip r:embed="rId120"/>
                <a:stretch>
                  <a:fillRect/>
                </a:stretch>
              </p:blipFill>
              <p:spPr>
                <a:xfrm>
                  <a:off x="11072133" y="2355187"/>
                  <a:ext cx="1058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39A0BAB6-1CBF-44AE-B817-F80C43D5D01B}"/>
                    </a:ext>
                  </a:extLst>
                </p14:cNvPr>
                <p14:cNvContentPartPr/>
                <p14:nvPr/>
              </p14:nvContentPartPr>
              <p14:xfrm>
                <a:off x="11186973" y="2302987"/>
                <a:ext cx="86040" cy="179640"/>
              </p14:xfrm>
            </p:contentPart>
          </mc:Choice>
          <mc:Fallback>
            <p:pic>
              <p:nvPicPr>
                <p:cNvPr id="69" name="Freihand 68">
                  <a:extLst>
                    <a:ext uri="{FF2B5EF4-FFF2-40B4-BE49-F238E27FC236}">
                      <a16:creationId xmlns:a16="http://schemas.microsoft.com/office/drawing/2014/main" id="{39A0BAB6-1CBF-44AE-B817-F80C43D5D01B}"/>
                    </a:ext>
                  </a:extLst>
                </p:cNvPr>
                <p:cNvPicPr/>
                <p:nvPr/>
              </p:nvPicPr>
              <p:blipFill>
                <a:blip r:embed="rId122"/>
                <a:stretch>
                  <a:fillRect/>
                </a:stretch>
              </p:blipFill>
              <p:spPr>
                <a:xfrm>
                  <a:off x="11182653" y="2298667"/>
                  <a:ext cx="94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1" name="Freihand 70">
                  <a:extLst>
                    <a:ext uri="{FF2B5EF4-FFF2-40B4-BE49-F238E27FC236}">
                      <a16:creationId xmlns:a16="http://schemas.microsoft.com/office/drawing/2014/main" id="{6E162730-5A71-4468-AA29-726F1A685970}"/>
                    </a:ext>
                  </a:extLst>
                </p14:cNvPr>
                <p14:cNvContentPartPr/>
                <p14:nvPr/>
              </p14:nvContentPartPr>
              <p14:xfrm>
                <a:off x="11367693" y="2219827"/>
                <a:ext cx="15480" cy="132480"/>
              </p14:xfrm>
            </p:contentPart>
          </mc:Choice>
          <mc:Fallback>
            <p:pic>
              <p:nvPicPr>
                <p:cNvPr id="71" name="Freihand 70">
                  <a:extLst>
                    <a:ext uri="{FF2B5EF4-FFF2-40B4-BE49-F238E27FC236}">
                      <a16:creationId xmlns:a16="http://schemas.microsoft.com/office/drawing/2014/main" id="{6E162730-5A71-4468-AA29-726F1A685970}"/>
                    </a:ext>
                  </a:extLst>
                </p:cNvPr>
                <p:cNvPicPr/>
                <p:nvPr/>
              </p:nvPicPr>
              <p:blipFill>
                <a:blip r:embed="rId124"/>
                <a:stretch>
                  <a:fillRect/>
                </a:stretch>
              </p:blipFill>
              <p:spPr>
                <a:xfrm>
                  <a:off x="11363373" y="2215507"/>
                  <a:ext cx="24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2" name="Freihand 71">
                  <a:extLst>
                    <a:ext uri="{FF2B5EF4-FFF2-40B4-BE49-F238E27FC236}">
                      <a16:creationId xmlns:a16="http://schemas.microsoft.com/office/drawing/2014/main" id="{043EA609-657E-4062-A304-3D3918369813}"/>
                    </a:ext>
                  </a:extLst>
                </p14:cNvPr>
                <p14:cNvContentPartPr/>
                <p14:nvPr/>
              </p14:nvContentPartPr>
              <p14:xfrm>
                <a:off x="11269413" y="2168347"/>
                <a:ext cx="65880" cy="101880"/>
              </p14:xfrm>
            </p:contentPart>
          </mc:Choice>
          <mc:Fallback>
            <p:pic>
              <p:nvPicPr>
                <p:cNvPr id="72" name="Freihand 71">
                  <a:extLst>
                    <a:ext uri="{FF2B5EF4-FFF2-40B4-BE49-F238E27FC236}">
                      <a16:creationId xmlns:a16="http://schemas.microsoft.com/office/drawing/2014/main" id="{043EA609-657E-4062-A304-3D3918369813}"/>
                    </a:ext>
                  </a:extLst>
                </p:cNvPr>
                <p:cNvPicPr/>
                <p:nvPr/>
              </p:nvPicPr>
              <p:blipFill>
                <a:blip r:embed="rId126"/>
                <a:stretch>
                  <a:fillRect/>
                </a:stretch>
              </p:blipFill>
              <p:spPr>
                <a:xfrm>
                  <a:off x="11265093" y="2164027"/>
                  <a:ext cx="74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3" name="Freihand 72">
                  <a:extLst>
                    <a:ext uri="{FF2B5EF4-FFF2-40B4-BE49-F238E27FC236}">
                      <a16:creationId xmlns:a16="http://schemas.microsoft.com/office/drawing/2014/main" id="{7F0163CA-E950-4923-AF8F-F2D9B1308E66}"/>
                    </a:ext>
                  </a:extLst>
                </p14:cNvPr>
                <p14:cNvContentPartPr/>
                <p14:nvPr/>
              </p14:nvContentPartPr>
              <p14:xfrm>
                <a:off x="11413773" y="2217667"/>
                <a:ext cx="48600" cy="123120"/>
              </p14:xfrm>
            </p:contentPart>
          </mc:Choice>
          <mc:Fallback>
            <p:pic>
              <p:nvPicPr>
                <p:cNvPr id="73" name="Freihand 72">
                  <a:extLst>
                    <a:ext uri="{FF2B5EF4-FFF2-40B4-BE49-F238E27FC236}">
                      <a16:creationId xmlns:a16="http://schemas.microsoft.com/office/drawing/2014/main" id="{7F0163CA-E950-4923-AF8F-F2D9B1308E66}"/>
                    </a:ext>
                  </a:extLst>
                </p:cNvPr>
                <p:cNvPicPr/>
                <p:nvPr/>
              </p:nvPicPr>
              <p:blipFill>
                <a:blip r:embed="rId128"/>
                <a:stretch>
                  <a:fillRect/>
                </a:stretch>
              </p:blipFill>
              <p:spPr>
                <a:xfrm>
                  <a:off x="11409453" y="2213347"/>
                  <a:ext cx="572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D64D5F06-7AC6-4D5E-83B9-A1FBE31E76F4}"/>
                    </a:ext>
                  </a:extLst>
                </p14:cNvPr>
                <p14:cNvContentPartPr/>
                <p14:nvPr/>
              </p14:nvContentPartPr>
              <p14:xfrm>
                <a:off x="11478573" y="2013547"/>
                <a:ext cx="141480" cy="161640"/>
              </p14:xfrm>
            </p:contentPart>
          </mc:Choice>
          <mc:Fallback>
            <p:pic>
              <p:nvPicPr>
                <p:cNvPr id="74" name="Freihand 73">
                  <a:extLst>
                    <a:ext uri="{FF2B5EF4-FFF2-40B4-BE49-F238E27FC236}">
                      <a16:creationId xmlns:a16="http://schemas.microsoft.com/office/drawing/2014/main" id="{D64D5F06-7AC6-4D5E-83B9-A1FBE31E76F4}"/>
                    </a:ext>
                  </a:extLst>
                </p:cNvPr>
                <p:cNvPicPr/>
                <p:nvPr/>
              </p:nvPicPr>
              <p:blipFill>
                <a:blip r:embed="rId130"/>
                <a:stretch>
                  <a:fillRect/>
                </a:stretch>
              </p:blipFill>
              <p:spPr>
                <a:xfrm>
                  <a:off x="11474253" y="2009227"/>
                  <a:ext cx="1501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A308B317-7A62-47E7-95E7-42FD8B10CB81}"/>
                    </a:ext>
                  </a:extLst>
                </p14:cNvPr>
                <p14:cNvContentPartPr/>
                <p14:nvPr/>
              </p14:nvContentPartPr>
              <p14:xfrm>
                <a:off x="11636973" y="1964947"/>
                <a:ext cx="106560" cy="140040"/>
              </p14:xfrm>
            </p:contentPart>
          </mc:Choice>
          <mc:Fallback>
            <p:pic>
              <p:nvPicPr>
                <p:cNvPr id="75" name="Freihand 74">
                  <a:extLst>
                    <a:ext uri="{FF2B5EF4-FFF2-40B4-BE49-F238E27FC236}">
                      <a16:creationId xmlns:a16="http://schemas.microsoft.com/office/drawing/2014/main" id="{A308B317-7A62-47E7-95E7-42FD8B10CB81}"/>
                    </a:ext>
                  </a:extLst>
                </p:cNvPr>
                <p:cNvPicPr/>
                <p:nvPr/>
              </p:nvPicPr>
              <p:blipFill>
                <a:blip r:embed="rId132"/>
                <a:stretch>
                  <a:fillRect/>
                </a:stretch>
              </p:blipFill>
              <p:spPr>
                <a:xfrm>
                  <a:off x="11632653" y="1960627"/>
                  <a:ext cx="1152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2A5A6C49-AAF3-41FE-9C9B-B849F7C41E90}"/>
                    </a:ext>
                  </a:extLst>
                </p14:cNvPr>
                <p14:cNvContentPartPr/>
                <p14:nvPr/>
              </p14:nvContentPartPr>
              <p14:xfrm>
                <a:off x="11641293" y="1895467"/>
                <a:ext cx="108360" cy="51120"/>
              </p14:xfrm>
            </p:contentPart>
          </mc:Choice>
          <mc:Fallback>
            <p:pic>
              <p:nvPicPr>
                <p:cNvPr id="76" name="Freihand 75">
                  <a:extLst>
                    <a:ext uri="{FF2B5EF4-FFF2-40B4-BE49-F238E27FC236}">
                      <a16:creationId xmlns:a16="http://schemas.microsoft.com/office/drawing/2014/main" id="{2A5A6C49-AAF3-41FE-9C9B-B849F7C41E90}"/>
                    </a:ext>
                  </a:extLst>
                </p:cNvPr>
                <p:cNvPicPr/>
                <p:nvPr/>
              </p:nvPicPr>
              <p:blipFill>
                <a:blip r:embed="rId134"/>
                <a:stretch>
                  <a:fillRect/>
                </a:stretch>
              </p:blipFill>
              <p:spPr>
                <a:xfrm>
                  <a:off x="11636973" y="1891147"/>
                  <a:ext cx="11700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6DF0690F-01E6-4402-90AC-9886CB9A6A94}"/>
                    </a:ext>
                  </a:extLst>
                </p14:cNvPr>
                <p14:cNvContentPartPr/>
                <p14:nvPr/>
              </p14:nvContentPartPr>
              <p14:xfrm>
                <a:off x="11804733" y="1846507"/>
                <a:ext cx="32400" cy="156600"/>
              </p14:xfrm>
            </p:contentPart>
          </mc:Choice>
          <mc:Fallback>
            <p:pic>
              <p:nvPicPr>
                <p:cNvPr id="77" name="Freihand 76">
                  <a:extLst>
                    <a:ext uri="{FF2B5EF4-FFF2-40B4-BE49-F238E27FC236}">
                      <a16:creationId xmlns:a16="http://schemas.microsoft.com/office/drawing/2014/main" id="{6DF0690F-01E6-4402-90AC-9886CB9A6A94}"/>
                    </a:ext>
                  </a:extLst>
                </p:cNvPr>
                <p:cNvPicPr/>
                <p:nvPr/>
              </p:nvPicPr>
              <p:blipFill>
                <a:blip r:embed="rId136"/>
                <a:stretch>
                  <a:fillRect/>
                </a:stretch>
              </p:blipFill>
              <p:spPr>
                <a:xfrm>
                  <a:off x="11800413" y="1842187"/>
                  <a:ext cx="41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42F4F1EB-3F94-4D66-B8FA-F2813EABE3FD}"/>
                    </a:ext>
                  </a:extLst>
                </p14:cNvPr>
                <p14:cNvContentPartPr/>
                <p14:nvPr/>
              </p14:nvContentPartPr>
              <p14:xfrm>
                <a:off x="11723733" y="1815547"/>
                <a:ext cx="150120" cy="156240"/>
              </p14:xfrm>
            </p:contentPart>
          </mc:Choice>
          <mc:Fallback>
            <p:pic>
              <p:nvPicPr>
                <p:cNvPr id="78" name="Freihand 77">
                  <a:extLst>
                    <a:ext uri="{FF2B5EF4-FFF2-40B4-BE49-F238E27FC236}">
                      <a16:creationId xmlns:a16="http://schemas.microsoft.com/office/drawing/2014/main" id="{42F4F1EB-3F94-4D66-B8FA-F2813EABE3FD}"/>
                    </a:ext>
                  </a:extLst>
                </p:cNvPr>
                <p:cNvPicPr/>
                <p:nvPr/>
              </p:nvPicPr>
              <p:blipFill>
                <a:blip r:embed="rId138"/>
                <a:stretch>
                  <a:fillRect/>
                </a:stretch>
              </p:blipFill>
              <p:spPr>
                <a:xfrm>
                  <a:off x="11719413" y="1811227"/>
                  <a:ext cx="1587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435803AB-2CCD-4988-A27D-BCA22267346F}"/>
                    </a:ext>
                  </a:extLst>
                </p14:cNvPr>
                <p14:cNvContentPartPr/>
                <p14:nvPr/>
              </p14:nvContentPartPr>
              <p14:xfrm>
                <a:off x="11866293" y="1733467"/>
                <a:ext cx="78840" cy="146880"/>
              </p14:xfrm>
            </p:contentPart>
          </mc:Choice>
          <mc:Fallback>
            <p:pic>
              <p:nvPicPr>
                <p:cNvPr id="79" name="Freihand 78">
                  <a:extLst>
                    <a:ext uri="{FF2B5EF4-FFF2-40B4-BE49-F238E27FC236}">
                      <a16:creationId xmlns:a16="http://schemas.microsoft.com/office/drawing/2014/main" id="{435803AB-2CCD-4988-A27D-BCA22267346F}"/>
                    </a:ext>
                  </a:extLst>
                </p:cNvPr>
                <p:cNvPicPr/>
                <p:nvPr/>
              </p:nvPicPr>
              <p:blipFill>
                <a:blip r:embed="rId140"/>
                <a:stretch>
                  <a:fillRect/>
                </a:stretch>
              </p:blipFill>
              <p:spPr>
                <a:xfrm>
                  <a:off x="11861973" y="1729147"/>
                  <a:ext cx="874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D1F2BEBC-0A34-44FD-94CD-D490316AC14A}"/>
                    </a:ext>
                  </a:extLst>
                </p14:cNvPr>
                <p14:cNvContentPartPr/>
                <p14:nvPr/>
              </p14:nvContentPartPr>
              <p14:xfrm>
                <a:off x="11802933" y="1712227"/>
                <a:ext cx="183960" cy="180000"/>
              </p14:xfrm>
            </p:contentPart>
          </mc:Choice>
          <mc:Fallback>
            <p:pic>
              <p:nvPicPr>
                <p:cNvPr id="80" name="Freihand 79">
                  <a:extLst>
                    <a:ext uri="{FF2B5EF4-FFF2-40B4-BE49-F238E27FC236}">
                      <a16:creationId xmlns:a16="http://schemas.microsoft.com/office/drawing/2014/main" id="{D1F2BEBC-0A34-44FD-94CD-D490316AC14A}"/>
                    </a:ext>
                  </a:extLst>
                </p:cNvPr>
                <p:cNvPicPr/>
                <p:nvPr/>
              </p:nvPicPr>
              <p:blipFill>
                <a:blip r:embed="rId142"/>
                <a:stretch>
                  <a:fillRect/>
                </a:stretch>
              </p:blipFill>
              <p:spPr>
                <a:xfrm>
                  <a:off x="11798613" y="1707907"/>
                  <a:ext cx="1926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33F2587D-86B3-40A3-BF5E-7D733AFD1148}"/>
                    </a:ext>
                  </a:extLst>
                </p14:cNvPr>
                <p14:cNvContentPartPr/>
                <p14:nvPr/>
              </p14:nvContentPartPr>
              <p14:xfrm>
                <a:off x="11973213" y="1675867"/>
                <a:ext cx="51120" cy="133560"/>
              </p14:xfrm>
            </p:contentPart>
          </mc:Choice>
          <mc:Fallback>
            <p:pic>
              <p:nvPicPr>
                <p:cNvPr id="81" name="Freihand 80">
                  <a:extLst>
                    <a:ext uri="{FF2B5EF4-FFF2-40B4-BE49-F238E27FC236}">
                      <a16:creationId xmlns:a16="http://schemas.microsoft.com/office/drawing/2014/main" id="{33F2587D-86B3-40A3-BF5E-7D733AFD1148}"/>
                    </a:ext>
                  </a:extLst>
                </p:cNvPr>
                <p:cNvPicPr/>
                <p:nvPr/>
              </p:nvPicPr>
              <p:blipFill>
                <a:blip r:embed="rId144"/>
                <a:stretch>
                  <a:fillRect/>
                </a:stretch>
              </p:blipFill>
              <p:spPr>
                <a:xfrm>
                  <a:off x="11968893" y="1671547"/>
                  <a:ext cx="597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BA41CBAB-01A0-4491-ADEF-38984FF027FF}"/>
                    </a:ext>
                  </a:extLst>
                </p14:cNvPr>
                <p14:cNvContentPartPr/>
                <p14:nvPr/>
              </p14:nvContentPartPr>
              <p14:xfrm>
                <a:off x="11937213" y="1597387"/>
                <a:ext cx="157320" cy="188280"/>
              </p14:xfrm>
            </p:contentPart>
          </mc:Choice>
          <mc:Fallback>
            <p:pic>
              <p:nvPicPr>
                <p:cNvPr id="82" name="Freihand 81">
                  <a:extLst>
                    <a:ext uri="{FF2B5EF4-FFF2-40B4-BE49-F238E27FC236}">
                      <a16:creationId xmlns:a16="http://schemas.microsoft.com/office/drawing/2014/main" id="{BA41CBAB-01A0-4491-ADEF-38984FF027FF}"/>
                    </a:ext>
                  </a:extLst>
                </p:cNvPr>
                <p:cNvPicPr/>
                <p:nvPr/>
              </p:nvPicPr>
              <p:blipFill>
                <a:blip r:embed="rId146"/>
                <a:stretch>
                  <a:fillRect/>
                </a:stretch>
              </p:blipFill>
              <p:spPr>
                <a:xfrm>
                  <a:off x="11932893" y="1593067"/>
                  <a:ext cx="165960" cy="19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EED0FDD4-E173-46DC-8682-5478254840D1}"/>
                  </a:ext>
                </a:extLst>
              </p14:cNvPr>
              <p14:cNvContentPartPr/>
              <p14:nvPr/>
            </p14:nvContentPartPr>
            <p14:xfrm>
              <a:off x="6281973" y="4596547"/>
              <a:ext cx="1925640" cy="521280"/>
            </p14:xfrm>
          </p:contentPart>
        </mc:Choice>
        <mc:Fallback>
          <p:pic>
            <p:nvPicPr>
              <p:cNvPr id="84" name="Freihand 83">
                <a:extLst>
                  <a:ext uri="{FF2B5EF4-FFF2-40B4-BE49-F238E27FC236}">
                    <a16:creationId xmlns:a16="http://schemas.microsoft.com/office/drawing/2014/main" id="{EED0FDD4-E173-46DC-8682-5478254840D1}"/>
                  </a:ext>
                </a:extLst>
              </p:cNvPr>
              <p:cNvPicPr/>
              <p:nvPr/>
            </p:nvPicPr>
            <p:blipFill>
              <a:blip r:embed="rId148"/>
              <a:stretch>
                <a:fillRect/>
              </a:stretch>
            </p:blipFill>
            <p:spPr>
              <a:xfrm>
                <a:off x="6277653" y="4592227"/>
                <a:ext cx="1934280" cy="529920"/>
              </a:xfrm>
              <a:prstGeom prst="rect">
                <a:avLst/>
              </a:prstGeom>
            </p:spPr>
          </p:pic>
        </mc:Fallback>
      </mc:AlternateContent>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0" y="2376696"/>
            <a:ext cx="11908460"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a:p>
            <a:pPr eaLnBrk="1" hangingPunct="1">
              <a:buClrTx/>
            </a:pPr>
            <a:r>
              <a:rPr lang="de-DE" altLang="de-DE" sz="2177" dirty="0">
                <a:solidFill>
                  <a:srgbClr val="000000"/>
                </a:solidFill>
              </a:rPr>
              <a:t>Inlandskonzept = Inländerkonzept</a:t>
            </a:r>
          </a:p>
          <a:p>
            <a:pPr eaLnBrk="1" hangingPunct="1">
              <a:buClrTx/>
            </a:pPr>
            <a:r>
              <a:rPr lang="de-DE" altLang="de-DE" sz="2177" dirty="0">
                <a:solidFill>
                  <a:srgbClr val="000000"/>
                </a:solidFill>
              </a:rPr>
              <a:t>                              + Faktoreinkommen der Ausländer im Inland</a:t>
            </a:r>
          </a:p>
          <a:p>
            <a:pPr eaLnBrk="1" hangingPunct="1">
              <a:buClrTx/>
            </a:pPr>
            <a:r>
              <a:rPr lang="de-DE" altLang="de-DE" sz="2177" dirty="0">
                <a:solidFill>
                  <a:srgbClr val="000000"/>
                </a:solidFill>
              </a:rPr>
              <a:t>                              – Faktoreinkommen der Inländer im Ausland</a:t>
            </a:r>
          </a:p>
          <a:p>
            <a:pPr eaLnBrk="1" hangingPunct="1">
              <a:buClrTx/>
            </a:pPr>
            <a:endParaRPr lang="de-DE" altLang="de-DE" sz="2177" dirty="0">
              <a:solidFill>
                <a:srgbClr val="000000"/>
              </a:solidFill>
            </a:endParaRPr>
          </a:p>
        </p:txBody>
      </p:sp>
      <p:sp>
        <p:nvSpPr>
          <p:cNvPr id="8" name="Text Box 3"/>
          <p:cNvSpPr txBox="1">
            <a:spLocks noChangeArrowheads="1"/>
          </p:cNvSpPr>
          <p:nvPr/>
        </p:nvSpPr>
        <p:spPr bwMode="auto">
          <a:xfrm>
            <a:off x="283541" y="4553022"/>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57C1423-2158-46FD-910D-359D04E995CB}"/>
                  </a:ext>
                </a:extLst>
              </p14:cNvPr>
              <p14:cNvContentPartPr/>
              <p14:nvPr/>
            </p14:nvContentPartPr>
            <p14:xfrm>
              <a:off x="581733" y="1272307"/>
              <a:ext cx="2570040" cy="94320"/>
            </p14:xfrm>
          </p:contentPart>
        </mc:Choice>
        <mc:Fallback>
          <p:pic>
            <p:nvPicPr>
              <p:cNvPr id="2" name="Freihand 1">
                <a:extLst>
                  <a:ext uri="{FF2B5EF4-FFF2-40B4-BE49-F238E27FC236}">
                    <a16:creationId xmlns:a16="http://schemas.microsoft.com/office/drawing/2014/main" id="{B57C1423-2158-46FD-910D-359D04E995CB}"/>
                  </a:ext>
                </a:extLst>
              </p:cNvPr>
              <p:cNvPicPr/>
              <p:nvPr/>
            </p:nvPicPr>
            <p:blipFill>
              <a:blip r:embed="rId4"/>
              <a:stretch>
                <a:fillRect/>
              </a:stretch>
            </p:blipFill>
            <p:spPr>
              <a:xfrm>
                <a:off x="577413" y="1267987"/>
                <a:ext cx="25786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22AC009-FB1F-4402-B67A-752976B07D79}"/>
                  </a:ext>
                </a:extLst>
              </p14:cNvPr>
              <p14:cNvContentPartPr/>
              <p14:nvPr/>
            </p14:nvContentPartPr>
            <p14:xfrm>
              <a:off x="2016693" y="2263387"/>
              <a:ext cx="867240" cy="336960"/>
            </p14:xfrm>
          </p:contentPart>
        </mc:Choice>
        <mc:Fallback>
          <p:pic>
            <p:nvPicPr>
              <p:cNvPr id="3" name="Freihand 2">
                <a:extLst>
                  <a:ext uri="{FF2B5EF4-FFF2-40B4-BE49-F238E27FC236}">
                    <a16:creationId xmlns:a16="http://schemas.microsoft.com/office/drawing/2014/main" id="{E22AC009-FB1F-4402-B67A-752976B07D79}"/>
                  </a:ext>
                </a:extLst>
              </p:cNvPr>
              <p:cNvPicPr/>
              <p:nvPr/>
            </p:nvPicPr>
            <p:blipFill>
              <a:blip r:embed="rId6"/>
              <a:stretch>
                <a:fillRect/>
              </a:stretch>
            </p:blipFill>
            <p:spPr>
              <a:xfrm>
                <a:off x="2012373" y="2259067"/>
                <a:ext cx="87588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39C7F7F3-56CB-43CA-9F87-3029B20E4948}"/>
                  </a:ext>
                </a:extLst>
              </p14:cNvPr>
              <p14:cNvContentPartPr/>
              <p14:nvPr/>
            </p14:nvContentPartPr>
            <p14:xfrm>
              <a:off x="413973" y="3065827"/>
              <a:ext cx="1704600" cy="42840"/>
            </p14:xfrm>
          </p:contentPart>
        </mc:Choice>
        <mc:Fallback>
          <p:pic>
            <p:nvPicPr>
              <p:cNvPr id="9" name="Freihand 8">
                <a:extLst>
                  <a:ext uri="{FF2B5EF4-FFF2-40B4-BE49-F238E27FC236}">
                    <a16:creationId xmlns:a16="http://schemas.microsoft.com/office/drawing/2014/main" id="{39C7F7F3-56CB-43CA-9F87-3029B20E4948}"/>
                  </a:ext>
                </a:extLst>
              </p:cNvPr>
              <p:cNvPicPr/>
              <p:nvPr/>
            </p:nvPicPr>
            <p:blipFill>
              <a:blip r:embed="rId8"/>
              <a:stretch>
                <a:fillRect/>
              </a:stretch>
            </p:blipFill>
            <p:spPr>
              <a:xfrm>
                <a:off x="409653" y="3061507"/>
                <a:ext cx="1713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AC294FA1-E359-40FF-9958-28670F367E68}"/>
                  </a:ext>
                </a:extLst>
              </p14:cNvPr>
              <p14:cNvContentPartPr/>
              <p14:nvPr/>
            </p14:nvContentPartPr>
            <p14:xfrm>
              <a:off x="364293" y="3803827"/>
              <a:ext cx="1381320" cy="52920"/>
            </p14:xfrm>
          </p:contentPart>
        </mc:Choice>
        <mc:Fallback>
          <p:pic>
            <p:nvPicPr>
              <p:cNvPr id="11" name="Freihand 10">
                <a:extLst>
                  <a:ext uri="{FF2B5EF4-FFF2-40B4-BE49-F238E27FC236}">
                    <a16:creationId xmlns:a16="http://schemas.microsoft.com/office/drawing/2014/main" id="{AC294FA1-E359-40FF-9958-28670F367E68}"/>
                  </a:ext>
                </a:extLst>
              </p:cNvPr>
              <p:cNvPicPr/>
              <p:nvPr/>
            </p:nvPicPr>
            <p:blipFill>
              <a:blip r:embed="rId10"/>
              <a:stretch>
                <a:fillRect/>
              </a:stretch>
            </p:blipFill>
            <p:spPr>
              <a:xfrm>
                <a:off x="359973" y="3799507"/>
                <a:ext cx="13899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0EFCB7F3-B6B4-4489-A7A5-175CF80A4403}"/>
                  </a:ext>
                </a:extLst>
              </p14:cNvPr>
              <p14:cNvContentPartPr/>
              <p14:nvPr/>
            </p14:nvContentPartPr>
            <p14:xfrm>
              <a:off x="7661853" y="1558867"/>
              <a:ext cx="360" cy="360"/>
            </p14:xfrm>
          </p:contentPart>
        </mc:Choice>
        <mc:Fallback>
          <p:pic>
            <p:nvPicPr>
              <p:cNvPr id="12" name="Freihand 11">
                <a:extLst>
                  <a:ext uri="{FF2B5EF4-FFF2-40B4-BE49-F238E27FC236}">
                    <a16:creationId xmlns:a16="http://schemas.microsoft.com/office/drawing/2014/main" id="{0EFCB7F3-B6B4-4489-A7A5-175CF80A4403}"/>
                  </a:ext>
                </a:extLst>
              </p:cNvPr>
              <p:cNvPicPr/>
              <p:nvPr/>
            </p:nvPicPr>
            <p:blipFill>
              <a:blip r:embed="rId12"/>
              <a:stretch>
                <a:fillRect/>
              </a:stretch>
            </p:blipFill>
            <p:spPr>
              <a:xfrm>
                <a:off x="7657533" y="1554547"/>
                <a:ext cx="9000" cy="9000"/>
              </a:xfrm>
              <a:prstGeom prst="rect">
                <a:avLst/>
              </a:prstGeom>
            </p:spPr>
          </p:pic>
        </mc:Fallback>
      </mc:AlternateContent>
      <p:grpSp>
        <p:nvGrpSpPr>
          <p:cNvPr id="228" name="Gruppieren 227">
            <a:extLst>
              <a:ext uri="{FF2B5EF4-FFF2-40B4-BE49-F238E27FC236}">
                <a16:creationId xmlns:a16="http://schemas.microsoft.com/office/drawing/2014/main" id="{336849A4-F664-40B2-8A52-4073427B9943}"/>
              </a:ext>
            </a:extLst>
          </p:cNvPr>
          <p:cNvGrpSpPr/>
          <p:nvPr/>
        </p:nvGrpSpPr>
        <p:grpSpPr>
          <a:xfrm>
            <a:off x="6464853" y="487147"/>
            <a:ext cx="5688720" cy="3708360"/>
            <a:chOff x="6464853" y="487147"/>
            <a:chExt cx="5688720" cy="3708360"/>
          </a:xfrm>
        </p:grpSpPr>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559A26DF-BC41-43D2-A046-8C4115B48552}"/>
                    </a:ext>
                  </a:extLst>
                </p14:cNvPr>
                <p14:cNvContentPartPr/>
                <p14:nvPr/>
              </p14:nvContentPartPr>
              <p14:xfrm>
                <a:off x="7450893" y="893227"/>
                <a:ext cx="1078920" cy="1185120"/>
              </p14:xfrm>
            </p:contentPart>
          </mc:Choice>
          <mc:Fallback>
            <p:pic>
              <p:nvPicPr>
                <p:cNvPr id="13" name="Freihand 12">
                  <a:extLst>
                    <a:ext uri="{FF2B5EF4-FFF2-40B4-BE49-F238E27FC236}">
                      <a16:creationId xmlns:a16="http://schemas.microsoft.com/office/drawing/2014/main" id="{559A26DF-BC41-43D2-A046-8C4115B48552}"/>
                    </a:ext>
                  </a:extLst>
                </p:cNvPr>
                <p:cNvPicPr/>
                <p:nvPr/>
              </p:nvPicPr>
              <p:blipFill>
                <a:blip r:embed="rId14"/>
                <a:stretch>
                  <a:fillRect/>
                </a:stretch>
              </p:blipFill>
              <p:spPr>
                <a:xfrm>
                  <a:off x="7446573" y="888907"/>
                  <a:ext cx="1087560" cy="1193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1A7778FC-98CC-4715-906E-BB7216BDCBED}"/>
                    </a:ext>
                  </a:extLst>
                </p14:cNvPr>
                <p14:cNvContentPartPr/>
                <p14:nvPr/>
              </p14:nvContentPartPr>
              <p14:xfrm>
                <a:off x="7896573" y="1463467"/>
                <a:ext cx="14040" cy="89640"/>
              </p14:xfrm>
            </p:contentPart>
          </mc:Choice>
          <mc:Fallback>
            <p:pic>
              <p:nvPicPr>
                <p:cNvPr id="14" name="Freihand 13">
                  <a:extLst>
                    <a:ext uri="{FF2B5EF4-FFF2-40B4-BE49-F238E27FC236}">
                      <a16:creationId xmlns:a16="http://schemas.microsoft.com/office/drawing/2014/main" id="{1A7778FC-98CC-4715-906E-BB7216BDCBED}"/>
                    </a:ext>
                  </a:extLst>
                </p:cNvPr>
                <p:cNvPicPr/>
                <p:nvPr/>
              </p:nvPicPr>
              <p:blipFill>
                <a:blip r:embed="rId16"/>
                <a:stretch>
                  <a:fillRect/>
                </a:stretch>
              </p:blipFill>
              <p:spPr>
                <a:xfrm>
                  <a:off x="7892253" y="1459147"/>
                  <a:ext cx="22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42F875BB-8882-4E46-9B44-6D7E64E98B97}"/>
                    </a:ext>
                  </a:extLst>
                </p14:cNvPr>
                <p14:cNvContentPartPr/>
                <p14:nvPr/>
              </p14:nvContentPartPr>
              <p14:xfrm>
                <a:off x="7808373" y="1421707"/>
                <a:ext cx="179280" cy="154440"/>
              </p14:xfrm>
            </p:contentPart>
          </mc:Choice>
          <mc:Fallback>
            <p:pic>
              <p:nvPicPr>
                <p:cNvPr id="15" name="Freihand 14">
                  <a:extLst>
                    <a:ext uri="{FF2B5EF4-FFF2-40B4-BE49-F238E27FC236}">
                      <a16:creationId xmlns:a16="http://schemas.microsoft.com/office/drawing/2014/main" id="{42F875BB-8882-4E46-9B44-6D7E64E98B97}"/>
                    </a:ext>
                  </a:extLst>
                </p:cNvPr>
                <p:cNvPicPr/>
                <p:nvPr/>
              </p:nvPicPr>
              <p:blipFill>
                <a:blip r:embed="rId18"/>
                <a:stretch>
                  <a:fillRect/>
                </a:stretch>
              </p:blipFill>
              <p:spPr>
                <a:xfrm>
                  <a:off x="7804053" y="1417387"/>
                  <a:ext cx="1879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7" name="Freihand 16">
                  <a:extLst>
                    <a:ext uri="{FF2B5EF4-FFF2-40B4-BE49-F238E27FC236}">
                      <a16:creationId xmlns:a16="http://schemas.microsoft.com/office/drawing/2014/main" id="{DC0D9727-5494-4D06-BF74-36BC9FD7E559}"/>
                    </a:ext>
                  </a:extLst>
                </p14:cNvPr>
                <p14:cNvContentPartPr/>
                <p14:nvPr/>
              </p14:nvContentPartPr>
              <p14:xfrm>
                <a:off x="7751493" y="1067467"/>
                <a:ext cx="360" cy="360"/>
              </p14:xfrm>
            </p:contentPart>
          </mc:Choice>
          <mc:Fallback>
            <p:pic>
              <p:nvPicPr>
                <p:cNvPr id="17" name="Freihand 16">
                  <a:extLst>
                    <a:ext uri="{FF2B5EF4-FFF2-40B4-BE49-F238E27FC236}">
                      <a16:creationId xmlns:a16="http://schemas.microsoft.com/office/drawing/2014/main" id="{DC0D9727-5494-4D06-BF74-36BC9FD7E559}"/>
                    </a:ext>
                  </a:extLst>
                </p:cNvPr>
                <p:cNvPicPr/>
                <p:nvPr/>
              </p:nvPicPr>
              <p:blipFill>
                <a:blip r:embed="rId12"/>
                <a:stretch>
                  <a:fillRect/>
                </a:stretch>
              </p:blipFill>
              <p:spPr>
                <a:xfrm>
                  <a:off x="7747173" y="1063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D2CFC294-F2F5-44A0-A479-15DF8D745B62}"/>
                    </a:ext>
                  </a:extLst>
                </p14:cNvPr>
                <p14:cNvContentPartPr/>
                <p14:nvPr/>
              </p14:nvContentPartPr>
              <p14:xfrm>
                <a:off x="7707213" y="929227"/>
                <a:ext cx="63720" cy="173160"/>
              </p14:xfrm>
            </p:contentPart>
          </mc:Choice>
          <mc:Fallback>
            <p:pic>
              <p:nvPicPr>
                <p:cNvPr id="18" name="Freihand 17">
                  <a:extLst>
                    <a:ext uri="{FF2B5EF4-FFF2-40B4-BE49-F238E27FC236}">
                      <a16:creationId xmlns:a16="http://schemas.microsoft.com/office/drawing/2014/main" id="{D2CFC294-F2F5-44A0-A479-15DF8D745B62}"/>
                    </a:ext>
                  </a:extLst>
                </p:cNvPr>
                <p:cNvPicPr/>
                <p:nvPr/>
              </p:nvPicPr>
              <p:blipFill>
                <a:blip r:embed="rId21"/>
                <a:stretch>
                  <a:fillRect/>
                </a:stretch>
              </p:blipFill>
              <p:spPr>
                <a:xfrm>
                  <a:off x="7702893" y="924907"/>
                  <a:ext cx="72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7D8C5F3A-0B34-45AA-8DA7-AD92A5DFBA96}"/>
                    </a:ext>
                  </a:extLst>
                </p14:cNvPr>
                <p14:cNvContentPartPr/>
                <p14:nvPr/>
              </p14:nvContentPartPr>
              <p14:xfrm>
                <a:off x="7742133" y="1079347"/>
                <a:ext cx="43920" cy="78840"/>
              </p14:xfrm>
            </p:contentPart>
          </mc:Choice>
          <mc:Fallback>
            <p:pic>
              <p:nvPicPr>
                <p:cNvPr id="19" name="Freihand 18">
                  <a:extLst>
                    <a:ext uri="{FF2B5EF4-FFF2-40B4-BE49-F238E27FC236}">
                      <a16:creationId xmlns:a16="http://schemas.microsoft.com/office/drawing/2014/main" id="{7D8C5F3A-0B34-45AA-8DA7-AD92A5DFBA96}"/>
                    </a:ext>
                  </a:extLst>
                </p:cNvPr>
                <p:cNvPicPr/>
                <p:nvPr/>
              </p:nvPicPr>
              <p:blipFill>
                <a:blip r:embed="rId23"/>
                <a:stretch>
                  <a:fillRect/>
                </a:stretch>
              </p:blipFill>
              <p:spPr>
                <a:xfrm>
                  <a:off x="7737813" y="1075027"/>
                  <a:ext cx="52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Freihand 20">
                  <a:extLst>
                    <a:ext uri="{FF2B5EF4-FFF2-40B4-BE49-F238E27FC236}">
                      <a16:creationId xmlns:a16="http://schemas.microsoft.com/office/drawing/2014/main" id="{803E4C93-174A-46C5-A014-B782004A97E7}"/>
                    </a:ext>
                  </a:extLst>
                </p14:cNvPr>
                <p14:cNvContentPartPr/>
                <p14:nvPr/>
              </p14:nvContentPartPr>
              <p14:xfrm>
                <a:off x="7525413" y="727987"/>
                <a:ext cx="120240" cy="83160"/>
              </p14:xfrm>
            </p:contentPart>
          </mc:Choice>
          <mc:Fallback>
            <p:pic>
              <p:nvPicPr>
                <p:cNvPr id="21" name="Freihand 20">
                  <a:extLst>
                    <a:ext uri="{FF2B5EF4-FFF2-40B4-BE49-F238E27FC236}">
                      <a16:creationId xmlns:a16="http://schemas.microsoft.com/office/drawing/2014/main" id="{803E4C93-174A-46C5-A014-B782004A97E7}"/>
                    </a:ext>
                  </a:extLst>
                </p:cNvPr>
                <p:cNvPicPr/>
                <p:nvPr/>
              </p:nvPicPr>
              <p:blipFill>
                <a:blip r:embed="rId25"/>
                <a:stretch>
                  <a:fillRect/>
                </a:stretch>
              </p:blipFill>
              <p:spPr>
                <a:xfrm>
                  <a:off x="7521093" y="723667"/>
                  <a:ext cx="1288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236FE367-00E5-479B-BFDF-4189F501137F}"/>
                    </a:ext>
                  </a:extLst>
                </p14:cNvPr>
                <p14:cNvContentPartPr/>
                <p14:nvPr/>
              </p14:nvContentPartPr>
              <p14:xfrm>
                <a:off x="7686693" y="691267"/>
                <a:ext cx="20160" cy="65520"/>
              </p14:xfrm>
            </p:contentPart>
          </mc:Choice>
          <mc:Fallback>
            <p:pic>
              <p:nvPicPr>
                <p:cNvPr id="22" name="Freihand 21">
                  <a:extLst>
                    <a:ext uri="{FF2B5EF4-FFF2-40B4-BE49-F238E27FC236}">
                      <a16:creationId xmlns:a16="http://schemas.microsoft.com/office/drawing/2014/main" id="{236FE367-00E5-479B-BFDF-4189F501137F}"/>
                    </a:ext>
                  </a:extLst>
                </p:cNvPr>
                <p:cNvPicPr/>
                <p:nvPr/>
              </p:nvPicPr>
              <p:blipFill>
                <a:blip r:embed="rId27"/>
                <a:stretch>
                  <a:fillRect/>
                </a:stretch>
              </p:blipFill>
              <p:spPr>
                <a:xfrm>
                  <a:off x="7682373" y="686947"/>
                  <a:ext cx="28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Freihand 22">
                  <a:extLst>
                    <a:ext uri="{FF2B5EF4-FFF2-40B4-BE49-F238E27FC236}">
                      <a16:creationId xmlns:a16="http://schemas.microsoft.com/office/drawing/2014/main" id="{1E560CB8-C2CD-425C-B6F2-B4BEE33F7C00}"/>
                    </a:ext>
                  </a:extLst>
                </p14:cNvPr>
                <p14:cNvContentPartPr/>
                <p14:nvPr/>
              </p14:nvContentPartPr>
              <p14:xfrm>
                <a:off x="7702533" y="667507"/>
                <a:ext cx="61200" cy="105480"/>
              </p14:xfrm>
            </p:contentPart>
          </mc:Choice>
          <mc:Fallback>
            <p:pic>
              <p:nvPicPr>
                <p:cNvPr id="23" name="Freihand 22">
                  <a:extLst>
                    <a:ext uri="{FF2B5EF4-FFF2-40B4-BE49-F238E27FC236}">
                      <a16:creationId xmlns:a16="http://schemas.microsoft.com/office/drawing/2014/main" id="{1E560CB8-C2CD-425C-B6F2-B4BEE33F7C00}"/>
                    </a:ext>
                  </a:extLst>
                </p:cNvPr>
                <p:cNvPicPr/>
                <p:nvPr/>
              </p:nvPicPr>
              <p:blipFill>
                <a:blip r:embed="rId29"/>
                <a:stretch>
                  <a:fillRect/>
                </a:stretch>
              </p:blipFill>
              <p:spPr>
                <a:xfrm>
                  <a:off x="7698213" y="663187"/>
                  <a:ext cx="698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Freihand 23">
                  <a:extLst>
                    <a:ext uri="{FF2B5EF4-FFF2-40B4-BE49-F238E27FC236}">
                      <a16:creationId xmlns:a16="http://schemas.microsoft.com/office/drawing/2014/main" id="{BA3AA593-E050-423C-A89B-F6F65069B62D}"/>
                    </a:ext>
                  </a:extLst>
                </p14:cNvPr>
                <p14:cNvContentPartPr/>
                <p14:nvPr/>
              </p14:nvContentPartPr>
              <p14:xfrm>
                <a:off x="7784253" y="634747"/>
                <a:ext cx="65520" cy="106200"/>
              </p14:xfrm>
            </p:contentPart>
          </mc:Choice>
          <mc:Fallback>
            <p:pic>
              <p:nvPicPr>
                <p:cNvPr id="24" name="Freihand 23">
                  <a:extLst>
                    <a:ext uri="{FF2B5EF4-FFF2-40B4-BE49-F238E27FC236}">
                      <a16:creationId xmlns:a16="http://schemas.microsoft.com/office/drawing/2014/main" id="{BA3AA593-E050-423C-A89B-F6F65069B62D}"/>
                    </a:ext>
                  </a:extLst>
                </p:cNvPr>
                <p:cNvPicPr/>
                <p:nvPr/>
              </p:nvPicPr>
              <p:blipFill>
                <a:blip r:embed="rId31"/>
                <a:stretch>
                  <a:fillRect/>
                </a:stretch>
              </p:blipFill>
              <p:spPr>
                <a:xfrm>
                  <a:off x="7779933" y="630427"/>
                  <a:ext cx="74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007FCEFC-9671-4EE2-8246-E685B1A44C7B}"/>
                    </a:ext>
                  </a:extLst>
                </p14:cNvPr>
                <p14:cNvContentPartPr/>
                <p14:nvPr/>
              </p14:nvContentPartPr>
              <p14:xfrm>
                <a:off x="6948333" y="791347"/>
                <a:ext cx="2256120" cy="1484280"/>
              </p14:xfrm>
            </p:contentPart>
          </mc:Choice>
          <mc:Fallback>
            <p:pic>
              <p:nvPicPr>
                <p:cNvPr id="26" name="Freihand 25">
                  <a:extLst>
                    <a:ext uri="{FF2B5EF4-FFF2-40B4-BE49-F238E27FC236}">
                      <a16:creationId xmlns:a16="http://schemas.microsoft.com/office/drawing/2014/main" id="{007FCEFC-9671-4EE2-8246-E685B1A44C7B}"/>
                    </a:ext>
                  </a:extLst>
                </p:cNvPr>
                <p:cNvPicPr/>
                <p:nvPr/>
              </p:nvPicPr>
              <p:blipFill>
                <a:blip r:embed="rId33"/>
                <a:stretch>
                  <a:fillRect/>
                </a:stretch>
              </p:blipFill>
              <p:spPr>
                <a:xfrm>
                  <a:off x="6944013" y="787027"/>
                  <a:ext cx="2264760" cy="1492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7" name="Freihand 26">
                  <a:extLst>
                    <a:ext uri="{FF2B5EF4-FFF2-40B4-BE49-F238E27FC236}">
                      <a16:creationId xmlns:a16="http://schemas.microsoft.com/office/drawing/2014/main" id="{0823DA50-D58B-4212-B44A-608161E1BCB9}"/>
                    </a:ext>
                  </a:extLst>
                </p14:cNvPr>
                <p14:cNvContentPartPr/>
                <p14:nvPr/>
              </p14:nvContentPartPr>
              <p14:xfrm>
                <a:off x="7240653" y="1050187"/>
                <a:ext cx="153720" cy="77400"/>
              </p14:xfrm>
            </p:contentPart>
          </mc:Choice>
          <mc:Fallback>
            <p:pic>
              <p:nvPicPr>
                <p:cNvPr id="27" name="Freihand 26">
                  <a:extLst>
                    <a:ext uri="{FF2B5EF4-FFF2-40B4-BE49-F238E27FC236}">
                      <a16:creationId xmlns:a16="http://schemas.microsoft.com/office/drawing/2014/main" id="{0823DA50-D58B-4212-B44A-608161E1BCB9}"/>
                    </a:ext>
                  </a:extLst>
                </p:cNvPr>
                <p:cNvPicPr/>
                <p:nvPr/>
              </p:nvPicPr>
              <p:blipFill>
                <a:blip r:embed="rId35"/>
                <a:stretch>
                  <a:fillRect/>
                </a:stretch>
              </p:blipFill>
              <p:spPr>
                <a:xfrm>
                  <a:off x="7236333" y="1045867"/>
                  <a:ext cx="162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8" name="Freihand 27">
                  <a:extLst>
                    <a:ext uri="{FF2B5EF4-FFF2-40B4-BE49-F238E27FC236}">
                      <a16:creationId xmlns:a16="http://schemas.microsoft.com/office/drawing/2014/main" id="{19556C41-6B51-47D0-B227-197AF9448BC0}"/>
                    </a:ext>
                  </a:extLst>
                </p14:cNvPr>
                <p14:cNvContentPartPr/>
                <p14:nvPr/>
              </p14:nvContentPartPr>
              <p14:xfrm>
                <a:off x="8215533" y="708187"/>
                <a:ext cx="211680" cy="152640"/>
              </p14:xfrm>
            </p:contentPart>
          </mc:Choice>
          <mc:Fallback>
            <p:pic>
              <p:nvPicPr>
                <p:cNvPr id="28" name="Freihand 27">
                  <a:extLst>
                    <a:ext uri="{FF2B5EF4-FFF2-40B4-BE49-F238E27FC236}">
                      <a16:creationId xmlns:a16="http://schemas.microsoft.com/office/drawing/2014/main" id="{19556C41-6B51-47D0-B227-197AF9448BC0}"/>
                    </a:ext>
                  </a:extLst>
                </p:cNvPr>
                <p:cNvPicPr/>
                <p:nvPr/>
              </p:nvPicPr>
              <p:blipFill>
                <a:blip r:embed="rId37"/>
                <a:stretch>
                  <a:fillRect/>
                </a:stretch>
              </p:blipFill>
              <p:spPr>
                <a:xfrm>
                  <a:off x="8211213" y="703867"/>
                  <a:ext cx="2203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33D56F23-392B-4E07-8FC9-F11DA3B93846}"/>
                    </a:ext>
                  </a:extLst>
                </p14:cNvPr>
                <p14:cNvContentPartPr/>
                <p14:nvPr/>
              </p14:nvContentPartPr>
              <p14:xfrm>
                <a:off x="8844453" y="1022467"/>
                <a:ext cx="258120" cy="144720"/>
              </p14:xfrm>
            </p:contentPart>
          </mc:Choice>
          <mc:Fallback>
            <p:pic>
              <p:nvPicPr>
                <p:cNvPr id="29" name="Freihand 28">
                  <a:extLst>
                    <a:ext uri="{FF2B5EF4-FFF2-40B4-BE49-F238E27FC236}">
                      <a16:creationId xmlns:a16="http://schemas.microsoft.com/office/drawing/2014/main" id="{33D56F23-392B-4E07-8FC9-F11DA3B93846}"/>
                    </a:ext>
                  </a:extLst>
                </p:cNvPr>
                <p:cNvPicPr/>
                <p:nvPr/>
              </p:nvPicPr>
              <p:blipFill>
                <a:blip r:embed="rId39"/>
                <a:stretch>
                  <a:fillRect/>
                </a:stretch>
              </p:blipFill>
              <p:spPr>
                <a:xfrm>
                  <a:off x="8840133" y="1018147"/>
                  <a:ext cx="266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FA816961-52D3-40BA-BEF1-F842214CC4E2}"/>
                    </a:ext>
                  </a:extLst>
                </p14:cNvPr>
                <p14:cNvContentPartPr/>
                <p14:nvPr/>
              </p14:nvContentPartPr>
              <p14:xfrm>
                <a:off x="9034173" y="1465267"/>
                <a:ext cx="240840" cy="105840"/>
              </p14:xfrm>
            </p:contentPart>
          </mc:Choice>
          <mc:Fallback>
            <p:pic>
              <p:nvPicPr>
                <p:cNvPr id="30" name="Freihand 29">
                  <a:extLst>
                    <a:ext uri="{FF2B5EF4-FFF2-40B4-BE49-F238E27FC236}">
                      <a16:creationId xmlns:a16="http://schemas.microsoft.com/office/drawing/2014/main" id="{FA816961-52D3-40BA-BEF1-F842214CC4E2}"/>
                    </a:ext>
                  </a:extLst>
                </p:cNvPr>
                <p:cNvPicPr/>
                <p:nvPr/>
              </p:nvPicPr>
              <p:blipFill>
                <a:blip r:embed="rId41"/>
                <a:stretch>
                  <a:fillRect/>
                </a:stretch>
              </p:blipFill>
              <p:spPr>
                <a:xfrm>
                  <a:off x="9029853" y="1460947"/>
                  <a:ext cx="249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Freihand 30">
                  <a:extLst>
                    <a:ext uri="{FF2B5EF4-FFF2-40B4-BE49-F238E27FC236}">
                      <a16:creationId xmlns:a16="http://schemas.microsoft.com/office/drawing/2014/main" id="{6AEF329F-2D0C-470A-9D8E-3AE15ACBC60E}"/>
                    </a:ext>
                  </a:extLst>
                </p14:cNvPr>
                <p14:cNvContentPartPr/>
                <p14:nvPr/>
              </p14:nvContentPartPr>
              <p14:xfrm>
                <a:off x="8891613" y="1839667"/>
                <a:ext cx="95040" cy="162720"/>
              </p14:xfrm>
            </p:contentPart>
          </mc:Choice>
          <mc:Fallback>
            <p:pic>
              <p:nvPicPr>
                <p:cNvPr id="31" name="Freihand 30">
                  <a:extLst>
                    <a:ext uri="{FF2B5EF4-FFF2-40B4-BE49-F238E27FC236}">
                      <a16:creationId xmlns:a16="http://schemas.microsoft.com/office/drawing/2014/main" id="{6AEF329F-2D0C-470A-9D8E-3AE15ACBC60E}"/>
                    </a:ext>
                  </a:extLst>
                </p:cNvPr>
                <p:cNvPicPr/>
                <p:nvPr/>
              </p:nvPicPr>
              <p:blipFill>
                <a:blip r:embed="rId43"/>
                <a:stretch>
                  <a:fillRect/>
                </a:stretch>
              </p:blipFill>
              <p:spPr>
                <a:xfrm>
                  <a:off x="8887293" y="1835347"/>
                  <a:ext cx="1036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Freihand 31">
                  <a:extLst>
                    <a:ext uri="{FF2B5EF4-FFF2-40B4-BE49-F238E27FC236}">
                      <a16:creationId xmlns:a16="http://schemas.microsoft.com/office/drawing/2014/main" id="{4862B26A-A022-4DC2-AF4B-F09B75DD4898}"/>
                    </a:ext>
                  </a:extLst>
                </p14:cNvPr>
                <p14:cNvContentPartPr/>
                <p14:nvPr/>
              </p14:nvContentPartPr>
              <p14:xfrm>
                <a:off x="8313453" y="2156107"/>
                <a:ext cx="37440" cy="216000"/>
              </p14:xfrm>
            </p:contentPart>
          </mc:Choice>
          <mc:Fallback>
            <p:pic>
              <p:nvPicPr>
                <p:cNvPr id="32" name="Freihand 31">
                  <a:extLst>
                    <a:ext uri="{FF2B5EF4-FFF2-40B4-BE49-F238E27FC236}">
                      <a16:creationId xmlns:a16="http://schemas.microsoft.com/office/drawing/2014/main" id="{4862B26A-A022-4DC2-AF4B-F09B75DD4898}"/>
                    </a:ext>
                  </a:extLst>
                </p:cNvPr>
                <p:cNvPicPr/>
                <p:nvPr/>
              </p:nvPicPr>
              <p:blipFill>
                <a:blip r:embed="rId45"/>
                <a:stretch>
                  <a:fillRect/>
                </a:stretch>
              </p:blipFill>
              <p:spPr>
                <a:xfrm>
                  <a:off x="8309133" y="2151787"/>
                  <a:ext cx="460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39391A16-8054-4A33-BC5C-0B9D2C48921D}"/>
                    </a:ext>
                  </a:extLst>
                </p14:cNvPr>
                <p14:cNvContentPartPr/>
                <p14:nvPr/>
              </p14:nvContentPartPr>
              <p14:xfrm>
                <a:off x="7805133" y="2243587"/>
                <a:ext cx="34920" cy="176040"/>
              </p14:xfrm>
            </p:contentPart>
          </mc:Choice>
          <mc:Fallback>
            <p:pic>
              <p:nvPicPr>
                <p:cNvPr id="33" name="Freihand 32">
                  <a:extLst>
                    <a:ext uri="{FF2B5EF4-FFF2-40B4-BE49-F238E27FC236}">
                      <a16:creationId xmlns:a16="http://schemas.microsoft.com/office/drawing/2014/main" id="{39391A16-8054-4A33-BC5C-0B9D2C48921D}"/>
                    </a:ext>
                  </a:extLst>
                </p:cNvPr>
                <p:cNvPicPr/>
                <p:nvPr/>
              </p:nvPicPr>
              <p:blipFill>
                <a:blip r:embed="rId47"/>
                <a:stretch>
                  <a:fillRect/>
                </a:stretch>
              </p:blipFill>
              <p:spPr>
                <a:xfrm>
                  <a:off x="7800813" y="2239267"/>
                  <a:ext cx="435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7AA81BDA-6F74-4B63-9F5C-4594C4F87623}"/>
                    </a:ext>
                  </a:extLst>
                </p14:cNvPr>
                <p14:cNvContentPartPr/>
                <p14:nvPr/>
              </p14:nvContentPartPr>
              <p14:xfrm>
                <a:off x="7160373" y="2166187"/>
                <a:ext cx="144360" cy="134280"/>
              </p14:xfrm>
            </p:contentPart>
          </mc:Choice>
          <mc:Fallback>
            <p:pic>
              <p:nvPicPr>
                <p:cNvPr id="34" name="Freihand 33">
                  <a:extLst>
                    <a:ext uri="{FF2B5EF4-FFF2-40B4-BE49-F238E27FC236}">
                      <a16:creationId xmlns:a16="http://schemas.microsoft.com/office/drawing/2014/main" id="{7AA81BDA-6F74-4B63-9F5C-4594C4F87623}"/>
                    </a:ext>
                  </a:extLst>
                </p:cNvPr>
                <p:cNvPicPr/>
                <p:nvPr/>
              </p:nvPicPr>
              <p:blipFill>
                <a:blip r:embed="rId49"/>
                <a:stretch>
                  <a:fillRect/>
                </a:stretch>
              </p:blipFill>
              <p:spPr>
                <a:xfrm>
                  <a:off x="7156053" y="2161867"/>
                  <a:ext cx="153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Freihand 34">
                  <a:extLst>
                    <a:ext uri="{FF2B5EF4-FFF2-40B4-BE49-F238E27FC236}">
                      <a16:creationId xmlns:a16="http://schemas.microsoft.com/office/drawing/2014/main" id="{5D300F2D-1BDA-408E-B6D3-503EC3BBF7C2}"/>
                    </a:ext>
                  </a:extLst>
                </p14:cNvPr>
                <p14:cNvContentPartPr/>
                <p14:nvPr/>
              </p14:nvContentPartPr>
              <p14:xfrm>
                <a:off x="6954093" y="1937227"/>
                <a:ext cx="185400" cy="123840"/>
              </p14:xfrm>
            </p:contentPart>
          </mc:Choice>
          <mc:Fallback>
            <p:pic>
              <p:nvPicPr>
                <p:cNvPr id="35" name="Freihand 34">
                  <a:extLst>
                    <a:ext uri="{FF2B5EF4-FFF2-40B4-BE49-F238E27FC236}">
                      <a16:creationId xmlns:a16="http://schemas.microsoft.com/office/drawing/2014/main" id="{5D300F2D-1BDA-408E-B6D3-503EC3BBF7C2}"/>
                    </a:ext>
                  </a:extLst>
                </p:cNvPr>
                <p:cNvPicPr/>
                <p:nvPr/>
              </p:nvPicPr>
              <p:blipFill>
                <a:blip r:embed="rId51"/>
                <a:stretch>
                  <a:fillRect/>
                </a:stretch>
              </p:blipFill>
              <p:spPr>
                <a:xfrm>
                  <a:off x="6949773" y="1932907"/>
                  <a:ext cx="194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Freihand 35">
                  <a:extLst>
                    <a:ext uri="{FF2B5EF4-FFF2-40B4-BE49-F238E27FC236}">
                      <a16:creationId xmlns:a16="http://schemas.microsoft.com/office/drawing/2014/main" id="{909912C7-2BD2-4883-A1F1-959D2F89BD00}"/>
                    </a:ext>
                  </a:extLst>
                </p14:cNvPr>
                <p14:cNvContentPartPr/>
                <p14:nvPr/>
              </p14:nvContentPartPr>
              <p14:xfrm>
                <a:off x="6895773" y="1476787"/>
                <a:ext cx="199800" cy="37440"/>
              </p14:xfrm>
            </p:contentPart>
          </mc:Choice>
          <mc:Fallback>
            <p:pic>
              <p:nvPicPr>
                <p:cNvPr id="36" name="Freihand 35">
                  <a:extLst>
                    <a:ext uri="{FF2B5EF4-FFF2-40B4-BE49-F238E27FC236}">
                      <a16:creationId xmlns:a16="http://schemas.microsoft.com/office/drawing/2014/main" id="{909912C7-2BD2-4883-A1F1-959D2F89BD00}"/>
                    </a:ext>
                  </a:extLst>
                </p:cNvPr>
                <p:cNvPicPr/>
                <p:nvPr/>
              </p:nvPicPr>
              <p:blipFill>
                <a:blip r:embed="rId53"/>
                <a:stretch>
                  <a:fillRect/>
                </a:stretch>
              </p:blipFill>
              <p:spPr>
                <a:xfrm>
                  <a:off x="6891453" y="1472467"/>
                  <a:ext cx="208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28C1F21C-52BC-428F-950B-B307C7958020}"/>
                    </a:ext>
                  </a:extLst>
                </p14:cNvPr>
                <p14:cNvContentPartPr/>
                <p14:nvPr/>
              </p14:nvContentPartPr>
              <p14:xfrm>
                <a:off x="7059213" y="1178347"/>
                <a:ext cx="38880" cy="34200"/>
              </p14:xfrm>
            </p:contentPart>
          </mc:Choice>
          <mc:Fallback>
            <p:pic>
              <p:nvPicPr>
                <p:cNvPr id="39" name="Freihand 38">
                  <a:extLst>
                    <a:ext uri="{FF2B5EF4-FFF2-40B4-BE49-F238E27FC236}">
                      <a16:creationId xmlns:a16="http://schemas.microsoft.com/office/drawing/2014/main" id="{28C1F21C-52BC-428F-950B-B307C7958020}"/>
                    </a:ext>
                  </a:extLst>
                </p:cNvPr>
                <p:cNvPicPr/>
                <p:nvPr/>
              </p:nvPicPr>
              <p:blipFill>
                <a:blip r:embed="rId55"/>
                <a:stretch>
                  <a:fillRect/>
                </a:stretch>
              </p:blipFill>
              <p:spPr>
                <a:xfrm>
                  <a:off x="7054893" y="1174027"/>
                  <a:ext cx="47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86EDA763-7FEF-4FF8-AFB0-AB30BBD17D83}"/>
                    </a:ext>
                  </a:extLst>
                </p14:cNvPr>
                <p14:cNvContentPartPr/>
                <p14:nvPr/>
              </p14:nvContentPartPr>
              <p14:xfrm>
                <a:off x="6955173" y="1048387"/>
                <a:ext cx="239760" cy="274320"/>
              </p14:xfrm>
            </p:contentPart>
          </mc:Choice>
          <mc:Fallback>
            <p:pic>
              <p:nvPicPr>
                <p:cNvPr id="40" name="Freihand 39">
                  <a:extLst>
                    <a:ext uri="{FF2B5EF4-FFF2-40B4-BE49-F238E27FC236}">
                      <a16:creationId xmlns:a16="http://schemas.microsoft.com/office/drawing/2014/main" id="{86EDA763-7FEF-4FF8-AFB0-AB30BBD17D83}"/>
                    </a:ext>
                  </a:extLst>
                </p:cNvPr>
                <p:cNvPicPr/>
                <p:nvPr/>
              </p:nvPicPr>
              <p:blipFill>
                <a:blip r:embed="rId57"/>
                <a:stretch>
                  <a:fillRect/>
                </a:stretch>
              </p:blipFill>
              <p:spPr>
                <a:xfrm>
                  <a:off x="6950853" y="1044067"/>
                  <a:ext cx="2484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1" name="Freihand 40">
                  <a:extLst>
                    <a:ext uri="{FF2B5EF4-FFF2-40B4-BE49-F238E27FC236}">
                      <a16:creationId xmlns:a16="http://schemas.microsoft.com/office/drawing/2014/main" id="{8010AA9F-F13B-4E76-9455-8B26AB2D7393}"/>
                    </a:ext>
                  </a:extLst>
                </p14:cNvPr>
                <p14:cNvContentPartPr/>
                <p14:nvPr/>
              </p14:nvContentPartPr>
              <p14:xfrm>
                <a:off x="7150653" y="1270867"/>
                <a:ext cx="156600" cy="141480"/>
              </p14:xfrm>
            </p:contentPart>
          </mc:Choice>
          <mc:Fallback>
            <p:pic>
              <p:nvPicPr>
                <p:cNvPr id="41" name="Freihand 40">
                  <a:extLst>
                    <a:ext uri="{FF2B5EF4-FFF2-40B4-BE49-F238E27FC236}">
                      <a16:creationId xmlns:a16="http://schemas.microsoft.com/office/drawing/2014/main" id="{8010AA9F-F13B-4E76-9455-8B26AB2D7393}"/>
                    </a:ext>
                  </a:extLst>
                </p:cNvPr>
                <p:cNvPicPr/>
                <p:nvPr/>
              </p:nvPicPr>
              <p:blipFill>
                <a:blip r:embed="rId59"/>
                <a:stretch>
                  <a:fillRect/>
                </a:stretch>
              </p:blipFill>
              <p:spPr>
                <a:xfrm>
                  <a:off x="7146333" y="1266547"/>
                  <a:ext cx="1652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Freihand 41">
                  <a:extLst>
                    <a:ext uri="{FF2B5EF4-FFF2-40B4-BE49-F238E27FC236}">
                      <a16:creationId xmlns:a16="http://schemas.microsoft.com/office/drawing/2014/main" id="{774D7DB3-97B1-44AF-A5F9-228CFBC75C35}"/>
                    </a:ext>
                  </a:extLst>
                </p14:cNvPr>
                <p14:cNvContentPartPr/>
                <p14:nvPr/>
              </p14:nvContentPartPr>
              <p14:xfrm>
                <a:off x="6537933" y="978187"/>
                <a:ext cx="77760" cy="113760"/>
              </p14:xfrm>
            </p:contentPart>
          </mc:Choice>
          <mc:Fallback>
            <p:pic>
              <p:nvPicPr>
                <p:cNvPr id="42" name="Freihand 41">
                  <a:extLst>
                    <a:ext uri="{FF2B5EF4-FFF2-40B4-BE49-F238E27FC236}">
                      <a16:creationId xmlns:a16="http://schemas.microsoft.com/office/drawing/2014/main" id="{774D7DB3-97B1-44AF-A5F9-228CFBC75C35}"/>
                    </a:ext>
                  </a:extLst>
                </p:cNvPr>
                <p:cNvPicPr/>
                <p:nvPr/>
              </p:nvPicPr>
              <p:blipFill>
                <a:blip r:embed="rId61"/>
                <a:stretch>
                  <a:fillRect/>
                </a:stretch>
              </p:blipFill>
              <p:spPr>
                <a:xfrm>
                  <a:off x="6533613" y="973867"/>
                  <a:ext cx="86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3" name="Freihand 42">
                  <a:extLst>
                    <a:ext uri="{FF2B5EF4-FFF2-40B4-BE49-F238E27FC236}">
                      <a16:creationId xmlns:a16="http://schemas.microsoft.com/office/drawing/2014/main" id="{E2953AD7-2E0F-43DA-A9BD-87CEC2205D24}"/>
                    </a:ext>
                  </a:extLst>
                </p14:cNvPr>
                <p14:cNvContentPartPr/>
                <p14:nvPr/>
              </p14:nvContentPartPr>
              <p14:xfrm>
                <a:off x="6464853" y="910867"/>
                <a:ext cx="194040" cy="198360"/>
              </p14:xfrm>
            </p:contentPart>
          </mc:Choice>
          <mc:Fallback>
            <p:pic>
              <p:nvPicPr>
                <p:cNvPr id="43" name="Freihand 42">
                  <a:extLst>
                    <a:ext uri="{FF2B5EF4-FFF2-40B4-BE49-F238E27FC236}">
                      <a16:creationId xmlns:a16="http://schemas.microsoft.com/office/drawing/2014/main" id="{E2953AD7-2E0F-43DA-A9BD-87CEC2205D24}"/>
                    </a:ext>
                  </a:extLst>
                </p:cNvPr>
                <p:cNvPicPr/>
                <p:nvPr/>
              </p:nvPicPr>
              <p:blipFill>
                <a:blip r:embed="rId63"/>
                <a:stretch>
                  <a:fillRect/>
                </a:stretch>
              </p:blipFill>
              <p:spPr>
                <a:xfrm>
                  <a:off x="6460533" y="906547"/>
                  <a:ext cx="202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4" name="Freihand 43">
                  <a:extLst>
                    <a:ext uri="{FF2B5EF4-FFF2-40B4-BE49-F238E27FC236}">
                      <a16:creationId xmlns:a16="http://schemas.microsoft.com/office/drawing/2014/main" id="{AB78BBD5-33FB-48CC-8865-E1C86AD3E6E4}"/>
                    </a:ext>
                  </a:extLst>
                </p14:cNvPr>
                <p14:cNvContentPartPr/>
                <p14:nvPr/>
              </p14:nvContentPartPr>
              <p14:xfrm>
                <a:off x="6695973" y="871987"/>
                <a:ext cx="59400" cy="70920"/>
              </p14:xfrm>
            </p:contentPart>
          </mc:Choice>
          <mc:Fallback>
            <p:pic>
              <p:nvPicPr>
                <p:cNvPr id="44" name="Freihand 43">
                  <a:extLst>
                    <a:ext uri="{FF2B5EF4-FFF2-40B4-BE49-F238E27FC236}">
                      <a16:creationId xmlns:a16="http://schemas.microsoft.com/office/drawing/2014/main" id="{AB78BBD5-33FB-48CC-8865-E1C86AD3E6E4}"/>
                    </a:ext>
                  </a:extLst>
                </p:cNvPr>
                <p:cNvPicPr/>
                <p:nvPr/>
              </p:nvPicPr>
              <p:blipFill>
                <a:blip r:embed="rId65"/>
                <a:stretch>
                  <a:fillRect/>
                </a:stretch>
              </p:blipFill>
              <p:spPr>
                <a:xfrm>
                  <a:off x="6691653" y="867667"/>
                  <a:ext cx="680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5" name="Freihand 44">
                  <a:extLst>
                    <a:ext uri="{FF2B5EF4-FFF2-40B4-BE49-F238E27FC236}">
                      <a16:creationId xmlns:a16="http://schemas.microsoft.com/office/drawing/2014/main" id="{1A2D99FD-8275-43D8-8855-FCE1C7FB3C9F}"/>
                    </a:ext>
                  </a:extLst>
                </p14:cNvPr>
                <p14:cNvContentPartPr/>
                <p14:nvPr/>
              </p14:nvContentPartPr>
              <p14:xfrm>
                <a:off x="6765813" y="783427"/>
                <a:ext cx="82440" cy="117720"/>
              </p14:xfrm>
            </p:contentPart>
          </mc:Choice>
          <mc:Fallback>
            <p:pic>
              <p:nvPicPr>
                <p:cNvPr id="45" name="Freihand 44">
                  <a:extLst>
                    <a:ext uri="{FF2B5EF4-FFF2-40B4-BE49-F238E27FC236}">
                      <a16:creationId xmlns:a16="http://schemas.microsoft.com/office/drawing/2014/main" id="{1A2D99FD-8275-43D8-8855-FCE1C7FB3C9F}"/>
                    </a:ext>
                  </a:extLst>
                </p:cNvPr>
                <p:cNvPicPr/>
                <p:nvPr/>
              </p:nvPicPr>
              <p:blipFill>
                <a:blip r:embed="rId67"/>
                <a:stretch>
                  <a:fillRect/>
                </a:stretch>
              </p:blipFill>
              <p:spPr>
                <a:xfrm>
                  <a:off x="6761493" y="779107"/>
                  <a:ext cx="91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08C1303C-9FD6-44DA-8D56-496C9BB592DE}"/>
                    </a:ext>
                  </a:extLst>
                </p14:cNvPr>
                <p14:cNvContentPartPr/>
                <p14:nvPr/>
              </p14:nvContentPartPr>
              <p14:xfrm>
                <a:off x="6720453" y="761827"/>
                <a:ext cx="160920" cy="113400"/>
              </p14:xfrm>
            </p:contentPart>
          </mc:Choice>
          <mc:Fallback>
            <p:pic>
              <p:nvPicPr>
                <p:cNvPr id="46" name="Freihand 45">
                  <a:extLst>
                    <a:ext uri="{FF2B5EF4-FFF2-40B4-BE49-F238E27FC236}">
                      <a16:creationId xmlns:a16="http://schemas.microsoft.com/office/drawing/2014/main" id="{08C1303C-9FD6-44DA-8D56-496C9BB592DE}"/>
                    </a:ext>
                  </a:extLst>
                </p:cNvPr>
                <p:cNvPicPr/>
                <p:nvPr/>
              </p:nvPicPr>
              <p:blipFill>
                <a:blip r:embed="rId69"/>
                <a:stretch>
                  <a:fillRect/>
                </a:stretch>
              </p:blipFill>
              <p:spPr>
                <a:xfrm>
                  <a:off x="6716133" y="757507"/>
                  <a:ext cx="169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1C18CA8D-C6FA-4532-91AF-3D01D4F185BF}"/>
                    </a:ext>
                  </a:extLst>
                </p14:cNvPr>
                <p14:cNvContentPartPr/>
                <p14:nvPr/>
              </p14:nvContentPartPr>
              <p14:xfrm>
                <a:off x="10162773" y="1052347"/>
                <a:ext cx="17640" cy="229680"/>
              </p14:xfrm>
            </p:contentPart>
          </mc:Choice>
          <mc:Fallback>
            <p:pic>
              <p:nvPicPr>
                <p:cNvPr id="48" name="Freihand 47">
                  <a:extLst>
                    <a:ext uri="{FF2B5EF4-FFF2-40B4-BE49-F238E27FC236}">
                      <a16:creationId xmlns:a16="http://schemas.microsoft.com/office/drawing/2014/main" id="{1C18CA8D-C6FA-4532-91AF-3D01D4F185BF}"/>
                    </a:ext>
                  </a:extLst>
                </p:cNvPr>
                <p:cNvPicPr/>
                <p:nvPr/>
              </p:nvPicPr>
              <p:blipFill>
                <a:blip r:embed="rId71"/>
                <a:stretch>
                  <a:fillRect/>
                </a:stretch>
              </p:blipFill>
              <p:spPr>
                <a:xfrm>
                  <a:off x="10158453" y="1048027"/>
                  <a:ext cx="262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A644E9E6-2B8F-48FD-8AB3-9697EDD74B16}"/>
                    </a:ext>
                  </a:extLst>
                </p14:cNvPr>
                <p14:cNvContentPartPr/>
                <p14:nvPr/>
              </p14:nvContentPartPr>
              <p14:xfrm>
                <a:off x="10056573" y="918427"/>
                <a:ext cx="173880" cy="162360"/>
              </p14:xfrm>
            </p:contentPart>
          </mc:Choice>
          <mc:Fallback>
            <p:pic>
              <p:nvPicPr>
                <p:cNvPr id="49" name="Freihand 48">
                  <a:extLst>
                    <a:ext uri="{FF2B5EF4-FFF2-40B4-BE49-F238E27FC236}">
                      <a16:creationId xmlns:a16="http://schemas.microsoft.com/office/drawing/2014/main" id="{A644E9E6-2B8F-48FD-8AB3-9697EDD74B16}"/>
                    </a:ext>
                  </a:extLst>
                </p:cNvPr>
                <p:cNvPicPr/>
                <p:nvPr/>
              </p:nvPicPr>
              <p:blipFill>
                <a:blip r:embed="rId73"/>
                <a:stretch>
                  <a:fillRect/>
                </a:stretch>
              </p:blipFill>
              <p:spPr>
                <a:xfrm>
                  <a:off x="10052253" y="914107"/>
                  <a:ext cx="1825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14F9CE20-51E1-4C4C-8136-9F616753D21A}"/>
                    </a:ext>
                  </a:extLst>
                </p14:cNvPr>
                <p14:cNvContentPartPr/>
                <p14:nvPr/>
              </p14:nvContentPartPr>
              <p14:xfrm>
                <a:off x="10152693" y="1139467"/>
                <a:ext cx="156600" cy="153360"/>
              </p14:xfrm>
            </p:contentPart>
          </mc:Choice>
          <mc:Fallback>
            <p:pic>
              <p:nvPicPr>
                <p:cNvPr id="51" name="Freihand 50">
                  <a:extLst>
                    <a:ext uri="{FF2B5EF4-FFF2-40B4-BE49-F238E27FC236}">
                      <a16:creationId xmlns:a16="http://schemas.microsoft.com/office/drawing/2014/main" id="{14F9CE20-51E1-4C4C-8136-9F616753D21A}"/>
                    </a:ext>
                  </a:extLst>
                </p:cNvPr>
                <p:cNvPicPr/>
                <p:nvPr/>
              </p:nvPicPr>
              <p:blipFill>
                <a:blip r:embed="rId75"/>
                <a:stretch>
                  <a:fillRect/>
                </a:stretch>
              </p:blipFill>
              <p:spPr>
                <a:xfrm>
                  <a:off x="10148373" y="1135147"/>
                  <a:ext cx="165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2AC55DB3-B2DE-4548-9D40-3A58ACC9473D}"/>
                    </a:ext>
                  </a:extLst>
                </p14:cNvPr>
                <p14:cNvContentPartPr/>
                <p14:nvPr/>
              </p14:nvContentPartPr>
              <p14:xfrm>
                <a:off x="9982053" y="1145587"/>
                <a:ext cx="137880" cy="117000"/>
              </p14:xfrm>
            </p:contentPart>
          </mc:Choice>
          <mc:Fallback>
            <p:pic>
              <p:nvPicPr>
                <p:cNvPr id="52" name="Freihand 51">
                  <a:extLst>
                    <a:ext uri="{FF2B5EF4-FFF2-40B4-BE49-F238E27FC236}">
                      <a16:creationId xmlns:a16="http://schemas.microsoft.com/office/drawing/2014/main" id="{2AC55DB3-B2DE-4548-9D40-3A58ACC9473D}"/>
                    </a:ext>
                  </a:extLst>
                </p:cNvPr>
                <p:cNvPicPr/>
                <p:nvPr/>
              </p:nvPicPr>
              <p:blipFill>
                <a:blip r:embed="rId77"/>
                <a:stretch>
                  <a:fillRect/>
                </a:stretch>
              </p:blipFill>
              <p:spPr>
                <a:xfrm>
                  <a:off x="9977733" y="1141267"/>
                  <a:ext cx="146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950EA03A-EAE1-4BB1-A862-D2C6C9B498D8}"/>
                    </a:ext>
                  </a:extLst>
                </p14:cNvPr>
                <p14:cNvContentPartPr/>
                <p14:nvPr/>
              </p14:nvContentPartPr>
              <p14:xfrm>
                <a:off x="10139733" y="1289947"/>
                <a:ext cx="134280" cy="151200"/>
              </p14:xfrm>
            </p:contentPart>
          </mc:Choice>
          <mc:Fallback>
            <p:pic>
              <p:nvPicPr>
                <p:cNvPr id="53" name="Freihand 52">
                  <a:extLst>
                    <a:ext uri="{FF2B5EF4-FFF2-40B4-BE49-F238E27FC236}">
                      <a16:creationId xmlns:a16="http://schemas.microsoft.com/office/drawing/2014/main" id="{950EA03A-EAE1-4BB1-A862-D2C6C9B498D8}"/>
                    </a:ext>
                  </a:extLst>
                </p:cNvPr>
                <p:cNvPicPr/>
                <p:nvPr/>
              </p:nvPicPr>
              <p:blipFill>
                <a:blip r:embed="rId79"/>
                <a:stretch>
                  <a:fillRect/>
                </a:stretch>
              </p:blipFill>
              <p:spPr>
                <a:xfrm>
                  <a:off x="10135413" y="1285627"/>
                  <a:ext cx="142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C5220523-08AA-401F-8205-53145F80BA60}"/>
                    </a:ext>
                  </a:extLst>
                </p14:cNvPr>
                <p14:cNvContentPartPr/>
                <p14:nvPr/>
              </p14:nvContentPartPr>
              <p14:xfrm>
                <a:off x="10020213" y="1301467"/>
                <a:ext cx="106920" cy="143280"/>
              </p14:xfrm>
            </p:contentPart>
          </mc:Choice>
          <mc:Fallback>
            <p:pic>
              <p:nvPicPr>
                <p:cNvPr id="54" name="Freihand 53">
                  <a:extLst>
                    <a:ext uri="{FF2B5EF4-FFF2-40B4-BE49-F238E27FC236}">
                      <a16:creationId xmlns:a16="http://schemas.microsoft.com/office/drawing/2014/main" id="{C5220523-08AA-401F-8205-53145F80BA60}"/>
                    </a:ext>
                  </a:extLst>
                </p:cNvPr>
                <p:cNvPicPr/>
                <p:nvPr/>
              </p:nvPicPr>
              <p:blipFill>
                <a:blip r:embed="rId81"/>
                <a:stretch>
                  <a:fillRect/>
                </a:stretch>
              </p:blipFill>
              <p:spPr>
                <a:xfrm>
                  <a:off x="10015893" y="1297147"/>
                  <a:ext cx="115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232530D0-892B-414B-AC00-8A6CFB24D358}"/>
                    </a:ext>
                  </a:extLst>
                </p14:cNvPr>
                <p14:cNvContentPartPr/>
                <p14:nvPr/>
              </p14:nvContentPartPr>
              <p14:xfrm>
                <a:off x="10673253" y="1025347"/>
                <a:ext cx="5760" cy="106560"/>
              </p14:xfrm>
            </p:contentPart>
          </mc:Choice>
          <mc:Fallback>
            <p:pic>
              <p:nvPicPr>
                <p:cNvPr id="56" name="Freihand 55">
                  <a:extLst>
                    <a:ext uri="{FF2B5EF4-FFF2-40B4-BE49-F238E27FC236}">
                      <a16:creationId xmlns:a16="http://schemas.microsoft.com/office/drawing/2014/main" id="{232530D0-892B-414B-AC00-8A6CFB24D358}"/>
                    </a:ext>
                  </a:extLst>
                </p:cNvPr>
                <p:cNvPicPr/>
                <p:nvPr/>
              </p:nvPicPr>
              <p:blipFill>
                <a:blip r:embed="rId83"/>
                <a:stretch>
                  <a:fillRect/>
                </a:stretch>
              </p:blipFill>
              <p:spPr>
                <a:xfrm>
                  <a:off x="10668933" y="1021027"/>
                  <a:ext cx="14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009149DA-F5E3-4A8A-947D-68F1D99EB6D4}"/>
                    </a:ext>
                  </a:extLst>
                </p14:cNvPr>
                <p14:cNvContentPartPr/>
                <p14:nvPr/>
              </p14:nvContentPartPr>
              <p14:xfrm>
                <a:off x="10643373" y="1047667"/>
                <a:ext cx="157320" cy="180360"/>
              </p14:xfrm>
            </p:contentPart>
          </mc:Choice>
          <mc:Fallback>
            <p:pic>
              <p:nvPicPr>
                <p:cNvPr id="57" name="Freihand 56">
                  <a:extLst>
                    <a:ext uri="{FF2B5EF4-FFF2-40B4-BE49-F238E27FC236}">
                      <a16:creationId xmlns:a16="http://schemas.microsoft.com/office/drawing/2014/main" id="{009149DA-F5E3-4A8A-947D-68F1D99EB6D4}"/>
                    </a:ext>
                  </a:extLst>
                </p:cNvPr>
                <p:cNvPicPr/>
                <p:nvPr/>
              </p:nvPicPr>
              <p:blipFill>
                <a:blip r:embed="rId85"/>
                <a:stretch>
                  <a:fillRect/>
                </a:stretch>
              </p:blipFill>
              <p:spPr>
                <a:xfrm>
                  <a:off x="10639053" y="1043347"/>
                  <a:ext cx="165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056D3037-2C75-4082-8484-1F091CF7E05C}"/>
                    </a:ext>
                  </a:extLst>
                </p14:cNvPr>
                <p14:cNvContentPartPr/>
                <p14:nvPr/>
              </p14:nvContentPartPr>
              <p14:xfrm>
                <a:off x="10553013" y="1074307"/>
                <a:ext cx="228600" cy="255240"/>
              </p14:xfrm>
            </p:contentPart>
          </mc:Choice>
          <mc:Fallback>
            <p:pic>
              <p:nvPicPr>
                <p:cNvPr id="58" name="Freihand 57">
                  <a:extLst>
                    <a:ext uri="{FF2B5EF4-FFF2-40B4-BE49-F238E27FC236}">
                      <a16:creationId xmlns:a16="http://schemas.microsoft.com/office/drawing/2014/main" id="{056D3037-2C75-4082-8484-1F091CF7E05C}"/>
                    </a:ext>
                  </a:extLst>
                </p:cNvPr>
                <p:cNvPicPr/>
                <p:nvPr/>
              </p:nvPicPr>
              <p:blipFill>
                <a:blip r:embed="rId87"/>
                <a:stretch>
                  <a:fillRect/>
                </a:stretch>
              </p:blipFill>
              <p:spPr>
                <a:xfrm>
                  <a:off x="10548693" y="1069987"/>
                  <a:ext cx="23724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4FDF66BC-1F51-43CA-A377-CC439EB034A8}"/>
                    </a:ext>
                  </a:extLst>
                </p14:cNvPr>
                <p14:cNvContentPartPr/>
                <p14:nvPr/>
              </p14:nvContentPartPr>
              <p14:xfrm>
                <a:off x="10527453" y="1200307"/>
                <a:ext cx="128520" cy="168480"/>
              </p14:xfrm>
            </p:contentPart>
          </mc:Choice>
          <mc:Fallback>
            <p:pic>
              <p:nvPicPr>
                <p:cNvPr id="59" name="Freihand 58">
                  <a:extLst>
                    <a:ext uri="{FF2B5EF4-FFF2-40B4-BE49-F238E27FC236}">
                      <a16:creationId xmlns:a16="http://schemas.microsoft.com/office/drawing/2014/main" id="{4FDF66BC-1F51-43CA-A377-CC439EB034A8}"/>
                    </a:ext>
                  </a:extLst>
                </p:cNvPr>
                <p:cNvPicPr/>
                <p:nvPr/>
              </p:nvPicPr>
              <p:blipFill>
                <a:blip r:embed="rId89"/>
                <a:stretch>
                  <a:fillRect/>
                </a:stretch>
              </p:blipFill>
              <p:spPr>
                <a:xfrm>
                  <a:off x="10523133" y="1195987"/>
                  <a:ext cx="137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7F6EC3E5-E94E-4428-88B5-E93578A8F66A}"/>
                    </a:ext>
                  </a:extLst>
                </p14:cNvPr>
                <p14:cNvContentPartPr/>
                <p14:nvPr/>
              </p14:nvContentPartPr>
              <p14:xfrm>
                <a:off x="10628973" y="907627"/>
                <a:ext cx="88560" cy="113760"/>
              </p14:xfrm>
            </p:contentPart>
          </mc:Choice>
          <mc:Fallback>
            <p:pic>
              <p:nvPicPr>
                <p:cNvPr id="60" name="Freihand 59">
                  <a:extLst>
                    <a:ext uri="{FF2B5EF4-FFF2-40B4-BE49-F238E27FC236}">
                      <a16:creationId xmlns:a16="http://schemas.microsoft.com/office/drawing/2014/main" id="{7F6EC3E5-E94E-4428-88B5-E93578A8F66A}"/>
                    </a:ext>
                  </a:extLst>
                </p:cNvPr>
                <p:cNvPicPr/>
                <p:nvPr/>
              </p:nvPicPr>
              <p:blipFill>
                <a:blip r:embed="rId91"/>
                <a:stretch>
                  <a:fillRect/>
                </a:stretch>
              </p:blipFill>
              <p:spPr>
                <a:xfrm>
                  <a:off x="10624653" y="903307"/>
                  <a:ext cx="972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F8CB989F-B809-4ACF-8D4F-8C4CDA774D53}"/>
                    </a:ext>
                  </a:extLst>
                </p14:cNvPr>
                <p14:cNvContentPartPr/>
                <p14:nvPr/>
              </p14:nvContentPartPr>
              <p14:xfrm>
                <a:off x="11107413" y="1013107"/>
                <a:ext cx="7560" cy="128520"/>
              </p14:xfrm>
            </p:contentPart>
          </mc:Choice>
          <mc:Fallback>
            <p:pic>
              <p:nvPicPr>
                <p:cNvPr id="61" name="Freihand 60">
                  <a:extLst>
                    <a:ext uri="{FF2B5EF4-FFF2-40B4-BE49-F238E27FC236}">
                      <a16:creationId xmlns:a16="http://schemas.microsoft.com/office/drawing/2014/main" id="{F8CB989F-B809-4ACF-8D4F-8C4CDA774D53}"/>
                    </a:ext>
                  </a:extLst>
                </p:cNvPr>
                <p:cNvPicPr/>
                <p:nvPr/>
              </p:nvPicPr>
              <p:blipFill>
                <a:blip r:embed="rId93"/>
                <a:stretch>
                  <a:fillRect/>
                </a:stretch>
              </p:blipFill>
              <p:spPr>
                <a:xfrm>
                  <a:off x="11103093" y="1008787"/>
                  <a:ext cx="16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721344E5-1763-41B8-BA18-31633E19DE26}"/>
                    </a:ext>
                  </a:extLst>
                </p14:cNvPr>
                <p14:cNvContentPartPr/>
                <p14:nvPr/>
              </p14:nvContentPartPr>
              <p14:xfrm>
                <a:off x="10981413" y="1078267"/>
                <a:ext cx="271440" cy="296640"/>
              </p14:xfrm>
            </p:contentPart>
          </mc:Choice>
          <mc:Fallback>
            <p:pic>
              <p:nvPicPr>
                <p:cNvPr id="62" name="Freihand 61">
                  <a:extLst>
                    <a:ext uri="{FF2B5EF4-FFF2-40B4-BE49-F238E27FC236}">
                      <a16:creationId xmlns:a16="http://schemas.microsoft.com/office/drawing/2014/main" id="{721344E5-1763-41B8-BA18-31633E19DE26}"/>
                    </a:ext>
                  </a:extLst>
                </p:cNvPr>
                <p:cNvPicPr/>
                <p:nvPr/>
              </p:nvPicPr>
              <p:blipFill>
                <a:blip r:embed="rId95"/>
                <a:stretch>
                  <a:fillRect/>
                </a:stretch>
              </p:blipFill>
              <p:spPr>
                <a:xfrm>
                  <a:off x="10977093" y="1073947"/>
                  <a:ext cx="2800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7451724D-1838-42BC-9FE4-EE4E6A454C03}"/>
                    </a:ext>
                  </a:extLst>
                </p14:cNvPr>
                <p14:cNvContentPartPr/>
                <p14:nvPr/>
              </p14:nvContentPartPr>
              <p14:xfrm>
                <a:off x="10964853" y="1134427"/>
                <a:ext cx="248400" cy="201960"/>
              </p14:xfrm>
            </p:contentPart>
          </mc:Choice>
          <mc:Fallback>
            <p:pic>
              <p:nvPicPr>
                <p:cNvPr id="63" name="Freihand 62">
                  <a:extLst>
                    <a:ext uri="{FF2B5EF4-FFF2-40B4-BE49-F238E27FC236}">
                      <a16:creationId xmlns:a16="http://schemas.microsoft.com/office/drawing/2014/main" id="{7451724D-1838-42BC-9FE4-EE4E6A454C03}"/>
                    </a:ext>
                  </a:extLst>
                </p:cNvPr>
                <p:cNvPicPr/>
                <p:nvPr/>
              </p:nvPicPr>
              <p:blipFill>
                <a:blip r:embed="rId97"/>
                <a:stretch>
                  <a:fillRect/>
                </a:stretch>
              </p:blipFill>
              <p:spPr>
                <a:xfrm>
                  <a:off x="10960533" y="1130107"/>
                  <a:ext cx="257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A1F21BB0-BEC8-48F9-B7A2-6DA7F60AA710}"/>
                    </a:ext>
                  </a:extLst>
                </p14:cNvPr>
                <p14:cNvContentPartPr/>
                <p14:nvPr/>
              </p14:nvContentPartPr>
              <p14:xfrm>
                <a:off x="11023893" y="882787"/>
                <a:ext cx="135000" cy="136800"/>
              </p14:xfrm>
            </p:contentPart>
          </mc:Choice>
          <mc:Fallback>
            <p:pic>
              <p:nvPicPr>
                <p:cNvPr id="64" name="Freihand 63">
                  <a:extLst>
                    <a:ext uri="{FF2B5EF4-FFF2-40B4-BE49-F238E27FC236}">
                      <a16:creationId xmlns:a16="http://schemas.microsoft.com/office/drawing/2014/main" id="{A1F21BB0-BEC8-48F9-B7A2-6DA7F60AA710}"/>
                    </a:ext>
                  </a:extLst>
                </p:cNvPr>
                <p:cNvPicPr/>
                <p:nvPr/>
              </p:nvPicPr>
              <p:blipFill>
                <a:blip r:embed="rId99"/>
                <a:stretch>
                  <a:fillRect/>
                </a:stretch>
              </p:blipFill>
              <p:spPr>
                <a:xfrm>
                  <a:off x="11019573" y="878467"/>
                  <a:ext cx="1436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F8FBAD00-95F2-4EE0-9630-7AE0D7640844}"/>
                    </a:ext>
                  </a:extLst>
                </p14:cNvPr>
                <p14:cNvContentPartPr/>
                <p14:nvPr/>
              </p14:nvContentPartPr>
              <p14:xfrm>
                <a:off x="10901853" y="544387"/>
                <a:ext cx="127440" cy="39240"/>
              </p14:xfrm>
            </p:contentPart>
          </mc:Choice>
          <mc:Fallback>
            <p:pic>
              <p:nvPicPr>
                <p:cNvPr id="66" name="Freihand 65">
                  <a:extLst>
                    <a:ext uri="{FF2B5EF4-FFF2-40B4-BE49-F238E27FC236}">
                      <a16:creationId xmlns:a16="http://schemas.microsoft.com/office/drawing/2014/main" id="{F8FBAD00-95F2-4EE0-9630-7AE0D7640844}"/>
                    </a:ext>
                  </a:extLst>
                </p:cNvPr>
                <p:cNvPicPr/>
                <p:nvPr/>
              </p:nvPicPr>
              <p:blipFill>
                <a:blip r:embed="rId101"/>
                <a:stretch>
                  <a:fillRect/>
                </a:stretch>
              </p:blipFill>
              <p:spPr>
                <a:xfrm>
                  <a:off x="10897533" y="540067"/>
                  <a:ext cx="1360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84402CAF-BB91-48E2-A17D-70392CBA1E6D}"/>
                    </a:ext>
                  </a:extLst>
                </p14:cNvPr>
                <p14:cNvContentPartPr/>
                <p14:nvPr/>
              </p14:nvContentPartPr>
              <p14:xfrm>
                <a:off x="9546453" y="487147"/>
                <a:ext cx="2215080" cy="1354680"/>
              </p14:xfrm>
            </p:contentPart>
          </mc:Choice>
          <mc:Fallback>
            <p:pic>
              <p:nvPicPr>
                <p:cNvPr id="67" name="Freihand 66">
                  <a:extLst>
                    <a:ext uri="{FF2B5EF4-FFF2-40B4-BE49-F238E27FC236}">
                      <a16:creationId xmlns:a16="http://schemas.microsoft.com/office/drawing/2014/main" id="{84402CAF-BB91-48E2-A17D-70392CBA1E6D}"/>
                    </a:ext>
                  </a:extLst>
                </p:cNvPr>
                <p:cNvPicPr/>
                <p:nvPr/>
              </p:nvPicPr>
              <p:blipFill>
                <a:blip r:embed="rId103"/>
                <a:stretch>
                  <a:fillRect/>
                </a:stretch>
              </p:blipFill>
              <p:spPr>
                <a:xfrm>
                  <a:off x="9542133" y="482827"/>
                  <a:ext cx="2223720" cy="1363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9" name="Freihand 68">
                  <a:extLst>
                    <a:ext uri="{FF2B5EF4-FFF2-40B4-BE49-F238E27FC236}">
                      <a16:creationId xmlns:a16="http://schemas.microsoft.com/office/drawing/2014/main" id="{5CB32D33-4F66-476E-AE12-46329769BF2E}"/>
                    </a:ext>
                  </a:extLst>
                </p14:cNvPr>
                <p14:cNvContentPartPr/>
                <p14:nvPr/>
              </p14:nvContentPartPr>
              <p14:xfrm>
                <a:off x="10512693" y="1541587"/>
                <a:ext cx="96480" cy="379800"/>
              </p14:xfrm>
            </p:contentPart>
          </mc:Choice>
          <mc:Fallback>
            <p:pic>
              <p:nvPicPr>
                <p:cNvPr id="69" name="Freihand 68">
                  <a:extLst>
                    <a:ext uri="{FF2B5EF4-FFF2-40B4-BE49-F238E27FC236}">
                      <a16:creationId xmlns:a16="http://schemas.microsoft.com/office/drawing/2014/main" id="{5CB32D33-4F66-476E-AE12-46329769BF2E}"/>
                    </a:ext>
                  </a:extLst>
                </p:cNvPr>
                <p:cNvPicPr/>
                <p:nvPr/>
              </p:nvPicPr>
              <p:blipFill>
                <a:blip r:embed="rId105"/>
                <a:stretch>
                  <a:fillRect/>
                </a:stretch>
              </p:blipFill>
              <p:spPr>
                <a:xfrm>
                  <a:off x="10508373" y="1537267"/>
                  <a:ext cx="105120" cy="388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0" name="Freihand 69">
                  <a:extLst>
                    <a:ext uri="{FF2B5EF4-FFF2-40B4-BE49-F238E27FC236}">
                      <a16:creationId xmlns:a16="http://schemas.microsoft.com/office/drawing/2014/main" id="{A402F97B-07E7-41D8-B2A3-D51617E08325}"/>
                    </a:ext>
                  </a:extLst>
                </p14:cNvPr>
                <p14:cNvContentPartPr/>
                <p14:nvPr/>
              </p14:nvContentPartPr>
              <p14:xfrm>
                <a:off x="10311453" y="1994827"/>
                <a:ext cx="56520" cy="198360"/>
              </p14:xfrm>
            </p:contentPart>
          </mc:Choice>
          <mc:Fallback>
            <p:pic>
              <p:nvPicPr>
                <p:cNvPr id="70" name="Freihand 69">
                  <a:extLst>
                    <a:ext uri="{FF2B5EF4-FFF2-40B4-BE49-F238E27FC236}">
                      <a16:creationId xmlns:a16="http://schemas.microsoft.com/office/drawing/2014/main" id="{A402F97B-07E7-41D8-B2A3-D51617E08325}"/>
                    </a:ext>
                  </a:extLst>
                </p:cNvPr>
                <p:cNvPicPr/>
                <p:nvPr/>
              </p:nvPicPr>
              <p:blipFill>
                <a:blip r:embed="rId107"/>
                <a:stretch>
                  <a:fillRect/>
                </a:stretch>
              </p:blipFill>
              <p:spPr>
                <a:xfrm>
                  <a:off x="10307133" y="1990507"/>
                  <a:ext cx="6516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1" name="Freihand 70">
                  <a:extLst>
                    <a:ext uri="{FF2B5EF4-FFF2-40B4-BE49-F238E27FC236}">
                      <a16:creationId xmlns:a16="http://schemas.microsoft.com/office/drawing/2014/main" id="{A9D4FF82-AB46-4A10-BB07-DAC5D2B1FDAA}"/>
                    </a:ext>
                  </a:extLst>
                </p14:cNvPr>
                <p14:cNvContentPartPr/>
                <p14:nvPr/>
              </p14:nvContentPartPr>
              <p14:xfrm>
                <a:off x="10231533" y="1972867"/>
                <a:ext cx="207720" cy="264240"/>
              </p14:xfrm>
            </p:contentPart>
          </mc:Choice>
          <mc:Fallback>
            <p:pic>
              <p:nvPicPr>
                <p:cNvPr id="71" name="Freihand 70">
                  <a:extLst>
                    <a:ext uri="{FF2B5EF4-FFF2-40B4-BE49-F238E27FC236}">
                      <a16:creationId xmlns:a16="http://schemas.microsoft.com/office/drawing/2014/main" id="{A9D4FF82-AB46-4A10-BB07-DAC5D2B1FDAA}"/>
                    </a:ext>
                  </a:extLst>
                </p:cNvPr>
                <p:cNvPicPr/>
                <p:nvPr/>
              </p:nvPicPr>
              <p:blipFill>
                <a:blip r:embed="rId109"/>
                <a:stretch>
                  <a:fillRect/>
                </a:stretch>
              </p:blipFill>
              <p:spPr>
                <a:xfrm>
                  <a:off x="10227213" y="1968547"/>
                  <a:ext cx="21636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2" name="Freihand 71">
                  <a:extLst>
                    <a:ext uri="{FF2B5EF4-FFF2-40B4-BE49-F238E27FC236}">
                      <a16:creationId xmlns:a16="http://schemas.microsoft.com/office/drawing/2014/main" id="{081A3633-72C7-4E7E-BD5E-B8DCDF96F7CD}"/>
                    </a:ext>
                  </a:extLst>
                </p14:cNvPr>
                <p14:cNvContentPartPr/>
                <p14:nvPr/>
              </p14:nvContentPartPr>
              <p14:xfrm>
                <a:off x="10528893" y="2003467"/>
                <a:ext cx="43200" cy="186120"/>
              </p14:xfrm>
            </p:contentPart>
          </mc:Choice>
          <mc:Fallback>
            <p:pic>
              <p:nvPicPr>
                <p:cNvPr id="72" name="Freihand 71">
                  <a:extLst>
                    <a:ext uri="{FF2B5EF4-FFF2-40B4-BE49-F238E27FC236}">
                      <a16:creationId xmlns:a16="http://schemas.microsoft.com/office/drawing/2014/main" id="{081A3633-72C7-4E7E-BD5E-B8DCDF96F7CD}"/>
                    </a:ext>
                  </a:extLst>
                </p:cNvPr>
                <p:cNvPicPr/>
                <p:nvPr/>
              </p:nvPicPr>
              <p:blipFill>
                <a:blip r:embed="rId111"/>
                <a:stretch>
                  <a:fillRect/>
                </a:stretch>
              </p:blipFill>
              <p:spPr>
                <a:xfrm>
                  <a:off x="10524573" y="1999147"/>
                  <a:ext cx="518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3" name="Freihand 72">
                  <a:extLst>
                    <a:ext uri="{FF2B5EF4-FFF2-40B4-BE49-F238E27FC236}">
                      <a16:creationId xmlns:a16="http://schemas.microsoft.com/office/drawing/2014/main" id="{9377181C-54CC-403B-987A-C6A3F665AA0E}"/>
                    </a:ext>
                  </a:extLst>
                </p14:cNvPr>
                <p14:cNvContentPartPr/>
                <p14:nvPr/>
              </p14:nvContentPartPr>
              <p14:xfrm>
                <a:off x="10569933" y="1994827"/>
                <a:ext cx="136440" cy="173880"/>
              </p14:xfrm>
            </p:contentPart>
          </mc:Choice>
          <mc:Fallback>
            <p:pic>
              <p:nvPicPr>
                <p:cNvPr id="73" name="Freihand 72">
                  <a:extLst>
                    <a:ext uri="{FF2B5EF4-FFF2-40B4-BE49-F238E27FC236}">
                      <a16:creationId xmlns:a16="http://schemas.microsoft.com/office/drawing/2014/main" id="{9377181C-54CC-403B-987A-C6A3F665AA0E}"/>
                    </a:ext>
                  </a:extLst>
                </p:cNvPr>
                <p:cNvPicPr/>
                <p:nvPr/>
              </p:nvPicPr>
              <p:blipFill>
                <a:blip r:embed="rId113"/>
                <a:stretch>
                  <a:fillRect/>
                </a:stretch>
              </p:blipFill>
              <p:spPr>
                <a:xfrm>
                  <a:off x="10565613" y="1990507"/>
                  <a:ext cx="1450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4" name="Freihand 73">
                  <a:extLst>
                    <a:ext uri="{FF2B5EF4-FFF2-40B4-BE49-F238E27FC236}">
                      <a16:creationId xmlns:a16="http://schemas.microsoft.com/office/drawing/2014/main" id="{73BB3051-34BA-48BC-9D6A-F56A385D178C}"/>
                    </a:ext>
                  </a:extLst>
                </p14:cNvPr>
                <p14:cNvContentPartPr/>
                <p14:nvPr/>
              </p14:nvContentPartPr>
              <p14:xfrm>
                <a:off x="10854333" y="2050267"/>
                <a:ext cx="34560" cy="24840"/>
              </p14:xfrm>
            </p:contentPart>
          </mc:Choice>
          <mc:Fallback>
            <p:pic>
              <p:nvPicPr>
                <p:cNvPr id="74" name="Freihand 73">
                  <a:extLst>
                    <a:ext uri="{FF2B5EF4-FFF2-40B4-BE49-F238E27FC236}">
                      <a16:creationId xmlns:a16="http://schemas.microsoft.com/office/drawing/2014/main" id="{73BB3051-34BA-48BC-9D6A-F56A385D178C}"/>
                    </a:ext>
                  </a:extLst>
                </p:cNvPr>
                <p:cNvPicPr/>
                <p:nvPr/>
              </p:nvPicPr>
              <p:blipFill>
                <a:blip r:embed="rId115"/>
                <a:stretch>
                  <a:fillRect/>
                </a:stretch>
              </p:blipFill>
              <p:spPr>
                <a:xfrm>
                  <a:off x="10850013" y="2045947"/>
                  <a:ext cx="43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5" name="Freihand 74">
                  <a:extLst>
                    <a:ext uri="{FF2B5EF4-FFF2-40B4-BE49-F238E27FC236}">
                      <a16:creationId xmlns:a16="http://schemas.microsoft.com/office/drawing/2014/main" id="{99889083-A0A4-4DE2-90C4-47DFC75339F3}"/>
                    </a:ext>
                  </a:extLst>
                </p14:cNvPr>
                <p14:cNvContentPartPr/>
                <p14:nvPr/>
              </p14:nvContentPartPr>
              <p14:xfrm>
                <a:off x="10797813" y="1926427"/>
                <a:ext cx="235080" cy="221760"/>
              </p14:xfrm>
            </p:contentPart>
          </mc:Choice>
          <mc:Fallback>
            <p:pic>
              <p:nvPicPr>
                <p:cNvPr id="75" name="Freihand 74">
                  <a:extLst>
                    <a:ext uri="{FF2B5EF4-FFF2-40B4-BE49-F238E27FC236}">
                      <a16:creationId xmlns:a16="http://schemas.microsoft.com/office/drawing/2014/main" id="{99889083-A0A4-4DE2-90C4-47DFC75339F3}"/>
                    </a:ext>
                  </a:extLst>
                </p:cNvPr>
                <p:cNvPicPr/>
                <p:nvPr/>
              </p:nvPicPr>
              <p:blipFill>
                <a:blip r:embed="rId117"/>
                <a:stretch>
                  <a:fillRect/>
                </a:stretch>
              </p:blipFill>
              <p:spPr>
                <a:xfrm>
                  <a:off x="10793493" y="1922107"/>
                  <a:ext cx="2437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Freihand 76">
                  <a:extLst>
                    <a:ext uri="{FF2B5EF4-FFF2-40B4-BE49-F238E27FC236}">
                      <a16:creationId xmlns:a16="http://schemas.microsoft.com/office/drawing/2014/main" id="{17651657-4312-4A99-96CE-72E961284171}"/>
                    </a:ext>
                  </a:extLst>
                </p14:cNvPr>
                <p14:cNvContentPartPr/>
                <p14:nvPr/>
              </p14:nvContentPartPr>
              <p14:xfrm>
                <a:off x="10088253" y="2386507"/>
                <a:ext cx="25920" cy="227520"/>
              </p14:xfrm>
            </p:contentPart>
          </mc:Choice>
          <mc:Fallback>
            <p:pic>
              <p:nvPicPr>
                <p:cNvPr id="77" name="Freihand 76">
                  <a:extLst>
                    <a:ext uri="{FF2B5EF4-FFF2-40B4-BE49-F238E27FC236}">
                      <a16:creationId xmlns:a16="http://schemas.microsoft.com/office/drawing/2014/main" id="{17651657-4312-4A99-96CE-72E961284171}"/>
                    </a:ext>
                  </a:extLst>
                </p:cNvPr>
                <p:cNvPicPr/>
                <p:nvPr/>
              </p:nvPicPr>
              <p:blipFill>
                <a:blip r:embed="rId119"/>
                <a:stretch>
                  <a:fillRect/>
                </a:stretch>
              </p:blipFill>
              <p:spPr>
                <a:xfrm>
                  <a:off x="10083933" y="2382187"/>
                  <a:ext cx="345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Freihand 77">
                  <a:extLst>
                    <a:ext uri="{FF2B5EF4-FFF2-40B4-BE49-F238E27FC236}">
                      <a16:creationId xmlns:a16="http://schemas.microsoft.com/office/drawing/2014/main" id="{E2711BBB-1138-4329-9FC1-D0B6FC1CD1D7}"/>
                    </a:ext>
                  </a:extLst>
                </p14:cNvPr>
                <p14:cNvContentPartPr/>
                <p14:nvPr/>
              </p14:nvContentPartPr>
              <p14:xfrm>
                <a:off x="10012653" y="2357347"/>
                <a:ext cx="190080" cy="277920"/>
              </p14:xfrm>
            </p:contentPart>
          </mc:Choice>
          <mc:Fallback>
            <p:pic>
              <p:nvPicPr>
                <p:cNvPr id="78" name="Freihand 77">
                  <a:extLst>
                    <a:ext uri="{FF2B5EF4-FFF2-40B4-BE49-F238E27FC236}">
                      <a16:creationId xmlns:a16="http://schemas.microsoft.com/office/drawing/2014/main" id="{E2711BBB-1138-4329-9FC1-D0B6FC1CD1D7}"/>
                    </a:ext>
                  </a:extLst>
                </p:cNvPr>
                <p:cNvPicPr/>
                <p:nvPr/>
              </p:nvPicPr>
              <p:blipFill>
                <a:blip r:embed="rId121"/>
                <a:stretch>
                  <a:fillRect/>
                </a:stretch>
              </p:blipFill>
              <p:spPr>
                <a:xfrm>
                  <a:off x="10008333" y="2353027"/>
                  <a:ext cx="19872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Freihand 78">
                  <a:extLst>
                    <a:ext uri="{FF2B5EF4-FFF2-40B4-BE49-F238E27FC236}">
                      <a16:creationId xmlns:a16="http://schemas.microsoft.com/office/drawing/2014/main" id="{32CF313A-6FA6-45B4-8D09-9E6BF5277D48}"/>
                    </a:ext>
                  </a:extLst>
                </p14:cNvPr>
                <p14:cNvContentPartPr/>
                <p14:nvPr/>
              </p14:nvContentPartPr>
              <p14:xfrm>
                <a:off x="10208133" y="2466067"/>
                <a:ext cx="196200" cy="106560"/>
              </p14:xfrm>
            </p:contentPart>
          </mc:Choice>
          <mc:Fallback>
            <p:pic>
              <p:nvPicPr>
                <p:cNvPr id="79" name="Freihand 78">
                  <a:extLst>
                    <a:ext uri="{FF2B5EF4-FFF2-40B4-BE49-F238E27FC236}">
                      <a16:creationId xmlns:a16="http://schemas.microsoft.com/office/drawing/2014/main" id="{32CF313A-6FA6-45B4-8D09-9E6BF5277D48}"/>
                    </a:ext>
                  </a:extLst>
                </p:cNvPr>
                <p:cNvPicPr/>
                <p:nvPr/>
              </p:nvPicPr>
              <p:blipFill>
                <a:blip r:embed="rId123"/>
                <a:stretch>
                  <a:fillRect/>
                </a:stretch>
              </p:blipFill>
              <p:spPr>
                <a:xfrm>
                  <a:off x="10203813" y="2461747"/>
                  <a:ext cx="204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Freihand 79">
                  <a:extLst>
                    <a:ext uri="{FF2B5EF4-FFF2-40B4-BE49-F238E27FC236}">
                      <a16:creationId xmlns:a16="http://schemas.microsoft.com/office/drawing/2014/main" id="{6C8753EE-60A5-4FAE-BD50-B1C8ACFE4CE1}"/>
                    </a:ext>
                  </a:extLst>
                </p14:cNvPr>
                <p14:cNvContentPartPr/>
                <p14:nvPr/>
              </p14:nvContentPartPr>
              <p14:xfrm>
                <a:off x="10425213" y="2374627"/>
                <a:ext cx="122400" cy="169920"/>
              </p14:xfrm>
            </p:contentPart>
          </mc:Choice>
          <mc:Fallback>
            <p:pic>
              <p:nvPicPr>
                <p:cNvPr id="80" name="Freihand 79">
                  <a:extLst>
                    <a:ext uri="{FF2B5EF4-FFF2-40B4-BE49-F238E27FC236}">
                      <a16:creationId xmlns:a16="http://schemas.microsoft.com/office/drawing/2014/main" id="{6C8753EE-60A5-4FAE-BD50-B1C8ACFE4CE1}"/>
                    </a:ext>
                  </a:extLst>
                </p:cNvPr>
                <p:cNvPicPr/>
                <p:nvPr/>
              </p:nvPicPr>
              <p:blipFill>
                <a:blip r:embed="rId125"/>
                <a:stretch>
                  <a:fillRect/>
                </a:stretch>
              </p:blipFill>
              <p:spPr>
                <a:xfrm>
                  <a:off x="10420893" y="2370307"/>
                  <a:ext cx="1310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1" name="Freihand 80">
                  <a:extLst>
                    <a:ext uri="{FF2B5EF4-FFF2-40B4-BE49-F238E27FC236}">
                      <a16:creationId xmlns:a16="http://schemas.microsoft.com/office/drawing/2014/main" id="{A6D64FE4-F6B7-4CD3-BB00-F5AD80EFC482}"/>
                    </a:ext>
                  </a:extLst>
                </p14:cNvPr>
                <p14:cNvContentPartPr/>
                <p14:nvPr/>
              </p14:nvContentPartPr>
              <p14:xfrm>
                <a:off x="10564893" y="2422507"/>
                <a:ext cx="99720" cy="87840"/>
              </p14:xfrm>
            </p:contentPart>
          </mc:Choice>
          <mc:Fallback>
            <p:pic>
              <p:nvPicPr>
                <p:cNvPr id="81" name="Freihand 80">
                  <a:extLst>
                    <a:ext uri="{FF2B5EF4-FFF2-40B4-BE49-F238E27FC236}">
                      <a16:creationId xmlns:a16="http://schemas.microsoft.com/office/drawing/2014/main" id="{A6D64FE4-F6B7-4CD3-BB00-F5AD80EFC482}"/>
                    </a:ext>
                  </a:extLst>
                </p:cNvPr>
                <p:cNvPicPr/>
                <p:nvPr/>
              </p:nvPicPr>
              <p:blipFill>
                <a:blip r:embed="rId127"/>
                <a:stretch>
                  <a:fillRect/>
                </a:stretch>
              </p:blipFill>
              <p:spPr>
                <a:xfrm>
                  <a:off x="10560573" y="2418187"/>
                  <a:ext cx="108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91A368BE-E892-4A8A-BCC0-67B361C1183E}"/>
                    </a:ext>
                  </a:extLst>
                </p14:cNvPr>
                <p14:cNvContentPartPr/>
                <p14:nvPr/>
              </p14:nvContentPartPr>
              <p14:xfrm>
                <a:off x="10698453" y="2407747"/>
                <a:ext cx="136800" cy="78120"/>
              </p14:xfrm>
            </p:contentPart>
          </mc:Choice>
          <mc:Fallback>
            <p:pic>
              <p:nvPicPr>
                <p:cNvPr id="82" name="Freihand 81">
                  <a:extLst>
                    <a:ext uri="{FF2B5EF4-FFF2-40B4-BE49-F238E27FC236}">
                      <a16:creationId xmlns:a16="http://schemas.microsoft.com/office/drawing/2014/main" id="{91A368BE-E892-4A8A-BCC0-67B361C1183E}"/>
                    </a:ext>
                  </a:extLst>
                </p:cNvPr>
                <p:cNvPicPr/>
                <p:nvPr/>
              </p:nvPicPr>
              <p:blipFill>
                <a:blip r:embed="rId129"/>
                <a:stretch>
                  <a:fillRect/>
                </a:stretch>
              </p:blipFill>
              <p:spPr>
                <a:xfrm>
                  <a:off x="10694133" y="2403427"/>
                  <a:ext cx="145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7FEA9A67-3E7D-475B-B3B8-0C0052EA9001}"/>
                    </a:ext>
                  </a:extLst>
                </p14:cNvPr>
                <p14:cNvContentPartPr/>
                <p14:nvPr/>
              </p14:nvContentPartPr>
              <p14:xfrm>
                <a:off x="10813653" y="2265907"/>
                <a:ext cx="295200" cy="200160"/>
              </p14:xfrm>
            </p:contentPart>
          </mc:Choice>
          <mc:Fallback>
            <p:pic>
              <p:nvPicPr>
                <p:cNvPr id="83" name="Freihand 82">
                  <a:extLst>
                    <a:ext uri="{FF2B5EF4-FFF2-40B4-BE49-F238E27FC236}">
                      <a16:creationId xmlns:a16="http://schemas.microsoft.com/office/drawing/2014/main" id="{7FEA9A67-3E7D-475B-B3B8-0C0052EA9001}"/>
                    </a:ext>
                  </a:extLst>
                </p:cNvPr>
                <p:cNvPicPr/>
                <p:nvPr/>
              </p:nvPicPr>
              <p:blipFill>
                <a:blip r:embed="rId131"/>
                <a:stretch>
                  <a:fillRect/>
                </a:stretch>
              </p:blipFill>
              <p:spPr>
                <a:xfrm>
                  <a:off x="10809333" y="2261587"/>
                  <a:ext cx="3038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7904D179-6C22-4DD6-8D45-816662E7CF26}"/>
                    </a:ext>
                  </a:extLst>
                </p14:cNvPr>
                <p14:cNvContentPartPr/>
                <p14:nvPr/>
              </p14:nvContentPartPr>
              <p14:xfrm>
                <a:off x="11086533" y="2260147"/>
                <a:ext cx="5760" cy="21240"/>
              </p14:xfrm>
            </p:contentPart>
          </mc:Choice>
          <mc:Fallback>
            <p:pic>
              <p:nvPicPr>
                <p:cNvPr id="84" name="Freihand 83">
                  <a:extLst>
                    <a:ext uri="{FF2B5EF4-FFF2-40B4-BE49-F238E27FC236}">
                      <a16:creationId xmlns:a16="http://schemas.microsoft.com/office/drawing/2014/main" id="{7904D179-6C22-4DD6-8D45-816662E7CF26}"/>
                    </a:ext>
                  </a:extLst>
                </p:cNvPr>
                <p:cNvPicPr/>
                <p:nvPr/>
              </p:nvPicPr>
              <p:blipFill>
                <a:blip r:embed="rId133"/>
                <a:stretch>
                  <a:fillRect/>
                </a:stretch>
              </p:blipFill>
              <p:spPr>
                <a:xfrm>
                  <a:off x="11082213" y="2255827"/>
                  <a:ext cx="144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2AB31516-449D-4481-A249-153EA34791FA}"/>
                    </a:ext>
                  </a:extLst>
                </p14:cNvPr>
                <p14:cNvContentPartPr/>
                <p14:nvPr/>
              </p14:nvContentPartPr>
              <p14:xfrm>
                <a:off x="11134413" y="2307307"/>
                <a:ext cx="216360" cy="85680"/>
              </p14:xfrm>
            </p:contentPart>
          </mc:Choice>
          <mc:Fallback>
            <p:pic>
              <p:nvPicPr>
                <p:cNvPr id="85" name="Freihand 84">
                  <a:extLst>
                    <a:ext uri="{FF2B5EF4-FFF2-40B4-BE49-F238E27FC236}">
                      <a16:creationId xmlns:a16="http://schemas.microsoft.com/office/drawing/2014/main" id="{2AB31516-449D-4481-A249-153EA34791FA}"/>
                    </a:ext>
                  </a:extLst>
                </p:cNvPr>
                <p:cNvPicPr/>
                <p:nvPr/>
              </p:nvPicPr>
              <p:blipFill>
                <a:blip r:embed="rId135"/>
                <a:stretch>
                  <a:fillRect/>
                </a:stretch>
              </p:blipFill>
              <p:spPr>
                <a:xfrm>
                  <a:off x="11130093" y="2302987"/>
                  <a:ext cx="225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4B5A9A7A-8455-4107-A785-AAA07BD8C1BF}"/>
                    </a:ext>
                  </a:extLst>
                </p14:cNvPr>
                <p14:cNvContentPartPr/>
                <p14:nvPr/>
              </p14:nvContentPartPr>
              <p14:xfrm>
                <a:off x="11354373" y="2110027"/>
                <a:ext cx="223560" cy="212400"/>
              </p14:xfrm>
            </p:contentPart>
          </mc:Choice>
          <mc:Fallback>
            <p:pic>
              <p:nvPicPr>
                <p:cNvPr id="86" name="Freihand 85">
                  <a:extLst>
                    <a:ext uri="{FF2B5EF4-FFF2-40B4-BE49-F238E27FC236}">
                      <a16:creationId xmlns:a16="http://schemas.microsoft.com/office/drawing/2014/main" id="{4B5A9A7A-8455-4107-A785-AAA07BD8C1BF}"/>
                    </a:ext>
                  </a:extLst>
                </p:cNvPr>
                <p:cNvPicPr/>
                <p:nvPr/>
              </p:nvPicPr>
              <p:blipFill>
                <a:blip r:embed="rId137"/>
                <a:stretch>
                  <a:fillRect/>
                </a:stretch>
              </p:blipFill>
              <p:spPr>
                <a:xfrm>
                  <a:off x="11350053" y="2105707"/>
                  <a:ext cx="232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DB19EE7E-458C-4EE5-837A-D98E49084DA3}"/>
                    </a:ext>
                  </a:extLst>
                </p14:cNvPr>
                <p14:cNvContentPartPr/>
                <p14:nvPr/>
              </p14:nvContentPartPr>
              <p14:xfrm>
                <a:off x="11598813" y="2151067"/>
                <a:ext cx="117360" cy="206640"/>
              </p14:xfrm>
            </p:contentPart>
          </mc:Choice>
          <mc:Fallback>
            <p:pic>
              <p:nvPicPr>
                <p:cNvPr id="87" name="Freihand 86">
                  <a:extLst>
                    <a:ext uri="{FF2B5EF4-FFF2-40B4-BE49-F238E27FC236}">
                      <a16:creationId xmlns:a16="http://schemas.microsoft.com/office/drawing/2014/main" id="{DB19EE7E-458C-4EE5-837A-D98E49084DA3}"/>
                    </a:ext>
                  </a:extLst>
                </p:cNvPr>
                <p:cNvPicPr/>
                <p:nvPr/>
              </p:nvPicPr>
              <p:blipFill>
                <a:blip r:embed="rId139"/>
                <a:stretch>
                  <a:fillRect/>
                </a:stretch>
              </p:blipFill>
              <p:spPr>
                <a:xfrm>
                  <a:off x="11594493" y="2146747"/>
                  <a:ext cx="1260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E8339F33-ECE0-47D3-96CD-FFE647EF4194}"/>
                    </a:ext>
                  </a:extLst>
                </p14:cNvPr>
                <p14:cNvContentPartPr/>
                <p14:nvPr/>
              </p14:nvContentPartPr>
              <p14:xfrm>
                <a:off x="11714013" y="2123347"/>
                <a:ext cx="47520" cy="91800"/>
              </p14:xfrm>
            </p:contentPart>
          </mc:Choice>
          <mc:Fallback>
            <p:pic>
              <p:nvPicPr>
                <p:cNvPr id="88" name="Freihand 87">
                  <a:extLst>
                    <a:ext uri="{FF2B5EF4-FFF2-40B4-BE49-F238E27FC236}">
                      <a16:creationId xmlns:a16="http://schemas.microsoft.com/office/drawing/2014/main" id="{E8339F33-ECE0-47D3-96CD-FFE647EF4194}"/>
                    </a:ext>
                  </a:extLst>
                </p:cNvPr>
                <p:cNvPicPr/>
                <p:nvPr/>
              </p:nvPicPr>
              <p:blipFill>
                <a:blip r:embed="rId141"/>
                <a:stretch>
                  <a:fillRect/>
                </a:stretch>
              </p:blipFill>
              <p:spPr>
                <a:xfrm>
                  <a:off x="11709693" y="2119027"/>
                  <a:ext cx="561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96E0D4AF-9440-47EC-9E6F-72A3E6FAB42A}"/>
                    </a:ext>
                  </a:extLst>
                </p14:cNvPr>
                <p14:cNvContentPartPr/>
                <p14:nvPr/>
              </p14:nvContentPartPr>
              <p14:xfrm>
                <a:off x="11762613" y="2100667"/>
                <a:ext cx="61560" cy="81720"/>
              </p14:xfrm>
            </p:contentPart>
          </mc:Choice>
          <mc:Fallback>
            <p:pic>
              <p:nvPicPr>
                <p:cNvPr id="89" name="Freihand 88">
                  <a:extLst>
                    <a:ext uri="{FF2B5EF4-FFF2-40B4-BE49-F238E27FC236}">
                      <a16:creationId xmlns:a16="http://schemas.microsoft.com/office/drawing/2014/main" id="{96E0D4AF-9440-47EC-9E6F-72A3E6FAB42A}"/>
                    </a:ext>
                  </a:extLst>
                </p:cNvPr>
                <p:cNvPicPr/>
                <p:nvPr/>
              </p:nvPicPr>
              <p:blipFill>
                <a:blip r:embed="rId143"/>
                <a:stretch>
                  <a:fillRect/>
                </a:stretch>
              </p:blipFill>
              <p:spPr>
                <a:xfrm>
                  <a:off x="11758293" y="2096347"/>
                  <a:ext cx="702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15255FAC-DCB4-4457-9773-07E3C75184C7}"/>
                    </a:ext>
                  </a:extLst>
                </p14:cNvPr>
                <p14:cNvContentPartPr/>
                <p14:nvPr/>
              </p14:nvContentPartPr>
              <p14:xfrm>
                <a:off x="11835693" y="2008867"/>
                <a:ext cx="159120" cy="143640"/>
              </p14:xfrm>
            </p:contentPart>
          </mc:Choice>
          <mc:Fallback>
            <p:pic>
              <p:nvPicPr>
                <p:cNvPr id="90" name="Freihand 89">
                  <a:extLst>
                    <a:ext uri="{FF2B5EF4-FFF2-40B4-BE49-F238E27FC236}">
                      <a16:creationId xmlns:a16="http://schemas.microsoft.com/office/drawing/2014/main" id="{15255FAC-DCB4-4457-9773-07E3C75184C7}"/>
                    </a:ext>
                  </a:extLst>
                </p:cNvPr>
                <p:cNvPicPr/>
                <p:nvPr/>
              </p:nvPicPr>
              <p:blipFill>
                <a:blip r:embed="rId145"/>
                <a:stretch>
                  <a:fillRect/>
                </a:stretch>
              </p:blipFill>
              <p:spPr>
                <a:xfrm>
                  <a:off x="11831373" y="2004547"/>
                  <a:ext cx="167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AAC924F0-B65A-4D6A-ABA7-7F8FA0D5EAF5}"/>
                    </a:ext>
                  </a:extLst>
                </p14:cNvPr>
                <p14:cNvContentPartPr/>
                <p14:nvPr/>
              </p14:nvContentPartPr>
              <p14:xfrm>
                <a:off x="11973573" y="1913827"/>
                <a:ext cx="180000" cy="166320"/>
              </p14:xfrm>
            </p:contentPart>
          </mc:Choice>
          <mc:Fallback>
            <p:pic>
              <p:nvPicPr>
                <p:cNvPr id="91" name="Freihand 90">
                  <a:extLst>
                    <a:ext uri="{FF2B5EF4-FFF2-40B4-BE49-F238E27FC236}">
                      <a16:creationId xmlns:a16="http://schemas.microsoft.com/office/drawing/2014/main" id="{AAC924F0-B65A-4D6A-ABA7-7F8FA0D5EAF5}"/>
                    </a:ext>
                  </a:extLst>
                </p:cNvPr>
                <p:cNvPicPr/>
                <p:nvPr/>
              </p:nvPicPr>
              <p:blipFill>
                <a:blip r:embed="rId147"/>
                <a:stretch>
                  <a:fillRect/>
                </a:stretch>
              </p:blipFill>
              <p:spPr>
                <a:xfrm>
                  <a:off x="11969253" y="1909507"/>
                  <a:ext cx="1886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0E8D6483-7EE8-4BB1-BC57-4F23CEE06A54}"/>
                    </a:ext>
                  </a:extLst>
                </p14:cNvPr>
                <p14:cNvContentPartPr/>
                <p14:nvPr/>
              </p14:nvContentPartPr>
              <p14:xfrm>
                <a:off x="10737693" y="2646427"/>
                <a:ext cx="151560" cy="244080"/>
              </p14:xfrm>
            </p:contentPart>
          </mc:Choice>
          <mc:Fallback>
            <p:pic>
              <p:nvPicPr>
                <p:cNvPr id="93" name="Freihand 92">
                  <a:extLst>
                    <a:ext uri="{FF2B5EF4-FFF2-40B4-BE49-F238E27FC236}">
                      <a16:creationId xmlns:a16="http://schemas.microsoft.com/office/drawing/2014/main" id="{0E8D6483-7EE8-4BB1-BC57-4F23CEE06A54}"/>
                    </a:ext>
                  </a:extLst>
                </p:cNvPr>
                <p:cNvPicPr/>
                <p:nvPr/>
              </p:nvPicPr>
              <p:blipFill>
                <a:blip r:embed="rId149"/>
                <a:stretch>
                  <a:fillRect/>
                </a:stretch>
              </p:blipFill>
              <p:spPr>
                <a:xfrm>
                  <a:off x="10733373" y="2642107"/>
                  <a:ext cx="16020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90C99E5E-8BD9-4D81-BA31-1F4B90F93DF6}"/>
                    </a:ext>
                  </a:extLst>
                </p14:cNvPr>
                <p14:cNvContentPartPr/>
                <p14:nvPr/>
              </p14:nvContentPartPr>
              <p14:xfrm>
                <a:off x="10977813" y="2611867"/>
                <a:ext cx="35640" cy="154800"/>
              </p14:xfrm>
            </p:contentPart>
          </mc:Choice>
          <mc:Fallback>
            <p:pic>
              <p:nvPicPr>
                <p:cNvPr id="94" name="Freihand 93">
                  <a:extLst>
                    <a:ext uri="{FF2B5EF4-FFF2-40B4-BE49-F238E27FC236}">
                      <a16:creationId xmlns:a16="http://schemas.microsoft.com/office/drawing/2014/main" id="{90C99E5E-8BD9-4D81-BA31-1F4B90F93DF6}"/>
                    </a:ext>
                  </a:extLst>
                </p:cNvPr>
                <p:cNvPicPr/>
                <p:nvPr/>
              </p:nvPicPr>
              <p:blipFill>
                <a:blip r:embed="rId151"/>
                <a:stretch>
                  <a:fillRect/>
                </a:stretch>
              </p:blipFill>
              <p:spPr>
                <a:xfrm>
                  <a:off x="10973493" y="2607547"/>
                  <a:ext cx="44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D7A68435-D66B-4D6A-9175-F4CBCEA1D940}"/>
                    </a:ext>
                  </a:extLst>
                </p14:cNvPr>
                <p14:cNvContentPartPr/>
                <p14:nvPr/>
              </p14:nvContentPartPr>
              <p14:xfrm>
                <a:off x="10871253" y="2575147"/>
                <a:ext cx="186840" cy="231480"/>
              </p14:xfrm>
            </p:contentPart>
          </mc:Choice>
          <mc:Fallback>
            <p:pic>
              <p:nvPicPr>
                <p:cNvPr id="95" name="Freihand 94">
                  <a:extLst>
                    <a:ext uri="{FF2B5EF4-FFF2-40B4-BE49-F238E27FC236}">
                      <a16:creationId xmlns:a16="http://schemas.microsoft.com/office/drawing/2014/main" id="{D7A68435-D66B-4D6A-9175-F4CBCEA1D940}"/>
                    </a:ext>
                  </a:extLst>
                </p:cNvPr>
                <p:cNvPicPr/>
                <p:nvPr/>
              </p:nvPicPr>
              <p:blipFill>
                <a:blip r:embed="rId153"/>
                <a:stretch>
                  <a:fillRect/>
                </a:stretch>
              </p:blipFill>
              <p:spPr>
                <a:xfrm>
                  <a:off x="10866933" y="2570827"/>
                  <a:ext cx="1954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EDA133B3-B4FF-430C-A9D7-1C62E7ECC3F0}"/>
                    </a:ext>
                  </a:extLst>
                </p14:cNvPr>
                <p14:cNvContentPartPr/>
                <p14:nvPr/>
              </p14:nvContentPartPr>
              <p14:xfrm>
                <a:off x="11098773" y="2552467"/>
                <a:ext cx="142200" cy="161280"/>
              </p14:xfrm>
            </p:contentPart>
          </mc:Choice>
          <mc:Fallback>
            <p:pic>
              <p:nvPicPr>
                <p:cNvPr id="96" name="Freihand 95">
                  <a:extLst>
                    <a:ext uri="{FF2B5EF4-FFF2-40B4-BE49-F238E27FC236}">
                      <a16:creationId xmlns:a16="http://schemas.microsoft.com/office/drawing/2014/main" id="{EDA133B3-B4FF-430C-A9D7-1C62E7ECC3F0}"/>
                    </a:ext>
                  </a:extLst>
                </p:cNvPr>
                <p:cNvPicPr/>
                <p:nvPr/>
              </p:nvPicPr>
              <p:blipFill>
                <a:blip r:embed="rId155"/>
                <a:stretch>
                  <a:fillRect/>
                </a:stretch>
              </p:blipFill>
              <p:spPr>
                <a:xfrm>
                  <a:off x="11094453" y="2548147"/>
                  <a:ext cx="15084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60BBDA11-063E-463F-9698-9A227FDA170C}"/>
                    </a:ext>
                  </a:extLst>
                </p14:cNvPr>
                <p14:cNvContentPartPr/>
                <p14:nvPr/>
              </p14:nvContentPartPr>
              <p14:xfrm>
                <a:off x="11343213" y="2501347"/>
                <a:ext cx="32760" cy="197280"/>
              </p14:xfrm>
            </p:contentPart>
          </mc:Choice>
          <mc:Fallback>
            <p:pic>
              <p:nvPicPr>
                <p:cNvPr id="97" name="Freihand 96">
                  <a:extLst>
                    <a:ext uri="{FF2B5EF4-FFF2-40B4-BE49-F238E27FC236}">
                      <a16:creationId xmlns:a16="http://schemas.microsoft.com/office/drawing/2014/main" id="{60BBDA11-063E-463F-9698-9A227FDA170C}"/>
                    </a:ext>
                  </a:extLst>
                </p:cNvPr>
                <p:cNvPicPr/>
                <p:nvPr/>
              </p:nvPicPr>
              <p:blipFill>
                <a:blip r:embed="rId157"/>
                <a:stretch>
                  <a:fillRect/>
                </a:stretch>
              </p:blipFill>
              <p:spPr>
                <a:xfrm>
                  <a:off x="11338893" y="2497027"/>
                  <a:ext cx="41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11E1A0BB-191A-4553-86B5-98937CE8924B}"/>
                    </a:ext>
                  </a:extLst>
                </p14:cNvPr>
                <p14:cNvContentPartPr/>
                <p14:nvPr/>
              </p14:nvContentPartPr>
              <p14:xfrm>
                <a:off x="11212893" y="2449867"/>
                <a:ext cx="199800" cy="161640"/>
              </p14:xfrm>
            </p:contentPart>
          </mc:Choice>
          <mc:Fallback>
            <p:pic>
              <p:nvPicPr>
                <p:cNvPr id="98" name="Freihand 97">
                  <a:extLst>
                    <a:ext uri="{FF2B5EF4-FFF2-40B4-BE49-F238E27FC236}">
                      <a16:creationId xmlns:a16="http://schemas.microsoft.com/office/drawing/2014/main" id="{11E1A0BB-191A-4553-86B5-98937CE8924B}"/>
                    </a:ext>
                  </a:extLst>
                </p:cNvPr>
                <p:cNvPicPr/>
                <p:nvPr/>
              </p:nvPicPr>
              <p:blipFill>
                <a:blip r:embed="rId159"/>
                <a:stretch>
                  <a:fillRect/>
                </a:stretch>
              </p:blipFill>
              <p:spPr>
                <a:xfrm>
                  <a:off x="11208573" y="2445547"/>
                  <a:ext cx="208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57C23235-56F6-40B5-8490-BA5E49C52263}"/>
                    </a:ext>
                  </a:extLst>
                </p14:cNvPr>
                <p14:cNvContentPartPr/>
                <p14:nvPr/>
              </p14:nvContentPartPr>
              <p14:xfrm>
                <a:off x="11369133" y="2394427"/>
                <a:ext cx="124560" cy="380160"/>
              </p14:xfrm>
            </p:contentPart>
          </mc:Choice>
          <mc:Fallback>
            <p:pic>
              <p:nvPicPr>
                <p:cNvPr id="99" name="Freihand 98">
                  <a:extLst>
                    <a:ext uri="{FF2B5EF4-FFF2-40B4-BE49-F238E27FC236}">
                      <a16:creationId xmlns:a16="http://schemas.microsoft.com/office/drawing/2014/main" id="{57C23235-56F6-40B5-8490-BA5E49C52263}"/>
                    </a:ext>
                  </a:extLst>
                </p:cNvPr>
                <p:cNvPicPr/>
                <p:nvPr/>
              </p:nvPicPr>
              <p:blipFill>
                <a:blip r:embed="rId161"/>
                <a:stretch>
                  <a:fillRect/>
                </a:stretch>
              </p:blipFill>
              <p:spPr>
                <a:xfrm>
                  <a:off x="11364813" y="2390107"/>
                  <a:ext cx="13320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Freihand 100">
                  <a:extLst>
                    <a:ext uri="{FF2B5EF4-FFF2-40B4-BE49-F238E27FC236}">
                      <a16:creationId xmlns:a16="http://schemas.microsoft.com/office/drawing/2014/main" id="{F33995CE-1F08-41AC-BEF0-425805DA38B8}"/>
                    </a:ext>
                  </a:extLst>
                </p14:cNvPr>
                <p14:cNvContentPartPr/>
                <p14:nvPr/>
              </p14:nvContentPartPr>
              <p14:xfrm>
                <a:off x="9569853" y="537907"/>
                <a:ext cx="2025360" cy="1200960"/>
              </p14:xfrm>
            </p:contentPart>
          </mc:Choice>
          <mc:Fallback>
            <p:pic>
              <p:nvPicPr>
                <p:cNvPr id="101" name="Freihand 100">
                  <a:extLst>
                    <a:ext uri="{FF2B5EF4-FFF2-40B4-BE49-F238E27FC236}">
                      <a16:creationId xmlns:a16="http://schemas.microsoft.com/office/drawing/2014/main" id="{F33995CE-1F08-41AC-BEF0-425805DA38B8}"/>
                    </a:ext>
                  </a:extLst>
                </p:cNvPr>
                <p:cNvPicPr/>
                <p:nvPr/>
              </p:nvPicPr>
              <p:blipFill>
                <a:blip r:embed="rId163"/>
                <a:stretch>
                  <a:fillRect/>
                </a:stretch>
              </p:blipFill>
              <p:spPr>
                <a:xfrm>
                  <a:off x="9565533" y="533587"/>
                  <a:ext cx="2034000" cy="1209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Freihand 102">
                  <a:extLst>
                    <a:ext uri="{FF2B5EF4-FFF2-40B4-BE49-F238E27FC236}">
                      <a16:creationId xmlns:a16="http://schemas.microsoft.com/office/drawing/2014/main" id="{3F40D1FD-B646-425D-AE46-E2E2E5819001}"/>
                    </a:ext>
                  </a:extLst>
                </p14:cNvPr>
                <p14:cNvContentPartPr/>
                <p14:nvPr/>
              </p14:nvContentPartPr>
              <p14:xfrm>
                <a:off x="6898293" y="747427"/>
                <a:ext cx="2453400" cy="1448280"/>
              </p14:xfrm>
            </p:contentPart>
          </mc:Choice>
          <mc:Fallback>
            <p:pic>
              <p:nvPicPr>
                <p:cNvPr id="103" name="Freihand 102">
                  <a:extLst>
                    <a:ext uri="{FF2B5EF4-FFF2-40B4-BE49-F238E27FC236}">
                      <a16:creationId xmlns:a16="http://schemas.microsoft.com/office/drawing/2014/main" id="{3F40D1FD-B646-425D-AE46-E2E2E5819001}"/>
                    </a:ext>
                  </a:extLst>
                </p:cNvPr>
                <p:cNvPicPr/>
                <p:nvPr/>
              </p:nvPicPr>
              <p:blipFill>
                <a:blip r:embed="rId165"/>
                <a:stretch>
                  <a:fillRect/>
                </a:stretch>
              </p:blipFill>
              <p:spPr>
                <a:xfrm>
                  <a:off x="6893973" y="743107"/>
                  <a:ext cx="2462040" cy="1456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 name="Freihand 104">
                  <a:extLst>
                    <a:ext uri="{FF2B5EF4-FFF2-40B4-BE49-F238E27FC236}">
                      <a16:creationId xmlns:a16="http://schemas.microsoft.com/office/drawing/2014/main" id="{6F72B3A1-54F0-4803-AE82-4EA04134647D}"/>
                    </a:ext>
                  </a:extLst>
                </p14:cNvPr>
                <p14:cNvContentPartPr/>
                <p14:nvPr/>
              </p14:nvContentPartPr>
              <p14:xfrm>
                <a:off x="7918533" y="2537347"/>
                <a:ext cx="70560" cy="174600"/>
              </p14:xfrm>
            </p:contentPart>
          </mc:Choice>
          <mc:Fallback>
            <p:pic>
              <p:nvPicPr>
                <p:cNvPr id="105" name="Freihand 104">
                  <a:extLst>
                    <a:ext uri="{FF2B5EF4-FFF2-40B4-BE49-F238E27FC236}">
                      <a16:creationId xmlns:a16="http://schemas.microsoft.com/office/drawing/2014/main" id="{6F72B3A1-54F0-4803-AE82-4EA04134647D}"/>
                    </a:ext>
                  </a:extLst>
                </p:cNvPr>
                <p:cNvPicPr/>
                <p:nvPr/>
              </p:nvPicPr>
              <p:blipFill>
                <a:blip r:embed="rId167"/>
                <a:stretch>
                  <a:fillRect/>
                </a:stretch>
              </p:blipFill>
              <p:spPr>
                <a:xfrm>
                  <a:off x="7914213" y="2533027"/>
                  <a:ext cx="79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6" name="Freihand 105">
                  <a:extLst>
                    <a:ext uri="{FF2B5EF4-FFF2-40B4-BE49-F238E27FC236}">
                      <a16:creationId xmlns:a16="http://schemas.microsoft.com/office/drawing/2014/main" id="{B06131AD-0147-47B0-AC3E-E25B88CDBAB2}"/>
                    </a:ext>
                  </a:extLst>
                </p14:cNvPr>
                <p14:cNvContentPartPr/>
                <p14:nvPr/>
              </p14:nvContentPartPr>
              <p14:xfrm>
                <a:off x="8017173" y="2629867"/>
                <a:ext cx="135000" cy="81000"/>
              </p14:xfrm>
            </p:contentPart>
          </mc:Choice>
          <mc:Fallback>
            <p:pic>
              <p:nvPicPr>
                <p:cNvPr id="106" name="Freihand 105">
                  <a:extLst>
                    <a:ext uri="{FF2B5EF4-FFF2-40B4-BE49-F238E27FC236}">
                      <a16:creationId xmlns:a16="http://schemas.microsoft.com/office/drawing/2014/main" id="{B06131AD-0147-47B0-AC3E-E25B88CDBAB2}"/>
                    </a:ext>
                  </a:extLst>
                </p:cNvPr>
                <p:cNvPicPr/>
                <p:nvPr/>
              </p:nvPicPr>
              <p:blipFill>
                <a:blip r:embed="rId169"/>
                <a:stretch>
                  <a:fillRect/>
                </a:stretch>
              </p:blipFill>
              <p:spPr>
                <a:xfrm>
                  <a:off x="8012853" y="2625547"/>
                  <a:ext cx="143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7" name="Freihand 106">
                  <a:extLst>
                    <a:ext uri="{FF2B5EF4-FFF2-40B4-BE49-F238E27FC236}">
                      <a16:creationId xmlns:a16="http://schemas.microsoft.com/office/drawing/2014/main" id="{36C3FE19-FE6A-4055-83EA-4667132BD170}"/>
                    </a:ext>
                  </a:extLst>
                </p14:cNvPr>
                <p14:cNvContentPartPr/>
                <p14:nvPr/>
              </p14:nvContentPartPr>
              <p14:xfrm>
                <a:off x="8157933" y="2559307"/>
                <a:ext cx="123120" cy="146160"/>
              </p14:xfrm>
            </p:contentPart>
          </mc:Choice>
          <mc:Fallback>
            <p:pic>
              <p:nvPicPr>
                <p:cNvPr id="107" name="Freihand 106">
                  <a:extLst>
                    <a:ext uri="{FF2B5EF4-FFF2-40B4-BE49-F238E27FC236}">
                      <a16:creationId xmlns:a16="http://schemas.microsoft.com/office/drawing/2014/main" id="{36C3FE19-FE6A-4055-83EA-4667132BD170}"/>
                    </a:ext>
                  </a:extLst>
                </p:cNvPr>
                <p:cNvPicPr/>
                <p:nvPr/>
              </p:nvPicPr>
              <p:blipFill>
                <a:blip r:embed="rId171"/>
                <a:stretch>
                  <a:fillRect/>
                </a:stretch>
              </p:blipFill>
              <p:spPr>
                <a:xfrm>
                  <a:off x="8153613" y="2554987"/>
                  <a:ext cx="131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8" name="Freihand 107">
                  <a:extLst>
                    <a:ext uri="{FF2B5EF4-FFF2-40B4-BE49-F238E27FC236}">
                      <a16:creationId xmlns:a16="http://schemas.microsoft.com/office/drawing/2014/main" id="{3F5DB48F-1466-4847-A6C9-F81769A522F8}"/>
                    </a:ext>
                  </a:extLst>
                </p14:cNvPr>
                <p14:cNvContentPartPr/>
                <p14:nvPr/>
              </p14:nvContentPartPr>
              <p14:xfrm>
                <a:off x="8275293" y="2602507"/>
                <a:ext cx="152640" cy="83160"/>
              </p14:xfrm>
            </p:contentPart>
          </mc:Choice>
          <mc:Fallback>
            <p:pic>
              <p:nvPicPr>
                <p:cNvPr id="108" name="Freihand 107">
                  <a:extLst>
                    <a:ext uri="{FF2B5EF4-FFF2-40B4-BE49-F238E27FC236}">
                      <a16:creationId xmlns:a16="http://schemas.microsoft.com/office/drawing/2014/main" id="{3F5DB48F-1466-4847-A6C9-F81769A522F8}"/>
                    </a:ext>
                  </a:extLst>
                </p:cNvPr>
                <p:cNvPicPr/>
                <p:nvPr/>
              </p:nvPicPr>
              <p:blipFill>
                <a:blip r:embed="rId173"/>
                <a:stretch>
                  <a:fillRect/>
                </a:stretch>
              </p:blipFill>
              <p:spPr>
                <a:xfrm>
                  <a:off x="8270973" y="2598187"/>
                  <a:ext cx="161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9" name="Freihand 108">
                  <a:extLst>
                    <a:ext uri="{FF2B5EF4-FFF2-40B4-BE49-F238E27FC236}">
                      <a16:creationId xmlns:a16="http://schemas.microsoft.com/office/drawing/2014/main" id="{718C0A34-E3C0-4636-A15B-E59F1F8493D5}"/>
                    </a:ext>
                  </a:extLst>
                </p14:cNvPr>
                <p14:cNvContentPartPr/>
                <p14:nvPr/>
              </p14:nvContentPartPr>
              <p14:xfrm>
                <a:off x="8104293" y="2627347"/>
                <a:ext cx="53640" cy="63000"/>
              </p14:xfrm>
            </p:contentPart>
          </mc:Choice>
          <mc:Fallback>
            <p:pic>
              <p:nvPicPr>
                <p:cNvPr id="109" name="Freihand 108">
                  <a:extLst>
                    <a:ext uri="{FF2B5EF4-FFF2-40B4-BE49-F238E27FC236}">
                      <a16:creationId xmlns:a16="http://schemas.microsoft.com/office/drawing/2014/main" id="{718C0A34-E3C0-4636-A15B-E59F1F8493D5}"/>
                    </a:ext>
                  </a:extLst>
                </p:cNvPr>
                <p:cNvPicPr/>
                <p:nvPr/>
              </p:nvPicPr>
              <p:blipFill>
                <a:blip r:embed="rId175"/>
                <a:stretch>
                  <a:fillRect/>
                </a:stretch>
              </p:blipFill>
              <p:spPr>
                <a:xfrm>
                  <a:off x="8099973" y="2623027"/>
                  <a:ext cx="62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Freihand 109">
                  <a:extLst>
                    <a:ext uri="{FF2B5EF4-FFF2-40B4-BE49-F238E27FC236}">
                      <a16:creationId xmlns:a16="http://schemas.microsoft.com/office/drawing/2014/main" id="{64E23570-9569-44DA-B744-BEBE4B8295EF}"/>
                    </a:ext>
                  </a:extLst>
                </p14:cNvPr>
                <p14:cNvContentPartPr/>
                <p14:nvPr/>
              </p14:nvContentPartPr>
              <p14:xfrm>
                <a:off x="8068653" y="2507827"/>
                <a:ext cx="37440" cy="10080"/>
              </p14:xfrm>
            </p:contentPart>
          </mc:Choice>
          <mc:Fallback>
            <p:pic>
              <p:nvPicPr>
                <p:cNvPr id="110" name="Freihand 109">
                  <a:extLst>
                    <a:ext uri="{FF2B5EF4-FFF2-40B4-BE49-F238E27FC236}">
                      <a16:creationId xmlns:a16="http://schemas.microsoft.com/office/drawing/2014/main" id="{64E23570-9569-44DA-B744-BEBE4B8295EF}"/>
                    </a:ext>
                  </a:extLst>
                </p:cNvPr>
                <p:cNvPicPr/>
                <p:nvPr/>
              </p:nvPicPr>
              <p:blipFill>
                <a:blip r:embed="rId177"/>
                <a:stretch>
                  <a:fillRect/>
                </a:stretch>
              </p:blipFill>
              <p:spPr>
                <a:xfrm>
                  <a:off x="8064333" y="2503507"/>
                  <a:ext cx="460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Freihand 111">
                  <a:extLst>
                    <a:ext uri="{FF2B5EF4-FFF2-40B4-BE49-F238E27FC236}">
                      <a16:creationId xmlns:a16="http://schemas.microsoft.com/office/drawing/2014/main" id="{46258264-EEB5-41C0-B829-4870A13545A6}"/>
                    </a:ext>
                  </a:extLst>
                </p14:cNvPr>
                <p14:cNvContentPartPr/>
                <p14:nvPr/>
              </p14:nvContentPartPr>
              <p14:xfrm>
                <a:off x="8626293" y="2504947"/>
                <a:ext cx="248760" cy="218880"/>
              </p14:xfrm>
            </p:contentPart>
          </mc:Choice>
          <mc:Fallback>
            <p:pic>
              <p:nvPicPr>
                <p:cNvPr id="112" name="Freihand 111">
                  <a:extLst>
                    <a:ext uri="{FF2B5EF4-FFF2-40B4-BE49-F238E27FC236}">
                      <a16:creationId xmlns:a16="http://schemas.microsoft.com/office/drawing/2014/main" id="{46258264-EEB5-41C0-B829-4870A13545A6}"/>
                    </a:ext>
                  </a:extLst>
                </p:cNvPr>
                <p:cNvPicPr/>
                <p:nvPr/>
              </p:nvPicPr>
              <p:blipFill>
                <a:blip r:embed="rId179"/>
                <a:stretch>
                  <a:fillRect/>
                </a:stretch>
              </p:blipFill>
              <p:spPr>
                <a:xfrm>
                  <a:off x="8621973" y="2500627"/>
                  <a:ext cx="257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3" name="Freihand 112">
                  <a:extLst>
                    <a:ext uri="{FF2B5EF4-FFF2-40B4-BE49-F238E27FC236}">
                      <a16:creationId xmlns:a16="http://schemas.microsoft.com/office/drawing/2014/main" id="{033D5694-5D3E-4070-AF36-D4D1857F7C20}"/>
                    </a:ext>
                  </a:extLst>
                </p14:cNvPr>
                <p14:cNvContentPartPr/>
                <p14:nvPr/>
              </p14:nvContentPartPr>
              <p14:xfrm>
                <a:off x="8780373" y="2506387"/>
                <a:ext cx="45360" cy="11160"/>
              </p14:xfrm>
            </p:contentPart>
          </mc:Choice>
          <mc:Fallback>
            <p:pic>
              <p:nvPicPr>
                <p:cNvPr id="113" name="Freihand 112">
                  <a:extLst>
                    <a:ext uri="{FF2B5EF4-FFF2-40B4-BE49-F238E27FC236}">
                      <a16:creationId xmlns:a16="http://schemas.microsoft.com/office/drawing/2014/main" id="{033D5694-5D3E-4070-AF36-D4D1857F7C20}"/>
                    </a:ext>
                  </a:extLst>
                </p:cNvPr>
                <p:cNvPicPr/>
                <p:nvPr/>
              </p:nvPicPr>
              <p:blipFill>
                <a:blip r:embed="rId181"/>
                <a:stretch>
                  <a:fillRect/>
                </a:stretch>
              </p:blipFill>
              <p:spPr>
                <a:xfrm>
                  <a:off x="8776053" y="2502067"/>
                  <a:ext cx="540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4" name="Freihand 113">
                  <a:extLst>
                    <a:ext uri="{FF2B5EF4-FFF2-40B4-BE49-F238E27FC236}">
                      <a16:creationId xmlns:a16="http://schemas.microsoft.com/office/drawing/2014/main" id="{E9839DC4-3CC0-40D6-8A44-4FA04D5DAC7C}"/>
                    </a:ext>
                  </a:extLst>
                </p14:cNvPr>
                <p14:cNvContentPartPr/>
                <p14:nvPr/>
              </p14:nvContentPartPr>
              <p14:xfrm>
                <a:off x="9061893" y="2474347"/>
                <a:ext cx="292680" cy="150840"/>
              </p14:xfrm>
            </p:contentPart>
          </mc:Choice>
          <mc:Fallback>
            <p:pic>
              <p:nvPicPr>
                <p:cNvPr id="114" name="Freihand 113">
                  <a:extLst>
                    <a:ext uri="{FF2B5EF4-FFF2-40B4-BE49-F238E27FC236}">
                      <a16:creationId xmlns:a16="http://schemas.microsoft.com/office/drawing/2014/main" id="{E9839DC4-3CC0-40D6-8A44-4FA04D5DAC7C}"/>
                    </a:ext>
                  </a:extLst>
                </p:cNvPr>
                <p:cNvPicPr/>
                <p:nvPr/>
              </p:nvPicPr>
              <p:blipFill>
                <a:blip r:embed="rId183"/>
                <a:stretch>
                  <a:fillRect/>
                </a:stretch>
              </p:blipFill>
              <p:spPr>
                <a:xfrm>
                  <a:off x="9057573" y="2470027"/>
                  <a:ext cx="3013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5" name="Freihand 114">
                  <a:extLst>
                    <a:ext uri="{FF2B5EF4-FFF2-40B4-BE49-F238E27FC236}">
                      <a16:creationId xmlns:a16="http://schemas.microsoft.com/office/drawing/2014/main" id="{05747BB5-11B9-47EB-AA1C-31FFCBEB3D3B}"/>
                    </a:ext>
                  </a:extLst>
                </p14:cNvPr>
                <p14:cNvContentPartPr/>
                <p14:nvPr/>
              </p14:nvContentPartPr>
              <p14:xfrm>
                <a:off x="9295173" y="2443027"/>
                <a:ext cx="19800" cy="15480"/>
              </p14:xfrm>
            </p:contentPart>
          </mc:Choice>
          <mc:Fallback>
            <p:pic>
              <p:nvPicPr>
                <p:cNvPr id="115" name="Freihand 114">
                  <a:extLst>
                    <a:ext uri="{FF2B5EF4-FFF2-40B4-BE49-F238E27FC236}">
                      <a16:creationId xmlns:a16="http://schemas.microsoft.com/office/drawing/2014/main" id="{05747BB5-11B9-47EB-AA1C-31FFCBEB3D3B}"/>
                    </a:ext>
                  </a:extLst>
                </p:cNvPr>
                <p:cNvPicPr/>
                <p:nvPr/>
              </p:nvPicPr>
              <p:blipFill>
                <a:blip r:embed="rId185"/>
                <a:stretch>
                  <a:fillRect/>
                </a:stretch>
              </p:blipFill>
              <p:spPr>
                <a:xfrm>
                  <a:off x="9290853" y="2438707"/>
                  <a:ext cx="284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7" name="Freihand 116">
                  <a:extLst>
                    <a:ext uri="{FF2B5EF4-FFF2-40B4-BE49-F238E27FC236}">
                      <a16:creationId xmlns:a16="http://schemas.microsoft.com/office/drawing/2014/main" id="{4564FE3A-F879-433F-85CE-8E33A5557591}"/>
                    </a:ext>
                  </a:extLst>
                </p14:cNvPr>
                <p14:cNvContentPartPr/>
                <p14:nvPr/>
              </p14:nvContentPartPr>
              <p14:xfrm>
                <a:off x="7979013" y="2854867"/>
                <a:ext cx="265680" cy="136080"/>
              </p14:xfrm>
            </p:contentPart>
          </mc:Choice>
          <mc:Fallback>
            <p:pic>
              <p:nvPicPr>
                <p:cNvPr id="117" name="Freihand 116">
                  <a:extLst>
                    <a:ext uri="{FF2B5EF4-FFF2-40B4-BE49-F238E27FC236}">
                      <a16:creationId xmlns:a16="http://schemas.microsoft.com/office/drawing/2014/main" id="{4564FE3A-F879-433F-85CE-8E33A5557591}"/>
                    </a:ext>
                  </a:extLst>
                </p:cNvPr>
                <p:cNvPicPr/>
                <p:nvPr/>
              </p:nvPicPr>
              <p:blipFill>
                <a:blip r:embed="rId187"/>
                <a:stretch>
                  <a:fillRect/>
                </a:stretch>
              </p:blipFill>
              <p:spPr>
                <a:xfrm>
                  <a:off x="7974693" y="2850547"/>
                  <a:ext cx="2743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8" name="Freihand 117">
                  <a:extLst>
                    <a:ext uri="{FF2B5EF4-FFF2-40B4-BE49-F238E27FC236}">
                      <a16:creationId xmlns:a16="http://schemas.microsoft.com/office/drawing/2014/main" id="{7694EED3-FFDD-48C5-B1E5-C1853E7824F3}"/>
                    </a:ext>
                  </a:extLst>
                </p14:cNvPr>
                <p14:cNvContentPartPr/>
                <p14:nvPr/>
              </p14:nvContentPartPr>
              <p14:xfrm>
                <a:off x="8436933" y="2835067"/>
                <a:ext cx="245160" cy="113760"/>
              </p14:xfrm>
            </p:contentPart>
          </mc:Choice>
          <mc:Fallback>
            <p:pic>
              <p:nvPicPr>
                <p:cNvPr id="118" name="Freihand 117">
                  <a:extLst>
                    <a:ext uri="{FF2B5EF4-FFF2-40B4-BE49-F238E27FC236}">
                      <a16:creationId xmlns:a16="http://schemas.microsoft.com/office/drawing/2014/main" id="{7694EED3-FFDD-48C5-B1E5-C1853E7824F3}"/>
                    </a:ext>
                  </a:extLst>
                </p:cNvPr>
                <p:cNvPicPr/>
                <p:nvPr/>
              </p:nvPicPr>
              <p:blipFill>
                <a:blip r:embed="rId189"/>
                <a:stretch>
                  <a:fillRect/>
                </a:stretch>
              </p:blipFill>
              <p:spPr>
                <a:xfrm>
                  <a:off x="8432613" y="2830747"/>
                  <a:ext cx="253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9" name="Freihand 118">
                  <a:extLst>
                    <a:ext uri="{FF2B5EF4-FFF2-40B4-BE49-F238E27FC236}">
                      <a16:creationId xmlns:a16="http://schemas.microsoft.com/office/drawing/2014/main" id="{6EB25089-7576-4B0F-A269-DDC6BBA1D213}"/>
                    </a:ext>
                  </a:extLst>
                </p14:cNvPr>
                <p14:cNvContentPartPr/>
                <p14:nvPr/>
              </p14:nvContentPartPr>
              <p14:xfrm>
                <a:off x="8728173" y="2806987"/>
                <a:ext cx="194760" cy="149760"/>
              </p14:xfrm>
            </p:contentPart>
          </mc:Choice>
          <mc:Fallback>
            <p:pic>
              <p:nvPicPr>
                <p:cNvPr id="119" name="Freihand 118">
                  <a:extLst>
                    <a:ext uri="{FF2B5EF4-FFF2-40B4-BE49-F238E27FC236}">
                      <a16:creationId xmlns:a16="http://schemas.microsoft.com/office/drawing/2014/main" id="{6EB25089-7576-4B0F-A269-DDC6BBA1D213}"/>
                    </a:ext>
                  </a:extLst>
                </p:cNvPr>
                <p:cNvPicPr/>
                <p:nvPr/>
              </p:nvPicPr>
              <p:blipFill>
                <a:blip r:embed="rId191"/>
                <a:stretch>
                  <a:fillRect/>
                </a:stretch>
              </p:blipFill>
              <p:spPr>
                <a:xfrm>
                  <a:off x="8723853" y="2802667"/>
                  <a:ext cx="203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0" name="Freihand 119">
                  <a:extLst>
                    <a:ext uri="{FF2B5EF4-FFF2-40B4-BE49-F238E27FC236}">
                      <a16:creationId xmlns:a16="http://schemas.microsoft.com/office/drawing/2014/main" id="{49D17E0E-42D5-4097-8A98-85A104A59F0A}"/>
                    </a:ext>
                  </a:extLst>
                </p14:cNvPr>
                <p14:cNvContentPartPr/>
                <p14:nvPr/>
              </p14:nvContentPartPr>
              <p14:xfrm>
                <a:off x="8943813" y="2839387"/>
                <a:ext cx="75600" cy="73080"/>
              </p14:xfrm>
            </p:contentPart>
          </mc:Choice>
          <mc:Fallback>
            <p:pic>
              <p:nvPicPr>
                <p:cNvPr id="120" name="Freihand 119">
                  <a:extLst>
                    <a:ext uri="{FF2B5EF4-FFF2-40B4-BE49-F238E27FC236}">
                      <a16:creationId xmlns:a16="http://schemas.microsoft.com/office/drawing/2014/main" id="{49D17E0E-42D5-4097-8A98-85A104A59F0A}"/>
                    </a:ext>
                  </a:extLst>
                </p:cNvPr>
                <p:cNvPicPr/>
                <p:nvPr/>
              </p:nvPicPr>
              <p:blipFill>
                <a:blip r:embed="rId193"/>
                <a:stretch>
                  <a:fillRect/>
                </a:stretch>
              </p:blipFill>
              <p:spPr>
                <a:xfrm>
                  <a:off x="8939493" y="2835067"/>
                  <a:ext cx="84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1" name="Freihand 120">
                  <a:extLst>
                    <a:ext uri="{FF2B5EF4-FFF2-40B4-BE49-F238E27FC236}">
                      <a16:creationId xmlns:a16="http://schemas.microsoft.com/office/drawing/2014/main" id="{770A9FF9-6061-41D5-9490-DFBEE826F720}"/>
                    </a:ext>
                  </a:extLst>
                </p14:cNvPr>
                <p14:cNvContentPartPr/>
                <p14:nvPr/>
              </p14:nvContentPartPr>
              <p14:xfrm>
                <a:off x="9060453" y="2734987"/>
                <a:ext cx="142200" cy="162720"/>
              </p14:xfrm>
            </p:contentPart>
          </mc:Choice>
          <mc:Fallback>
            <p:pic>
              <p:nvPicPr>
                <p:cNvPr id="121" name="Freihand 120">
                  <a:extLst>
                    <a:ext uri="{FF2B5EF4-FFF2-40B4-BE49-F238E27FC236}">
                      <a16:creationId xmlns:a16="http://schemas.microsoft.com/office/drawing/2014/main" id="{770A9FF9-6061-41D5-9490-DFBEE826F720}"/>
                    </a:ext>
                  </a:extLst>
                </p:cNvPr>
                <p:cNvPicPr/>
                <p:nvPr/>
              </p:nvPicPr>
              <p:blipFill>
                <a:blip r:embed="rId195"/>
                <a:stretch>
                  <a:fillRect/>
                </a:stretch>
              </p:blipFill>
              <p:spPr>
                <a:xfrm>
                  <a:off x="9056133" y="2730667"/>
                  <a:ext cx="1508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2" name="Freihand 121">
                  <a:extLst>
                    <a:ext uri="{FF2B5EF4-FFF2-40B4-BE49-F238E27FC236}">
                      <a16:creationId xmlns:a16="http://schemas.microsoft.com/office/drawing/2014/main" id="{C11DC8CB-2179-4A61-8AE9-1834365C4515}"/>
                    </a:ext>
                  </a:extLst>
                </p14:cNvPr>
                <p14:cNvContentPartPr/>
                <p14:nvPr/>
              </p14:nvContentPartPr>
              <p14:xfrm>
                <a:off x="9241533" y="2806627"/>
                <a:ext cx="17280" cy="60480"/>
              </p14:xfrm>
            </p:contentPart>
          </mc:Choice>
          <mc:Fallback>
            <p:pic>
              <p:nvPicPr>
                <p:cNvPr id="122" name="Freihand 121">
                  <a:extLst>
                    <a:ext uri="{FF2B5EF4-FFF2-40B4-BE49-F238E27FC236}">
                      <a16:creationId xmlns:a16="http://schemas.microsoft.com/office/drawing/2014/main" id="{C11DC8CB-2179-4A61-8AE9-1834365C4515}"/>
                    </a:ext>
                  </a:extLst>
                </p:cNvPr>
                <p:cNvPicPr/>
                <p:nvPr/>
              </p:nvPicPr>
              <p:blipFill>
                <a:blip r:embed="rId197"/>
                <a:stretch>
                  <a:fillRect/>
                </a:stretch>
              </p:blipFill>
              <p:spPr>
                <a:xfrm>
                  <a:off x="9237213" y="2802307"/>
                  <a:ext cx="25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3" name="Freihand 122">
                  <a:extLst>
                    <a:ext uri="{FF2B5EF4-FFF2-40B4-BE49-F238E27FC236}">
                      <a16:creationId xmlns:a16="http://schemas.microsoft.com/office/drawing/2014/main" id="{901AA73C-AD98-40C9-81DA-8A8B3699B998}"/>
                    </a:ext>
                  </a:extLst>
                </p14:cNvPr>
                <p14:cNvContentPartPr/>
                <p14:nvPr/>
              </p14:nvContentPartPr>
              <p14:xfrm>
                <a:off x="9281493" y="2695027"/>
                <a:ext cx="136080" cy="187920"/>
              </p14:xfrm>
            </p:contentPart>
          </mc:Choice>
          <mc:Fallback>
            <p:pic>
              <p:nvPicPr>
                <p:cNvPr id="123" name="Freihand 122">
                  <a:extLst>
                    <a:ext uri="{FF2B5EF4-FFF2-40B4-BE49-F238E27FC236}">
                      <a16:creationId xmlns:a16="http://schemas.microsoft.com/office/drawing/2014/main" id="{901AA73C-AD98-40C9-81DA-8A8B3699B998}"/>
                    </a:ext>
                  </a:extLst>
                </p:cNvPr>
                <p:cNvPicPr/>
                <p:nvPr/>
              </p:nvPicPr>
              <p:blipFill>
                <a:blip r:embed="rId199"/>
                <a:stretch>
                  <a:fillRect/>
                </a:stretch>
              </p:blipFill>
              <p:spPr>
                <a:xfrm>
                  <a:off x="9277173" y="2690707"/>
                  <a:ext cx="144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4" name="Freihand 123">
                  <a:extLst>
                    <a:ext uri="{FF2B5EF4-FFF2-40B4-BE49-F238E27FC236}">
                      <a16:creationId xmlns:a16="http://schemas.microsoft.com/office/drawing/2014/main" id="{E6FFF3A3-8D3A-4EB9-AFBF-445745078422}"/>
                    </a:ext>
                  </a:extLst>
                </p14:cNvPr>
                <p14:cNvContentPartPr/>
                <p14:nvPr/>
              </p14:nvContentPartPr>
              <p14:xfrm>
                <a:off x="9445653" y="2707627"/>
                <a:ext cx="186840" cy="144360"/>
              </p14:xfrm>
            </p:contentPart>
          </mc:Choice>
          <mc:Fallback>
            <p:pic>
              <p:nvPicPr>
                <p:cNvPr id="124" name="Freihand 123">
                  <a:extLst>
                    <a:ext uri="{FF2B5EF4-FFF2-40B4-BE49-F238E27FC236}">
                      <a16:creationId xmlns:a16="http://schemas.microsoft.com/office/drawing/2014/main" id="{E6FFF3A3-8D3A-4EB9-AFBF-445745078422}"/>
                    </a:ext>
                  </a:extLst>
                </p:cNvPr>
                <p:cNvPicPr/>
                <p:nvPr/>
              </p:nvPicPr>
              <p:blipFill>
                <a:blip r:embed="rId201"/>
                <a:stretch>
                  <a:fillRect/>
                </a:stretch>
              </p:blipFill>
              <p:spPr>
                <a:xfrm>
                  <a:off x="9441333" y="2703307"/>
                  <a:ext cx="195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Freihand 125">
                  <a:extLst>
                    <a:ext uri="{FF2B5EF4-FFF2-40B4-BE49-F238E27FC236}">
                      <a16:creationId xmlns:a16="http://schemas.microsoft.com/office/drawing/2014/main" id="{98CE1AE4-79A9-4277-A781-74FA7BD09ACC}"/>
                    </a:ext>
                  </a:extLst>
                </p14:cNvPr>
                <p14:cNvContentPartPr/>
                <p14:nvPr/>
              </p14:nvContentPartPr>
              <p14:xfrm>
                <a:off x="8084493" y="3140347"/>
                <a:ext cx="80640" cy="155520"/>
              </p14:xfrm>
            </p:contentPart>
          </mc:Choice>
          <mc:Fallback>
            <p:pic>
              <p:nvPicPr>
                <p:cNvPr id="126" name="Freihand 125">
                  <a:extLst>
                    <a:ext uri="{FF2B5EF4-FFF2-40B4-BE49-F238E27FC236}">
                      <a16:creationId xmlns:a16="http://schemas.microsoft.com/office/drawing/2014/main" id="{98CE1AE4-79A9-4277-A781-74FA7BD09ACC}"/>
                    </a:ext>
                  </a:extLst>
                </p:cNvPr>
                <p:cNvPicPr/>
                <p:nvPr/>
              </p:nvPicPr>
              <p:blipFill>
                <a:blip r:embed="rId203"/>
                <a:stretch>
                  <a:fillRect/>
                </a:stretch>
              </p:blipFill>
              <p:spPr>
                <a:xfrm>
                  <a:off x="8080173" y="3136027"/>
                  <a:ext cx="89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Freihand 126">
                  <a:extLst>
                    <a:ext uri="{FF2B5EF4-FFF2-40B4-BE49-F238E27FC236}">
                      <a16:creationId xmlns:a16="http://schemas.microsoft.com/office/drawing/2014/main" id="{5279A07A-D679-4BC1-B8FE-45CE7B51C03F}"/>
                    </a:ext>
                  </a:extLst>
                </p14:cNvPr>
                <p14:cNvContentPartPr/>
                <p14:nvPr/>
              </p14:nvContentPartPr>
              <p14:xfrm>
                <a:off x="8198613" y="3138547"/>
                <a:ext cx="108000" cy="102600"/>
              </p14:xfrm>
            </p:contentPart>
          </mc:Choice>
          <mc:Fallback>
            <p:pic>
              <p:nvPicPr>
                <p:cNvPr id="127" name="Freihand 126">
                  <a:extLst>
                    <a:ext uri="{FF2B5EF4-FFF2-40B4-BE49-F238E27FC236}">
                      <a16:creationId xmlns:a16="http://schemas.microsoft.com/office/drawing/2014/main" id="{5279A07A-D679-4BC1-B8FE-45CE7B51C03F}"/>
                    </a:ext>
                  </a:extLst>
                </p:cNvPr>
                <p:cNvPicPr/>
                <p:nvPr/>
              </p:nvPicPr>
              <p:blipFill>
                <a:blip r:embed="rId205"/>
                <a:stretch>
                  <a:fillRect/>
                </a:stretch>
              </p:blipFill>
              <p:spPr>
                <a:xfrm>
                  <a:off x="8194293" y="3134227"/>
                  <a:ext cx="116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Freihand 127">
                  <a:extLst>
                    <a:ext uri="{FF2B5EF4-FFF2-40B4-BE49-F238E27FC236}">
                      <a16:creationId xmlns:a16="http://schemas.microsoft.com/office/drawing/2014/main" id="{C86BD7DF-2E53-4EA1-9C50-0C787C3D1265}"/>
                    </a:ext>
                  </a:extLst>
                </p14:cNvPr>
                <p14:cNvContentPartPr/>
                <p14:nvPr/>
              </p14:nvContentPartPr>
              <p14:xfrm>
                <a:off x="8296533" y="3084187"/>
                <a:ext cx="182520" cy="128160"/>
              </p14:xfrm>
            </p:contentPart>
          </mc:Choice>
          <mc:Fallback>
            <p:pic>
              <p:nvPicPr>
                <p:cNvPr id="128" name="Freihand 127">
                  <a:extLst>
                    <a:ext uri="{FF2B5EF4-FFF2-40B4-BE49-F238E27FC236}">
                      <a16:creationId xmlns:a16="http://schemas.microsoft.com/office/drawing/2014/main" id="{C86BD7DF-2E53-4EA1-9C50-0C787C3D1265}"/>
                    </a:ext>
                  </a:extLst>
                </p:cNvPr>
                <p:cNvPicPr/>
                <p:nvPr/>
              </p:nvPicPr>
              <p:blipFill>
                <a:blip r:embed="rId207"/>
                <a:stretch>
                  <a:fillRect/>
                </a:stretch>
              </p:blipFill>
              <p:spPr>
                <a:xfrm>
                  <a:off x="8292213" y="3079867"/>
                  <a:ext cx="191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9" name="Freihand 128">
                  <a:extLst>
                    <a:ext uri="{FF2B5EF4-FFF2-40B4-BE49-F238E27FC236}">
                      <a16:creationId xmlns:a16="http://schemas.microsoft.com/office/drawing/2014/main" id="{C9EB89DE-9A3D-43F0-9B1B-E619926DD739}"/>
                    </a:ext>
                  </a:extLst>
                </p14:cNvPr>
                <p14:cNvContentPartPr/>
                <p14:nvPr/>
              </p14:nvContentPartPr>
              <p14:xfrm>
                <a:off x="8615133" y="3101827"/>
                <a:ext cx="194040" cy="103680"/>
              </p14:xfrm>
            </p:contentPart>
          </mc:Choice>
          <mc:Fallback>
            <p:pic>
              <p:nvPicPr>
                <p:cNvPr id="129" name="Freihand 128">
                  <a:extLst>
                    <a:ext uri="{FF2B5EF4-FFF2-40B4-BE49-F238E27FC236}">
                      <a16:creationId xmlns:a16="http://schemas.microsoft.com/office/drawing/2014/main" id="{C9EB89DE-9A3D-43F0-9B1B-E619926DD739}"/>
                    </a:ext>
                  </a:extLst>
                </p:cNvPr>
                <p:cNvPicPr/>
                <p:nvPr/>
              </p:nvPicPr>
              <p:blipFill>
                <a:blip r:embed="rId209"/>
                <a:stretch>
                  <a:fillRect/>
                </a:stretch>
              </p:blipFill>
              <p:spPr>
                <a:xfrm>
                  <a:off x="8610813" y="3097507"/>
                  <a:ext cx="202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0" name="Freihand 129">
                  <a:extLst>
                    <a:ext uri="{FF2B5EF4-FFF2-40B4-BE49-F238E27FC236}">
                      <a16:creationId xmlns:a16="http://schemas.microsoft.com/office/drawing/2014/main" id="{B92F24B9-DC77-4965-ACEE-613F2062A28E}"/>
                    </a:ext>
                  </a:extLst>
                </p14:cNvPr>
                <p14:cNvContentPartPr/>
                <p14:nvPr/>
              </p14:nvContentPartPr>
              <p14:xfrm>
                <a:off x="8843013" y="3035587"/>
                <a:ext cx="21240" cy="135000"/>
              </p14:xfrm>
            </p:contentPart>
          </mc:Choice>
          <mc:Fallback>
            <p:pic>
              <p:nvPicPr>
                <p:cNvPr id="130" name="Freihand 129">
                  <a:extLst>
                    <a:ext uri="{FF2B5EF4-FFF2-40B4-BE49-F238E27FC236}">
                      <a16:creationId xmlns:a16="http://schemas.microsoft.com/office/drawing/2014/main" id="{B92F24B9-DC77-4965-ACEE-613F2062A28E}"/>
                    </a:ext>
                  </a:extLst>
                </p:cNvPr>
                <p:cNvPicPr/>
                <p:nvPr/>
              </p:nvPicPr>
              <p:blipFill>
                <a:blip r:embed="rId211"/>
                <a:stretch>
                  <a:fillRect/>
                </a:stretch>
              </p:blipFill>
              <p:spPr>
                <a:xfrm>
                  <a:off x="8838693" y="3031267"/>
                  <a:ext cx="29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1" name="Freihand 130">
                  <a:extLst>
                    <a:ext uri="{FF2B5EF4-FFF2-40B4-BE49-F238E27FC236}">
                      <a16:creationId xmlns:a16="http://schemas.microsoft.com/office/drawing/2014/main" id="{DCA6E9B7-1699-403F-B835-9EFDEAA2AE37}"/>
                    </a:ext>
                  </a:extLst>
                </p14:cNvPr>
                <p14:cNvContentPartPr/>
                <p14:nvPr/>
              </p14:nvContentPartPr>
              <p14:xfrm>
                <a:off x="8881533" y="3108307"/>
                <a:ext cx="74520" cy="84600"/>
              </p14:xfrm>
            </p:contentPart>
          </mc:Choice>
          <mc:Fallback>
            <p:pic>
              <p:nvPicPr>
                <p:cNvPr id="131" name="Freihand 130">
                  <a:extLst>
                    <a:ext uri="{FF2B5EF4-FFF2-40B4-BE49-F238E27FC236}">
                      <a16:creationId xmlns:a16="http://schemas.microsoft.com/office/drawing/2014/main" id="{DCA6E9B7-1699-403F-B835-9EFDEAA2AE37}"/>
                    </a:ext>
                  </a:extLst>
                </p:cNvPr>
                <p:cNvPicPr/>
                <p:nvPr/>
              </p:nvPicPr>
              <p:blipFill>
                <a:blip r:embed="rId213"/>
                <a:stretch>
                  <a:fillRect/>
                </a:stretch>
              </p:blipFill>
              <p:spPr>
                <a:xfrm>
                  <a:off x="8877213" y="3103987"/>
                  <a:ext cx="831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2" name="Freihand 131">
                  <a:extLst>
                    <a:ext uri="{FF2B5EF4-FFF2-40B4-BE49-F238E27FC236}">
                      <a16:creationId xmlns:a16="http://schemas.microsoft.com/office/drawing/2014/main" id="{589C09F1-37A0-4D23-ADBC-D2A1FA06F1C0}"/>
                    </a:ext>
                  </a:extLst>
                </p14:cNvPr>
                <p14:cNvContentPartPr/>
                <p14:nvPr/>
              </p14:nvContentPartPr>
              <p14:xfrm>
                <a:off x="8887653" y="3122347"/>
                <a:ext cx="17640" cy="2880"/>
              </p14:xfrm>
            </p:contentPart>
          </mc:Choice>
          <mc:Fallback>
            <p:pic>
              <p:nvPicPr>
                <p:cNvPr id="132" name="Freihand 131">
                  <a:extLst>
                    <a:ext uri="{FF2B5EF4-FFF2-40B4-BE49-F238E27FC236}">
                      <a16:creationId xmlns:a16="http://schemas.microsoft.com/office/drawing/2014/main" id="{589C09F1-37A0-4D23-ADBC-D2A1FA06F1C0}"/>
                    </a:ext>
                  </a:extLst>
                </p:cNvPr>
                <p:cNvPicPr/>
                <p:nvPr/>
              </p:nvPicPr>
              <p:blipFill>
                <a:blip r:embed="rId215"/>
                <a:stretch>
                  <a:fillRect/>
                </a:stretch>
              </p:blipFill>
              <p:spPr>
                <a:xfrm>
                  <a:off x="8883333" y="3118027"/>
                  <a:ext cx="262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3" name="Freihand 132">
                  <a:extLst>
                    <a:ext uri="{FF2B5EF4-FFF2-40B4-BE49-F238E27FC236}">
                      <a16:creationId xmlns:a16="http://schemas.microsoft.com/office/drawing/2014/main" id="{46D2D03B-B05E-4DA6-941B-498EE4CFCE72}"/>
                    </a:ext>
                  </a:extLst>
                </p14:cNvPr>
                <p14:cNvContentPartPr/>
                <p14:nvPr/>
              </p14:nvContentPartPr>
              <p14:xfrm>
                <a:off x="8887293" y="3087067"/>
                <a:ext cx="81000" cy="72000"/>
              </p14:xfrm>
            </p:contentPart>
          </mc:Choice>
          <mc:Fallback>
            <p:pic>
              <p:nvPicPr>
                <p:cNvPr id="133" name="Freihand 132">
                  <a:extLst>
                    <a:ext uri="{FF2B5EF4-FFF2-40B4-BE49-F238E27FC236}">
                      <a16:creationId xmlns:a16="http://schemas.microsoft.com/office/drawing/2014/main" id="{46D2D03B-B05E-4DA6-941B-498EE4CFCE72}"/>
                    </a:ext>
                  </a:extLst>
                </p:cNvPr>
                <p:cNvPicPr/>
                <p:nvPr/>
              </p:nvPicPr>
              <p:blipFill>
                <a:blip r:embed="rId217"/>
                <a:stretch>
                  <a:fillRect/>
                </a:stretch>
              </p:blipFill>
              <p:spPr>
                <a:xfrm>
                  <a:off x="8882973" y="3082747"/>
                  <a:ext cx="89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Freihand 133">
                  <a:extLst>
                    <a:ext uri="{FF2B5EF4-FFF2-40B4-BE49-F238E27FC236}">
                      <a16:creationId xmlns:a16="http://schemas.microsoft.com/office/drawing/2014/main" id="{ACB63FE3-CB0B-431E-87DD-467064E800E9}"/>
                    </a:ext>
                  </a:extLst>
                </p14:cNvPr>
                <p14:cNvContentPartPr/>
                <p14:nvPr/>
              </p14:nvContentPartPr>
              <p14:xfrm>
                <a:off x="9023013" y="3088867"/>
                <a:ext cx="119520" cy="87480"/>
              </p14:xfrm>
            </p:contentPart>
          </mc:Choice>
          <mc:Fallback>
            <p:pic>
              <p:nvPicPr>
                <p:cNvPr id="134" name="Freihand 133">
                  <a:extLst>
                    <a:ext uri="{FF2B5EF4-FFF2-40B4-BE49-F238E27FC236}">
                      <a16:creationId xmlns:a16="http://schemas.microsoft.com/office/drawing/2014/main" id="{ACB63FE3-CB0B-431E-87DD-467064E800E9}"/>
                    </a:ext>
                  </a:extLst>
                </p:cNvPr>
                <p:cNvPicPr/>
                <p:nvPr/>
              </p:nvPicPr>
              <p:blipFill>
                <a:blip r:embed="rId219"/>
                <a:stretch>
                  <a:fillRect/>
                </a:stretch>
              </p:blipFill>
              <p:spPr>
                <a:xfrm>
                  <a:off x="9018693" y="3084547"/>
                  <a:ext cx="128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 name="Freihand 134">
                  <a:extLst>
                    <a:ext uri="{FF2B5EF4-FFF2-40B4-BE49-F238E27FC236}">
                      <a16:creationId xmlns:a16="http://schemas.microsoft.com/office/drawing/2014/main" id="{43A67A2F-B836-4329-81EA-8A9256DBFD24}"/>
                    </a:ext>
                  </a:extLst>
                </p14:cNvPr>
                <p14:cNvContentPartPr/>
                <p14:nvPr/>
              </p14:nvContentPartPr>
              <p14:xfrm>
                <a:off x="9162333" y="3011467"/>
                <a:ext cx="264240" cy="146880"/>
              </p14:xfrm>
            </p:contentPart>
          </mc:Choice>
          <mc:Fallback>
            <p:pic>
              <p:nvPicPr>
                <p:cNvPr id="135" name="Freihand 134">
                  <a:extLst>
                    <a:ext uri="{FF2B5EF4-FFF2-40B4-BE49-F238E27FC236}">
                      <a16:creationId xmlns:a16="http://schemas.microsoft.com/office/drawing/2014/main" id="{43A67A2F-B836-4329-81EA-8A9256DBFD24}"/>
                    </a:ext>
                  </a:extLst>
                </p:cNvPr>
                <p:cNvPicPr/>
                <p:nvPr/>
              </p:nvPicPr>
              <p:blipFill>
                <a:blip r:embed="rId221"/>
                <a:stretch>
                  <a:fillRect/>
                </a:stretch>
              </p:blipFill>
              <p:spPr>
                <a:xfrm>
                  <a:off x="9158013" y="3007147"/>
                  <a:ext cx="2728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6" name="Freihand 135">
                  <a:extLst>
                    <a:ext uri="{FF2B5EF4-FFF2-40B4-BE49-F238E27FC236}">
                      <a16:creationId xmlns:a16="http://schemas.microsoft.com/office/drawing/2014/main" id="{1A0D7843-7ADA-4A8A-A49F-97FE62F26EC0}"/>
                    </a:ext>
                  </a:extLst>
                </p14:cNvPr>
                <p14:cNvContentPartPr/>
                <p14:nvPr/>
              </p14:nvContentPartPr>
              <p14:xfrm>
                <a:off x="9518733" y="3041707"/>
                <a:ext cx="24480" cy="90000"/>
              </p14:xfrm>
            </p:contentPart>
          </mc:Choice>
          <mc:Fallback>
            <p:pic>
              <p:nvPicPr>
                <p:cNvPr id="136" name="Freihand 135">
                  <a:extLst>
                    <a:ext uri="{FF2B5EF4-FFF2-40B4-BE49-F238E27FC236}">
                      <a16:creationId xmlns:a16="http://schemas.microsoft.com/office/drawing/2014/main" id="{1A0D7843-7ADA-4A8A-A49F-97FE62F26EC0}"/>
                    </a:ext>
                  </a:extLst>
                </p:cNvPr>
                <p:cNvPicPr/>
                <p:nvPr/>
              </p:nvPicPr>
              <p:blipFill>
                <a:blip r:embed="rId223"/>
                <a:stretch>
                  <a:fillRect/>
                </a:stretch>
              </p:blipFill>
              <p:spPr>
                <a:xfrm>
                  <a:off x="9514413" y="3037387"/>
                  <a:ext cx="33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7" name="Freihand 136">
                  <a:extLst>
                    <a:ext uri="{FF2B5EF4-FFF2-40B4-BE49-F238E27FC236}">
                      <a16:creationId xmlns:a16="http://schemas.microsoft.com/office/drawing/2014/main" id="{22777C22-53EA-4F06-A4ED-E65B037695E2}"/>
                    </a:ext>
                  </a:extLst>
                </p14:cNvPr>
                <p14:cNvContentPartPr/>
                <p14:nvPr/>
              </p14:nvContentPartPr>
              <p14:xfrm>
                <a:off x="9566613" y="3017587"/>
                <a:ext cx="86040" cy="91080"/>
              </p14:xfrm>
            </p:contentPart>
          </mc:Choice>
          <mc:Fallback>
            <p:pic>
              <p:nvPicPr>
                <p:cNvPr id="137" name="Freihand 136">
                  <a:extLst>
                    <a:ext uri="{FF2B5EF4-FFF2-40B4-BE49-F238E27FC236}">
                      <a16:creationId xmlns:a16="http://schemas.microsoft.com/office/drawing/2014/main" id="{22777C22-53EA-4F06-A4ED-E65B037695E2}"/>
                    </a:ext>
                  </a:extLst>
                </p:cNvPr>
                <p:cNvPicPr/>
                <p:nvPr/>
              </p:nvPicPr>
              <p:blipFill>
                <a:blip r:embed="rId225"/>
                <a:stretch>
                  <a:fillRect/>
                </a:stretch>
              </p:blipFill>
              <p:spPr>
                <a:xfrm>
                  <a:off x="9562293" y="3013267"/>
                  <a:ext cx="946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87E05C4C-6E29-4BAC-9B59-35E14CB37DD2}"/>
                    </a:ext>
                  </a:extLst>
                </p14:cNvPr>
                <p14:cNvContentPartPr/>
                <p14:nvPr/>
              </p14:nvContentPartPr>
              <p14:xfrm>
                <a:off x="9615933" y="2936947"/>
                <a:ext cx="91440" cy="133920"/>
              </p14:xfrm>
            </p:contentPart>
          </mc:Choice>
          <mc:Fallback>
            <p:pic>
              <p:nvPicPr>
                <p:cNvPr id="138" name="Freihand 137">
                  <a:extLst>
                    <a:ext uri="{FF2B5EF4-FFF2-40B4-BE49-F238E27FC236}">
                      <a16:creationId xmlns:a16="http://schemas.microsoft.com/office/drawing/2014/main" id="{87E05C4C-6E29-4BAC-9B59-35E14CB37DD2}"/>
                    </a:ext>
                  </a:extLst>
                </p:cNvPr>
                <p:cNvPicPr/>
                <p:nvPr/>
              </p:nvPicPr>
              <p:blipFill>
                <a:blip r:embed="rId227"/>
                <a:stretch>
                  <a:fillRect/>
                </a:stretch>
              </p:blipFill>
              <p:spPr>
                <a:xfrm>
                  <a:off x="9611613" y="2932627"/>
                  <a:ext cx="1000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E95E36DD-C749-43F4-B7FE-2524DB740F9E}"/>
                    </a:ext>
                  </a:extLst>
                </p14:cNvPr>
                <p14:cNvContentPartPr/>
                <p14:nvPr/>
              </p14:nvContentPartPr>
              <p14:xfrm>
                <a:off x="9567693" y="2904907"/>
                <a:ext cx="20520" cy="11160"/>
              </p14:xfrm>
            </p:contentPart>
          </mc:Choice>
          <mc:Fallback>
            <p:pic>
              <p:nvPicPr>
                <p:cNvPr id="139" name="Freihand 138">
                  <a:extLst>
                    <a:ext uri="{FF2B5EF4-FFF2-40B4-BE49-F238E27FC236}">
                      <a16:creationId xmlns:a16="http://schemas.microsoft.com/office/drawing/2014/main" id="{E95E36DD-C749-43F4-B7FE-2524DB740F9E}"/>
                    </a:ext>
                  </a:extLst>
                </p:cNvPr>
                <p:cNvPicPr/>
                <p:nvPr/>
              </p:nvPicPr>
              <p:blipFill>
                <a:blip r:embed="rId229"/>
                <a:stretch>
                  <a:fillRect/>
                </a:stretch>
              </p:blipFill>
              <p:spPr>
                <a:xfrm>
                  <a:off x="9563373" y="2900587"/>
                  <a:ext cx="29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1" name="Freihand 140">
                  <a:extLst>
                    <a:ext uri="{FF2B5EF4-FFF2-40B4-BE49-F238E27FC236}">
                      <a16:creationId xmlns:a16="http://schemas.microsoft.com/office/drawing/2014/main" id="{9CE9758B-208D-453C-9683-BA6EC89490E9}"/>
                    </a:ext>
                  </a:extLst>
                </p14:cNvPr>
                <p14:cNvContentPartPr/>
                <p14:nvPr/>
              </p14:nvContentPartPr>
              <p14:xfrm>
                <a:off x="8114373" y="3425827"/>
                <a:ext cx="109800" cy="124920"/>
              </p14:xfrm>
            </p:contentPart>
          </mc:Choice>
          <mc:Fallback>
            <p:pic>
              <p:nvPicPr>
                <p:cNvPr id="141" name="Freihand 140">
                  <a:extLst>
                    <a:ext uri="{FF2B5EF4-FFF2-40B4-BE49-F238E27FC236}">
                      <a16:creationId xmlns:a16="http://schemas.microsoft.com/office/drawing/2014/main" id="{9CE9758B-208D-453C-9683-BA6EC89490E9}"/>
                    </a:ext>
                  </a:extLst>
                </p:cNvPr>
                <p:cNvPicPr/>
                <p:nvPr/>
              </p:nvPicPr>
              <p:blipFill>
                <a:blip r:embed="rId231"/>
                <a:stretch>
                  <a:fillRect/>
                </a:stretch>
              </p:blipFill>
              <p:spPr>
                <a:xfrm>
                  <a:off x="8110053" y="3421507"/>
                  <a:ext cx="118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2" name="Freihand 141">
                  <a:extLst>
                    <a:ext uri="{FF2B5EF4-FFF2-40B4-BE49-F238E27FC236}">
                      <a16:creationId xmlns:a16="http://schemas.microsoft.com/office/drawing/2014/main" id="{2EC08E09-078B-48D5-981C-88A852456F3B}"/>
                    </a:ext>
                  </a:extLst>
                </p14:cNvPr>
                <p14:cNvContentPartPr/>
                <p14:nvPr/>
              </p14:nvContentPartPr>
              <p14:xfrm>
                <a:off x="8254413" y="3415027"/>
                <a:ext cx="130680" cy="122760"/>
              </p14:xfrm>
            </p:contentPart>
          </mc:Choice>
          <mc:Fallback>
            <p:pic>
              <p:nvPicPr>
                <p:cNvPr id="142" name="Freihand 141">
                  <a:extLst>
                    <a:ext uri="{FF2B5EF4-FFF2-40B4-BE49-F238E27FC236}">
                      <a16:creationId xmlns:a16="http://schemas.microsoft.com/office/drawing/2014/main" id="{2EC08E09-078B-48D5-981C-88A852456F3B}"/>
                    </a:ext>
                  </a:extLst>
                </p:cNvPr>
                <p:cNvPicPr/>
                <p:nvPr/>
              </p:nvPicPr>
              <p:blipFill>
                <a:blip r:embed="rId233"/>
                <a:stretch>
                  <a:fillRect/>
                </a:stretch>
              </p:blipFill>
              <p:spPr>
                <a:xfrm>
                  <a:off x="8250093" y="3410707"/>
                  <a:ext cx="139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3" name="Freihand 142">
                  <a:extLst>
                    <a:ext uri="{FF2B5EF4-FFF2-40B4-BE49-F238E27FC236}">
                      <a16:creationId xmlns:a16="http://schemas.microsoft.com/office/drawing/2014/main" id="{81F76C27-13DE-45F9-A257-DA7C79D82F4B}"/>
                    </a:ext>
                  </a:extLst>
                </p14:cNvPr>
                <p14:cNvContentPartPr/>
                <p14:nvPr/>
              </p14:nvContentPartPr>
              <p14:xfrm>
                <a:off x="8307693" y="3351667"/>
                <a:ext cx="123120" cy="216000"/>
              </p14:xfrm>
            </p:contentPart>
          </mc:Choice>
          <mc:Fallback>
            <p:pic>
              <p:nvPicPr>
                <p:cNvPr id="143" name="Freihand 142">
                  <a:extLst>
                    <a:ext uri="{FF2B5EF4-FFF2-40B4-BE49-F238E27FC236}">
                      <a16:creationId xmlns:a16="http://schemas.microsoft.com/office/drawing/2014/main" id="{81F76C27-13DE-45F9-A257-DA7C79D82F4B}"/>
                    </a:ext>
                  </a:extLst>
                </p:cNvPr>
                <p:cNvPicPr/>
                <p:nvPr/>
              </p:nvPicPr>
              <p:blipFill>
                <a:blip r:embed="rId235"/>
                <a:stretch>
                  <a:fillRect/>
                </a:stretch>
              </p:blipFill>
              <p:spPr>
                <a:xfrm>
                  <a:off x="8303373" y="3347347"/>
                  <a:ext cx="1317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Freihand 143">
                  <a:extLst>
                    <a:ext uri="{FF2B5EF4-FFF2-40B4-BE49-F238E27FC236}">
                      <a16:creationId xmlns:a16="http://schemas.microsoft.com/office/drawing/2014/main" id="{0982FF6D-142E-4478-AB19-349517660CC3}"/>
                    </a:ext>
                  </a:extLst>
                </p14:cNvPr>
                <p14:cNvContentPartPr/>
                <p14:nvPr/>
              </p14:nvContentPartPr>
              <p14:xfrm>
                <a:off x="8647533" y="3347707"/>
                <a:ext cx="230040" cy="159120"/>
              </p14:xfrm>
            </p:contentPart>
          </mc:Choice>
          <mc:Fallback>
            <p:pic>
              <p:nvPicPr>
                <p:cNvPr id="144" name="Freihand 143">
                  <a:extLst>
                    <a:ext uri="{FF2B5EF4-FFF2-40B4-BE49-F238E27FC236}">
                      <a16:creationId xmlns:a16="http://schemas.microsoft.com/office/drawing/2014/main" id="{0982FF6D-142E-4478-AB19-349517660CC3}"/>
                    </a:ext>
                  </a:extLst>
                </p:cNvPr>
                <p:cNvPicPr/>
                <p:nvPr/>
              </p:nvPicPr>
              <p:blipFill>
                <a:blip r:embed="rId237"/>
                <a:stretch>
                  <a:fillRect/>
                </a:stretch>
              </p:blipFill>
              <p:spPr>
                <a:xfrm>
                  <a:off x="8643213" y="3343387"/>
                  <a:ext cx="238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F7B1E93C-C423-42E9-8493-EE3EE0CDAE3E}"/>
                    </a:ext>
                  </a:extLst>
                </p14:cNvPr>
                <p14:cNvContentPartPr/>
                <p14:nvPr/>
              </p14:nvContentPartPr>
              <p14:xfrm>
                <a:off x="8890173" y="3388747"/>
                <a:ext cx="105480" cy="107280"/>
              </p14:xfrm>
            </p:contentPart>
          </mc:Choice>
          <mc:Fallback>
            <p:pic>
              <p:nvPicPr>
                <p:cNvPr id="145" name="Freihand 144">
                  <a:extLst>
                    <a:ext uri="{FF2B5EF4-FFF2-40B4-BE49-F238E27FC236}">
                      <a16:creationId xmlns:a16="http://schemas.microsoft.com/office/drawing/2014/main" id="{F7B1E93C-C423-42E9-8493-EE3EE0CDAE3E}"/>
                    </a:ext>
                  </a:extLst>
                </p:cNvPr>
                <p:cNvPicPr/>
                <p:nvPr/>
              </p:nvPicPr>
              <p:blipFill>
                <a:blip r:embed="rId239"/>
                <a:stretch>
                  <a:fillRect/>
                </a:stretch>
              </p:blipFill>
              <p:spPr>
                <a:xfrm>
                  <a:off x="8885853" y="3384427"/>
                  <a:ext cx="1141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2AA22FE6-C759-4899-8B4B-8AE2A5BBC025}"/>
                    </a:ext>
                  </a:extLst>
                </p14:cNvPr>
                <p14:cNvContentPartPr/>
                <p14:nvPr/>
              </p14:nvContentPartPr>
              <p14:xfrm>
                <a:off x="9035613" y="3375787"/>
                <a:ext cx="329040" cy="100080"/>
              </p14:xfrm>
            </p:contentPart>
          </mc:Choice>
          <mc:Fallback>
            <p:pic>
              <p:nvPicPr>
                <p:cNvPr id="146" name="Freihand 145">
                  <a:extLst>
                    <a:ext uri="{FF2B5EF4-FFF2-40B4-BE49-F238E27FC236}">
                      <a16:creationId xmlns:a16="http://schemas.microsoft.com/office/drawing/2014/main" id="{2AA22FE6-C759-4899-8B4B-8AE2A5BBC025}"/>
                    </a:ext>
                  </a:extLst>
                </p:cNvPr>
                <p:cNvPicPr/>
                <p:nvPr/>
              </p:nvPicPr>
              <p:blipFill>
                <a:blip r:embed="rId241"/>
                <a:stretch>
                  <a:fillRect/>
                </a:stretch>
              </p:blipFill>
              <p:spPr>
                <a:xfrm>
                  <a:off x="9031293" y="3371467"/>
                  <a:ext cx="3376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7" name="Freihand 146">
                  <a:extLst>
                    <a:ext uri="{FF2B5EF4-FFF2-40B4-BE49-F238E27FC236}">
                      <a16:creationId xmlns:a16="http://schemas.microsoft.com/office/drawing/2014/main" id="{B07EA7D0-129B-446F-8AF3-150B3055AC71}"/>
                    </a:ext>
                  </a:extLst>
                </p14:cNvPr>
                <p14:cNvContentPartPr/>
                <p14:nvPr/>
              </p14:nvContentPartPr>
              <p14:xfrm>
                <a:off x="9442053" y="3313507"/>
                <a:ext cx="99360" cy="142200"/>
              </p14:xfrm>
            </p:contentPart>
          </mc:Choice>
          <mc:Fallback>
            <p:pic>
              <p:nvPicPr>
                <p:cNvPr id="147" name="Freihand 146">
                  <a:extLst>
                    <a:ext uri="{FF2B5EF4-FFF2-40B4-BE49-F238E27FC236}">
                      <a16:creationId xmlns:a16="http://schemas.microsoft.com/office/drawing/2014/main" id="{B07EA7D0-129B-446F-8AF3-150B3055AC71}"/>
                    </a:ext>
                  </a:extLst>
                </p:cNvPr>
                <p:cNvPicPr/>
                <p:nvPr/>
              </p:nvPicPr>
              <p:blipFill>
                <a:blip r:embed="rId243"/>
                <a:stretch>
                  <a:fillRect/>
                </a:stretch>
              </p:blipFill>
              <p:spPr>
                <a:xfrm>
                  <a:off x="9437733" y="3309187"/>
                  <a:ext cx="108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8" name="Freihand 147">
                  <a:extLst>
                    <a:ext uri="{FF2B5EF4-FFF2-40B4-BE49-F238E27FC236}">
                      <a16:creationId xmlns:a16="http://schemas.microsoft.com/office/drawing/2014/main" id="{7590D188-FCEE-441E-B800-17A349E5AA21}"/>
                    </a:ext>
                  </a:extLst>
                </p14:cNvPr>
                <p14:cNvContentPartPr/>
                <p14:nvPr/>
              </p14:nvContentPartPr>
              <p14:xfrm>
                <a:off x="9572013" y="3326467"/>
                <a:ext cx="284400" cy="250920"/>
              </p14:xfrm>
            </p:contentPart>
          </mc:Choice>
          <mc:Fallback>
            <p:pic>
              <p:nvPicPr>
                <p:cNvPr id="148" name="Freihand 147">
                  <a:extLst>
                    <a:ext uri="{FF2B5EF4-FFF2-40B4-BE49-F238E27FC236}">
                      <a16:creationId xmlns:a16="http://schemas.microsoft.com/office/drawing/2014/main" id="{7590D188-FCEE-441E-B800-17A349E5AA21}"/>
                    </a:ext>
                  </a:extLst>
                </p:cNvPr>
                <p:cNvPicPr/>
                <p:nvPr/>
              </p:nvPicPr>
              <p:blipFill>
                <a:blip r:embed="rId245"/>
                <a:stretch>
                  <a:fillRect/>
                </a:stretch>
              </p:blipFill>
              <p:spPr>
                <a:xfrm>
                  <a:off x="9567693" y="3322147"/>
                  <a:ext cx="2930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 name="Freihand 148">
                  <a:extLst>
                    <a:ext uri="{FF2B5EF4-FFF2-40B4-BE49-F238E27FC236}">
                      <a16:creationId xmlns:a16="http://schemas.microsoft.com/office/drawing/2014/main" id="{F5638BEB-774C-4199-9212-204ABB7E43BC}"/>
                    </a:ext>
                  </a:extLst>
                </p14:cNvPr>
                <p14:cNvContentPartPr/>
                <p14:nvPr/>
              </p14:nvContentPartPr>
              <p14:xfrm>
                <a:off x="10048653" y="3201187"/>
                <a:ext cx="104400" cy="185040"/>
              </p14:xfrm>
            </p:contentPart>
          </mc:Choice>
          <mc:Fallback>
            <p:pic>
              <p:nvPicPr>
                <p:cNvPr id="149" name="Freihand 148">
                  <a:extLst>
                    <a:ext uri="{FF2B5EF4-FFF2-40B4-BE49-F238E27FC236}">
                      <a16:creationId xmlns:a16="http://schemas.microsoft.com/office/drawing/2014/main" id="{F5638BEB-774C-4199-9212-204ABB7E43BC}"/>
                    </a:ext>
                  </a:extLst>
                </p:cNvPr>
                <p:cNvPicPr/>
                <p:nvPr/>
              </p:nvPicPr>
              <p:blipFill>
                <a:blip r:embed="rId247"/>
                <a:stretch>
                  <a:fillRect/>
                </a:stretch>
              </p:blipFill>
              <p:spPr>
                <a:xfrm>
                  <a:off x="10044333" y="3196867"/>
                  <a:ext cx="113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0" name="Freihand 149">
                  <a:extLst>
                    <a:ext uri="{FF2B5EF4-FFF2-40B4-BE49-F238E27FC236}">
                      <a16:creationId xmlns:a16="http://schemas.microsoft.com/office/drawing/2014/main" id="{EEC1055A-F9AB-473C-8A48-D7BB53EC9CE4}"/>
                    </a:ext>
                  </a:extLst>
                </p14:cNvPr>
                <p14:cNvContentPartPr/>
                <p14:nvPr/>
              </p14:nvContentPartPr>
              <p14:xfrm>
                <a:off x="10216053" y="3227827"/>
                <a:ext cx="138240" cy="115920"/>
              </p14:xfrm>
            </p:contentPart>
          </mc:Choice>
          <mc:Fallback>
            <p:pic>
              <p:nvPicPr>
                <p:cNvPr id="150" name="Freihand 149">
                  <a:extLst>
                    <a:ext uri="{FF2B5EF4-FFF2-40B4-BE49-F238E27FC236}">
                      <a16:creationId xmlns:a16="http://schemas.microsoft.com/office/drawing/2014/main" id="{EEC1055A-F9AB-473C-8A48-D7BB53EC9CE4}"/>
                    </a:ext>
                  </a:extLst>
                </p:cNvPr>
                <p:cNvPicPr/>
                <p:nvPr/>
              </p:nvPicPr>
              <p:blipFill>
                <a:blip r:embed="rId249"/>
                <a:stretch>
                  <a:fillRect/>
                </a:stretch>
              </p:blipFill>
              <p:spPr>
                <a:xfrm>
                  <a:off x="10211733" y="3223507"/>
                  <a:ext cx="146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1" name="Freihand 150">
                  <a:extLst>
                    <a:ext uri="{FF2B5EF4-FFF2-40B4-BE49-F238E27FC236}">
                      <a16:creationId xmlns:a16="http://schemas.microsoft.com/office/drawing/2014/main" id="{988BEA67-3434-41A0-9AC0-320CCE7CA969}"/>
                    </a:ext>
                  </a:extLst>
                </p14:cNvPr>
                <p14:cNvContentPartPr/>
                <p14:nvPr/>
              </p14:nvContentPartPr>
              <p14:xfrm>
                <a:off x="10418373" y="3200827"/>
                <a:ext cx="360" cy="360"/>
              </p14:xfrm>
            </p:contentPart>
          </mc:Choice>
          <mc:Fallback>
            <p:pic>
              <p:nvPicPr>
                <p:cNvPr id="151" name="Freihand 150">
                  <a:extLst>
                    <a:ext uri="{FF2B5EF4-FFF2-40B4-BE49-F238E27FC236}">
                      <a16:creationId xmlns:a16="http://schemas.microsoft.com/office/drawing/2014/main" id="{988BEA67-3434-41A0-9AC0-320CCE7CA969}"/>
                    </a:ext>
                  </a:extLst>
                </p:cNvPr>
                <p:cNvPicPr/>
                <p:nvPr/>
              </p:nvPicPr>
              <p:blipFill>
                <a:blip r:embed="rId12"/>
                <a:stretch>
                  <a:fillRect/>
                </a:stretch>
              </p:blipFill>
              <p:spPr>
                <a:xfrm>
                  <a:off x="10414053" y="3196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2" name="Freihand 151">
                  <a:extLst>
                    <a:ext uri="{FF2B5EF4-FFF2-40B4-BE49-F238E27FC236}">
                      <a16:creationId xmlns:a16="http://schemas.microsoft.com/office/drawing/2014/main" id="{2E6141AC-D43E-4897-91A8-4F221B050583}"/>
                    </a:ext>
                  </a:extLst>
                </p14:cNvPr>
                <p14:cNvContentPartPr/>
                <p14:nvPr/>
              </p14:nvContentPartPr>
              <p14:xfrm>
                <a:off x="10401093" y="3097147"/>
                <a:ext cx="34200" cy="211320"/>
              </p14:xfrm>
            </p:contentPart>
          </mc:Choice>
          <mc:Fallback>
            <p:pic>
              <p:nvPicPr>
                <p:cNvPr id="152" name="Freihand 151">
                  <a:extLst>
                    <a:ext uri="{FF2B5EF4-FFF2-40B4-BE49-F238E27FC236}">
                      <a16:creationId xmlns:a16="http://schemas.microsoft.com/office/drawing/2014/main" id="{2E6141AC-D43E-4897-91A8-4F221B050583}"/>
                    </a:ext>
                  </a:extLst>
                </p:cNvPr>
                <p:cNvPicPr/>
                <p:nvPr/>
              </p:nvPicPr>
              <p:blipFill>
                <a:blip r:embed="rId252"/>
                <a:stretch>
                  <a:fillRect/>
                </a:stretch>
              </p:blipFill>
              <p:spPr>
                <a:xfrm>
                  <a:off x="10396773" y="3092827"/>
                  <a:ext cx="428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3" name="Freihand 152">
                  <a:extLst>
                    <a:ext uri="{FF2B5EF4-FFF2-40B4-BE49-F238E27FC236}">
                      <a16:creationId xmlns:a16="http://schemas.microsoft.com/office/drawing/2014/main" id="{6674E3FB-6324-45EA-B254-1D26A916FA18}"/>
                    </a:ext>
                  </a:extLst>
                </p14:cNvPr>
                <p14:cNvContentPartPr/>
                <p14:nvPr/>
              </p14:nvContentPartPr>
              <p14:xfrm>
                <a:off x="10436733" y="3191107"/>
                <a:ext cx="104760" cy="99360"/>
              </p14:xfrm>
            </p:contentPart>
          </mc:Choice>
          <mc:Fallback>
            <p:pic>
              <p:nvPicPr>
                <p:cNvPr id="153" name="Freihand 152">
                  <a:extLst>
                    <a:ext uri="{FF2B5EF4-FFF2-40B4-BE49-F238E27FC236}">
                      <a16:creationId xmlns:a16="http://schemas.microsoft.com/office/drawing/2014/main" id="{6674E3FB-6324-45EA-B254-1D26A916FA18}"/>
                    </a:ext>
                  </a:extLst>
                </p:cNvPr>
                <p:cNvPicPr/>
                <p:nvPr/>
              </p:nvPicPr>
              <p:blipFill>
                <a:blip r:embed="rId254"/>
                <a:stretch>
                  <a:fillRect/>
                </a:stretch>
              </p:blipFill>
              <p:spPr>
                <a:xfrm>
                  <a:off x="10432413" y="3186787"/>
                  <a:ext cx="113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4" name="Freihand 153">
                  <a:extLst>
                    <a:ext uri="{FF2B5EF4-FFF2-40B4-BE49-F238E27FC236}">
                      <a16:creationId xmlns:a16="http://schemas.microsoft.com/office/drawing/2014/main" id="{D39DE60A-272D-41CA-9ED5-8AADFD401DAF}"/>
                    </a:ext>
                  </a:extLst>
                </p14:cNvPr>
                <p14:cNvContentPartPr/>
                <p14:nvPr/>
              </p14:nvContentPartPr>
              <p14:xfrm>
                <a:off x="10606653" y="3080227"/>
                <a:ext cx="194400" cy="184680"/>
              </p14:xfrm>
            </p:contentPart>
          </mc:Choice>
          <mc:Fallback>
            <p:pic>
              <p:nvPicPr>
                <p:cNvPr id="154" name="Freihand 153">
                  <a:extLst>
                    <a:ext uri="{FF2B5EF4-FFF2-40B4-BE49-F238E27FC236}">
                      <a16:creationId xmlns:a16="http://schemas.microsoft.com/office/drawing/2014/main" id="{D39DE60A-272D-41CA-9ED5-8AADFD401DAF}"/>
                    </a:ext>
                  </a:extLst>
                </p:cNvPr>
                <p:cNvPicPr/>
                <p:nvPr/>
              </p:nvPicPr>
              <p:blipFill>
                <a:blip r:embed="rId256"/>
                <a:stretch>
                  <a:fillRect/>
                </a:stretch>
              </p:blipFill>
              <p:spPr>
                <a:xfrm>
                  <a:off x="10602333" y="3075907"/>
                  <a:ext cx="2030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5" name="Freihand 154">
                  <a:extLst>
                    <a:ext uri="{FF2B5EF4-FFF2-40B4-BE49-F238E27FC236}">
                      <a16:creationId xmlns:a16="http://schemas.microsoft.com/office/drawing/2014/main" id="{594B00A1-AAED-4E6D-BF2A-3DCE8B96BFCE}"/>
                    </a:ext>
                  </a:extLst>
                </p14:cNvPr>
                <p14:cNvContentPartPr/>
                <p14:nvPr/>
              </p14:nvContentPartPr>
              <p14:xfrm>
                <a:off x="10711053" y="3041347"/>
                <a:ext cx="360" cy="360"/>
              </p14:xfrm>
            </p:contentPart>
          </mc:Choice>
          <mc:Fallback>
            <p:pic>
              <p:nvPicPr>
                <p:cNvPr id="155" name="Freihand 154">
                  <a:extLst>
                    <a:ext uri="{FF2B5EF4-FFF2-40B4-BE49-F238E27FC236}">
                      <a16:creationId xmlns:a16="http://schemas.microsoft.com/office/drawing/2014/main" id="{594B00A1-AAED-4E6D-BF2A-3DCE8B96BFCE}"/>
                    </a:ext>
                  </a:extLst>
                </p:cNvPr>
                <p:cNvPicPr/>
                <p:nvPr/>
              </p:nvPicPr>
              <p:blipFill>
                <a:blip r:embed="rId12"/>
                <a:stretch>
                  <a:fillRect/>
                </a:stretch>
              </p:blipFill>
              <p:spPr>
                <a:xfrm>
                  <a:off x="10706733" y="3037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79EB9CE5-59B0-4415-A2B8-87947BDA06DE}"/>
                    </a:ext>
                  </a:extLst>
                </p14:cNvPr>
                <p14:cNvContentPartPr/>
                <p14:nvPr/>
              </p14:nvContentPartPr>
              <p14:xfrm>
                <a:off x="10965573" y="3011107"/>
                <a:ext cx="356760" cy="213480"/>
              </p14:xfrm>
            </p:contentPart>
          </mc:Choice>
          <mc:Fallback>
            <p:pic>
              <p:nvPicPr>
                <p:cNvPr id="156" name="Freihand 155">
                  <a:extLst>
                    <a:ext uri="{FF2B5EF4-FFF2-40B4-BE49-F238E27FC236}">
                      <a16:creationId xmlns:a16="http://schemas.microsoft.com/office/drawing/2014/main" id="{79EB9CE5-59B0-4415-A2B8-87947BDA06DE}"/>
                    </a:ext>
                  </a:extLst>
                </p:cNvPr>
                <p:cNvPicPr/>
                <p:nvPr/>
              </p:nvPicPr>
              <p:blipFill>
                <a:blip r:embed="rId259"/>
                <a:stretch>
                  <a:fillRect/>
                </a:stretch>
              </p:blipFill>
              <p:spPr>
                <a:xfrm>
                  <a:off x="10961253" y="3006787"/>
                  <a:ext cx="3654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CE3FC340-AB61-4BA3-80CA-FA0C3827B166}"/>
                    </a:ext>
                  </a:extLst>
                </p14:cNvPr>
                <p14:cNvContentPartPr/>
                <p14:nvPr/>
              </p14:nvContentPartPr>
              <p14:xfrm>
                <a:off x="11158893" y="2953147"/>
                <a:ext cx="8640" cy="9360"/>
              </p14:xfrm>
            </p:contentPart>
          </mc:Choice>
          <mc:Fallback>
            <p:pic>
              <p:nvPicPr>
                <p:cNvPr id="157" name="Freihand 156">
                  <a:extLst>
                    <a:ext uri="{FF2B5EF4-FFF2-40B4-BE49-F238E27FC236}">
                      <a16:creationId xmlns:a16="http://schemas.microsoft.com/office/drawing/2014/main" id="{CE3FC340-AB61-4BA3-80CA-FA0C3827B166}"/>
                    </a:ext>
                  </a:extLst>
                </p:cNvPr>
                <p:cNvPicPr/>
                <p:nvPr/>
              </p:nvPicPr>
              <p:blipFill>
                <a:blip r:embed="rId261"/>
                <a:stretch>
                  <a:fillRect/>
                </a:stretch>
              </p:blipFill>
              <p:spPr>
                <a:xfrm>
                  <a:off x="11154573" y="2948827"/>
                  <a:ext cx="17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Freihand 157">
                  <a:extLst>
                    <a:ext uri="{FF2B5EF4-FFF2-40B4-BE49-F238E27FC236}">
                      <a16:creationId xmlns:a16="http://schemas.microsoft.com/office/drawing/2014/main" id="{23405657-15BC-4951-8894-B65BFD243568}"/>
                    </a:ext>
                  </a:extLst>
                </p14:cNvPr>
                <p14:cNvContentPartPr/>
                <p14:nvPr/>
              </p14:nvContentPartPr>
              <p14:xfrm>
                <a:off x="11454093" y="3019027"/>
                <a:ext cx="23400" cy="128880"/>
              </p14:xfrm>
            </p:contentPart>
          </mc:Choice>
          <mc:Fallback>
            <p:pic>
              <p:nvPicPr>
                <p:cNvPr id="158" name="Freihand 157">
                  <a:extLst>
                    <a:ext uri="{FF2B5EF4-FFF2-40B4-BE49-F238E27FC236}">
                      <a16:creationId xmlns:a16="http://schemas.microsoft.com/office/drawing/2014/main" id="{23405657-15BC-4951-8894-B65BFD243568}"/>
                    </a:ext>
                  </a:extLst>
                </p:cNvPr>
                <p:cNvPicPr/>
                <p:nvPr/>
              </p:nvPicPr>
              <p:blipFill>
                <a:blip r:embed="rId263"/>
                <a:stretch>
                  <a:fillRect/>
                </a:stretch>
              </p:blipFill>
              <p:spPr>
                <a:xfrm>
                  <a:off x="11449773" y="3014707"/>
                  <a:ext cx="32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Freihand 158">
                  <a:extLst>
                    <a:ext uri="{FF2B5EF4-FFF2-40B4-BE49-F238E27FC236}">
                      <a16:creationId xmlns:a16="http://schemas.microsoft.com/office/drawing/2014/main" id="{7E982D4D-1488-4047-A661-2ACC50A69FF7}"/>
                    </a:ext>
                  </a:extLst>
                </p14:cNvPr>
                <p14:cNvContentPartPr/>
                <p14:nvPr/>
              </p14:nvContentPartPr>
              <p14:xfrm>
                <a:off x="11379573" y="2955307"/>
                <a:ext cx="128520" cy="110160"/>
              </p14:xfrm>
            </p:contentPart>
          </mc:Choice>
          <mc:Fallback>
            <p:pic>
              <p:nvPicPr>
                <p:cNvPr id="159" name="Freihand 158">
                  <a:extLst>
                    <a:ext uri="{FF2B5EF4-FFF2-40B4-BE49-F238E27FC236}">
                      <a16:creationId xmlns:a16="http://schemas.microsoft.com/office/drawing/2014/main" id="{7E982D4D-1488-4047-A661-2ACC50A69FF7}"/>
                    </a:ext>
                  </a:extLst>
                </p:cNvPr>
                <p:cNvPicPr/>
                <p:nvPr/>
              </p:nvPicPr>
              <p:blipFill>
                <a:blip r:embed="rId265"/>
                <a:stretch>
                  <a:fillRect/>
                </a:stretch>
              </p:blipFill>
              <p:spPr>
                <a:xfrm>
                  <a:off x="11375253" y="2950987"/>
                  <a:ext cx="1371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Freihand 159">
                  <a:extLst>
                    <a:ext uri="{FF2B5EF4-FFF2-40B4-BE49-F238E27FC236}">
                      <a16:creationId xmlns:a16="http://schemas.microsoft.com/office/drawing/2014/main" id="{3563C683-07C2-401F-AEE6-CBC87E6C2DDD}"/>
                    </a:ext>
                  </a:extLst>
                </p14:cNvPr>
                <p14:cNvContentPartPr/>
                <p14:nvPr/>
              </p14:nvContentPartPr>
              <p14:xfrm>
                <a:off x="11517453" y="3028027"/>
                <a:ext cx="203040" cy="88920"/>
              </p14:xfrm>
            </p:contentPart>
          </mc:Choice>
          <mc:Fallback>
            <p:pic>
              <p:nvPicPr>
                <p:cNvPr id="160" name="Freihand 159">
                  <a:extLst>
                    <a:ext uri="{FF2B5EF4-FFF2-40B4-BE49-F238E27FC236}">
                      <a16:creationId xmlns:a16="http://schemas.microsoft.com/office/drawing/2014/main" id="{3563C683-07C2-401F-AEE6-CBC87E6C2DDD}"/>
                    </a:ext>
                  </a:extLst>
                </p:cNvPr>
                <p:cNvPicPr/>
                <p:nvPr/>
              </p:nvPicPr>
              <p:blipFill>
                <a:blip r:embed="rId267"/>
                <a:stretch>
                  <a:fillRect/>
                </a:stretch>
              </p:blipFill>
              <p:spPr>
                <a:xfrm>
                  <a:off x="11513133" y="3023707"/>
                  <a:ext cx="2116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1" name="Freihand 160">
                  <a:extLst>
                    <a:ext uri="{FF2B5EF4-FFF2-40B4-BE49-F238E27FC236}">
                      <a16:creationId xmlns:a16="http://schemas.microsoft.com/office/drawing/2014/main" id="{B3A5F4FE-5F2F-472F-B71D-F18608B36F43}"/>
                    </a:ext>
                  </a:extLst>
                </p14:cNvPr>
                <p14:cNvContentPartPr/>
                <p14:nvPr/>
              </p14:nvContentPartPr>
              <p14:xfrm>
                <a:off x="11703573" y="2936947"/>
                <a:ext cx="96120" cy="158760"/>
              </p14:xfrm>
            </p:contentPart>
          </mc:Choice>
          <mc:Fallback>
            <p:pic>
              <p:nvPicPr>
                <p:cNvPr id="161" name="Freihand 160">
                  <a:extLst>
                    <a:ext uri="{FF2B5EF4-FFF2-40B4-BE49-F238E27FC236}">
                      <a16:creationId xmlns:a16="http://schemas.microsoft.com/office/drawing/2014/main" id="{B3A5F4FE-5F2F-472F-B71D-F18608B36F43}"/>
                    </a:ext>
                  </a:extLst>
                </p:cNvPr>
                <p:cNvPicPr/>
                <p:nvPr/>
              </p:nvPicPr>
              <p:blipFill>
                <a:blip r:embed="rId269"/>
                <a:stretch>
                  <a:fillRect/>
                </a:stretch>
              </p:blipFill>
              <p:spPr>
                <a:xfrm>
                  <a:off x="11699253" y="2932627"/>
                  <a:ext cx="104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2" name="Freihand 161">
                  <a:extLst>
                    <a:ext uri="{FF2B5EF4-FFF2-40B4-BE49-F238E27FC236}">
                      <a16:creationId xmlns:a16="http://schemas.microsoft.com/office/drawing/2014/main" id="{29A82DC2-D20F-49F0-8617-DA567140D362}"/>
                    </a:ext>
                  </a:extLst>
                </p14:cNvPr>
                <p14:cNvContentPartPr/>
                <p14:nvPr/>
              </p14:nvContentPartPr>
              <p14:xfrm>
                <a:off x="11807613" y="2894107"/>
                <a:ext cx="23040" cy="175320"/>
              </p14:xfrm>
            </p:contentPart>
          </mc:Choice>
          <mc:Fallback>
            <p:pic>
              <p:nvPicPr>
                <p:cNvPr id="162" name="Freihand 161">
                  <a:extLst>
                    <a:ext uri="{FF2B5EF4-FFF2-40B4-BE49-F238E27FC236}">
                      <a16:creationId xmlns:a16="http://schemas.microsoft.com/office/drawing/2014/main" id="{29A82DC2-D20F-49F0-8617-DA567140D362}"/>
                    </a:ext>
                  </a:extLst>
                </p:cNvPr>
                <p:cNvPicPr/>
                <p:nvPr/>
              </p:nvPicPr>
              <p:blipFill>
                <a:blip r:embed="rId271"/>
                <a:stretch>
                  <a:fillRect/>
                </a:stretch>
              </p:blipFill>
              <p:spPr>
                <a:xfrm>
                  <a:off x="11803293" y="2889787"/>
                  <a:ext cx="31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3" name="Freihand 162">
                  <a:extLst>
                    <a:ext uri="{FF2B5EF4-FFF2-40B4-BE49-F238E27FC236}">
                      <a16:creationId xmlns:a16="http://schemas.microsoft.com/office/drawing/2014/main" id="{89B55F58-3D1E-46F4-A653-D1B06D3DCFFE}"/>
                    </a:ext>
                  </a:extLst>
                </p14:cNvPr>
                <p14:cNvContentPartPr/>
                <p14:nvPr/>
              </p14:nvContentPartPr>
              <p14:xfrm>
                <a:off x="11851533" y="2925427"/>
                <a:ext cx="157320" cy="120240"/>
              </p14:xfrm>
            </p:contentPart>
          </mc:Choice>
          <mc:Fallback>
            <p:pic>
              <p:nvPicPr>
                <p:cNvPr id="163" name="Freihand 162">
                  <a:extLst>
                    <a:ext uri="{FF2B5EF4-FFF2-40B4-BE49-F238E27FC236}">
                      <a16:creationId xmlns:a16="http://schemas.microsoft.com/office/drawing/2014/main" id="{89B55F58-3D1E-46F4-A653-D1B06D3DCFFE}"/>
                    </a:ext>
                  </a:extLst>
                </p:cNvPr>
                <p:cNvPicPr/>
                <p:nvPr/>
              </p:nvPicPr>
              <p:blipFill>
                <a:blip r:embed="rId273"/>
                <a:stretch>
                  <a:fillRect/>
                </a:stretch>
              </p:blipFill>
              <p:spPr>
                <a:xfrm>
                  <a:off x="11847213" y="2921107"/>
                  <a:ext cx="1659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4" name="Freihand 163">
                  <a:extLst>
                    <a:ext uri="{FF2B5EF4-FFF2-40B4-BE49-F238E27FC236}">
                      <a16:creationId xmlns:a16="http://schemas.microsoft.com/office/drawing/2014/main" id="{BF284B20-7B98-4AFA-B9B9-680D2A8E1EF8}"/>
                    </a:ext>
                  </a:extLst>
                </p14:cNvPr>
                <p14:cNvContentPartPr/>
                <p14:nvPr/>
              </p14:nvContentPartPr>
              <p14:xfrm>
                <a:off x="11856933" y="2808427"/>
                <a:ext cx="172440" cy="378000"/>
              </p14:xfrm>
            </p:contentPart>
          </mc:Choice>
          <mc:Fallback>
            <p:pic>
              <p:nvPicPr>
                <p:cNvPr id="164" name="Freihand 163">
                  <a:extLst>
                    <a:ext uri="{FF2B5EF4-FFF2-40B4-BE49-F238E27FC236}">
                      <a16:creationId xmlns:a16="http://schemas.microsoft.com/office/drawing/2014/main" id="{BF284B20-7B98-4AFA-B9B9-680D2A8E1EF8}"/>
                    </a:ext>
                  </a:extLst>
                </p:cNvPr>
                <p:cNvPicPr/>
                <p:nvPr/>
              </p:nvPicPr>
              <p:blipFill>
                <a:blip r:embed="rId275"/>
                <a:stretch>
                  <a:fillRect/>
                </a:stretch>
              </p:blipFill>
              <p:spPr>
                <a:xfrm>
                  <a:off x="11852613" y="2804107"/>
                  <a:ext cx="18108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6" name="Freihand 165">
                  <a:extLst>
                    <a:ext uri="{FF2B5EF4-FFF2-40B4-BE49-F238E27FC236}">
                      <a16:creationId xmlns:a16="http://schemas.microsoft.com/office/drawing/2014/main" id="{7FC7ED22-DCA0-4168-9705-BC0A445C53B8}"/>
                    </a:ext>
                  </a:extLst>
                </p14:cNvPr>
                <p14:cNvContentPartPr/>
                <p14:nvPr/>
              </p14:nvContentPartPr>
              <p14:xfrm>
                <a:off x="8097813" y="3754507"/>
                <a:ext cx="127800" cy="118080"/>
              </p14:xfrm>
            </p:contentPart>
          </mc:Choice>
          <mc:Fallback>
            <p:pic>
              <p:nvPicPr>
                <p:cNvPr id="166" name="Freihand 165">
                  <a:extLst>
                    <a:ext uri="{FF2B5EF4-FFF2-40B4-BE49-F238E27FC236}">
                      <a16:creationId xmlns:a16="http://schemas.microsoft.com/office/drawing/2014/main" id="{7FC7ED22-DCA0-4168-9705-BC0A445C53B8}"/>
                    </a:ext>
                  </a:extLst>
                </p:cNvPr>
                <p:cNvPicPr/>
                <p:nvPr/>
              </p:nvPicPr>
              <p:blipFill>
                <a:blip r:embed="rId277"/>
                <a:stretch>
                  <a:fillRect/>
                </a:stretch>
              </p:blipFill>
              <p:spPr>
                <a:xfrm>
                  <a:off x="8093493" y="3750187"/>
                  <a:ext cx="136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7" name="Freihand 166">
                  <a:extLst>
                    <a:ext uri="{FF2B5EF4-FFF2-40B4-BE49-F238E27FC236}">
                      <a16:creationId xmlns:a16="http://schemas.microsoft.com/office/drawing/2014/main" id="{5B77F407-46A8-4B74-9C03-0FC28A8C403C}"/>
                    </a:ext>
                  </a:extLst>
                </p14:cNvPr>
                <p14:cNvContentPartPr/>
                <p14:nvPr/>
              </p14:nvContentPartPr>
              <p14:xfrm>
                <a:off x="8308773" y="3836947"/>
                <a:ext cx="21240" cy="18000"/>
              </p14:xfrm>
            </p:contentPart>
          </mc:Choice>
          <mc:Fallback>
            <p:pic>
              <p:nvPicPr>
                <p:cNvPr id="167" name="Freihand 166">
                  <a:extLst>
                    <a:ext uri="{FF2B5EF4-FFF2-40B4-BE49-F238E27FC236}">
                      <a16:creationId xmlns:a16="http://schemas.microsoft.com/office/drawing/2014/main" id="{5B77F407-46A8-4B74-9C03-0FC28A8C403C}"/>
                    </a:ext>
                  </a:extLst>
                </p:cNvPr>
                <p:cNvPicPr/>
                <p:nvPr/>
              </p:nvPicPr>
              <p:blipFill>
                <a:blip r:embed="rId279"/>
                <a:stretch>
                  <a:fillRect/>
                </a:stretch>
              </p:blipFill>
              <p:spPr>
                <a:xfrm>
                  <a:off x="8304453" y="3832627"/>
                  <a:ext cx="298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8" name="Freihand 167">
                  <a:extLst>
                    <a:ext uri="{FF2B5EF4-FFF2-40B4-BE49-F238E27FC236}">
                      <a16:creationId xmlns:a16="http://schemas.microsoft.com/office/drawing/2014/main" id="{5518D710-1FBE-41F5-A628-5B5491DE66BF}"/>
                    </a:ext>
                  </a:extLst>
                </p14:cNvPr>
                <p14:cNvContentPartPr/>
                <p14:nvPr/>
              </p14:nvContentPartPr>
              <p14:xfrm>
                <a:off x="8422173" y="3735787"/>
                <a:ext cx="27000" cy="90720"/>
              </p14:xfrm>
            </p:contentPart>
          </mc:Choice>
          <mc:Fallback>
            <p:pic>
              <p:nvPicPr>
                <p:cNvPr id="168" name="Freihand 167">
                  <a:extLst>
                    <a:ext uri="{FF2B5EF4-FFF2-40B4-BE49-F238E27FC236}">
                      <a16:creationId xmlns:a16="http://schemas.microsoft.com/office/drawing/2014/main" id="{5518D710-1FBE-41F5-A628-5B5491DE66BF}"/>
                    </a:ext>
                  </a:extLst>
                </p:cNvPr>
                <p:cNvPicPr/>
                <p:nvPr/>
              </p:nvPicPr>
              <p:blipFill>
                <a:blip r:embed="rId281"/>
                <a:stretch>
                  <a:fillRect/>
                </a:stretch>
              </p:blipFill>
              <p:spPr>
                <a:xfrm>
                  <a:off x="8417853" y="3731467"/>
                  <a:ext cx="35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9" name="Freihand 168">
                  <a:extLst>
                    <a:ext uri="{FF2B5EF4-FFF2-40B4-BE49-F238E27FC236}">
                      <a16:creationId xmlns:a16="http://schemas.microsoft.com/office/drawing/2014/main" id="{DE93F2E1-0E64-4071-B128-D55E6B020EF8}"/>
                    </a:ext>
                  </a:extLst>
                </p14:cNvPr>
                <p14:cNvContentPartPr/>
                <p14:nvPr/>
              </p14:nvContentPartPr>
              <p14:xfrm>
                <a:off x="8348373" y="3684307"/>
                <a:ext cx="260640" cy="185760"/>
              </p14:xfrm>
            </p:contentPart>
          </mc:Choice>
          <mc:Fallback>
            <p:pic>
              <p:nvPicPr>
                <p:cNvPr id="169" name="Freihand 168">
                  <a:extLst>
                    <a:ext uri="{FF2B5EF4-FFF2-40B4-BE49-F238E27FC236}">
                      <a16:creationId xmlns:a16="http://schemas.microsoft.com/office/drawing/2014/main" id="{DE93F2E1-0E64-4071-B128-D55E6B020EF8}"/>
                    </a:ext>
                  </a:extLst>
                </p:cNvPr>
                <p:cNvPicPr/>
                <p:nvPr/>
              </p:nvPicPr>
              <p:blipFill>
                <a:blip r:embed="rId283"/>
                <a:stretch>
                  <a:fillRect/>
                </a:stretch>
              </p:blipFill>
              <p:spPr>
                <a:xfrm>
                  <a:off x="8344053" y="3679987"/>
                  <a:ext cx="2692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70" name="Freihand 169">
                  <a:extLst>
                    <a:ext uri="{FF2B5EF4-FFF2-40B4-BE49-F238E27FC236}">
                      <a16:creationId xmlns:a16="http://schemas.microsoft.com/office/drawing/2014/main" id="{E21E5AA5-B5CA-4BAA-A959-CF9B60A6AB6F}"/>
                    </a:ext>
                  </a:extLst>
                </p14:cNvPr>
                <p14:cNvContentPartPr/>
                <p14:nvPr/>
              </p14:nvContentPartPr>
              <p14:xfrm>
                <a:off x="8878293" y="3731467"/>
                <a:ext cx="36720" cy="103320"/>
              </p14:xfrm>
            </p:contentPart>
          </mc:Choice>
          <mc:Fallback>
            <p:pic>
              <p:nvPicPr>
                <p:cNvPr id="170" name="Freihand 169">
                  <a:extLst>
                    <a:ext uri="{FF2B5EF4-FFF2-40B4-BE49-F238E27FC236}">
                      <a16:creationId xmlns:a16="http://schemas.microsoft.com/office/drawing/2014/main" id="{E21E5AA5-B5CA-4BAA-A959-CF9B60A6AB6F}"/>
                    </a:ext>
                  </a:extLst>
                </p:cNvPr>
                <p:cNvPicPr/>
                <p:nvPr/>
              </p:nvPicPr>
              <p:blipFill>
                <a:blip r:embed="rId285"/>
                <a:stretch>
                  <a:fillRect/>
                </a:stretch>
              </p:blipFill>
              <p:spPr>
                <a:xfrm>
                  <a:off x="8873973" y="3727147"/>
                  <a:ext cx="453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1" name="Freihand 170">
                  <a:extLst>
                    <a:ext uri="{FF2B5EF4-FFF2-40B4-BE49-F238E27FC236}">
                      <a16:creationId xmlns:a16="http://schemas.microsoft.com/office/drawing/2014/main" id="{7DEF5B73-489E-4C13-8EB5-F1DCD0B2C236}"/>
                    </a:ext>
                  </a:extLst>
                </p14:cNvPr>
                <p14:cNvContentPartPr/>
                <p14:nvPr/>
              </p14:nvContentPartPr>
              <p14:xfrm>
                <a:off x="8768133" y="3668107"/>
                <a:ext cx="193680" cy="196560"/>
              </p14:xfrm>
            </p:contentPart>
          </mc:Choice>
          <mc:Fallback>
            <p:pic>
              <p:nvPicPr>
                <p:cNvPr id="171" name="Freihand 170">
                  <a:extLst>
                    <a:ext uri="{FF2B5EF4-FFF2-40B4-BE49-F238E27FC236}">
                      <a16:creationId xmlns:a16="http://schemas.microsoft.com/office/drawing/2014/main" id="{7DEF5B73-489E-4C13-8EB5-F1DCD0B2C236}"/>
                    </a:ext>
                  </a:extLst>
                </p:cNvPr>
                <p:cNvPicPr/>
                <p:nvPr/>
              </p:nvPicPr>
              <p:blipFill>
                <a:blip r:embed="rId287"/>
                <a:stretch>
                  <a:fillRect/>
                </a:stretch>
              </p:blipFill>
              <p:spPr>
                <a:xfrm>
                  <a:off x="8763813" y="3663787"/>
                  <a:ext cx="2023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2" name="Freihand 171">
                  <a:extLst>
                    <a:ext uri="{FF2B5EF4-FFF2-40B4-BE49-F238E27FC236}">
                      <a16:creationId xmlns:a16="http://schemas.microsoft.com/office/drawing/2014/main" id="{60644376-5059-45DF-BAFF-454BE7980E34}"/>
                    </a:ext>
                  </a:extLst>
                </p14:cNvPr>
                <p14:cNvContentPartPr/>
                <p14:nvPr/>
              </p14:nvContentPartPr>
              <p14:xfrm>
                <a:off x="9022653" y="3653707"/>
                <a:ext cx="150840" cy="157320"/>
              </p14:xfrm>
            </p:contentPart>
          </mc:Choice>
          <mc:Fallback>
            <p:pic>
              <p:nvPicPr>
                <p:cNvPr id="172" name="Freihand 171">
                  <a:extLst>
                    <a:ext uri="{FF2B5EF4-FFF2-40B4-BE49-F238E27FC236}">
                      <a16:creationId xmlns:a16="http://schemas.microsoft.com/office/drawing/2014/main" id="{60644376-5059-45DF-BAFF-454BE7980E34}"/>
                    </a:ext>
                  </a:extLst>
                </p:cNvPr>
                <p:cNvPicPr/>
                <p:nvPr/>
              </p:nvPicPr>
              <p:blipFill>
                <a:blip r:embed="rId289"/>
                <a:stretch>
                  <a:fillRect/>
                </a:stretch>
              </p:blipFill>
              <p:spPr>
                <a:xfrm>
                  <a:off x="9018333" y="3649387"/>
                  <a:ext cx="159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B28EF3E7-E51F-4D59-9F27-806F1413DBF0}"/>
                    </a:ext>
                  </a:extLst>
                </p14:cNvPr>
                <p14:cNvContentPartPr/>
                <p14:nvPr/>
              </p14:nvContentPartPr>
              <p14:xfrm>
                <a:off x="9188973" y="3746227"/>
                <a:ext cx="172080" cy="57960"/>
              </p14:xfrm>
            </p:contentPart>
          </mc:Choice>
          <mc:Fallback>
            <p:pic>
              <p:nvPicPr>
                <p:cNvPr id="173" name="Freihand 172">
                  <a:extLst>
                    <a:ext uri="{FF2B5EF4-FFF2-40B4-BE49-F238E27FC236}">
                      <a16:creationId xmlns:a16="http://schemas.microsoft.com/office/drawing/2014/main" id="{B28EF3E7-E51F-4D59-9F27-806F1413DBF0}"/>
                    </a:ext>
                  </a:extLst>
                </p:cNvPr>
                <p:cNvPicPr/>
                <p:nvPr/>
              </p:nvPicPr>
              <p:blipFill>
                <a:blip r:embed="rId291"/>
                <a:stretch>
                  <a:fillRect/>
                </a:stretch>
              </p:blipFill>
              <p:spPr>
                <a:xfrm>
                  <a:off x="9184653" y="3741907"/>
                  <a:ext cx="1807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 name="Freihand 173">
                  <a:extLst>
                    <a:ext uri="{FF2B5EF4-FFF2-40B4-BE49-F238E27FC236}">
                      <a16:creationId xmlns:a16="http://schemas.microsoft.com/office/drawing/2014/main" id="{C638F969-17AE-4B91-94AC-49E3412A0053}"/>
                    </a:ext>
                  </a:extLst>
                </p14:cNvPr>
                <p14:cNvContentPartPr/>
                <p14:nvPr/>
              </p14:nvContentPartPr>
              <p14:xfrm>
                <a:off x="9380133" y="3680347"/>
                <a:ext cx="151920" cy="108360"/>
              </p14:xfrm>
            </p:contentPart>
          </mc:Choice>
          <mc:Fallback>
            <p:pic>
              <p:nvPicPr>
                <p:cNvPr id="174" name="Freihand 173">
                  <a:extLst>
                    <a:ext uri="{FF2B5EF4-FFF2-40B4-BE49-F238E27FC236}">
                      <a16:creationId xmlns:a16="http://schemas.microsoft.com/office/drawing/2014/main" id="{C638F969-17AE-4B91-94AC-49E3412A0053}"/>
                    </a:ext>
                  </a:extLst>
                </p:cNvPr>
                <p:cNvPicPr/>
                <p:nvPr/>
              </p:nvPicPr>
              <p:blipFill>
                <a:blip r:embed="rId293"/>
                <a:stretch>
                  <a:fillRect/>
                </a:stretch>
              </p:blipFill>
              <p:spPr>
                <a:xfrm>
                  <a:off x="9375813" y="3676027"/>
                  <a:ext cx="1605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6" name="Freihand 175">
                  <a:extLst>
                    <a:ext uri="{FF2B5EF4-FFF2-40B4-BE49-F238E27FC236}">
                      <a16:creationId xmlns:a16="http://schemas.microsoft.com/office/drawing/2014/main" id="{08CD60C0-FB91-4DD7-BDA9-8CB3804C9F99}"/>
                    </a:ext>
                  </a:extLst>
                </p14:cNvPr>
                <p14:cNvContentPartPr/>
                <p14:nvPr/>
              </p14:nvContentPartPr>
              <p14:xfrm>
                <a:off x="9654813" y="3618067"/>
                <a:ext cx="50040" cy="137880"/>
              </p14:xfrm>
            </p:contentPart>
          </mc:Choice>
          <mc:Fallback>
            <p:pic>
              <p:nvPicPr>
                <p:cNvPr id="176" name="Freihand 175">
                  <a:extLst>
                    <a:ext uri="{FF2B5EF4-FFF2-40B4-BE49-F238E27FC236}">
                      <a16:creationId xmlns:a16="http://schemas.microsoft.com/office/drawing/2014/main" id="{08CD60C0-FB91-4DD7-BDA9-8CB3804C9F99}"/>
                    </a:ext>
                  </a:extLst>
                </p:cNvPr>
                <p:cNvPicPr/>
                <p:nvPr/>
              </p:nvPicPr>
              <p:blipFill>
                <a:blip r:embed="rId295"/>
                <a:stretch>
                  <a:fillRect/>
                </a:stretch>
              </p:blipFill>
              <p:spPr>
                <a:xfrm>
                  <a:off x="9650493" y="3613747"/>
                  <a:ext cx="58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7" name="Freihand 176">
                  <a:extLst>
                    <a:ext uri="{FF2B5EF4-FFF2-40B4-BE49-F238E27FC236}">
                      <a16:creationId xmlns:a16="http://schemas.microsoft.com/office/drawing/2014/main" id="{37A043F8-7DB2-4C04-8039-D8D0275D4075}"/>
                    </a:ext>
                  </a:extLst>
                </p14:cNvPr>
                <p14:cNvContentPartPr/>
                <p14:nvPr/>
              </p14:nvContentPartPr>
              <p14:xfrm>
                <a:off x="9780453" y="3663067"/>
                <a:ext cx="104040" cy="83160"/>
              </p14:xfrm>
            </p:contentPart>
          </mc:Choice>
          <mc:Fallback>
            <p:pic>
              <p:nvPicPr>
                <p:cNvPr id="177" name="Freihand 176">
                  <a:extLst>
                    <a:ext uri="{FF2B5EF4-FFF2-40B4-BE49-F238E27FC236}">
                      <a16:creationId xmlns:a16="http://schemas.microsoft.com/office/drawing/2014/main" id="{37A043F8-7DB2-4C04-8039-D8D0275D4075}"/>
                    </a:ext>
                  </a:extLst>
                </p:cNvPr>
                <p:cNvPicPr/>
                <p:nvPr/>
              </p:nvPicPr>
              <p:blipFill>
                <a:blip r:embed="rId297"/>
                <a:stretch>
                  <a:fillRect/>
                </a:stretch>
              </p:blipFill>
              <p:spPr>
                <a:xfrm>
                  <a:off x="9776133" y="3658747"/>
                  <a:ext cx="1126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8" name="Freihand 177">
                  <a:extLst>
                    <a:ext uri="{FF2B5EF4-FFF2-40B4-BE49-F238E27FC236}">
                      <a16:creationId xmlns:a16="http://schemas.microsoft.com/office/drawing/2014/main" id="{06F7A515-1B44-42DE-BD53-3B4C87C01050}"/>
                    </a:ext>
                  </a:extLst>
                </p14:cNvPr>
                <p14:cNvContentPartPr/>
                <p14:nvPr/>
              </p14:nvContentPartPr>
              <p14:xfrm>
                <a:off x="9912213" y="3573067"/>
                <a:ext cx="73080" cy="144000"/>
              </p14:xfrm>
            </p:contentPart>
          </mc:Choice>
          <mc:Fallback>
            <p:pic>
              <p:nvPicPr>
                <p:cNvPr id="178" name="Freihand 177">
                  <a:extLst>
                    <a:ext uri="{FF2B5EF4-FFF2-40B4-BE49-F238E27FC236}">
                      <a16:creationId xmlns:a16="http://schemas.microsoft.com/office/drawing/2014/main" id="{06F7A515-1B44-42DE-BD53-3B4C87C01050}"/>
                    </a:ext>
                  </a:extLst>
                </p:cNvPr>
                <p:cNvPicPr/>
                <p:nvPr/>
              </p:nvPicPr>
              <p:blipFill>
                <a:blip r:embed="rId299"/>
                <a:stretch>
                  <a:fillRect/>
                </a:stretch>
              </p:blipFill>
              <p:spPr>
                <a:xfrm>
                  <a:off x="9907893" y="3568747"/>
                  <a:ext cx="817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9" name="Freihand 178">
                  <a:extLst>
                    <a:ext uri="{FF2B5EF4-FFF2-40B4-BE49-F238E27FC236}">
                      <a16:creationId xmlns:a16="http://schemas.microsoft.com/office/drawing/2014/main" id="{B944B9E6-A4B4-44D7-88DF-546B7710FEA2}"/>
                    </a:ext>
                  </a:extLst>
                </p14:cNvPr>
                <p14:cNvContentPartPr/>
                <p14:nvPr/>
              </p14:nvContentPartPr>
              <p14:xfrm>
                <a:off x="9997533" y="3620227"/>
                <a:ext cx="97200" cy="88200"/>
              </p14:xfrm>
            </p:contentPart>
          </mc:Choice>
          <mc:Fallback>
            <p:pic>
              <p:nvPicPr>
                <p:cNvPr id="179" name="Freihand 178">
                  <a:extLst>
                    <a:ext uri="{FF2B5EF4-FFF2-40B4-BE49-F238E27FC236}">
                      <a16:creationId xmlns:a16="http://schemas.microsoft.com/office/drawing/2014/main" id="{B944B9E6-A4B4-44D7-88DF-546B7710FEA2}"/>
                    </a:ext>
                  </a:extLst>
                </p:cNvPr>
                <p:cNvPicPr/>
                <p:nvPr/>
              </p:nvPicPr>
              <p:blipFill>
                <a:blip r:embed="rId301"/>
                <a:stretch>
                  <a:fillRect/>
                </a:stretch>
              </p:blipFill>
              <p:spPr>
                <a:xfrm>
                  <a:off x="9993213" y="3615907"/>
                  <a:ext cx="105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0" name="Freihand 179">
                  <a:extLst>
                    <a:ext uri="{FF2B5EF4-FFF2-40B4-BE49-F238E27FC236}">
                      <a16:creationId xmlns:a16="http://schemas.microsoft.com/office/drawing/2014/main" id="{AB7824BC-BE42-452D-96D1-D00D51C360BB}"/>
                    </a:ext>
                  </a:extLst>
                </p14:cNvPr>
                <p14:cNvContentPartPr/>
                <p14:nvPr/>
              </p14:nvContentPartPr>
              <p14:xfrm>
                <a:off x="10235133" y="3591067"/>
                <a:ext cx="166320" cy="188280"/>
              </p14:xfrm>
            </p:contentPart>
          </mc:Choice>
          <mc:Fallback>
            <p:pic>
              <p:nvPicPr>
                <p:cNvPr id="180" name="Freihand 179">
                  <a:extLst>
                    <a:ext uri="{FF2B5EF4-FFF2-40B4-BE49-F238E27FC236}">
                      <a16:creationId xmlns:a16="http://schemas.microsoft.com/office/drawing/2014/main" id="{AB7824BC-BE42-452D-96D1-D00D51C360BB}"/>
                    </a:ext>
                  </a:extLst>
                </p:cNvPr>
                <p:cNvPicPr/>
                <p:nvPr/>
              </p:nvPicPr>
              <p:blipFill>
                <a:blip r:embed="rId303"/>
                <a:stretch>
                  <a:fillRect/>
                </a:stretch>
              </p:blipFill>
              <p:spPr>
                <a:xfrm>
                  <a:off x="10230813" y="3586747"/>
                  <a:ext cx="174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1" name="Freihand 180">
                  <a:extLst>
                    <a:ext uri="{FF2B5EF4-FFF2-40B4-BE49-F238E27FC236}">
                      <a16:creationId xmlns:a16="http://schemas.microsoft.com/office/drawing/2014/main" id="{8F269DD4-3858-4BDB-9BB1-B0BDCD12784B}"/>
                    </a:ext>
                  </a:extLst>
                </p14:cNvPr>
                <p14:cNvContentPartPr/>
                <p14:nvPr/>
              </p14:nvContentPartPr>
              <p14:xfrm>
                <a:off x="10432053" y="3520867"/>
                <a:ext cx="174960" cy="208440"/>
              </p14:xfrm>
            </p:contentPart>
          </mc:Choice>
          <mc:Fallback>
            <p:pic>
              <p:nvPicPr>
                <p:cNvPr id="181" name="Freihand 180">
                  <a:extLst>
                    <a:ext uri="{FF2B5EF4-FFF2-40B4-BE49-F238E27FC236}">
                      <a16:creationId xmlns:a16="http://schemas.microsoft.com/office/drawing/2014/main" id="{8F269DD4-3858-4BDB-9BB1-B0BDCD12784B}"/>
                    </a:ext>
                  </a:extLst>
                </p:cNvPr>
                <p:cNvPicPr/>
                <p:nvPr/>
              </p:nvPicPr>
              <p:blipFill>
                <a:blip r:embed="rId305"/>
                <a:stretch>
                  <a:fillRect/>
                </a:stretch>
              </p:blipFill>
              <p:spPr>
                <a:xfrm>
                  <a:off x="10427733" y="3516547"/>
                  <a:ext cx="1836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2" name="Freihand 181">
                  <a:extLst>
                    <a:ext uri="{FF2B5EF4-FFF2-40B4-BE49-F238E27FC236}">
                      <a16:creationId xmlns:a16="http://schemas.microsoft.com/office/drawing/2014/main" id="{D743C826-AE28-429D-B286-E58EF7699AC1}"/>
                    </a:ext>
                  </a:extLst>
                </p14:cNvPr>
                <p14:cNvContentPartPr/>
                <p14:nvPr/>
              </p14:nvContentPartPr>
              <p14:xfrm>
                <a:off x="10650933" y="3550027"/>
                <a:ext cx="185760" cy="68760"/>
              </p14:xfrm>
            </p:contentPart>
          </mc:Choice>
          <mc:Fallback>
            <p:pic>
              <p:nvPicPr>
                <p:cNvPr id="182" name="Freihand 181">
                  <a:extLst>
                    <a:ext uri="{FF2B5EF4-FFF2-40B4-BE49-F238E27FC236}">
                      <a16:creationId xmlns:a16="http://schemas.microsoft.com/office/drawing/2014/main" id="{D743C826-AE28-429D-B286-E58EF7699AC1}"/>
                    </a:ext>
                  </a:extLst>
                </p:cNvPr>
                <p:cNvPicPr/>
                <p:nvPr/>
              </p:nvPicPr>
              <p:blipFill>
                <a:blip r:embed="rId307"/>
                <a:stretch>
                  <a:fillRect/>
                </a:stretch>
              </p:blipFill>
              <p:spPr>
                <a:xfrm>
                  <a:off x="10646613" y="3545707"/>
                  <a:ext cx="194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3" name="Freihand 182">
                  <a:extLst>
                    <a:ext uri="{FF2B5EF4-FFF2-40B4-BE49-F238E27FC236}">
                      <a16:creationId xmlns:a16="http://schemas.microsoft.com/office/drawing/2014/main" id="{456B1FC2-C64B-44DE-913F-CA03C0757AF4}"/>
                    </a:ext>
                  </a:extLst>
                </p14:cNvPr>
                <p14:cNvContentPartPr/>
                <p14:nvPr/>
              </p14:nvContentPartPr>
              <p14:xfrm>
                <a:off x="11031813" y="3471907"/>
                <a:ext cx="20880" cy="100080"/>
              </p14:xfrm>
            </p:contentPart>
          </mc:Choice>
          <mc:Fallback>
            <p:pic>
              <p:nvPicPr>
                <p:cNvPr id="183" name="Freihand 182">
                  <a:extLst>
                    <a:ext uri="{FF2B5EF4-FFF2-40B4-BE49-F238E27FC236}">
                      <a16:creationId xmlns:a16="http://schemas.microsoft.com/office/drawing/2014/main" id="{456B1FC2-C64B-44DE-913F-CA03C0757AF4}"/>
                    </a:ext>
                  </a:extLst>
                </p:cNvPr>
                <p:cNvPicPr/>
                <p:nvPr/>
              </p:nvPicPr>
              <p:blipFill>
                <a:blip r:embed="rId309"/>
                <a:stretch>
                  <a:fillRect/>
                </a:stretch>
              </p:blipFill>
              <p:spPr>
                <a:xfrm>
                  <a:off x="11027493" y="3467587"/>
                  <a:ext cx="29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4" name="Freihand 183">
                  <a:extLst>
                    <a:ext uri="{FF2B5EF4-FFF2-40B4-BE49-F238E27FC236}">
                      <a16:creationId xmlns:a16="http://schemas.microsoft.com/office/drawing/2014/main" id="{16CB79FF-90ED-447B-B55D-5AA7031A3FB9}"/>
                    </a:ext>
                  </a:extLst>
                </p14:cNvPr>
                <p14:cNvContentPartPr/>
                <p14:nvPr/>
              </p14:nvContentPartPr>
              <p14:xfrm>
                <a:off x="10912293" y="3409627"/>
                <a:ext cx="177120" cy="54720"/>
              </p14:xfrm>
            </p:contentPart>
          </mc:Choice>
          <mc:Fallback>
            <p:pic>
              <p:nvPicPr>
                <p:cNvPr id="184" name="Freihand 183">
                  <a:extLst>
                    <a:ext uri="{FF2B5EF4-FFF2-40B4-BE49-F238E27FC236}">
                      <a16:creationId xmlns:a16="http://schemas.microsoft.com/office/drawing/2014/main" id="{16CB79FF-90ED-447B-B55D-5AA7031A3FB9}"/>
                    </a:ext>
                  </a:extLst>
                </p:cNvPr>
                <p:cNvPicPr/>
                <p:nvPr/>
              </p:nvPicPr>
              <p:blipFill>
                <a:blip r:embed="rId311"/>
                <a:stretch>
                  <a:fillRect/>
                </a:stretch>
              </p:blipFill>
              <p:spPr>
                <a:xfrm>
                  <a:off x="10907973" y="3405307"/>
                  <a:ext cx="185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5" name="Freihand 184">
                  <a:extLst>
                    <a:ext uri="{FF2B5EF4-FFF2-40B4-BE49-F238E27FC236}">
                      <a16:creationId xmlns:a16="http://schemas.microsoft.com/office/drawing/2014/main" id="{8C88F91E-3D91-42B0-AEAC-7AC608C1EFFF}"/>
                    </a:ext>
                  </a:extLst>
                </p14:cNvPr>
                <p14:cNvContentPartPr/>
                <p14:nvPr/>
              </p14:nvContentPartPr>
              <p14:xfrm>
                <a:off x="11081133" y="3458587"/>
                <a:ext cx="123840" cy="83520"/>
              </p14:xfrm>
            </p:contentPart>
          </mc:Choice>
          <mc:Fallback>
            <p:pic>
              <p:nvPicPr>
                <p:cNvPr id="185" name="Freihand 184">
                  <a:extLst>
                    <a:ext uri="{FF2B5EF4-FFF2-40B4-BE49-F238E27FC236}">
                      <a16:creationId xmlns:a16="http://schemas.microsoft.com/office/drawing/2014/main" id="{8C88F91E-3D91-42B0-AEAC-7AC608C1EFFF}"/>
                    </a:ext>
                  </a:extLst>
                </p:cNvPr>
                <p:cNvPicPr/>
                <p:nvPr/>
              </p:nvPicPr>
              <p:blipFill>
                <a:blip r:embed="rId313"/>
                <a:stretch>
                  <a:fillRect/>
                </a:stretch>
              </p:blipFill>
              <p:spPr>
                <a:xfrm>
                  <a:off x="11076813" y="3454267"/>
                  <a:ext cx="1324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6" name="Freihand 185">
                  <a:extLst>
                    <a:ext uri="{FF2B5EF4-FFF2-40B4-BE49-F238E27FC236}">
                      <a16:creationId xmlns:a16="http://schemas.microsoft.com/office/drawing/2014/main" id="{B92351C6-11DC-4C4F-9A48-259461A0141D}"/>
                    </a:ext>
                  </a:extLst>
                </p14:cNvPr>
                <p14:cNvContentPartPr/>
                <p14:nvPr/>
              </p14:nvContentPartPr>
              <p14:xfrm>
                <a:off x="11222253" y="3469387"/>
                <a:ext cx="102960" cy="62640"/>
              </p14:xfrm>
            </p:contentPart>
          </mc:Choice>
          <mc:Fallback>
            <p:pic>
              <p:nvPicPr>
                <p:cNvPr id="186" name="Freihand 185">
                  <a:extLst>
                    <a:ext uri="{FF2B5EF4-FFF2-40B4-BE49-F238E27FC236}">
                      <a16:creationId xmlns:a16="http://schemas.microsoft.com/office/drawing/2014/main" id="{B92351C6-11DC-4C4F-9A48-259461A0141D}"/>
                    </a:ext>
                  </a:extLst>
                </p:cNvPr>
                <p:cNvPicPr/>
                <p:nvPr/>
              </p:nvPicPr>
              <p:blipFill>
                <a:blip r:embed="rId315"/>
                <a:stretch>
                  <a:fillRect/>
                </a:stretch>
              </p:blipFill>
              <p:spPr>
                <a:xfrm>
                  <a:off x="11217933" y="3465067"/>
                  <a:ext cx="1116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7" name="Freihand 186">
                  <a:extLst>
                    <a:ext uri="{FF2B5EF4-FFF2-40B4-BE49-F238E27FC236}">
                      <a16:creationId xmlns:a16="http://schemas.microsoft.com/office/drawing/2014/main" id="{596C885C-DDD7-495F-B363-DAFF474C56E2}"/>
                    </a:ext>
                  </a:extLst>
                </p14:cNvPr>
                <p14:cNvContentPartPr/>
                <p14:nvPr/>
              </p14:nvContentPartPr>
              <p14:xfrm>
                <a:off x="11329173" y="3349867"/>
                <a:ext cx="69840" cy="183960"/>
              </p14:xfrm>
            </p:contentPart>
          </mc:Choice>
          <mc:Fallback>
            <p:pic>
              <p:nvPicPr>
                <p:cNvPr id="187" name="Freihand 186">
                  <a:extLst>
                    <a:ext uri="{FF2B5EF4-FFF2-40B4-BE49-F238E27FC236}">
                      <a16:creationId xmlns:a16="http://schemas.microsoft.com/office/drawing/2014/main" id="{596C885C-DDD7-495F-B363-DAFF474C56E2}"/>
                    </a:ext>
                  </a:extLst>
                </p:cNvPr>
                <p:cNvPicPr/>
                <p:nvPr/>
              </p:nvPicPr>
              <p:blipFill>
                <a:blip r:embed="rId317"/>
                <a:stretch>
                  <a:fillRect/>
                </a:stretch>
              </p:blipFill>
              <p:spPr>
                <a:xfrm>
                  <a:off x="11324853" y="3345547"/>
                  <a:ext cx="78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9" name="Freihand 188">
                  <a:extLst>
                    <a:ext uri="{FF2B5EF4-FFF2-40B4-BE49-F238E27FC236}">
                      <a16:creationId xmlns:a16="http://schemas.microsoft.com/office/drawing/2014/main" id="{C29E6F24-7230-4C16-B6E4-E815BAAC8764}"/>
                    </a:ext>
                  </a:extLst>
                </p14:cNvPr>
                <p14:cNvContentPartPr/>
                <p14:nvPr/>
              </p14:nvContentPartPr>
              <p14:xfrm>
                <a:off x="11472093" y="3410707"/>
                <a:ext cx="143640" cy="84600"/>
              </p14:xfrm>
            </p:contentPart>
          </mc:Choice>
          <mc:Fallback>
            <p:pic>
              <p:nvPicPr>
                <p:cNvPr id="189" name="Freihand 188">
                  <a:extLst>
                    <a:ext uri="{FF2B5EF4-FFF2-40B4-BE49-F238E27FC236}">
                      <a16:creationId xmlns:a16="http://schemas.microsoft.com/office/drawing/2014/main" id="{C29E6F24-7230-4C16-B6E4-E815BAAC8764}"/>
                    </a:ext>
                  </a:extLst>
                </p:cNvPr>
                <p:cNvPicPr/>
                <p:nvPr/>
              </p:nvPicPr>
              <p:blipFill>
                <a:blip r:embed="rId319"/>
                <a:stretch>
                  <a:fillRect/>
                </a:stretch>
              </p:blipFill>
              <p:spPr>
                <a:xfrm>
                  <a:off x="11467773" y="3406387"/>
                  <a:ext cx="1522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1" name="Freihand 190">
                  <a:extLst>
                    <a:ext uri="{FF2B5EF4-FFF2-40B4-BE49-F238E27FC236}">
                      <a16:creationId xmlns:a16="http://schemas.microsoft.com/office/drawing/2014/main" id="{E49C0E51-877F-46C7-A1FC-1DC3A5A4216F}"/>
                    </a:ext>
                  </a:extLst>
                </p14:cNvPr>
                <p14:cNvContentPartPr/>
                <p14:nvPr/>
              </p14:nvContentPartPr>
              <p14:xfrm>
                <a:off x="11624733" y="3294067"/>
                <a:ext cx="200520" cy="168840"/>
              </p14:xfrm>
            </p:contentPart>
          </mc:Choice>
          <mc:Fallback>
            <p:pic>
              <p:nvPicPr>
                <p:cNvPr id="191" name="Freihand 190">
                  <a:extLst>
                    <a:ext uri="{FF2B5EF4-FFF2-40B4-BE49-F238E27FC236}">
                      <a16:creationId xmlns:a16="http://schemas.microsoft.com/office/drawing/2014/main" id="{E49C0E51-877F-46C7-A1FC-1DC3A5A4216F}"/>
                    </a:ext>
                  </a:extLst>
                </p:cNvPr>
                <p:cNvPicPr/>
                <p:nvPr/>
              </p:nvPicPr>
              <p:blipFill>
                <a:blip r:embed="rId321"/>
                <a:stretch>
                  <a:fillRect/>
                </a:stretch>
              </p:blipFill>
              <p:spPr>
                <a:xfrm>
                  <a:off x="11620413" y="3289747"/>
                  <a:ext cx="209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2" name="Freihand 191">
                  <a:extLst>
                    <a:ext uri="{FF2B5EF4-FFF2-40B4-BE49-F238E27FC236}">
                      <a16:creationId xmlns:a16="http://schemas.microsoft.com/office/drawing/2014/main" id="{4AAA5D84-9F81-4694-82E7-43835B17D5D6}"/>
                    </a:ext>
                  </a:extLst>
                </p14:cNvPr>
                <p14:cNvContentPartPr/>
                <p14:nvPr/>
              </p14:nvContentPartPr>
              <p14:xfrm>
                <a:off x="11863773" y="3347707"/>
                <a:ext cx="100080" cy="45720"/>
              </p14:xfrm>
            </p:contentPart>
          </mc:Choice>
          <mc:Fallback>
            <p:pic>
              <p:nvPicPr>
                <p:cNvPr id="192" name="Freihand 191">
                  <a:extLst>
                    <a:ext uri="{FF2B5EF4-FFF2-40B4-BE49-F238E27FC236}">
                      <a16:creationId xmlns:a16="http://schemas.microsoft.com/office/drawing/2014/main" id="{4AAA5D84-9F81-4694-82E7-43835B17D5D6}"/>
                    </a:ext>
                  </a:extLst>
                </p:cNvPr>
                <p:cNvPicPr/>
                <p:nvPr/>
              </p:nvPicPr>
              <p:blipFill>
                <a:blip r:embed="rId323"/>
                <a:stretch>
                  <a:fillRect/>
                </a:stretch>
              </p:blipFill>
              <p:spPr>
                <a:xfrm>
                  <a:off x="11859453" y="3343387"/>
                  <a:ext cx="1087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3" name="Freihand 192">
                  <a:extLst>
                    <a:ext uri="{FF2B5EF4-FFF2-40B4-BE49-F238E27FC236}">
                      <a16:creationId xmlns:a16="http://schemas.microsoft.com/office/drawing/2014/main" id="{38078737-D324-4B84-A834-7080F49A644B}"/>
                    </a:ext>
                  </a:extLst>
                </p14:cNvPr>
                <p14:cNvContentPartPr/>
                <p14:nvPr/>
              </p14:nvContentPartPr>
              <p14:xfrm>
                <a:off x="9428733" y="3974827"/>
                <a:ext cx="112680" cy="73800"/>
              </p14:xfrm>
            </p:contentPart>
          </mc:Choice>
          <mc:Fallback>
            <p:pic>
              <p:nvPicPr>
                <p:cNvPr id="193" name="Freihand 192">
                  <a:extLst>
                    <a:ext uri="{FF2B5EF4-FFF2-40B4-BE49-F238E27FC236}">
                      <a16:creationId xmlns:a16="http://schemas.microsoft.com/office/drawing/2014/main" id="{38078737-D324-4B84-A834-7080F49A644B}"/>
                    </a:ext>
                  </a:extLst>
                </p:cNvPr>
                <p:cNvPicPr/>
                <p:nvPr/>
              </p:nvPicPr>
              <p:blipFill>
                <a:blip r:embed="rId325"/>
                <a:stretch>
                  <a:fillRect/>
                </a:stretch>
              </p:blipFill>
              <p:spPr>
                <a:xfrm>
                  <a:off x="9424413" y="3970507"/>
                  <a:ext cx="1213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4" name="Freihand 193">
                  <a:extLst>
                    <a:ext uri="{FF2B5EF4-FFF2-40B4-BE49-F238E27FC236}">
                      <a16:creationId xmlns:a16="http://schemas.microsoft.com/office/drawing/2014/main" id="{A3C8771E-31F9-4002-82A9-C63BB592FEB1}"/>
                    </a:ext>
                  </a:extLst>
                </p14:cNvPr>
                <p14:cNvContentPartPr/>
                <p14:nvPr/>
              </p14:nvContentPartPr>
              <p14:xfrm>
                <a:off x="9565893" y="3957907"/>
                <a:ext cx="83160" cy="91440"/>
              </p14:xfrm>
            </p:contentPart>
          </mc:Choice>
          <mc:Fallback>
            <p:pic>
              <p:nvPicPr>
                <p:cNvPr id="194" name="Freihand 193">
                  <a:extLst>
                    <a:ext uri="{FF2B5EF4-FFF2-40B4-BE49-F238E27FC236}">
                      <a16:creationId xmlns:a16="http://schemas.microsoft.com/office/drawing/2014/main" id="{A3C8771E-31F9-4002-82A9-C63BB592FEB1}"/>
                    </a:ext>
                  </a:extLst>
                </p:cNvPr>
                <p:cNvPicPr/>
                <p:nvPr/>
              </p:nvPicPr>
              <p:blipFill>
                <a:blip r:embed="rId327"/>
                <a:stretch>
                  <a:fillRect/>
                </a:stretch>
              </p:blipFill>
              <p:spPr>
                <a:xfrm>
                  <a:off x="9561573" y="3953587"/>
                  <a:ext cx="91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5" name="Freihand 194">
                  <a:extLst>
                    <a:ext uri="{FF2B5EF4-FFF2-40B4-BE49-F238E27FC236}">
                      <a16:creationId xmlns:a16="http://schemas.microsoft.com/office/drawing/2014/main" id="{1BEB289F-BC89-430D-8727-4F6F7E49DF8F}"/>
                    </a:ext>
                  </a:extLst>
                </p14:cNvPr>
                <p14:cNvContentPartPr/>
                <p14:nvPr/>
              </p14:nvContentPartPr>
              <p14:xfrm>
                <a:off x="9660933" y="3887347"/>
                <a:ext cx="363240" cy="132120"/>
              </p14:xfrm>
            </p:contentPart>
          </mc:Choice>
          <mc:Fallback>
            <p:pic>
              <p:nvPicPr>
                <p:cNvPr id="195" name="Freihand 194">
                  <a:extLst>
                    <a:ext uri="{FF2B5EF4-FFF2-40B4-BE49-F238E27FC236}">
                      <a16:creationId xmlns:a16="http://schemas.microsoft.com/office/drawing/2014/main" id="{1BEB289F-BC89-430D-8727-4F6F7E49DF8F}"/>
                    </a:ext>
                  </a:extLst>
                </p:cNvPr>
                <p:cNvPicPr/>
                <p:nvPr/>
              </p:nvPicPr>
              <p:blipFill>
                <a:blip r:embed="rId329"/>
                <a:stretch>
                  <a:fillRect/>
                </a:stretch>
              </p:blipFill>
              <p:spPr>
                <a:xfrm>
                  <a:off x="9656613" y="3883027"/>
                  <a:ext cx="371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6" name="Freihand 195">
                  <a:extLst>
                    <a:ext uri="{FF2B5EF4-FFF2-40B4-BE49-F238E27FC236}">
                      <a16:creationId xmlns:a16="http://schemas.microsoft.com/office/drawing/2014/main" id="{BEF08DD9-614E-449F-878F-834A022DBAA2}"/>
                    </a:ext>
                  </a:extLst>
                </p14:cNvPr>
                <p14:cNvContentPartPr/>
                <p14:nvPr/>
              </p14:nvContentPartPr>
              <p14:xfrm>
                <a:off x="10047933" y="3945667"/>
                <a:ext cx="176760" cy="59760"/>
              </p14:xfrm>
            </p:contentPart>
          </mc:Choice>
          <mc:Fallback>
            <p:pic>
              <p:nvPicPr>
                <p:cNvPr id="196" name="Freihand 195">
                  <a:extLst>
                    <a:ext uri="{FF2B5EF4-FFF2-40B4-BE49-F238E27FC236}">
                      <a16:creationId xmlns:a16="http://schemas.microsoft.com/office/drawing/2014/main" id="{BEF08DD9-614E-449F-878F-834A022DBAA2}"/>
                    </a:ext>
                  </a:extLst>
                </p:cNvPr>
                <p:cNvPicPr/>
                <p:nvPr/>
              </p:nvPicPr>
              <p:blipFill>
                <a:blip r:embed="rId331"/>
                <a:stretch>
                  <a:fillRect/>
                </a:stretch>
              </p:blipFill>
              <p:spPr>
                <a:xfrm>
                  <a:off x="10043613" y="3941347"/>
                  <a:ext cx="1854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7" name="Freihand 196">
                  <a:extLst>
                    <a:ext uri="{FF2B5EF4-FFF2-40B4-BE49-F238E27FC236}">
                      <a16:creationId xmlns:a16="http://schemas.microsoft.com/office/drawing/2014/main" id="{EAF590B4-DDD5-4947-A966-A2120743CB13}"/>
                    </a:ext>
                  </a:extLst>
                </p14:cNvPr>
                <p14:cNvContentPartPr/>
                <p14:nvPr/>
              </p14:nvContentPartPr>
              <p14:xfrm>
                <a:off x="10379493" y="3855667"/>
                <a:ext cx="127440" cy="102600"/>
              </p14:xfrm>
            </p:contentPart>
          </mc:Choice>
          <mc:Fallback>
            <p:pic>
              <p:nvPicPr>
                <p:cNvPr id="197" name="Freihand 196">
                  <a:extLst>
                    <a:ext uri="{FF2B5EF4-FFF2-40B4-BE49-F238E27FC236}">
                      <a16:creationId xmlns:a16="http://schemas.microsoft.com/office/drawing/2014/main" id="{EAF590B4-DDD5-4947-A966-A2120743CB13}"/>
                    </a:ext>
                  </a:extLst>
                </p:cNvPr>
                <p:cNvPicPr/>
                <p:nvPr/>
              </p:nvPicPr>
              <p:blipFill>
                <a:blip r:embed="rId333"/>
                <a:stretch>
                  <a:fillRect/>
                </a:stretch>
              </p:blipFill>
              <p:spPr>
                <a:xfrm>
                  <a:off x="10375173" y="3851347"/>
                  <a:ext cx="136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8" name="Freihand 197">
                  <a:extLst>
                    <a:ext uri="{FF2B5EF4-FFF2-40B4-BE49-F238E27FC236}">
                      <a16:creationId xmlns:a16="http://schemas.microsoft.com/office/drawing/2014/main" id="{E040958D-EC00-4A91-B141-F20E637AC976}"/>
                    </a:ext>
                  </a:extLst>
                </p14:cNvPr>
                <p14:cNvContentPartPr/>
                <p14:nvPr/>
              </p14:nvContentPartPr>
              <p14:xfrm>
                <a:off x="10504413" y="3857827"/>
                <a:ext cx="106200" cy="85680"/>
              </p14:xfrm>
            </p:contentPart>
          </mc:Choice>
          <mc:Fallback>
            <p:pic>
              <p:nvPicPr>
                <p:cNvPr id="198" name="Freihand 197">
                  <a:extLst>
                    <a:ext uri="{FF2B5EF4-FFF2-40B4-BE49-F238E27FC236}">
                      <a16:creationId xmlns:a16="http://schemas.microsoft.com/office/drawing/2014/main" id="{E040958D-EC00-4A91-B141-F20E637AC976}"/>
                    </a:ext>
                  </a:extLst>
                </p:cNvPr>
                <p:cNvPicPr/>
                <p:nvPr/>
              </p:nvPicPr>
              <p:blipFill>
                <a:blip r:embed="rId335"/>
                <a:stretch>
                  <a:fillRect/>
                </a:stretch>
              </p:blipFill>
              <p:spPr>
                <a:xfrm>
                  <a:off x="10500093" y="3853507"/>
                  <a:ext cx="1148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9" name="Freihand 198">
                  <a:extLst>
                    <a:ext uri="{FF2B5EF4-FFF2-40B4-BE49-F238E27FC236}">
                      <a16:creationId xmlns:a16="http://schemas.microsoft.com/office/drawing/2014/main" id="{947E7A48-6CA0-4163-B787-1CC323538F34}"/>
                    </a:ext>
                  </a:extLst>
                </p14:cNvPr>
                <p14:cNvContentPartPr/>
                <p14:nvPr/>
              </p14:nvContentPartPr>
              <p14:xfrm>
                <a:off x="10639773" y="3783307"/>
                <a:ext cx="67320" cy="144360"/>
              </p14:xfrm>
            </p:contentPart>
          </mc:Choice>
          <mc:Fallback>
            <p:pic>
              <p:nvPicPr>
                <p:cNvPr id="199" name="Freihand 198">
                  <a:extLst>
                    <a:ext uri="{FF2B5EF4-FFF2-40B4-BE49-F238E27FC236}">
                      <a16:creationId xmlns:a16="http://schemas.microsoft.com/office/drawing/2014/main" id="{947E7A48-6CA0-4163-B787-1CC323538F34}"/>
                    </a:ext>
                  </a:extLst>
                </p:cNvPr>
                <p:cNvPicPr/>
                <p:nvPr/>
              </p:nvPicPr>
              <p:blipFill>
                <a:blip r:embed="rId337"/>
                <a:stretch>
                  <a:fillRect/>
                </a:stretch>
              </p:blipFill>
              <p:spPr>
                <a:xfrm>
                  <a:off x="10635453" y="3778987"/>
                  <a:ext cx="75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0" name="Freihand 199">
                  <a:extLst>
                    <a:ext uri="{FF2B5EF4-FFF2-40B4-BE49-F238E27FC236}">
                      <a16:creationId xmlns:a16="http://schemas.microsoft.com/office/drawing/2014/main" id="{9AA550CA-4A8A-47B3-89E9-9E6CFE7EF0EC}"/>
                    </a:ext>
                  </a:extLst>
                </p14:cNvPr>
                <p14:cNvContentPartPr/>
                <p14:nvPr/>
              </p14:nvContentPartPr>
              <p14:xfrm>
                <a:off x="10750293" y="3812827"/>
                <a:ext cx="154440" cy="95040"/>
              </p14:xfrm>
            </p:contentPart>
          </mc:Choice>
          <mc:Fallback>
            <p:pic>
              <p:nvPicPr>
                <p:cNvPr id="200" name="Freihand 199">
                  <a:extLst>
                    <a:ext uri="{FF2B5EF4-FFF2-40B4-BE49-F238E27FC236}">
                      <a16:creationId xmlns:a16="http://schemas.microsoft.com/office/drawing/2014/main" id="{9AA550CA-4A8A-47B3-89E9-9E6CFE7EF0EC}"/>
                    </a:ext>
                  </a:extLst>
                </p:cNvPr>
                <p:cNvPicPr/>
                <p:nvPr/>
              </p:nvPicPr>
              <p:blipFill>
                <a:blip r:embed="rId339"/>
                <a:stretch>
                  <a:fillRect/>
                </a:stretch>
              </p:blipFill>
              <p:spPr>
                <a:xfrm>
                  <a:off x="10745973" y="3808507"/>
                  <a:ext cx="163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1" name="Freihand 200">
                  <a:extLst>
                    <a:ext uri="{FF2B5EF4-FFF2-40B4-BE49-F238E27FC236}">
                      <a16:creationId xmlns:a16="http://schemas.microsoft.com/office/drawing/2014/main" id="{2FC538B4-6F16-4D05-941B-73B20235F7F3}"/>
                    </a:ext>
                  </a:extLst>
                </p14:cNvPr>
                <p14:cNvContentPartPr/>
                <p14:nvPr/>
              </p14:nvContentPartPr>
              <p14:xfrm>
                <a:off x="11094093" y="3690787"/>
                <a:ext cx="386280" cy="172440"/>
              </p14:xfrm>
            </p:contentPart>
          </mc:Choice>
          <mc:Fallback>
            <p:pic>
              <p:nvPicPr>
                <p:cNvPr id="201" name="Freihand 200">
                  <a:extLst>
                    <a:ext uri="{FF2B5EF4-FFF2-40B4-BE49-F238E27FC236}">
                      <a16:creationId xmlns:a16="http://schemas.microsoft.com/office/drawing/2014/main" id="{2FC538B4-6F16-4D05-941B-73B20235F7F3}"/>
                    </a:ext>
                  </a:extLst>
                </p:cNvPr>
                <p:cNvPicPr/>
                <p:nvPr/>
              </p:nvPicPr>
              <p:blipFill>
                <a:blip r:embed="rId341"/>
                <a:stretch>
                  <a:fillRect/>
                </a:stretch>
              </p:blipFill>
              <p:spPr>
                <a:xfrm>
                  <a:off x="11089773" y="3686467"/>
                  <a:ext cx="394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2" name="Freihand 201">
                  <a:extLst>
                    <a:ext uri="{FF2B5EF4-FFF2-40B4-BE49-F238E27FC236}">
                      <a16:creationId xmlns:a16="http://schemas.microsoft.com/office/drawing/2014/main" id="{EBD57AA3-F569-49FB-8A9C-0350E339F282}"/>
                    </a:ext>
                  </a:extLst>
                </p14:cNvPr>
                <p14:cNvContentPartPr/>
                <p14:nvPr/>
              </p14:nvContentPartPr>
              <p14:xfrm>
                <a:off x="11178693" y="3568747"/>
                <a:ext cx="18000" cy="26640"/>
              </p14:xfrm>
            </p:contentPart>
          </mc:Choice>
          <mc:Fallback>
            <p:pic>
              <p:nvPicPr>
                <p:cNvPr id="202" name="Freihand 201">
                  <a:extLst>
                    <a:ext uri="{FF2B5EF4-FFF2-40B4-BE49-F238E27FC236}">
                      <a16:creationId xmlns:a16="http://schemas.microsoft.com/office/drawing/2014/main" id="{EBD57AA3-F569-49FB-8A9C-0350E339F282}"/>
                    </a:ext>
                  </a:extLst>
                </p:cNvPr>
                <p:cNvPicPr/>
                <p:nvPr/>
              </p:nvPicPr>
              <p:blipFill>
                <a:blip r:embed="rId343"/>
                <a:stretch>
                  <a:fillRect/>
                </a:stretch>
              </p:blipFill>
              <p:spPr>
                <a:xfrm>
                  <a:off x="11174373" y="3564427"/>
                  <a:ext cx="26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3" name="Freihand 202">
                  <a:extLst>
                    <a:ext uri="{FF2B5EF4-FFF2-40B4-BE49-F238E27FC236}">
                      <a16:creationId xmlns:a16="http://schemas.microsoft.com/office/drawing/2014/main" id="{AC49816D-4BE3-4C60-BEDB-9EBECC1C5C55}"/>
                    </a:ext>
                  </a:extLst>
                </p14:cNvPr>
                <p14:cNvContentPartPr/>
                <p14:nvPr/>
              </p14:nvContentPartPr>
              <p14:xfrm>
                <a:off x="11583693" y="3622027"/>
                <a:ext cx="106560" cy="158760"/>
              </p14:xfrm>
            </p:contentPart>
          </mc:Choice>
          <mc:Fallback>
            <p:pic>
              <p:nvPicPr>
                <p:cNvPr id="203" name="Freihand 202">
                  <a:extLst>
                    <a:ext uri="{FF2B5EF4-FFF2-40B4-BE49-F238E27FC236}">
                      <a16:creationId xmlns:a16="http://schemas.microsoft.com/office/drawing/2014/main" id="{AC49816D-4BE3-4C60-BEDB-9EBECC1C5C55}"/>
                    </a:ext>
                  </a:extLst>
                </p:cNvPr>
                <p:cNvPicPr/>
                <p:nvPr/>
              </p:nvPicPr>
              <p:blipFill>
                <a:blip r:embed="rId345"/>
                <a:stretch>
                  <a:fillRect/>
                </a:stretch>
              </p:blipFill>
              <p:spPr>
                <a:xfrm>
                  <a:off x="11579373" y="3617707"/>
                  <a:ext cx="1152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4" name="Freihand 203">
                  <a:extLst>
                    <a:ext uri="{FF2B5EF4-FFF2-40B4-BE49-F238E27FC236}">
                      <a16:creationId xmlns:a16="http://schemas.microsoft.com/office/drawing/2014/main" id="{36C69A9B-5EC7-4167-BB5E-285A7A73F5E1}"/>
                    </a:ext>
                  </a:extLst>
                </p14:cNvPr>
                <p14:cNvContentPartPr/>
                <p14:nvPr/>
              </p14:nvContentPartPr>
              <p14:xfrm>
                <a:off x="11738133" y="3675667"/>
                <a:ext cx="21600" cy="68400"/>
              </p14:xfrm>
            </p:contentPart>
          </mc:Choice>
          <mc:Fallback>
            <p:pic>
              <p:nvPicPr>
                <p:cNvPr id="204" name="Freihand 203">
                  <a:extLst>
                    <a:ext uri="{FF2B5EF4-FFF2-40B4-BE49-F238E27FC236}">
                      <a16:creationId xmlns:a16="http://schemas.microsoft.com/office/drawing/2014/main" id="{36C69A9B-5EC7-4167-BB5E-285A7A73F5E1}"/>
                    </a:ext>
                  </a:extLst>
                </p:cNvPr>
                <p:cNvPicPr/>
                <p:nvPr/>
              </p:nvPicPr>
              <p:blipFill>
                <a:blip r:embed="rId347"/>
                <a:stretch>
                  <a:fillRect/>
                </a:stretch>
              </p:blipFill>
              <p:spPr>
                <a:xfrm>
                  <a:off x="11733813" y="3671347"/>
                  <a:ext cx="30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5" name="Freihand 204">
                  <a:extLst>
                    <a:ext uri="{FF2B5EF4-FFF2-40B4-BE49-F238E27FC236}">
                      <a16:creationId xmlns:a16="http://schemas.microsoft.com/office/drawing/2014/main" id="{B9584F77-9809-4501-B802-578483703F42}"/>
                    </a:ext>
                  </a:extLst>
                </p14:cNvPr>
                <p14:cNvContentPartPr/>
                <p14:nvPr/>
              </p14:nvContentPartPr>
              <p14:xfrm>
                <a:off x="11786013" y="3611227"/>
                <a:ext cx="126360" cy="121680"/>
              </p14:xfrm>
            </p:contentPart>
          </mc:Choice>
          <mc:Fallback>
            <p:pic>
              <p:nvPicPr>
                <p:cNvPr id="205" name="Freihand 204">
                  <a:extLst>
                    <a:ext uri="{FF2B5EF4-FFF2-40B4-BE49-F238E27FC236}">
                      <a16:creationId xmlns:a16="http://schemas.microsoft.com/office/drawing/2014/main" id="{B9584F77-9809-4501-B802-578483703F42}"/>
                    </a:ext>
                  </a:extLst>
                </p:cNvPr>
                <p:cNvPicPr/>
                <p:nvPr/>
              </p:nvPicPr>
              <p:blipFill>
                <a:blip r:embed="rId349"/>
                <a:stretch>
                  <a:fillRect/>
                </a:stretch>
              </p:blipFill>
              <p:spPr>
                <a:xfrm>
                  <a:off x="11781693" y="3606907"/>
                  <a:ext cx="135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6" name="Freihand 205">
                  <a:extLst>
                    <a:ext uri="{FF2B5EF4-FFF2-40B4-BE49-F238E27FC236}">
                      <a16:creationId xmlns:a16="http://schemas.microsoft.com/office/drawing/2014/main" id="{B882C4E3-B2B0-47F9-8EFF-F78EFE04A48F}"/>
                    </a:ext>
                  </a:extLst>
                </p14:cNvPr>
                <p14:cNvContentPartPr/>
                <p14:nvPr/>
              </p14:nvContentPartPr>
              <p14:xfrm>
                <a:off x="11736333" y="3606187"/>
                <a:ext cx="166320" cy="18360"/>
              </p14:xfrm>
            </p:contentPart>
          </mc:Choice>
          <mc:Fallback>
            <p:pic>
              <p:nvPicPr>
                <p:cNvPr id="206" name="Freihand 205">
                  <a:extLst>
                    <a:ext uri="{FF2B5EF4-FFF2-40B4-BE49-F238E27FC236}">
                      <a16:creationId xmlns:a16="http://schemas.microsoft.com/office/drawing/2014/main" id="{B882C4E3-B2B0-47F9-8EFF-F78EFE04A48F}"/>
                    </a:ext>
                  </a:extLst>
                </p:cNvPr>
                <p:cNvPicPr/>
                <p:nvPr/>
              </p:nvPicPr>
              <p:blipFill>
                <a:blip r:embed="rId351"/>
                <a:stretch>
                  <a:fillRect/>
                </a:stretch>
              </p:blipFill>
              <p:spPr>
                <a:xfrm>
                  <a:off x="11732013" y="3601867"/>
                  <a:ext cx="1749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7" name="Freihand 206">
                  <a:extLst>
                    <a:ext uri="{FF2B5EF4-FFF2-40B4-BE49-F238E27FC236}">
                      <a16:creationId xmlns:a16="http://schemas.microsoft.com/office/drawing/2014/main" id="{E6BB6DB9-5363-453C-9939-97D45921CC65}"/>
                    </a:ext>
                  </a:extLst>
                </p14:cNvPr>
                <p14:cNvContentPartPr/>
                <p14:nvPr/>
              </p14:nvContentPartPr>
              <p14:xfrm>
                <a:off x="11320533" y="3609067"/>
                <a:ext cx="24840" cy="47880"/>
              </p14:xfrm>
            </p:contentPart>
          </mc:Choice>
          <mc:Fallback>
            <p:pic>
              <p:nvPicPr>
                <p:cNvPr id="207" name="Freihand 206">
                  <a:extLst>
                    <a:ext uri="{FF2B5EF4-FFF2-40B4-BE49-F238E27FC236}">
                      <a16:creationId xmlns:a16="http://schemas.microsoft.com/office/drawing/2014/main" id="{E6BB6DB9-5363-453C-9939-97D45921CC65}"/>
                    </a:ext>
                  </a:extLst>
                </p:cNvPr>
                <p:cNvPicPr/>
                <p:nvPr/>
              </p:nvPicPr>
              <p:blipFill>
                <a:blip r:embed="rId353"/>
                <a:stretch>
                  <a:fillRect/>
                </a:stretch>
              </p:blipFill>
              <p:spPr>
                <a:xfrm>
                  <a:off x="11316213" y="3604747"/>
                  <a:ext cx="334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8" name="Freihand 207">
                  <a:extLst>
                    <a:ext uri="{FF2B5EF4-FFF2-40B4-BE49-F238E27FC236}">
                      <a16:creationId xmlns:a16="http://schemas.microsoft.com/office/drawing/2014/main" id="{4492F790-5F55-4C91-9F19-EA21BA820518}"/>
                    </a:ext>
                  </a:extLst>
                </p14:cNvPr>
                <p14:cNvContentPartPr/>
                <p14:nvPr/>
              </p14:nvContentPartPr>
              <p14:xfrm>
                <a:off x="11318733" y="3547867"/>
                <a:ext cx="76680" cy="76320"/>
              </p14:xfrm>
            </p:contentPart>
          </mc:Choice>
          <mc:Fallback>
            <p:pic>
              <p:nvPicPr>
                <p:cNvPr id="208" name="Freihand 207">
                  <a:extLst>
                    <a:ext uri="{FF2B5EF4-FFF2-40B4-BE49-F238E27FC236}">
                      <a16:creationId xmlns:a16="http://schemas.microsoft.com/office/drawing/2014/main" id="{4492F790-5F55-4C91-9F19-EA21BA820518}"/>
                    </a:ext>
                  </a:extLst>
                </p:cNvPr>
                <p:cNvPicPr/>
                <p:nvPr/>
              </p:nvPicPr>
              <p:blipFill>
                <a:blip r:embed="rId355"/>
                <a:stretch>
                  <a:fillRect/>
                </a:stretch>
              </p:blipFill>
              <p:spPr>
                <a:xfrm>
                  <a:off x="11314413" y="3543547"/>
                  <a:ext cx="853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9" name="Freihand 208">
                  <a:extLst>
                    <a:ext uri="{FF2B5EF4-FFF2-40B4-BE49-F238E27FC236}">
                      <a16:creationId xmlns:a16="http://schemas.microsoft.com/office/drawing/2014/main" id="{EFC0D318-F9EB-4DDB-8B01-36E6C578D38B}"/>
                    </a:ext>
                  </a:extLst>
                </p14:cNvPr>
                <p14:cNvContentPartPr/>
                <p14:nvPr/>
              </p14:nvContentPartPr>
              <p14:xfrm>
                <a:off x="11324853" y="3625627"/>
                <a:ext cx="73800" cy="51840"/>
              </p14:xfrm>
            </p:contentPart>
          </mc:Choice>
          <mc:Fallback>
            <p:pic>
              <p:nvPicPr>
                <p:cNvPr id="209" name="Freihand 208">
                  <a:extLst>
                    <a:ext uri="{FF2B5EF4-FFF2-40B4-BE49-F238E27FC236}">
                      <a16:creationId xmlns:a16="http://schemas.microsoft.com/office/drawing/2014/main" id="{EFC0D318-F9EB-4DDB-8B01-36E6C578D38B}"/>
                    </a:ext>
                  </a:extLst>
                </p:cNvPr>
                <p:cNvPicPr/>
                <p:nvPr/>
              </p:nvPicPr>
              <p:blipFill>
                <a:blip r:embed="rId357"/>
                <a:stretch>
                  <a:fillRect/>
                </a:stretch>
              </p:blipFill>
              <p:spPr>
                <a:xfrm>
                  <a:off x="11320533" y="3621307"/>
                  <a:ext cx="824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0" name="Freihand 209">
                  <a:extLst>
                    <a:ext uri="{FF2B5EF4-FFF2-40B4-BE49-F238E27FC236}">
                      <a16:creationId xmlns:a16="http://schemas.microsoft.com/office/drawing/2014/main" id="{54833E31-51DA-4319-8439-F63C23E83C4D}"/>
                    </a:ext>
                  </a:extLst>
                </p14:cNvPr>
                <p14:cNvContentPartPr/>
                <p14:nvPr/>
              </p14:nvContentPartPr>
              <p14:xfrm>
                <a:off x="11385333" y="3579907"/>
                <a:ext cx="91800" cy="83880"/>
              </p14:xfrm>
            </p:contentPart>
          </mc:Choice>
          <mc:Fallback>
            <p:pic>
              <p:nvPicPr>
                <p:cNvPr id="210" name="Freihand 209">
                  <a:extLst>
                    <a:ext uri="{FF2B5EF4-FFF2-40B4-BE49-F238E27FC236}">
                      <a16:creationId xmlns:a16="http://schemas.microsoft.com/office/drawing/2014/main" id="{54833E31-51DA-4319-8439-F63C23E83C4D}"/>
                    </a:ext>
                  </a:extLst>
                </p:cNvPr>
                <p:cNvPicPr/>
                <p:nvPr/>
              </p:nvPicPr>
              <p:blipFill>
                <a:blip r:embed="rId359"/>
                <a:stretch>
                  <a:fillRect/>
                </a:stretch>
              </p:blipFill>
              <p:spPr>
                <a:xfrm>
                  <a:off x="11381013" y="3575587"/>
                  <a:ext cx="100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1" name="Freihand 210">
                  <a:extLst>
                    <a:ext uri="{FF2B5EF4-FFF2-40B4-BE49-F238E27FC236}">
                      <a16:creationId xmlns:a16="http://schemas.microsoft.com/office/drawing/2014/main" id="{97FEA9D9-BD31-49A1-B524-2E287A1C8A23}"/>
                    </a:ext>
                  </a:extLst>
                </p14:cNvPr>
                <p14:cNvContentPartPr/>
                <p14:nvPr/>
              </p14:nvContentPartPr>
              <p14:xfrm>
                <a:off x="11464893" y="3552907"/>
                <a:ext cx="58680" cy="55800"/>
              </p14:xfrm>
            </p:contentPart>
          </mc:Choice>
          <mc:Fallback>
            <p:pic>
              <p:nvPicPr>
                <p:cNvPr id="211" name="Freihand 210">
                  <a:extLst>
                    <a:ext uri="{FF2B5EF4-FFF2-40B4-BE49-F238E27FC236}">
                      <a16:creationId xmlns:a16="http://schemas.microsoft.com/office/drawing/2014/main" id="{97FEA9D9-BD31-49A1-B524-2E287A1C8A23}"/>
                    </a:ext>
                  </a:extLst>
                </p:cNvPr>
                <p:cNvPicPr/>
                <p:nvPr/>
              </p:nvPicPr>
              <p:blipFill>
                <a:blip r:embed="rId361"/>
                <a:stretch>
                  <a:fillRect/>
                </a:stretch>
              </p:blipFill>
              <p:spPr>
                <a:xfrm>
                  <a:off x="11460573" y="3548587"/>
                  <a:ext cx="67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2" name="Freihand 211">
                  <a:extLst>
                    <a:ext uri="{FF2B5EF4-FFF2-40B4-BE49-F238E27FC236}">
                      <a16:creationId xmlns:a16="http://schemas.microsoft.com/office/drawing/2014/main" id="{79E80D28-1E93-4D42-88D5-949C37891DF1}"/>
                    </a:ext>
                  </a:extLst>
                </p14:cNvPr>
                <p14:cNvContentPartPr/>
                <p14:nvPr/>
              </p14:nvContentPartPr>
              <p14:xfrm>
                <a:off x="11513853" y="3531307"/>
                <a:ext cx="49320" cy="132480"/>
              </p14:xfrm>
            </p:contentPart>
          </mc:Choice>
          <mc:Fallback>
            <p:pic>
              <p:nvPicPr>
                <p:cNvPr id="212" name="Freihand 211">
                  <a:extLst>
                    <a:ext uri="{FF2B5EF4-FFF2-40B4-BE49-F238E27FC236}">
                      <a16:creationId xmlns:a16="http://schemas.microsoft.com/office/drawing/2014/main" id="{79E80D28-1E93-4D42-88D5-949C37891DF1}"/>
                    </a:ext>
                  </a:extLst>
                </p:cNvPr>
                <p:cNvPicPr/>
                <p:nvPr/>
              </p:nvPicPr>
              <p:blipFill>
                <a:blip r:embed="rId363"/>
                <a:stretch>
                  <a:fillRect/>
                </a:stretch>
              </p:blipFill>
              <p:spPr>
                <a:xfrm>
                  <a:off x="11509533" y="3526987"/>
                  <a:ext cx="579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3" name="Freihand 212">
                  <a:extLst>
                    <a:ext uri="{FF2B5EF4-FFF2-40B4-BE49-F238E27FC236}">
                      <a16:creationId xmlns:a16="http://schemas.microsoft.com/office/drawing/2014/main" id="{D7267BE6-35C3-405E-B4A4-33B881B74920}"/>
                    </a:ext>
                  </a:extLst>
                </p14:cNvPr>
                <p14:cNvContentPartPr/>
                <p14:nvPr/>
              </p14:nvContentPartPr>
              <p14:xfrm>
                <a:off x="11570013" y="3508627"/>
                <a:ext cx="77400" cy="62640"/>
              </p14:xfrm>
            </p:contentPart>
          </mc:Choice>
          <mc:Fallback>
            <p:pic>
              <p:nvPicPr>
                <p:cNvPr id="213" name="Freihand 212">
                  <a:extLst>
                    <a:ext uri="{FF2B5EF4-FFF2-40B4-BE49-F238E27FC236}">
                      <a16:creationId xmlns:a16="http://schemas.microsoft.com/office/drawing/2014/main" id="{D7267BE6-35C3-405E-B4A4-33B881B74920}"/>
                    </a:ext>
                  </a:extLst>
                </p:cNvPr>
                <p:cNvPicPr/>
                <p:nvPr/>
              </p:nvPicPr>
              <p:blipFill>
                <a:blip r:embed="rId365"/>
                <a:stretch>
                  <a:fillRect/>
                </a:stretch>
              </p:blipFill>
              <p:spPr>
                <a:xfrm>
                  <a:off x="11565693" y="3504307"/>
                  <a:ext cx="860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4" name="Freihand 213">
                  <a:extLst>
                    <a:ext uri="{FF2B5EF4-FFF2-40B4-BE49-F238E27FC236}">
                      <a16:creationId xmlns:a16="http://schemas.microsoft.com/office/drawing/2014/main" id="{5DE49864-5D49-460A-A5B7-476796EBA256}"/>
                    </a:ext>
                  </a:extLst>
                </p14:cNvPr>
                <p14:cNvContentPartPr/>
                <p14:nvPr/>
              </p14:nvContentPartPr>
              <p14:xfrm>
                <a:off x="11498373" y="3493867"/>
                <a:ext cx="198720" cy="221040"/>
              </p14:xfrm>
            </p:contentPart>
          </mc:Choice>
          <mc:Fallback>
            <p:pic>
              <p:nvPicPr>
                <p:cNvPr id="214" name="Freihand 213">
                  <a:extLst>
                    <a:ext uri="{FF2B5EF4-FFF2-40B4-BE49-F238E27FC236}">
                      <a16:creationId xmlns:a16="http://schemas.microsoft.com/office/drawing/2014/main" id="{5DE49864-5D49-460A-A5B7-476796EBA256}"/>
                    </a:ext>
                  </a:extLst>
                </p:cNvPr>
                <p:cNvPicPr/>
                <p:nvPr/>
              </p:nvPicPr>
              <p:blipFill>
                <a:blip r:embed="rId367"/>
                <a:stretch>
                  <a:fillRect/>
                </a:stretch>
              </p:blipFill>
              <p:spPr>
                <a:xfrm>
                  <a:off x="11494053" y="3489547"/>
                  <a:ext cx="2073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5" name="Freihand 214">
                  <a:extLst>
                    <a:ext uri="{FF2B5EF4-FFF2-40B4-BE49-F238E27FC236}">
                      <a16:creationId xmlns:a16="http://schemas.microsoft.com/office/drawing/2014/main" id="{B827EEDA-1452-45A7-8ED1-AFE408203D03}"/>
                    </a:ext>
                  </a:extLst>
                </p14:cNvPr>
                <p14:cNvContentPartPr/>
                <p14:nvPr/>
              </p14:nvContentPartPr>
              <p14:xfrm>
                <a:off x="10010493" y="4123147"/>
                <a:ext cx="154440" cy="64440"/>
              </p14:xfrm>
            </p:contentPart>
          </mc:Choice>
          <mc:Fallback>
            <p:pic>
              <p:nvPicPr>
                <p:cNvPr id="215" name="Freihand 214">
                  <a:extLst>
                    <a:ext uri="{FF2B5EF4-FFF2-40B4-BE49-F238E27FC236}">
                      <a16:creationId xmlns:a16="http://schemas.microsoft.com/office/drawing/2014/main" id="{B827EEDA-1452-45A7-8ED1-AFE408203D03}"/>
                    </a:ext>
                  </a:extLst>
                </p:cNvPr>
                <p:cNvPicPr/>
                <p:nvPr/>
              </p:nvPicPr>
              <p:blipFill>
                <a:blip r:embed="rId369"/>
                <a:stretch>
                  <a:fillRect/>
                </a:stretch>
              </p:blipFill>
              <p:spPr>
                <a:xfrm>
                  <a:off x="10006173" y="4118827"/>
                  <a:ext cx="1630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6" name="Freihand 215">
                  <a:extLst>
                    <a:ext uri="{FF2B5EF4-FFF2-40B4-BE49-F238E27FC236}">
                      <a16:creationId xmlns:a16="http://schemas.microsoft.com/office/drawing/2014/main" id="{09BE86AE-9BF9-4397-82C2-56D079203ABC}"/>
                    </a:ext>
                  </a:extLst>
                </p14:cNvPr>
                <p14:cNvContentPartPr/>
                <p14:nvPr/>
              </p14:nvContentPartPr>
              <p14:xfrm>
                <a:off x="10115973" y="4052587"/>
                <a:ext cx="360" cy="360"/>
              </p14:xfrm>
            </p:contentPart>
          </mc:Choice>
          <mc:Fallback>
            <p:pic>
              <p:nvPicPr>
                <p:cNvPr id="216" name="Freihand 215">
                  <a:extLst>
                    <a:ext uri="{FF2B5EF4-FFF2-40B4-BE49-F238E27FC236}">
                      <a16:creationId xmlns:a16="http://schemas.microsoft.com/office/drawing/2014/main" id="{09BE86AE-9BF9-4397-82C2-56D079203ABC}"/>
                    </a:ext>
                  </a:extLst>
                </p:cNvPr>
                <p:cNvPicPr/>
                <p:nvPr/>
              </p:nvPicPr>
              <p:blipFill>
                <a:blip r:embed="rId12"/>
                <a:stretch>
                  <a:fillRect/>
                </a:stretch>
              </p:blipFill>
              <p:spPr>
                <a:xfrm>
                  <a:off x="10111653" y="40482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17" name="Freihand 216">
                  <a:extLst>
                    <a:ext uri="{FF2B5EF4-FFF2-40B4-BE49-F238E27FC236}">
                      <a16:creationId xmlns:a16="http://schemas.microsoft.com/office/drawing/2014/main" id="{7F504C2C-E6C9-42C7-AAD1-48BD321BFC15}"/>
                    </a:ext>
                  </a:extLst>
                </p14:cNvPr>
                <p14:cNvContentPartPr/>
                <p14:nvPr/>
              </p14:nvContentPartPr>
              <p14:xfrm>
                <a:off x="10480293" y="4075987"/>
                <a:ext cx="28800" cy="86760"/>
              </p14:xfrm>
            </p:contentPart>
          </mc:Choice>
          <mc:Fallback>
            <p:pic>
              <p:nvPicPr>
                <p:cNvPr id="217" name="Freihand 216">
                  <a:extLst>
                    <a:ext uri="{FF2B5EF4-FFF2-40B4-BE49-F238E27FC236}">
                      <a16:creationId xmlns:a16="http://schemas.microsoft.com/office/drawing/2014/main" id="{7F504C2C-E6C9-42C7-AAD1-48BD321BFC15}"/>
                    </a:ext>
                  </a:extLst>
                </p:cNvPr>
                <p:cNvPicPr/>
                <p:nvPr/>
              </p:nvPicPr>
              <p:blipFill>
                <a:blip r:embed="rId372"/>
                <a:stretch>
                  <a:fillRect/>
                </a:stretch>
              </p:blipFill>
              <p:spPr>
                <a:xfrm>
                  <a:off x="10475973" y="4071667"/>
                  <a:ext cx="37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18" name="Freihand 217">
                  <a:extLst>
                    <a:ext uri="{FF2B5EF4-FFF2-40B4-BE49-F238E27FC236}">
                      <a16:creationId xmlns:a16="http://schemas.microsoft.com/office/drawing/2014/main" id="{9AFD01D2-BE06-4E12-B497-5B34FAF429E4}"/>
                    </a:ext>
                  </a:extLst>
                </p14:cNvPr>
                <p14:cNvContentPartPr/>
                <p14:nvPr/>
              </p14:nvContentPartPr>
              <p14:xfrm>
                <a:off x="10409013" y="4010107"/>
                <a:ext cx="185400" cy="185400"/>
              </p14:xfrm>
            </p:contentPart>
          </mc:Choice>
          <mc:Fallback>
            <p:pic>
              <p:nvPicPr>
                <p:cNvPr id="218" name="Freihand 217">
                  <a:extLst>
                    <a:ext uri="{FF2B5EF4-FFF2-40B4-BE49-F238E27FC236}">
                      <a16:creationId xmlns:a16="http://schemas.microsoft.com/office/drawing/2014/main" id="{9AFD01D2-BE06-4E12-B497-5B34FAF429E4}"/>
                    </a:ext>
                  </a:extLst>
                </p:cNvPr>
                <p:cNvPicPr/>
                <p:nvPr/>
              </p:nvPicPr>
              <p:blipFill>
                <a:blip r:embed="rId374"/>
                <a:stretch>
                  <a:fillRect/>
                </a:stretch>
              </p:blipFill>
              <p:spPr>
                <a:xfrm>
                  <a:off x="10404693" y="4005787"/>
                  <a:ext cx="1940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19" name="Freihand 218">
                  <a:extLst>
                    <a:ext uri="{FF2B5EF4-FFF2-40B4-BE49-F238E27FC236}">
                      <a16:creationId xmlns:a16="http://schemas.microsoft.com/office/drawing/2014/main" id="{A62F8426-8094-4E24-A3B0-59972259C3D0}"/>
                    </a:ext>
                  </a:extLst>
                </p14:cNvPr>
                <p14:cNvContentPartPr/>
                <p14:nvPr/>
              </p14:nvContentPartPr>
              <p14:xfrm>
                <a:off x="10598373" y="3966547"/>
                <a:ext cx="154440" cy="210600"/>
              </p14:xfrm>
            </p:contentPart>
          </mc:Choice>
          <mc:Fallback>
            <p:pic>
              <p:nvPicPr>
                <p:cNvPr id="219" name="Freihand 218">
                  <a:extLst>
                    <a:ext uri="{FF2B5EF4-FFF2-40B4-BE49-F238E27FC236}">
                      <a16:creationId xmlns:a16="http://schemas.microsoft.com/office/drawing/2014/main" id="{A62F8426-8094-4E24-A3B0-59972259C3D0}"/>
                    </a:ext>
                  </a:extLst>
                </p:cNvPr>
                <p:cNvPicPr/>
                <p:nvPr/>
              </p:nvPicPr>
              <p:blipFill>
                <a:blip r:embed="rId376"/>
                <a:stretch>
                  <a:fillRect/>
                </a:stretch>
              </p:blipFill>
              <p:spPr>
                <a:xfrm>
                  <a:off x="10594053" y="3962227"/>
                  <a:ext cx="1630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20" name="Freihand 219">
                  <a:extLst>
                    <a:ext uri="{FF2B5EF4-FFF2-40B4-BE49-F238E27FC236}">
                      <a16:creationId xmlns:a16="http://schemas.microsoft.com/office/drawing/2014/main" id="{6CC8963F-7223-4CD1-B35A-3E4E56CD2F34}"/>
                    </a:ext>
                  </a:extLst>
                </p14:cNvPr>
                <p14:cNvContentPartPr/>
                <p14:nvPr/>
              </p14:nvContentPartPr>
              <p14:xfrm>
                <a:off x="10735173" y="4012627"/>
                <a:ext cx="223560" cy="95760"/>
              </p14:xfrm>
            </p:contentPart>
          </mc:Choice>
          <mc:Fallback>
            <p:pic>
              <p:nvPicPr>
                <p:cNvPr id="220" name="Freihand 219">
                  <a:extLst>
                    <a:ext uri="{FF2B5EF4-FFF2-40B4-BE49-F238E27FC236}">
                      <a16:creationId xmlns:a16="http://schemas.microsoft.com/office/drawing/2014/main" id="{6CC8963F-7223-4CD1-B35A-3E4E56CD2F34}"/>
                    </a:ext>
                  </a:extLst>
                </p:cNvPr>
                <p:cNvPicPr/>
                <p:nvPr/>
              </p:nvPicPr>
              <p:blipFill>
                <a:blip r:embed="rId378"/>
                <a:stretch>
                  <a:fillRect/>
                </a:stretch>
              </p:blipFill>
              <p:spPr>
                <a:xfrm>
                  <a:off x="10730853" y="4008307"/>
                  <a:ext cx="2322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21" name="Freihand 220">
                  <a:extLst>
                    <a:ext uri="{FF2B5EF4-FFF2-40B4-BE49-F238E27FC236}">
                      <a16:creationId xmlns:a16="http://schemas.microsoft.com/office/drawing/2014/main" id="{7764332F-FF24-4BBC-B227-7206FEC40B83}"/>
                    </a:ext>
                  </a:extLst>
                </p14:cNvPr>
                <p14:cNvContentPartPr/>
                <p14:nvPr/>
              </p14:nvContentPartPr>
              <p14:xfrm>
                <a:off x="10974933" y="3948907"/>
                <a:ext cx="109080" cy="124920"/>
              </p14:xfrm>
            </p:contentPart>
          </mc:Choice>
          <mc:Fallback>
            <p:pic>
              <p:nvPicPr>
                <p:cNvPr id="221" name="Freihand 220">
                  <a:extLst>
                    <a:ext uri="{FF2B5EF4-FFF2-40B4-BE49-F238E27FC236}">
                      <a16:creationId xmlns:a16="http://schemas.microsoft.com/office/drawing/2014/main" id="{7764332F-FF24-4BBC-B227-7206FEC40B83}"/>
                    </a:ext>
                  </a:extLst>
                </p:cNvPr>
                <p:cNvPicPr/>
                <p:nvPr/>
              </p:nvPicPr>
              <p:blipFill>
                <a:blip r:embed="rId380"/>
                <a:stretch>
                  <a:fillRect/>
                </a:stretch>
              </p:blipFill>
              <p:spPr>
                <a:xfrm>
                  <a:off x="10970613" y="3944587"/>
                  <a:ext cx="117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22" name="Freihand 221">
                  <a:extLst>
                    <a:ext uri="{FF2B5EF4-FFF2-40B4-BE49-F238E27FC236}">
                      <a16:creationId xmlns:a16="http://schemas.microsoft.com/office/drawing/2014/main" id="{52D35088-3571-49BB-A439-20F5BC0AFF95}"/>
                    </a:ext>
                  </a:extLst>
                </p14:cNvPr>
                <p14:cNvContentPartPr/>
                <p14:nvPr/>
              </p14:nvContentPartPr>
              <p14:xfrm>
                <a:off x="11198493" y="3937387"/>
                <a:ext cx="142920" cy="105840"/>
              </p14:xfrm>
            </p:contentPart>
          </mc:Choice>
          <mc:Fallback>
            <p:pic>
              <p:nvPicPr>
                <p:cNvPr id="222" name="Freihand 221">
                  <a:extLst>
                    <a:ext uri="{FF2B5EF4-FFF2-40B4-BE49-F238E27FC236}">
                      <a16:creationId xmlns:a16="http://schemas.microsoft.com/office/drawing/2014/main" id="{52D35088-3571-49BB-A439-20F5BC0AFF95}"/>
                    </a:ext>
                  </a:extLst>
                </p:cNvPr>
                <p:cNvPicPr/>
                <p:nvPr/>
              </p:nvPicPr>
              <p:blipFill>
                <a:blip r:embed="rId382"/>
                <a:stretch>
                  <a:fillRect/>
                </a:stretch>
              </p:blipFill>
              <p:spPr>
                <a:xfrm>
                  <a:off x="11194173" y="3933067"/>
                  <a:ext cx="15156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3">
            <p14:nvContentPartPr>
              <p14:cNvPr id="223" name="Freihand 222">
                <a:extLst>
                  <a:ext uri="{FF2B5EF4-FFF2-40B4-BE49-F238E27FC236}">
                    <a16:creationId xmlns:a16="http://schemas.microsoft.com/office/drawing/2014/main" id="{1265D1B7-B365-4605-91E1-C24261B2A3DE}"/>
                  </a:ext>
                </a:extLst>
              </p14:cNvPr>
              <p14:cNvContentPartPr/>
              <p14:nvPr/>
            </p14:nvContentPartPr>
            <p14:xfrm>
              <a:off x="6590133" y="4636867"/>
              <a:ext cx="151920" cy="146880"/>
            </p14:xfrm>
          </p:contentPart>
        </mc:Choice>
        <mc:Fallback>
          <p:pic>
            <p:nvPicPr>
              <p:cNvPr id="223" name="Freihand 222">
                <a:extLst>
                  <a:ext uri="{FF2B5EF4-FFF2-40B4-BE49-F238E27FC236}">
                    <a16:creationId xmlns:a16="http://schemas.microsoft.com/office/drawing/2014/main" id="{1265D1B7-B365-4605-91E1-C24261B2A3DE}"/>
                  </a:ext>
                </a:extLst>
              </p:cNvPr>
              <p:cNvPicPr/>
              <p:nvPr/>
            </p:nvPicPr>
            <p:blipFill>
              <a:blip r:embed="rId384"/>
              <a:stretch>
                <a:fillRect/>
              </a:stretch>
            </p:blipFill>
            <p:spPr>
              <a:xfrm>
                <a:off x="6585813" y="4632547"/>
                <a:ext cx="160560" cy="155520"/>
              </a:xfrm>
              <a:prstGeom prst="rect">
                <a:avLst/>
              </a:prstGeom>
            </p:spPr>
          </p:pic>
        </mc:Fallback>
      </mc:AlternateContent>
      <p:grpSp>
        <p:nvGrpSpPr>
          <p:cNvPr id="249" name="Gruppieren 248">
            <a:extLst>
              <a:ext uri="{FF2B5EF4-FFF2-40B4-BE49-F238E27FC236}">
                <a16:creationId xmlns:a16="http://schemas.microsoft.com/office/drawing/2014/main" id="{C3CB949E-911A-43EF-A8FD-A275593D518F}"/>
              </a:ext>
            </a:extLst>
          </p:cNvPr>
          <p:cNvGrpSpPr/>
          <p:nvPr/>
        </p:nvGrpSpPr>
        <p:grpSpPr>
          <a:xfrm>
            <a:off x="6916653" y="4420867"/>
            <a:ext cx="1446840" cy="788040"/>
            <a:chOff x="6916653" y="4420867"/>
            <a:chExt cx="1446840" cy="788040"/>
          </a:xfrm>
        </p:grpSpPr>
        <mc:AlternateContent xmlns:mc="http://schemas.openxmlformats.org/markup-compatibility/2006">
          <mc:Choice xmlns:p14="http://schemas.microsoft.com/office/powerpoint/2010/main" Requires="p14">
            <p:contentPart p14:bwMode="auto" r:id="rId385">
              <p14:nvContentPartPr>
                <p14:cNvPr id="224" name="Freihand 223">
                  <a:extLst>
                    <a:ext uri="{FF2B5EF4-FFF2-40B4-BE49-F238E27FC236}">
                      <a16:creationId xmlns:a16="http://schemas.microsoft.com/office/drawing/2014/main" id="{8015AFE3-B474-47D5-A4A6-8E4CD7752F7A}"/>
                    </a:ext>
                  </a:extLst>
                </p14:cNvPr>
                <p14:cNvContentPartPr/>
                <p14:nvPr/>
              </p14:nvContentPartPr>
              <p14:xfrm>
                <a:off x="6916653" y="4575307"/>
                <a:ext cx="345600" cy="126000"/>
              </p14:xfrm>
            </p:contentPart>
          </mc:Choice>
          <mc:Fallback>
            <p:pic>
              <p:nvPicPr>
                <p:cNvPr id="224" name="Freihand 223">
                  <a:extLst>
                    <a:ext uri="{FF2B5EF4-FFF2-40B4-BE49-F238E27FC236}">
                      <a16:creationId xmlns:a16="http://schemas.microsoft.com/office/drawing/2014/main" id="{8015AFE3-B474-47D5-A4A6-8E4CD7752F7A}"/>
                    </a:ext>
                  </a:extLst>
                </p:cNvPr>
                <p:cNvPicPr/>
                <p:nvPr/>
              </p:nvPicPr>
              <p:blipFill>
                <a:blip r:embed="rId386"/>
                <a:stretch>
                  <a:fillRect/>
                </a:stretch>
              </p:blipFill>
              <p:spPr>
                <a:xfrm>
                  <a:off x="6912333" y="4570987"/>
                  <a:ext cx="354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25" name="Freihand 224">
                  <a:extLst>
                    <a:ext uri="{FF2B5EF4-FFF2-40B4-BE49-F238E27FC236}">
                      <a16:creationId xmlns:a16="http://schemas.microsoft.com/office/drawing/2014/main" id="{6EFF5AAD-1965-4FDE-BD79-9C6D10D5136E}"/>
                    </a:ext>
                  </a:extLst>
                </p14:cNvPr>
                <p14:cNvContentPartPr/>
                <p14:nvPr/>
              </p14:nvContentPartPr>
              <p14:xfrm>
                <a:off x="7241013" y="4498627"/>
                <a:ext cx="131400" cy="245160"/>
              </p14:xfrm>
            </p:contentPart>
          </mc:Choice>
          <mc:Fallback>
            <p:pic>
              <p:nvPicPr>
                <p:cNvPr id="225" name="Freihand 224">
                  <a:extLst>
                    <a:ext uri="{FF2B5EF4-FFF2-40B4-BE49-F238E27FC236}">
                      <a16:creationId xmlns:a16="http://schemas.microsoft.com/office/drawing/2014/main" id="{6EFF5AAD-1965-4FDE-BD79-9C6D10D5136E}"/>
                    </a:ext>
                  </a:extLst>
                </p:cNvPr>
                <p:cNvPicPr/>
                <p:nvPr/>
              </p:nvPicPr>
              <p:blipFill>
                <a:blip r:embed="rId388"/>
                <a:stretch>
                  <a:fillRect/>
                </a:stretch>
              </p:blipFill>
              <p:spPr>
                <a:xfrm>
                  <a:off x="7236693" y="4494307"/>
                  <a:ext cx="1400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26" name="Freihand 225">
                  <a:extLst>
                    <a:ext uri="{FF2B5EF4-FFF2-40B4-BE49-F238E27FC236}">
                      <a16:creationId xmlns:a16="http://schemas.microsoft.com/office/drawing/2014/main" id="{28D6FB7E-40C9-4360-B057-8047755C9977}"/>
                    </a:ext>
                  </a:extLst>
                </p14:cNvPr>
                <p14:cNvContentPartPr/>
                <p14:nvPr/>
              </p14:nvContentPartPr>
              <p14:xfrm>
                <a:off x="7319133" y="4456507"/>
                <a:ext cx="574920" cy="282960"/>
              </p14:xfrm>
            </p:contentPart>
          </mc:Choice>
          <mc:Fallback>
            <p:pic>
              <p:nvPicPr>
                <p:cNvPr id="226" name="Freihand 225">
                  <a:extLst>
                    <a:ext uri="{FF2B5EF4-FFF2-40B4-BE49-F238E27FC236}">
                      <a16:creationId xmlns:a16="http://schemas.microsoft.com/office/drawing/2014/main" id="{28D6FB7E-40C9-4360-B057-8047755C9977}"/>
                    </a:ext>
                  </a:extLst>
                </p:cNvPr>
                <p:cNvPicPr/>
                <p:nvPr/>
              </p:nvPicPr>
              <p:blipFill>
                <a:blip r:embed="rId390"/>
                <a:stretch>
                  <a:fillRect/>
                </a:stretch>
              </p:blipFill>
              <p:spPr>
                <a:xfrm>
                  <a:off x="7314813" y="4452187"/>
                  <a:ext cx="58356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29" name="Freihand 228">
                  <a:extLst>
                    <a:ext uri="{FF2B5EF4-FFF2-40B4-BE49-F238E27FC236}">
                      <a16:creationId xmlns:a16="http://schemas.microsoft.com/office/drawing/2014/main" id="{78BD5DC5-7A9A-4501-A572-0A3191650C11}"/>
                    </a:ext>
                  </a:extLst>
                </p14:cNvPr>
                <p14:cNvContentPartPr/>
                <p14:nvPr/>
              </p14:nvContentPartPr>
              <p14:xfrm>
                <a:off x="8041293" y="4420867"/>
                <a:ext cx="322200" cy="132840"/>
              </p14:xfrm>
            </p:contentPart>
          </mc:Choice>
          <mc:Fallback>
            <p:pic>
              <p:nvPicPr>
                <p:cNvPr id="229" name="Freihand 228">
                  <a:extLst>
                    <a:ext uri="{FF2B5EF4-FFF2-40B4-BE49-F238E27FC236}">
                      <a16:creationId xmlns:a16="http://schemas.microsoft.com/office/drawing/2014/main" id="{78BD5DC5-7A9A-4501-A572-0A3191650C11}"/>
                    </a:ext>
                  </a:extLst>
                </p:cNvPr>
                <p:cNvPicPr/>
                <p:nvPr/>
              </p:nvPicPr>
              <p:blipFill>
                <a:blip r:embed="rId392"/>
                <a:stretch>
                  <a:fillRect/>
                </a:stretch>
              </p:blipFill>
              <p:spPr>
                <a:xfrm>
                  <a:off x="8036973" y="4416547"/>
                  <a:ext cx="3308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0" name="Freihand 229">
                  <a:extLst>
                    <a:ext uri="{FF2B5EF4-FFF2-40B4-BE49-F238E27FC236}">
                      <a16:creationId xmlns:a16="http://schemas.microsoft.com/office/drawing/2014/main" id="{D25C281A-62EC-4AAA-A374-A78BDFFB9710}"/>
                    </a:ext>
                  </a:extLst>
                </p14:cNvPr>
                <p14:cNvContentPartPr/>
                <p14:nvPr/>
              </p14:nvContentPartPr>
              <p14:xfrm>
                <a:off x="6927453" y="4837387"/>
                <a:ext cx="119520" cy="146160"/>
              </p14:xfrm>
            </p:contentPart>
          </mc:Choice>
          <mc:Fallback>
            <p:pic>
              <p:nvPicPr>
                <p:cNvPr id="230" name="Freihand 229">
                  <a:extLst>
                    <a:ext uri="{FF2B5EF4-FFF2-40B4-BE49-F238E27FC236}">
                      <a16:creationId xmlns:a16="http://schemas.microsoft.com/office/drawing/2014/main" id="{D25C281A-62EC-4AAA-A374-A78BDFFB9710}"/>
                    </a:ext>
                  </a:extLst>
                </p:cNvPr>
                <p:cNvPicPr/>
                <p:nvPr/>
              </p:nvPicPr>
              <p:blipFill>
                <a:blip r:embed="rId394"/>
                <a:stretch>
                  <a:fillRect/>
                </a:stretch>
              </p:blipFill>
              <p:spPr>
                <a:xfrm>
                  <a:off x="6923133" y="4833067"/>
                  <a:ext cx="1281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31" name="Freihand 230">
                  <a:extLst>
                    <a:ext uri="{FF2B5EF4-FFF2-40B4-BE49-F238E27FC236}">
                      <a16:creationId xmlns:a16="http://schemas.microsoft.com/office/drawing/2014/main" id="{B7985024-B36C-4A53-BAF2-8D91DF937EDB}"/>
                    </a:ext>
                  </a:extLst>
                </p14:cNvPr>
                <p14:cNvContentPartPr/>
                <p14:nvPr/>
              </p14:nvContentPartPr>
              <p14:xfrm>
                <a:off x="7057413" y="4794907"/>
                <a:ext cx="248400" cy="146520"/>
              </p14:xfrm>
            </p:contentPart>
          </mc:Choice>
          <mc:Fallback>
            <p:pic>
              <p:nvPicPr>
                <p:cNvPr id="231" name="Freihand 230">
                  <a:extLst>
                    <a:ext uri="{FF2B5EF4-FFF2-40B4-BE49-F238E27FC236}">
                      <a16:creationId xmlns:a16="http://schemas.microsoft.com/office/drawing/2014/main" id="{B7985024-B36C-4A53-BAF2-8D91DF937EDB}"/>
                    </a:ext>
                  </a:extLst>
                </p:cNvPr>
                <p:cNvPicPr/>
                <p:nvPr/>
              </p:nvPicPr>
              <p:blipFill>
                <a:blip r:embed="rId396"/>
                <a:stretch>
                  <a:fillRect/>
                </a:stretch>
              </p:blipFill>
              <p:spPr>
                <a:xfrm>
                  <a:off x="7053093" y="4790587"/>
                  <a:ext cx="257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32" name="Freihand 231">
                  <a:extLst>
                    <a:ext uri="{FF2B5EF4-FFF2-40B4-BE49-F238E27FC236}">
                      <a16:creationId xmlns:a16="http://schemas.microsoft.com/office/drawing/2014/main" id="{EED46336-5873-4370-974C-85FB0F040A8D}"/>
                    </a:ext>
                  </a:extLst>
                </p14:cNvPr>
                <p14:cNvContentPartPr/>
                <p14:nvPr/>
              </p14:nvContentPartPr>
              <p14:xfrm>
                <a:off x="7327773" y="4798507"/>
                <a:ext cx="177480" cy="90000"/>
              </p14:xfrm>
            </p:contentPart>
          </mc:Choice>
          <mc:Fallback>
            <p:pic>
              <p:nvPicPr>
                <p:cNvPr id="232" name="Freihand 231">
                  <a:extLst>
                    <a:ext uri="{FF2B5EF4-FFF2-40B4-BE49-F238E27FC236}">
                      <a16:creationId xmlns:a16="http://schemas.microsoft.com/office/drawing/2014/main" id="{EED46336-5873-4370-974C-85FB0F040A8D}"/>
                    </a:ext>
                  </a:extLst>
                </p:cNvPr>
                <p:cNvPicPr/>
                <p:nvPr/>
              </p:nvPicPr>
              <p:blipFill>
                <a:blip r:embed="rId398"/>
                <a:stretch>
                  <a:fillRect/>
                </a:stretch>
              </p:blipFill>
              <p:spPr>
                <a:xfrm>
                  <a:off x="7323453" y="4794187"/>
                  <a:ext cx="186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33" name="Freihand 232">
                  <a:extLst>
                    <a:ext uri="{FF2B5EF4-FFF2-40B4-BE49-F238E27FC236}">
                      <a16:creationId xmlns:a16="http://schemas.microsoft.com/office/drawing/2014/main" id="{05FF0DA1-258B-4B7F-BE72-834751A17CEE}"/>
                    </a:ext>
                  </a:extLst>
                </p14:cNvPr>
                <p14:cNvContentPartPr/>
                <p14:nvPr/>
              </p14:nvContentPartPr>
              <p14:xfrm>
                <a:off x="7550973" y="4744507"/>
                <a:ext cx="99000" cy="146520"/>
              </p14:xfrm>
            </p:contentPart>
          </mc:Choice>
          <mc:Fallback>
            <p:pic>
              <p:nvPicPr>
                <p:cNvPr id="233" name="Freihand 232">
                  <a:extLst>
                    <a:ext uri="{FF2B5EF4-FFF2-40B4-BE49-F238E27FC236}">
                      <a16:creationId xmlns:a16="http://schemas.microsoft.com/office/drawing/2014/main" id="{05FF0DA1-258B-4B7F-BE72-834751A17CEE}"/>
                    </a:ext>
                  </a:extLst>
                </p:cNvPr>
                <p:cNvPicPr/>
                <p:nvPr/>
              </p:nvPicPr>
              <p:blipFill>
                <a:blip r:embed="rId400"/>
                <a:stretch>
                  <a:fillRect/>
                </a:stretch>
              </p:blipFill>
              <p:spPr>
                <a:xfrm>
                  <a:off x="7546653" y="4740187"/>
                  <a:ext cx="107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4" name="Freihand 233">
                  <a:extLst>
                    <a:ext uri="{FF2B5EF4-FFF2-40B4-BE49-F238E27FC236}">
                      <a16:creationId xmlns:a16="http://schemas.microsoft.com/office/drawing/2014/main" id="{9E5CADA7-4EBA-4FAC-AB0F-1C4F6271CEA4}"/>
                    </a:ext>
                  </a:extLst>
                </p14:cNvPr>
                <p14:cNvContentPartPr/>
                <p14:nvPr/>
              </p14:nvContentPartPr>
              <p14:xfrm>
                <a:off x="7648893" y="4725427"/>
                <a:ext cx="23400" cy="44640"/>
              </p14:xfrm>
            </p:contentPart>
          </mc:Choice>
          <mc:Fallback>
            <p:pic>
              <p:nvPicPr>
                <p:cNvPr id="234" name="Freihand 233">
                  <a:extLst>
                    <a:ext uri="{FF2B5EF4-FFF2-40B4-BE49-F238E27FC236}">
                      <a16:creationId xmlns:a16="http://schemas.microsoft.com/office/drawing/2014/main" id="{9E5CADA7-4EBA-4FAC-AB0F-1C4F6271CEA4}"/>
                    </a:ext>
                  </a:extLst>
                </p:cNvPr>
                <p:cNvPicPr/>
                <p:nvPr/>
              </p:nvPicPr>
              <p:blipFill>
                <a:blip r:embed="rId402"/>
                <a:stretch>
                  <a:fillRect/>
                </a:stretch>
              </p:blipFill>
              <p:spPr>
                <a:xfrm>
                  <a:off x="7644573" y="4721107"/>
                  <a:ext cx="32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5" name="Freihand 234">
                  <a:extLst>
                    <a:ext uri="{FF2B5EF4-FFF2-40B4-BE49-F238E27FC236}">
                      <a16:creationId xmlns:a16="http://schemas.microsoft.com/office/drawing/2014/main" id="{0418049B-A1D4-43B7-9D72-BB5FF7EAE828}"/>
                    </a:ext>
                  </a:extLst>
                </p14:cNvPr>
                <p14:cNvContentPartPr/>
                <p14:nvPr/>
              </p14:nvContentPartPr>
              <p14:xfrm>
                <a:off x="7685973" y="4693027"/>
                <a:ext cx="158040" cy="160200"/>
              </p14:xfrm>
            </p:contentPart>
          </mc:Choice>
          <mc:Fallback>
            <p:pic>
              <p:nvPicPr>
                <p:cNvPr id="235" name="Freihand 234">
                  <a:extLst>
                    <a:ext uri="{FF2B5EF4-FFF2-40B4-BE49-F238E27FC236}">
                      <a16:creationId xmlns:a16="http://schemas.microsoft.com/office/drawing/2014/main" id="{0418049B-A1D4-43B7-9D72-BB5FF7EAE828}"/>
                    </a:ext>
                  </a:extLst>
                </p:cNvPr>
                <p:cNvPicPr/>
                <p:nvPr/>
              </p:nvPicPr>
              <p:blipFill>
                <a:blip r:embed="rId404"/>
                <a:stretch>
                  <a:fillRect/>
                </a:stretch>
              </p:blipFill>
              <p:spPr>
                <a:xfrm>
                  <a:off x="7681653" y="4688707"/>
                  <a:ext cx="166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6" name="Freihand 235">
                  <a:extLst>
                    <a:ext uri="{FF2B5EF4-FFF2-40B4-BE49-F238E27FC236}">
                      <a16:creationId xmlns:a16="http://schemas.microsoft.com/office/drawing/2014/main" id="{7BBE8468-6FD5-4F78-BB23-04FC32BD8C81}"/>
                    </a:ext>
                  </a:extLst>
                </p14:cNvPr>
                <p14:cNvContentPartPr/>
                <p14:nvPr/>
              </p14:nvContentPartPr>
              <p14:xfrm>
                <a:off x="7890813" y="4754947"/>
                <a:ext cx="187200" cy="66240"/>
              </p14:xfrm>
            </p:contentPart>
          </mc:Choice>
          <mc:Fallback>
            <p:pic>
              <p:nvPicPr>
                <p:cNvPr id="236" name="Freihand 235">
                  <a:extLst>
                    <a:ext uri="{FF2B5EF4-FFF2-40B4-BE49-F238E27FC236}">
                      <a16:creationId xmlns:a16="http://schemas.microsoft.com/office/drawing/2014/main" id="{7BBE8468-6FD5-4F78-BB23-04FC32BD8C81}"/>
                    </a:ext>
                  </a:extLst>
                </p:cNvPr>
                <p:cNvPicPr/>
                <p:nvPr/>
              </p:nvPicPr>
              <p:blipFill>
                <a:blip r:embed="rId406"/>
                <a:stretch>
                  <a:fillRect/>
                </a:stretch>
              </p:blipFill>
              <p:spPr>
                <a:xfrm>
                  <a:off x="7886493" y="4750627"/>
                  <a:ext cx="1958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7" name="Freihand 236">
                  <a:extLst>
                    <a:ext uri="{FF2B5EF4-FFF2-40B4-BE49-F238E27FC236}">
                      <a16:creationId xmlns:a16="http://schemas.microsoft.com/office/drawing/2014/main" id="{3E7AE10B-DE4C-41C9-8415-FEF5B5D6884B}"/>
                    </a:ext>
                  </a:extLst>
                </p14:cNvPr>
                <p14:cNvContentPartPr/>
                <p14:nvPr/>
              </p14:nvContentPartPr>
              <p14:xfrm>
                <a:off x="7044453" y="5062747"/>
                <a:ext cx="90000" cy="146160"/>
              </p14:xfrm>
            </p:contentPart>
          </mc:Choice>
          <mc:Fallback>
            <p:pic>
              <p:nvPicPr>
                <p:cNvPr id="237" name="Freihand 236">
                  <a:extLst>
                    <a:ext uri="{FF2B5EF4-FFF2-40B4-BE49-F238E27FC236}">
                      <a16:creationId xmlns:a16="http://schemas.microsoft.com/office/drawing/2014/main" id="{3E7AE10B-DE4C-41C9-8415-FEF5B5D6884B}"/>
                    </a:ext>
                  </a:extLst>
                </p:cNvPr>
                <p:cNvPicPr/>
                <p:nvPr/>
              </p:nvPicPr>
              <p:blipFill>
                <a:blip r:embed="rId408"/>
                <a:stretch>
                  <a:fillRect/>
                </a:stretch>
              </p:blipFill>
              <p:spPr>
                <a:xfrm>
                  <a:off x="7040133" y="5058427"/>
                  <a:ext cx="98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8" name="Freihand 237">
                  <a:extLst>
                    <a:ext uri="{FF2B5EF4-FFF2-40B4-BE49-F238E27FC236}">
                      <a16:creationId xmlns:a16="http://schemas.microsoft.com/office/drawing/2014/main" id="{441BBFB5-038B-4805-87DE-96C09CEDB557}"/>
                    </a:ext>
                  </a:extLst>
                </p14:cNvPr>
                <p14:cNvContentPartPr/>
                <p14:nvPr/>
              </p14:nvContentPartPr>
              <p14:xfrm>
                <a:off x="7077573" y="5066707"/>
                <a:ext cx="107640" cy="132120"/>
              </p14:xfrm>
            </p:contentPart>
          </mc:Choice>
          <mc:Fallback>
            <p:pic>
              <p:nvPicPr>
                <p:cNvPr id="238" name="Freihand 237">
                  <a:extLst>
                    <a:ext uri="{FF2B5EF4-FFF2-40B4-BE49-F238E27FC236}">
                      <a16:creationId xmlns:a16="http://schemas.microsoft.com/office/drawing/2014/main" id="{441BBFB5-038B-4805-87DE-96C09CEDB557}"/>
                    </a:ext>
                  </a:extLst>
                </p:cNvPr>
                <p:cNvPicPr/>
                <p:nvPr/>
              </p:nvPicPr>
              <p:blipFill>
                <a:blip r:embed="rId410"/>
                <a:stretch>
                  <a:fillRect/>
                </a:stretch>
              </p:blipFill>
              <p:spPr>
                <a:xfrm>
                  <a:off x="7073253" y="5062387"/>
                  <a:ext cx="116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9" name="Freihand 238">
                  <a:extLst>
                    <a:ext uri="{FF2B5EF4-FFF2-40B4-BE49-F238E27FC236}">
                      <a16:creationId xmlns:a16="http://schemas.microsoft.com/office/drawing/2014/main" id="{28D8A00F-ACD0-4798-ACD3-8491034A6CCD}"/>
                    </a:ext>
                  </a:extLst>
                </p14:cNvPr>
                <p14:cNvContentPartPr/>
                <p14:nvPr/>
              </p14:nvContentPartPr>
              <p14:xfrm>
                <a:off x="7209693" y="5015587"/>
                <a:ext cx="28080" cy="180720"/>
              </p14:xfrm>
            </p:contentPart>
          </mc:Choice>
          <mc:Fallback>
            <p:pic>
              <p:nvPicPr>
                <p:cNvPr id="239" name="Freihand 238">
                  <a:extLst>
                    <a:ext uri="{FF2B5EF4-FFF2-40B4-BE49-F238E27FC236}">
                      <a16:creationId xmlns:a16="http://schemas.microsoft.com/office/drawing/2014/main" id="{28D8A00F-ACD0-4798-ACD3-8491034A6CCD}"/>
                    </a:ext>
                  </a:extLst>
                </p:cNvPr>
                <p:cNvPicPr/>
                <p:nvPr/>
              </p:nvPicPr>
              <p:blipFill>
                <a:blip r:embed="rId412"/>
                <a:stretch>
                  <a:fillRect/>
                </a:stretch>
              </p:blipFill>
              <p:spPr>
                <a:xfrm>
                  <a:off x="7205373" y="5011267"/>
                  <a:ext cx="367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0" name="Freihand 239">
                  <a:extLst>
                    <a:ext uri="{FF2B5EF4-FFF2-40B4-BE49-F238E27FC236}">
                      <a16:creationId xmlns:a16="http://schemas.microsoft.com/office/drawing/2014/main" id="{45E757A4-CC46-4AD8-927C-EDD7A6BB8D76}"/>
                    </a:ext>
                  </a:extLst>
                </p14:cNvPr>
                <p14:cNvContentPartPr/>
                <p14:nvPr/>
              </p14:nvContentPartPr>
              <p14:xfrm>
                <a:off x="7173333" y="4993987"/>
                <a:ext cx="321480" cy="183960"/>
              </p14:xfrm>
            </p:contentPart>
          </mc:Choice>
          <mc:Fallback>
            <p:pic>
              <p:nvPicPr>
                <p:cNvPr id="240" name="Freihand 239">
                  <a:extLst>
                    <a:ext uri="{FF2B5EF4-FFF2-40B4-BE49-F238E27FC236}">
                      <a16:creationId xmlns:a16="http://schemas.microsoft.com/office/drawing/2014/main" id="{45E757A4-CC46-4AD8-927C-EDD7A6BB8D76}"/>
                    </a:ext>
                  </a:extLst>
                </p:cNvPr>
                <p:cNvPicPr/>
                <p:nvPr/>
              </p:nvPicPr>
              <p:blipFill>
                <a:blip r:embed="rId414"/>
                <a:stretch>
                  <a:fillRect/>
                </a:stretch>
              </p:blipFill>
              <p:spPr>
                <a:xfrm>
                  <a:off x="7169013" y="4989667"/>
                  <a:ext cx="330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1" name="Freihand 240">
                  <a:extLst>
                    <a:ext uri="{FF2B5EF4-FFF2-40B4-BE49-F238E27FC236}">
                      <a16:creationId xmlns:a16="http://schemas.microsoft.com/office/drawing/2014/main" id="{99A9BAE7-E5E1-4FFD-B9E6-237E39622CD1}"/>
                    </a:ext>
                  </a:extLst>
                </p14:cNvPr>
                <p14:cNvContentPartPr/>
                <p14:nvPr/>
              </p14:nvContentPartPr>
              <p14:xfrm>
                <a:off x="7594893" y="5037187"/>
                <a:ext cx="360" cy="360"/>
              </p14:xfrm>
            </p:contentPart>
          </mc:Choice>
          <mc:Fallback>
            <p:pic>
              <p:nvPicPr>
                <p:cNvPr id="241" name="Freihand 240">
                  <a:extLst>
                    <a:ext uri="{FF2B5EF4-FFF2-40B4-BE49-F238E27FC236}">
                      <a16:creationId xmlns:a16="http://schemas.microsoft.com/office/drawing/2014/main" id="{99A9BAE7-E5E1-4FFD-B9E6-237E39622CD1}"/>
                    </a:ext>
                  </a:extLst>
                </p:cNvPr>
                <p:cNvPicPr/>
                <p:nvPr/>
              </p:nvPicPr>
              <p:blipFill>
                <a:blip r:embed="rId12"/>
                <a:stretch>
                  <a:fillRect/>
                </a:stretch>
              </p:blipFill>
              <p:spPr>
                <a:xfrm>
                  <a:off x="7590573" y="5032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2" name="Freihand 241">
                  <a:extLst>
                    <a:ext uri="{FF2B5EF4-FFF2-40B4-BE49-F238E27FC236}">
                      <a16:creationId xmlns:a16="http://schemas.microsoft.com/office/drawing/2014/main" id="{3B61D141-2168-47A7-AB4D-830D2582ADAA}"/>
                    </a:ext>
                  </a:extLst>
                </p14:cNvPr>
                <p14:cNvContentPartPr/>
                <p14:nvPr/>
              </p14:nvContentPartPr>
              <p14:xfrm>
                <a:off x="7516053" y="4958707"/>
                <a:ext cx="119520" cy="141480"/>
              </p14:xfrm>
            </p:contentPart>
          </mc:Choice>
          <mc:Fallback>
            <p:pic>
              <p:nvPicPr>
                <p:cNvPr id="242" name="Freihand 241">
                  <a:extLst>
                    <a:ext uri="{FF2B5EF4-FFF2-40B4-BE49-F238E27FC236}">
                      <a16:creationId xmlns:a16="http://schemas.microsoft.com/office/drawing/2014/main" id="{3B61D141-2168-47A7-AB4D-830D2582ADAA}"/>
                    </a:ext>
                  </a:extLst>
                </p:cNvPr>
                <p:cNvPicPr/>
                <p:nvPr/>
              </p:nvPicPr>
              <p:blipFill>
                <a:blip r:embed="rId417"/>
                <a:stretch>
                  <a:fillRect/>
                </a:stretch>
              </p:blipFill>
              <p:spPr>
                <a:xfrm>
                  <a:off x="7511733" y="4954387"/>
                  <a:ext cx="1281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3" name="Freihand 242">
                  <a:extLst>
                    <a:ext uri="{FF2B5EF4-FFF2-40B4-BE49-F238E27FC236}">
                      <a16:creationId xmlns:a16="http://schemas.microsoft.com/office/drawing/2014/main" id="{570EA269-0AD5-43F3-8ABF-E18C705EF5E7}"/>
                    </a:ext>
                  </a:extLst>
                </p14:cNvPr>
                <p14:cNvContentPartPr/>
                <p14:nvPr/>
              </p14:nvContentPartPr>
              <p14:xfrm>
                <a:off x="7590573" y="5035387"/>
                <a:ext cx="49680" cy="61200"/>
              </p14:xfrm>
            </p:contentPart>
          </mc:Choice>
          <mc:Fallback>
            <p:pic>
              <p:nvPicPr>
                <p:cNvPr id="243" name="Freihand 242">
                  <a:extLst>
                    <a:ext uri="{FF2B5EF4-FFF2-40B4-BE49-F238E27FC236}">
                      <a16:creationId xmlns:a16="http://schemas.microsoft.com/office/drawing/2014/main" id="{570EA269-0AD5-43F3-8ABF-E18C705EF5E7}"/>
                    </a:ext>
                  </a:extLst>
                </p:cNvPr>
                <p:cNvPicPr/>
                <p:nvPr/>
              </p:nvPicPr>
              <p:blipFill>
                <a:blip r:embed="rId419"/>
                <a:stretch>
                  <a:fillRect/>
                </a:stretch>
              </p:blipFill>
              <p:spPr>
                <a:xfrm>
                  <a:off x="7586253" y="5031067"/>
                  <a:ext cx="58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4" name="Freihand 243">
                  <a:extLst>
                    <a:ext uri="{FF2B5EF4-FFF2-40B4-BE49-F238E27FC236}">
                      <a16:creationId xmlns:a16="http://schemas.microsoft.com/office/drawing/2014/main" id="{F05B8B8E-92CA-47EC-87E1-84B3A8EFC18E}"/>
                    </a:ext>
                  </a:extLst>
                </p14:cNvPr>
                <p14:cNvContentPartPr/>
                <p14:nvPr/>
              </p14:nvContentPartPr>
              <p14:xfrm>
                <a:off x="7664733" y="4943947"/>
                <a:ext cx="135000" cy="144360"/>
              </p14:xfrm>
            </p:contentPart>
          </mc:Choice>
          <mc:Fallback>
            <p:pic>
              <p:nvPicPr>
                <p:cNvPr id="244" name="Freihand 243">
                  <a:extLst>
                    <a:ext uri="{FF2B5EF4-FFF2-40B4-BE49-F238E27FC236}">
                      <a16:creationId xmlns:a16="http://schemas.microsoft.com/office/drawing/2014/main" id="{F05B8B8E-92CA-47EC-87E1-84B3A8EFC18E}"/>
                    </a:ext>
                  </a:extLst>
                </p:cNvPr>
                <p:cNvPicPr/>
                <p:nvPr/>
              </p:nvPicPr>
              <p:blipFill>
                <a:blip r:embed="rId421"/>
                <a:stretch>
                  <a:fillRect/>
                </a:stretch>
              </p:blipFill>
              <p:spPr>
                <a:xfrm>
                  <a:off x="7660413" y="4939627"/>
                  <a:ext cx="143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5" name="Freihand 244">
                  <a:extLst>
                    <a:ext uri="{FF2B5EF4-FFF2-40B4-BE49-F238E27FC236}">
                      <a16:creationId xmlns:a16="http://schemas.microsoft.com/office/drawing/2014/main" id="{0DADBE6E-56F2-41E2-A8B5-01B2A781C18D}"/>
                    </a:ext>
                  </a:extLst>
                </p14:cNvPr>
                <p14:cNvContentPartPr/>
                <p14:nvPr/>
              </p14:nvContentPartPr>
              <p14:xfrm>
                <a:off x="7766973" y="4916227"/>
                <a:ext cx="11880" cy="17280"/>
              </p14:xfrm>
            </p:contentPart>
          </mc:Choice>
          <mc:Fallback>
            <p:pic>
              <p:nvPicPr>
                <p:cNvPr id="245" name="Freihand 244">
                  <a:extLst>
                    <a:ext uri="{FF2B5EF4-FFF2-40B4-BE49-F238E27FC236}">
                      <a16:creationId xmlns:a16="http://schemas.microsoft.com/office/drawing/2014/main" id="{0DADBE6E-56F2-41E2-A8B5-01B2A781C18D}"/>
                    </a:ext>
                  </a:extLst>
                </p:cNvPr>
                <p:cNvPicPr/>
                <p:nvPr/>
              </p:nvPicPr>
              <p:blipFill>
                <a:blip r:embed="rId423"/>
                <a:stretch>
                  <a:fillRect/>
                </a:stretch>
              </p:blipFill>
              <p:spPr>
                <a:xfrm>
                  <a:off x="7762653" y="4911907"/>
                  <a:ext cx="2052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46" name="Freihand 245">
                  <a:extLst>
                    <a:ext uri="{FF2B5EF4-FFF2-40B4-BE49-F238E27FC236}">
                      <a16:creationId xmlns:a16="http://schemas.microsoft.com/office/drawing/2014/main" id="{431AD4DB-6BE4-40ED-8E5B-A24492C526A9}"/>
                    </a:ext>
                  </a:extLst>
                </p14:cNvPr>
                <p14:cNvContentPartPr/>
                <p14:nvPr/>
              </p14:nvContentPartPr>
              <p14:xfrm>
                <a:off x="7813413" y="4959787"/>
                <a:ext cx="181800" cy="104400"/>
              </p14:xfrm>
            </p:contentPart>
          </mc:Choice>
          <mc:Fallback>
            <p:pic>
              <p:nvPicPr>
                <p:cNvPr id="246" name="Freihand 245">
                  <a:extLst>
                    <a:ext uri="{FF2B5EF4-FFF2-40B4-BE49-F238E27FC236}">
                      <a16:creationId xmlns:a16="http://schemas.microsoft.com/office/drawing/2014/main" id="{431AD4DB-6BE4-40ED-8E5B-A24492C526A9}"/>
                    </a:ext>
                  </a:extLst>
                </p:cNvPr>
                <p:cNvPicPr/>
                <p:nvPr/>
              </p:nvPicPr>
              <p:blipFill>
                <a:blip r:embed="rId425"/>
                <a:stretch>
                  <a:fillRect/>
                </a:stretch>
              </p:blipFill>
              <p:spPr>
                <a:xfrm>
                  <a:off x="7809093" y="4955467"/>
                  <a:ext cx="190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47" name="Freihand 246">
                  <a:extLst>
                    <a:ext uri="{FF2B5EF4-FFF2-40B4-BE49-F238E27FC236}">
                      <a16:creationId xmlns:a16="http://schemas.microsoft.com/office/drawing/2014/main" id="{B5746A51-42C3-4055-971F-07FA511C6D95}"/>
                    </a:ext>
                  </a:extLst>
                </p14:cNvPr>
                <p14:cNvContentPartPr/>
                <p14:nvPr/>
              </p14:nvContentPartPr>
              <p14:xfrm>
                <a:off x="8027973" y="4823347"/>
                <a:ext cx="253080" cy="220320"/>
              </p14:xfrm>
            </p:contentPart>
          </mc:Choice>
          <mc:Fallback>
            <p:pic>
              <p:nvPicPr>
                <p:cNvPr id="247" name="Freihand 246">
                  <a:extLst>
                    <a:ext uri="{FF2B5EF4-FFF2-40B4-BE49-F238E27FC236}">
                      <a16:creationId xmlns:a16="http://schemas.microsoft.com/office/drawing/2014/main" id="{B5746A51-42C3-4055-971F-07FA511C6D95}"/>
                    </a:ext>
                  </a:extLst>
                </p:cNvPr>
                <p:cNvPicPr/>
                <p:nvPr/>
              </p:nvPicPr>
              <p:blipFill>
                <a:blip r:embed="rId427"/>
                <a:stretch>
                  <a:fillRect/>
                </a:stretch>
              </p:blipFill>
              <p:spPr>
                <a:xfrm>
                  <a:off x="8023653" y="4819027"/>
                  <a:ext cx="2617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48" name="Freihand 247">
                  <a:extLst>
                    <a:ext uri="{FF2B5EF4-FFF2-40B4-BE49-F238E27FC236}">
                      <a16:creationId xmlns:a16="http://schemas.microsoft.com/office/drawing/2014/main" id="{44BDA2AE-77A4-4249-ADDE-4F7E066E3ECE}"/>
                    </a:ext>
                  </a:extLst>
                </p14:cNvPr>
                <p14:cNvContentPartPr/>
                <p14:nvPr/>
              </p14:nvContentPartPr>
              <p14:xfrm>
                <a:off x="8106453" y="4860427"/>
                <a:ext cx="64080" cy="12960"/>
              </p14:xfrm>
            </p:contentPart>
          </mc:Choice>
          <mc:Fallback>
            <p:pic>
              <p:nvPicPr>
                <p:cNvPr id="248" name="Freihand 247">
                  <a:extLst>
                    <a:ext uri="{FF2B5EF4-FFF2-40B4-BE49-F238E27FC236}">
                      <a16:creationId xmlns:a16="http://schemas.microsoft.com/office/drawing/2014/main" id="{44BDA2AE-77A4-4249-ADDE-4F7E066E3ECE}"/>
                    </a:ext>
                  </a:extLst>
                </p:cNvPr>
                <p:cNvPicPr/>
                <p:nvPr/>
              </p:nvPicPr>
              <p:blipFill>
                <a:blip r:embed="rId429"/>
                <a:stretch>
                  <a:fillRect/>
                </a:stretch>
              </p:blipFill>
              <p:spPr>
                <a:xfrm>
                  <a:off x="8102133" y="4856107"/>
                  <a:ext cx="72720" cy="21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0">
            <p14:nvContentPartPr>
              <p14:cNvPr id="250" name="Freihand 249">
                <a:extLst>
                  <a:ext uri="{FF2B5EF4-FFF2-40B4-BE49-F238E27FC236}">
                    <a16:creationId xmlns:a16="http://schemas.microsoft.com/office/drawing/2014/main" id="{3349A97B-F8D3-46B2-A1F9-88FD2347EBDB}"/>
                  </a:ext>
                </a:extLst>
              </p14:cNvPr>
              <p14:cNvContentPartPr/>
              <p14:nvPr/>
            </p14:nvContentPartPr>
            <p14:xfrm>
              <a:off x="1010853" y="5218987"/>
              <a:ext cx="2534400" cy="45360"/>
            </p14:xfrm>
          </p:contentPart>
        </mc:Choice>
        <mc:Fallback>
          <p:pic>
            <p:nvPicPr>
              <p:cNvPr id="250" name="Freihand 249">
                <a:extLst>
                  <a:ext uri="{FF2B5EF4-FFF2-40B4-BE49-F238E27FC236}">
                    <a16:creationId xmlns:a16="http://schemas.microsoft.com/office/drawing/2014/main" id="{3349A97B-F8D3-46B2-A1F9-88FD2347EBDB}"/>
                  </a:ext>
                </a:extLst>
              </p:cNvPr>
              <p:cNvPicPr/>
              <p:nvPr/>
            </p:nvPicPr>
            <p:blipFill>
              <a:blip r:embed="rId431"/>
              <a:stretch>
                <a:fillRect/>
              </a:stretch>
            </p:blipFill>
            <p:spPr>
              <a:xfrm>
                <a:off x="1006533" y="5214667"/>
                <a:ext cx="25430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51" name="Freihand 250">
                <a:extLst>
                  <a:ext uri="{FF2B5EF4-FFF2-40B4-BE49-F238E27FC236}">
                    <a16:creationId xmlns:a16="http://schemas.microsoft.com/office/drawing/2014/main" id="{D9C1786D-B10B-4EA1-A103-B40A9474CD8E}"/>
                  </a:ext>
                </a:extLst>
              </p14:cNvPr>
              <p14:cNvContentPartPr/>
              <p14:nvPr/>
            </p14:nvContentPartPr>
            <p14:xfrm>
              <a:off x="1055493" y="5200627"/>
              <a:ext cx="2535480" cy="105840"/>
            </p14:xfrm>
          </p:contentPart>
        </mc:Choice>
        <mc:Fallback>
          <p:pic>
            <p:nvPicPr>
              <p:cNvPr id="251" name="Freihand 250">
                <a:extLst>
                  <a:ext uri="{FF2B5EF4-FFF2-40B4-BE49-F238E27FC236}">
                    <a16:creationId xmlns:a16="http://schemas.microsoft.com/office/drawing/2014/main" id="{D9C1786D-B10B-4EA1-A103-B40A9474CD8E}"/>
                  </a:ext>
                </a:extLst>
              </p:cNvPr>
              <p:cNvPicPr/>
              <p:nvPr/>
            </p:nvPicPr>
            <p:blipFill>
              <a:blip r:embed="rId433"/>
              <a:stretch>
                <a:fillRect/>
              </a:stretch>
            </p:blipFill>
            <p:spPr>
              <a:xfrm>
                <a:off x="1051173" y="5196307"/>
                <a:ext cx="2544120" cy="114480"/>
              </a:xfrm>
              <a:prstGeom prst="rect">
                <a:avLst/>
              </a:prstGeom>
            </p:spPr>
          </p:pic>
        </mc:Fallback>
      </mc:AlternateContent>
      <p:grpSp>
        <p:nvGrpSpPr>
          <p:cNvPr id="266" name="Gruppieren 265">
            <a:extLst>
              <a:ext uri="{FF2B5EF4-FFF2-40B4-BE49-F238E27FC236}">
                <a16:creationId xmlns:a16="http://schemas.microsoft.com/office/drawing/2014/main" id="{BF7F9C32-0FD8-4E72-A8AD-39AE4E8B24A2}"/>
              </a:ext>
            </a:extLst>
          </p:cNvPr>
          <p:cNvGrpSpPr/>
          <p:nvPr/>
        </p:nvGrpSpPr>
        <p:grpSpPr>
          <a:xfrm>
            <a:off x="1360053" y="6275227"/>
            <a:ext cx="2545920" cy="366120"/>
            <a:chOff x="1360053" y="6275227"/>
            <a:chExt cx="2545920" cy="366120"/>
          </a:xfrm>
        </p:grpSpPr>
        <mc:AlternateContent xmlns:mc="http://schemas.openxmlformats.org/markup-compatibility/2006">
          <mc:Choice xmlns:p14="http://schemas.microsoft.com/office/powerpoint/2010/main" Requires="p14">
            <p:contentPart p14:bwMode="auto" r:id="rId434">
              <p14:nvContentPartPr>
                <p14:cNvPr id="252" name="Freihand 251">
                  <a:extLst>
                    <a:ext uri="{FF2B5EF4-FFF2-40B4-BE49-F238E27FC236}">
                      <a16:creationId xmlns:a16="http://schemas.microsoft.com/office/drawing/2014/main" id="{1DAEFFB3-D323-46E2-B6BC-682E4490E36E}"/>
                    </a:ext>
                  </a:extLst>
                </p14:cNvPr>
                <p14:cNvContentPartPr/>
                <p14:nvPr/>
              </p14:nvContentPartPr>
              <p14:xfrm>
                <a:off x="1360053" y="6275227"/>
                <a:ext cx="1410480" cy="47880"/>
              </p14:xfrm>
            </p:contentPart>
          </mc:Choice>
          <mc:Fallback>
            <p:pic>
              <p:nvPicPr>
                <p:cNvPr id="252" name="Freihand 251">
                  <a:extLst>
                    <a:ext uri="{FF2B5EF4-FFF2-40B4-BE49-F238E27FC236}">
                      <a16:creationId xmlns:a16="http://schemas.microsoft.com/office/drawing/2014/main" id="{1DAEFFB3-D323-46E2-B6BC-682E4490E36E}"/>
                    </a:ext>
                  </a:extLst>
                </p:cNvPr>
                <p:cNvPicPr/>
                <p:nvPr/>
              </p:nvPicPr>
              <p:blipFill>
                <a:blip r:embed="rId435"/>
                <a:stretch>
                  <a:fillRect/>
                </a:stretch>
              </p:blipFill>
              <p:spPr>
                <a:xfrm>
                  <a:off x="1355733" y="6270907"/>
                  <a:ext cx="1419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53" name="Freihand 252">
                  <a:extLst>
                    <a:ext uri="{FF2B5EF4-FFF2-40B4-BE49-F238E27FC236}">
                      <a16:creationId xmlns:a16="http://schemas.microsoft.com/office/drawing/2014/main" id="{E25A30E0-2DE0-4195-BCF4-1BA6737FCA13}"/>
                    </a:ext>
                  </a:extLst>
                </p14:cNvPr>
                <p14:cNvContentPartPr/>
                <p14:nvPr/>
              </p14:nvContentPartPr>
              <p14:xfrm>
                <a:off x="1428453" y="6334987"/>
                <a:ext cx="191160" cy="169920"/>
              </p14:xfrm>
            </p:contentPart>
          </mc:Choice>
          <mc:Fallback>
            <p:pic>
              <p:nvPicPr>
                <p:cNvPr id="253" name="Freihand 252">
                  <a:extLst>
                    <a:ext uri="{FF2B5EF4-FFF2-40B4-BE49-F238E27FC236}">
                      <a16:creationId xmlns:a16="http://schemas.microsoft.com/office/drawing/2014/main" id="{E25A30E0-2DE0-4195-BCF4-1BA6737FCA13}"/>
                    </a:ext>
                  </a:extLst>
                </p:cNvPr>
                <p:cNvPicPr/>
                <p:nvPr/>
              </p:nvPicPr>
              <p:blipFill>
                <a:blip r:embed="rId437"/>
                <a:stretch>
                  <a:fillRect/>
                </a:stretch>
              </p:blipFill>
              <p:spPr>
                <a:xfrm>
                  <a:off x="1424133" y="6330667"/>
                  <a:ext cx="199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54" name="Freihand 253">
                  <a:extLst>
                    <a:ext uri="{FF2B5EF4-FFF2-40B4-BE49-F238E27FC236}">
                      <a16:creationId xmlns:a16="http://schemas.microsoft.com/office/drawing/2014/main" id="{1B2891C9-7159-4C68-A3B1-6573D3BBC927}"/>
                    </a:ext>
                  </a:extLst>
                </p14:cNvPr>
                <p14:cNvContentPartPr/>
                <p14:nvPr/>
              </p14:nvContentPartPr>
              <p14:xfrm>
                <a:off x="1655613" y="6417067"/>
                <a:ext cx="298800" cy="85320"/>
              </p14:xfrm>
            </p:contentPart>
          </mc:Choice>
          <mc:Fallback>
            <p:pic>
              <p:nvPicPr>
                <p:cNvPr id="254" name="Freihand 253">
                  <a:extLst>
                    <a:ext uri="{FF2B5EF4-FFF2-40B4-BE49-F238E27FC236}">
                      <a16:creationId xmlns:a16="http://schemas.microsoft.com/office/drawing/2014/main" id="{1B2891C9-7159-4C68-A3B1-6573D3BBC927}"/>
                    </a:ext>
                  </a:extLst>
                </p:cNvPr>
                <p:cNvPicPr/>
                <p:nvPr/>
              </p:nvPicPr>
              <p:blipFill>
                <a:blip r:embed="rId439"/>
                <a:stretch>
                  <a:fillRect/>
                </a:stretch>
              </p:blipFill>
              <p:spPr>
                <a:xfrm>
                  <a:off x="1651293" y="6412747"/>
                  <a:ext cx="307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55" name="Freihand 254">
                  <a:extLst>
                    <a:ext uri="{FF2B5EF4-FFF2-40B4-BE49-F238E27FC236}">
                      <a16:creationId xmlns:a16="http://schemas.microsoft.com/office/drawing/2014/main" id="{1E6B726C-9C2C-4D5D-9252-F8E10D3EE3F2}"/>
                    </a:ext>
                  </a:extLst>
                </p14:cNvPr>
                <p14:cNvContentPartPr/>
                <p14:nvPr/>
              </p14:nvContentPartPr>
              <p14:xfrm>
                <a:off x="1922733" y="6378187"/>
                <a:ext cx="18720" cy="4680"/>
              </p14:xfrm>
            </p:contentPart>
          </mc:Choice>
          <mc:Fallback>
            <p:pic>
              <p:nvPicPr>
                <p:cNvPr id="255" name="Freihand 254">
                  <a:extLst>
                    <a:ext uri="{FF2B5EF4-FFF2-40B4-BE49-F238E27FC236}">
                      <a16:creationId xmlns:a16="http://schemas.microsoft.com/office/drawing/2014/main" id="{1E6B726C-9C2C-4D5D-9252-F8E10D3EE3F2}"/>
                    </a:ext>
                  </a:extLst>
                </p:cNvPr>
                <p:cNvPicPr/>
                <p:nvPr/>
              </p:nvPicPr>
              <p:blipFill>
                <a:blip r:embed="rId441"/>
                <a:stretch>
                  <a:fillRect/>
                </a:stretch>
              </p:blipFill>
              <p:spPr>
                <a:xfrm>
                  <a:off x="1918413" y="6373867"/>
                  <a:ext cx="27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56" name="Freihand 255">
                  <a:extLst>
                    <a:ext uri="{FF2B5EF4-FFF2-40B4-BE49-F238E27FC236}">
                      <a16:creationId xmlns:a16="http://schemas.microsoft.com/office/drawing/2014/main" id="{1069663E-829F-46B1-9FE9-FF72736C653A}"/>
                    </a:ext>
                  </a:extLst>
                </p14:cNvPr>
                <p14:cNvContentPartPr/>
                <p14:nvPr/>
              </p14:nvContentPartPr>
              <p14:xfrm>
                <a:off x="1981413" y="6420667"/>
                <a:ext cx="75960" cy="73080"/>
              </p14:xfrm>
            </p:contentPart>
          </mc:Choice>
          <mc:Fallback>
            <p:pic>
              <p:nvPicPr>
                <p:cNvPr id="256" name="Freihand 255">
                  <a:extLst>
                    <a:ext uri="{FF2B5EF4-FFF2-40B4-BE49-F238E27FC236}">
                      <a16:creationId xmlns:a16="http://schemas.microsoft.com/office/drawing/2014/main" id="{1069663E-829F-46B1-9FE9-FF72736C653A}"/>
                    </a:ext>
                  </a:extLst>
                </p:cNvPr>
                <p:cNvPicPr/>
                <p:nvPr/>
              </p:nvPicPr>
              <p:blipFill>
                <a:blip r:embed="rId443"/>
                <a:stretch>
                  <a:fillRect/>
                </a:stretch>
              </p:blipFill>
              <p:spPr>
                <a:xfrm>
                  <a:off x="1977093" y="6416347"/>
                  <a:ext cx="846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57" name="Freihand 256">
                  <a:extLst>
                    <a:ext uri="{FF2B5EF4-FFF2-40B4-BE49-F238E27FC236}">
                      <a16:creationId xmlns:a16="http://schemas.microsoft.com/office/drawing/2014/main" id="{CDBAFFD9-25C0-4E94-B42F-6A136E3B78A5}"/>
                    </a:ext>
                  </a:extLst>
                </p14:cNvPr>
                <p14:cNvContentPartPr/>
                <p14:nvPr/>
              </p14:nvContentPartPr>
              <p14:xfrm>
                <a:off x="2072133" y="6368107"/>
                <a:ext cx="164520" cy="149040"/>
              </p14:xfrm>
            </p:contentPart>
          </mc:Choice>
          <mc:Fallback>
            <p:pic>
              <p:nvPicPr>
                <p:cNvPr id="257" name="Freihand 256">
                  <a:extLst>
                    <a:ext uri="{FF2B5EF4-FFF2-40B4-BE49-F238E27FC236}">
                      <a16:creationId xmlns:a16="http://schemas.microsoft.com/office/drawing/2014/main" id="{CDBAFFD9-25C0-4E94-B42F-6A136E3B78A5}"/>
                    </a:ext>
                  </a:extLst>
                </p:cNvPr>
                <p:cNvPicPr/>
                <p:nvPr/>
              </p:nvPicPr>
              <p:blipFill>
                <a:blip r:embed="rId445"/>
                <a:stretch>
                  <a:fillRect/>
                </a:stretch>
              </p:blipFill>
              <p:spPr>
                <a:xfrm>
                  <a:off x="2067813" y="6363787"/>
                  <a:ext cx="173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58" name="Freihand 257">
                  <a:extLst>
                    <a:ext uri="{FF2B5EF4-FFF2-40B4-BE49-F238E27FC236}">
                      <a16:creationId xmlns:a16="http://schemas.microsoft.com/office/drawing/2014/main" id="{2EB03D64-D3B6-47CB-892B-6E478C1E4596}"/>
                    </a:ext>
                  </a:extLst>
                </p14:cNvPr>
                <p14:cNvContentPartPr/>
                <p14:nvPr/>
              </p14:nvContentPartPr>
              <p14:xfrm>
                <a:off x="2312973" y="6439387"/>
                <a:ext cx="232560" cy="84600"/>
              </p14:xfrm>
            </p:contentPart>
          </mc:Choice>
          <mc:Fallback>
            <p:pic>
              <p:nvPicPr>
                <p:cNvPr id="258" name="Freihand 257">
                  <a:extLst>
                    <a:ext uri="{FF2B5EF4-FFF2-40B4-BE49-F238E27FC236}">
                      <a16:creationId xmlns:a16="http://schemas.microsoft.com/office/drawing/2014/main" id="{2EB03D64-D3B6-47CB-892B-6E478C1E4596}"/>
                    </a:ext>
                  </a:extLst>
                </p:cNvPr>
                <p:cNvPicPr/>
                <p:nvPr/>
              </p:nvPicPr>
              <p:blipFill>
                <a:blip r:embed="rId447"/>
                <a:stretch>
                  <a:fillRect/>
                </a:stretch>
              </p:blipFill>
              <p:spPr>
                <a:xfrm>
                  <a:off x="2308653" y="6435067"/>
                  <a:ext cx="241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59" name="Freihand 258">
                  <a:extLst>
                    <a:ext uri="{FF2B5EF4-FFF2-40B4-BE49-F238E27FC236}">
                      <a16:creationId xmlns:a16="http://schemas.microsoft.com/office/drawing/2014/main" id="{3918D3B3-B17E-4E80-8041-D017B764418C}"/>
                    </a:ext>
                  </a:extLst>
                </p14:cNvPr>
                <p14:cNvContentPartPr/>
                <p14:nvPr/>
              </p14:nvContentPartPr>
              <p14:xfrm>
                <a:off x="2624013" y="6412027"/>
                <a:ext cx="146520" cy="229320"/>
              </p14:xfrm>
            </p:contentPart>
          </mc:Choice>
          <mc:Fallback>
            <p:pic>
              <p:nvPicPr>
                <p:cNvPr id="259" name="Freihand 258">
                  <a:extLst>
                    <a:ext uri="{FF2B5EF4-FFF2-40B4-BE49-F238E27FC236}">
                      <a16:creationId xmlns:a16="http://schemas.microsoft.com/office/drawing/2014/main" id="{3918D3B3-B17E-4E80-8041-D017B764418C}"/>
                    </a:ext>
                  </a:extLst>
                </p:cNvPr>
                <p:cNvPicPr/>
                <p:nvPr/>
              </p:nvPicPr>
              <p:blipFill>
                <a:blip r:embed="rId449"/>
                <a:stretch>
                  <a:fillRect/>
                </a:stretch>
              </p:blipFill>
              <p:spPr>
                <a:xfrm>
                  <a:off x="2619693" y="6407707"/>
                  <a:ext cx="155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60" name="Freihand 259">
                  <a:extLst>
                    <a:ext uri="{FF2B5EF4-FFF2-40B4-BE49-F238E27FC236}">
                      <a16:creationId xmlns:a16="http://schemas.microsoft.com/office/drawing/2014/main" id="{25368DBF-B0D4-47F4-8E32-A1D4FD902BC5}"/>
                    </a:ext>
                  </a:extLst>
                </p14:cNvPr>
                <p14:cNvContentPartPr/>
                <p14:nvPr/>
              </p14:nvContentPartPr>
              <p14:xfrm>
                <a:off x="2786373" y="6435067"/>
                <a:ext cx="165600" cy="79560"/>
              </p14:xfrm>
            </p:contentPart>
          </mc:Choice>
          <mc:Fallback>
            <p:pic>
              <p:nvPicPr>
                <p:cNvPr id="260" name="Freihand 259">
                  <a:extLst>
                    <a:ext uri="{FF2B5EF4-FFF2-40B4-BE49-F238E27FC236}">
                      <a16:creationId xmlns:a16="http://schemas.microsoft.com/office/drawing/2014/main" id="{25368DBF-B0D4-47F4-8E32-A1D4FD902BC5}"/>
                    </a:ext>
                  </a:extLst>
                </p:cNvPr>
                <p:cNvPicPr/>
                <p:nvPr/>
              </p:nvPicPr>
              <p:blipFill>
                <a:blip r:embed="rId451"/>
                <a:stretch>
                  <a:fillRect/>
                </a:stretch>
              </p:blipFill>
              <p:spPr>
                <a:xfrm>
                  <a:off x="2782053" y="6430747"/>
                  <a:ext cx="174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61" name="Freihand 260">
                  <a:extLst>
                    <a:ext uri="{FF2B5EF4-FFF2-40B4-BE49-F238E27FC236}">
                      <a16:creationId xmlns:a16="http://schemas.microsoft.com/office/drawing/2014/main" id="{291A53B6-7880-4E72-8C93-5BF2DF900AF9}"/>
                    </a:ext>
                  </a:extLst>
                </p14:cNvPr>
                <p14:cNvContentPartPr/>
                <p14:nvPr/>
              </p14:nvContentPartPr>
              <p14:xfrm>
                <a:off x="3004173" y="6383947"/>
                <a:ext cx="330840" cy="98640"/>
              </p14:xfrm>
            </p:contentPart>
          </mc:Choice>
          <mc:Fallback>
            <p:pic>
              <p:nvPicPr>
                <p:cNvPr id="261" name="Freihand 260">
                  <a:extLst>
                    <a:ext uri="{FF2B5EF4-FFF2-40B4-BE49-F238E27FC236}">
                      <a16:creationId xmlns:a16="http://schemas.microsoft.com/office/drawing/2014/main" id="{291A53B6-7880-4E72-8C93-5BF2DF900AF9}"/>
                    </a:ext>
                  </a:extLst>
                </p:cNvPr>
                <p:cNvPicPr/>
                <p:nvPr/>
              </p:nvPicPr>
              <p:blipFill>
                <a:blip r:embed="rId453"/>
                <a:stretch>
                  <a:fillRect/>
                </a:stretch>
              </p:blipFill>
              <p:spPr>
                <a:xfrm>
                  <a:off x="2999853" y="6379627"/>
                  <a:ext cx="339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62" name="Freihand 261">
                  <a:extLst>
                    <a:ext uri="{FF2B5EF4-FFF2-40B4-BE49-F238E27FC236}">
                      <a16:creationId xmlns:a16="http://schemas.microsoft.com/office/drawing/2014/main" id="{172B2A8C-E372-4B32-A484-AED7F04A4683}"/>
                    </a:ext>
                  </a:extLst>
                </p14:cNvPr>
                <p14:cNvContentPartPr/>
                <p14:nvPr/>
              </p14:nvContentPartPr>
              <p14:xfrm>
                <a:off x="3354813" y="6338227"/>
                <a:ext cx="266040" cy="169920"/>
              </p14:xfrm>
            </p:contentPart>
          </mc:Choice>
          <mc:Fallback>
            <p:pic>
              <p:nvPicPr>
                <p:cNvPr id="262" name="Freihand 261">
                  <a:extLst>
                    <a:ext uri="{FF2B5EF4-FFF2-40B4-BE49-F238E27FC236}">
                      <a16:creationId xmlns:a16="http://schemas.microsoft.com/office/drawing/2014/main" id="{172B2A8C-E372-4B32-A484-AED7F04A4683}"/>
                    </a:ext>
                  </a:extLst>
                </p:cNvPr>
                <p:cNvPicPr/>
                <p:nvPr/>
              </p:nvPicPr>
              <p:blipFill>
                <a:blip r:embed="rId455"/>
                <a:stretch>
                  <a:fillRect/>
                </a:stretch>
              </p:blipFill>
              <p:spPr>
                <a:xfrm>
                  <a:off x="3350493" y="6333907"/>
                  <a:ext cx="2746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63" name="Freihand 262">
                  <a:extLst>
                    <a:ext uri="{FF2B5EF4-FFF2-40B4-BE49-F238E27FC236}">
                      <a16:creationId xmlns:a16="http://schemas.microsoft.com/office/drawing/2014/main" id="{7C7B1D55-26D9-4F17-B67B-C9CD79C95C96}"/>
                    </a:ext>
                  </a:extLst>
                </p14:cNvPr>
                <p14:cNvContentPartPr/>
                <p14:nvPr/>
              </p14:nvContentPartPr>
              <p14:xfrm>
                <a:off x="3580893" y="6394747"/>
                <a:ext cx="113760" cy="118440"/>
              </p14:xfrm>
            </p:contentPart>
          </mc:Choice>
          <mc:Fallback>
            <p:pic>
              <p:nvPicPr>
                <p:cNvPr id="263" name="Freihand 262">
                  <a:extLst>
                    <a:ext uri="{FF2B5EF4-FFF2-40B4-BE49-F238E27FC236}">
                      <a16:creationId xmlns:a16="http://schemas.microsoft.com/office/drawing/2014/main" id="{7C7B1D55-26D9-4F17-B67B-C9CD79C95C96}"/>
                    </a:ext>
                  </a:extLst>
                </p:cNvPr>
                <p:cNvPicPr/>
                <p:nvPr/>
              </p:nvPicPr>
              <p:blipFill>
                <a:blip r:embed="rId457"/>
                <a:stretch>
                  <a:fillRect/>
                </a:stretch>
              </p:blipFill>
              <p:spPr>
                <a:xfrm>
                  <a:off x="3576573" y="6390427"/>
                  <a:ext cx="122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4" name="Freihand 263">
                  <a:extLst>
                    <a:ext uri="{FF2B5EF4-FFF2-40B4-BE49-F238E27FC236}">
                      <a16:creationId xmlns:a16="http://schemas.microsoft.com/office/drawing/2014/main" id="{550FBB90-B630-486C-928C-D22B27156FB8}"/>
                    </a:ext>
                  </a:extLst>
                </p14:cNvPr>
                <p14:cNvContentPartPr/>
                <p14:nvPr/>
              </p14:nvContentPartPr>
              <p14:xfrm>
                <a:off x="3855933" y="6300787"/>
                <a:ext cx="50040" cy="105840"/>
              </p14:xfrm>
            </p:contentPart>
          </mc:Choice>
          <mc:Fallback>
            <p:pic>
              <p:nvPicPr>
                <p:cNvPr id="264" name="Freihand 263">
                  <a:extLst>
                    <a:ext uri="{FF2B5EF4-FFF2-40B4-BE49-F238E27FC236}">
                      <a16:creationId xmlns:a16="http://schemas.microsoft.com/office/drawing/2014/main" id="{550FBB90-B630-486C-928C-D22B27156FB8}"/>
                    </a:ext>
                  </a:extLst>
                </p:cNvPr>
                <p:cNvPicPr/>
                <p:nvPr/>
              </p:nvPicPr>
              <p:blipFill>
                <a:blip r:embed="rId459"/>
                <a:stretch>
                  <a:fillRect/>
                </a:stretch>
              </p:blipFill>
              <p:spPr>
                <a:xfrm>
                  <a:off x="3851613" y="6296467"/>
                  <a:ext cx="58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5" name="Freihand 264">
                  <a:extLst>
                    <a:ext uri="{FF2B5EF4-FFF2-40B4-BE49-F238E27FC236}">
                      <a16:creationId xmlns:a16="http://schemas.microsoft.com/office/drawing/2014/main" id="{B70DE88B-CD0A-4A6C-8D4B-5A74ADF1A54E}"/>
                    </a:ext>
                  </a:extLst>
                </p14:cNvPr>
                <p14:cNvContentPartPr/>
                <p14:nvPr/>
              </p14:nvContentPartPr>
              <p14:xfrm>
                <a:off x="3878973" y="6494827"/>
                <a:ext cx="25560" cy="24480"/>
              </p14:xfrm>
            </p:contentPart>
          </mc:Choice>
          <mc:Fallback>
            <p:pic>
              <p:nvPicPr>
                <p:cNvPr id="265" name="Freihand 264">
                  <a:extLst>
                    <a:ext uri="{FF2B5EF4-FFF2-40B4-BE49-F238E27FC236}">
                      <a16:creationId xmlns:a16="http://schemas.microsoft.com/office/drawing/2014/main" id="{B70DE88B-CD0A-4A6C-8D4B-5A74ADF1A54E}"/>
                    </a:ext>
                  </a:extLst>
                </p:cNvPr>
                <p:cNvPicPr/>
                <p:nvPr/>
              </p:nvPicPr>
              <p:blipFill>
                <a:blip r:embed="rId461"/>
                <a:stretch>
                  <a:fillRect/>
                </a:stretch>
              </p:blipFill>
              <p:spPr>
                <a:xfrm>
                  <a:off x="3874653" y="6490507"/>
                  <a:ext cx="34200" cy="3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62">
            <p14:nvContentPartPr>
              <p14:cNvPr id="267" name="Freihand 266">
                <a:extLst>
                  <a:ext uri="{FF2B5EF4-FFF2-40B4-BE49-F238E27FC236}">
                    <a16:creationId xmlns:a16="http://schemas.microsoft.com/office/drawing/2014/main" id="{9F0CA13C-007E-4D1C-97DE-8010E5C5B0CB}"/>
                  </a:ext>
                </a:extLst>
              </p14:cNvPr>
              <p14:cNvContentPartPr/>
              <p14:nvPr/>
            </p14:nvContentPartPr>
            <p14:xfrm>
              <a:off x="5101533" y="6249307"/>
              <a:ext cx="2988000" cy="60120"/>
            </p14:xfrm>
          </p:contentPart>
        </mc:Choice>
        <mc:Fallback>
          <p:pic>
            <p:nvPicPr>
              <p:cNvPr id="267" name="Freihand 266">
                <a:extLst>
                  <a:ext uri="{FF2B5EF4-FFF2-40B4-BE49-F238E27FC236}">
                    <a16:creationId xmlns:a16="http://schemas.microsoft.com/office/drawing/2014/main" id="{9F0CA13C-007E-4D1C-97DE-8010E5C5B0CB}"/>
                  </a:ext>
                </a:extLst>
              </p:cNvPr>
              <p:cNvPicPr/>
              <p:nvPr/>
            </p:nvPicPr>
            <p:blipFill>
              <a:blip r:embed="rId463"/>
              <a:stretch>
                <a:fillRect/>
              </a:stretch>
            </p:blipFill>
            <p:spPr>
              <a:xfrm>
                <a:off x="5097213" y="6244987"/>
                <a:ext cx="2996640" cy="6876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6B4B034-94B3-48BD-B929-0558E172C303}"/>
                  </a:ext>
                </a:extLst>
              </p14:cNvPr>
              <p14:cNvContentPartPr/>
              <p14:nvPr/>
            </p14:nvContentPartPr>
            <p14:xfrm>
              <a:off x="268533" y="1478947"/>
              <a:ext cx="2874240" cy="126000"/>
            </p14:xfrm>
          </p:contentPart>
        </mc:Choice>
        <mc:Fallback>
          <p:pic>
            <p:nvPicPr>
              <p:cNvPr id="2" name="Freihand 1">
                <a:extLst>
                  <a:ext uri="{FF2B5EF4-FFF2-40B4-BE49-F238E27FC236}">
                    <a16:creationId xmlns:a16="http://schemas.microsoft.com/office/drawing/2014/main" id="{36B4B034-94B3-48BD-B929-0558E172C303}"/>
                  </a:ext>
                </a:extLst>
              </p:cNvPr>
              <p:cNvPicPr/>
              <p:nvPr/>
            </p:nvPicPr>
            <p:blipFill>
              <a:blip r:embed="rId4"/>
              <a:stretch>
                <a:fillRect/>
              </a:stretch>
            </p:blipFill>
            <p:spPr>
              <a:xfrm>
                <a:off x="264213" y="1474627"/>
                <a:ext cx="28828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30913AA-8760-488C-BC03-469E08A52AE2}"/>
                  </a:ext>
                </a:extLst>
              </p14:cNvPr>
              <p14:cNvContentPartPr/>
              <p14:nvPr/>
            </p14:nvContentPartPr>
            <p14:xfrm>
              <a:off x="7179813" y="1519267"/>
              <a:ext cx="2332800" cy="70560"/>
            </p14:xfrm>
          </p:contentPart>
        </mc:Choice>
        <mc:Fallback>
          <p:pic>
            <p:nvPicPr>
              <p:cNvPr id="3" name="Freihand 2">
                <a:extLst>
                  <a:ext uri="{FF2B5EF4-FFF2-40B4-BE49-F238E27FC236}">
                    <a16:creationId xmlns:a16="http://schemas.microsoft.com/office/drawing/2014/main" id="{E30913AA-8760-488C-BC03-469E08A52AE2}"/>
                  </a:ext>
                </a:extLst>
              </p:cNvPr>
              <p:cNvPicPr/>
              <p:nvPr/>
            </p:nvPicPr>
            <p:blipFill>
              <a:blip r:embed="rId6"/>
              <a:stretch>
                <a:fillRect/>
              </a:stretch>
            </p:blipFill>
            <p:spPr>
              <a:xfrm>
                <a:off x="7175493" y="1514947"/>
                <a:ext cx="2341440" cy="79200"/>
              </a:xfrm>
              <a:prstGeom prst="rect">
                <a:avLst/>
              </a:prstGeom>
            </p:spPr>
          </p:pic>
        </mc:Fallback>
      </mc:AlternateContent>
      <p:grpSp>
        <p:nvGrpSpPr>
          <p:cNvPr id="12" name="Gruppieren 11">
            <a:extLst>
              <a:ext uri="{FF2B5EF4-FFF2-40B4-BE49-F238E27FC236}">
                <a16:creationId xmlns:a16="http://schemas.microsoft.com/office/drawing/2014/main" id="{0734696F-0300-49A0-96DE-548C46E98C4F}"/>
              </a:ext>
            </a:extLst>
          </p:cNvPr>
          <p:cNvGrpSpPr/>
          <p:nvPr/>
        </p:nvGrpSpPr>
        <p:grpSpPr>
          <a:xfrm>
            <a:off x="5712813" y="860467"/>
            <a:ext cx="1354320" cy="357120"/>
            <a:chOff x="5712813" y="860467"/>
            <a:chExt cx="1354320" cy="35712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728782C-E596-4787-96C7-30A3E1C2B99D}"/>
                    </a:ext>
                  </a:extLst>
                </p14:cNvPr>
                <p14:cNvContentPartPr/>
                <p14:nvPr/>
              </p14:nvContentPartPr>
              <p14:xfrm>
                <a:off x="5712813" y="860467"/>
                <a:ext cx="340560" cy="316440"/>
              </p14:xfrm>
            </p:contentPart>
          </mc:Choice>
          <mc:Fallback>
            <p:pic>
              <p:nvPicPr>
                <p:cNvPr id="4" name="Freihand 3">
                  <a:extLst>
                    <a:ext uri="{FF2B5EF4-FFF2-40B4-BE49-F238E27FC236}">
                      <a16:creationId xmlns:a16="http://schemas.microsoft.com/office/drawing/2014/main" id="{A728782C-E596-4787-96C7-30A3E1C2B99D}"/>
                    </a:ext>
                  </a:extLst>
                </p:cNvPr>
                <p:cNvPicPr/>
                <p:nvPr/>
              </p:nvPicPr>
              <p:blipFill>
                <a:blip r:embed="rId8"/>
                <a:stretch>
                  <a:fillRect/>
                </a:stretch>
              </p:blipFill>
              <p:spPr>
                <a:xfrm>
                  <a:off x="5708493" y="856147"/>
                  <a:ext cx="349200" cy="325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DEE1CB0B-B1AA-4F45-BBDE-9B89488A18F4}"/>
                    </a:ext>
                  </a:extLst>
                </p14:cNvPr>
                <p14:cNvContentPartPr/>
                <p14:nvPr/>
              </p14:nvContentPartPr>
              <p14:xfrm>
                <a:off x="5870853" y="1002667"/>
                <a:ext cx="167760" cy="36720"/>
              </p14:xfrm>
            </p:contentPart>
          </mc:Choice>
          <mc:Fallback>
            <p:pic>
              <p:nvPicPr>
                <p:cNvPr id="5" name="Freihand 4">
                  <a:extLst>
                    <a:ext uri="{FF2B5EF4-FFF2-40B4-BE49-F238E27FC236}">
                      <a16:creationId xmlns:a16="http://schemas.microsoft.com/office/drawing/2014/main" id="{DEE1CB0B-B1AA-4F45-BBDE-9B89488A18F4}"/>
                    </a:ext>
                  </a:extLst>
                </p:cNvPr>
                <p:cNvPicPr/>
                <p:nvPr/>
              </p:nvPicPr>
              <p:blipFill>
                <a:blip r:embed="rId10"/>
                <a:stretch>
                  <a:fillRect/>
                </a:stretch>
              </p:blipFill>
              <p:spPr>
                <a:xfrm>
                  <a:off x="5866533" y="998347"/>
                  <a:ext cx="1764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FF31BE90-D4F1-493A-AC11-407D715B607C}"/>
                    </a:ext>
                  </a:extLst>
                </p14:cNvPr>
                <p14:cNvContentPartPr/>
                <p14:nvPr/>
              </p14:nvContentPartPr>
              <p14:xfrm>
                <a:off x="6106653" y="970987"/>
                <a:ext cx="147240" cy="133920"/>
              </p14:xfrm>
            </p:contentPart>
          </mc:Choice>
          <mc:Fallback>
            <p:pic>
              <p:nvPicPr>
                <p:cNvPr id="6" name="Freihand 5">
                  <a:extLst>
                    <a:ext uri="{FF2B5EF4-FFF2-40B4-BE49-F238E27FC236}">
                      <a16:creationId xmlns:a16="http://schemas.microsoft.com/office/drawing/2014/main" id="{FF31BE90-D4F1-493A-AC11-407D715B607C}"/>
                    </a:ext>
                  </a:extLst>
                </p:cNvPr>
                <p:cNvPicPr/>
                <p:nvPr/>
              </p:nvPicPr>
              <p:blipFill>
                <a:blip r:embed="rId12"/>
                <a:stretch>
                  <a:fillRect/>
                </a:stretch>
              </p:blipFill>
              <p:spPr>
                <a:xfrm>
                  <a:off x="6102333" y="966667"/>
                  <a:ext cx="1558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79AB7260-8B7E-48C3-9803-74B1CA3D331D}"/>
                    </a:ext>
                  </a:extLst>
                </p14:cNvPr>
                <p14:cNvContentPartPr/>
                <p14:nvPr/>
              </p14:nvContentPartPr>
              <p14:xfrm>
                <a:off x="6258573" y="991507"/>
                <a:ext cx="109080" cy="226080"/>
              </p14:xfrm>
            </p:contentPart>
          </mc:Choice>
          <mc:Fallback>
            <p:pic>
              <p:nvPicPr>
                <p:cNvPr id="7" name="Freihand 6">
                  <a:extLst>
                    <a:ext uri="{FF2B5EF4-FFF2-40B4-BE49-F238E27FC236}">
                      <a16:creationId xmlns:a16="http://schemas.microsoft.com/office/drawing/2014/main" id="{79AB7260-8B7E-48C3-9803-74B1CA3D331D}"/>
                    </a:ext>
                  </a:extLst>
                </p:cNvPr>
                <p:cNvPicPr/>
                <p:nvPr/>
              </p:nvPicPr>
              <p:blipFill>
                <a:blip r:embed="rId14"/>
                <a:stretch>
                  <a:fillRect/>
                </a:stretch>
              </p:blipFill>
              <p:spPr>
                <a:xfrm>
                  <a:off x="6254253" y="987187"/>
                  <a:ext cx="1177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25DB7ACF-C8C7-486C-AD58-9104697200D2}"/>
                    </a:ext>
                  </a:extLst>
                </p14:cNvPr>
                <p14:cNvContentPartPr/>
                <p14:nvPr/>
              </p14:nvContentPartPr>
              <p14:xfrm>
                <a:off x="6411573" y="982147"/>
                <a:ext cx="127440" cy="117000"/>
              </p14:xfrm>
            </p:contentPart>
          </mc:Choice>
          <mc:Fallback>
            <p:pic>
              <p:nvPicPr>
                <p:cNvPr id="8" name="Freihand 7">
                  <a:extLst>
                    <a:ext uri="{FF2B5EF4-FFF2-40B4-BE49-F238E27FC236}">
                      <a16:creationId xmlns:a16="http://schemas.microsoft.com/office/drawing/2014/main" id="{25DB7ACF-C8C7-486C-AD58-9104697200D2}"/>
                    </a:ext>
                  </a:extLst>
                </p:cNvPr>
                <p:cNvPicPr/>
                <p:nvPr/>
              </p:nvPicPr>
              <p:blipFill>
                <a:blip r:embed="rId16"/>
                <a:stretch>
                  <a:fillRect/>
                </a:stretch>
              </p:blipFill>
              <p:spPr>
                <a:xfrm>
                  <a:off x="6407253" y="977827"/>
                  <a:ext cx="136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80E6560F-4C87-486C-8EE9-1352E2D83F0F}"/>
                    </a:ext>
                  </a:extLst>
                </p14:cNvPr>
                <p14:cNvContentPartPr/>
                <p14:nvPr/>
              </p14:nvContentPartPr>
              <p14:xfrm>
                <a:off x="6557013" y="947947"/>
                <a:ext cx="84240" cy="159120"/>
              </p14:xfrm>
            </p:contentPart>
          </mc:Choice>
          <mc:Fallback>
            <p:pic>
              <p:nvPicPr>
                <p:cNvPr id="10" name="Freihand 9">
                  <a:extLst>
                    <a:ext uri="{FF2B5EF4-FFF2-40B4-BE49-F238E27FC236}">
                      <a16:creationId xmlns:a16="http://schemas.microsoft.com/office/drawing/2014/main" id="{80E6560F-4C87-486C-8EE9-1352E2D83F0F}"/>
                    </a:ext>
                  </a:extLst>
                </p:cNvPr>
                <p:cNvPicPr/>
                <p:nvPr/>
              </p:nvPicPr>
              <p:blipFill>
                <a:blip r:embed="rId18"/>
                <a:stretch>
                  <a:fillRect/>
                </a:stretch>
              </p:blipFill>
              <p:spPr>
                <a:xfrm>
                  <a:off x="6552693" y="943627"/>
                  <a:ext cx="92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82B9E232-F411-47EC-9430-8B9B9EFCF124}"/>
                    </a:ext>
                  </a:extLst>
                </p14:cNvPr>
                <p14:cNvContentPartPr/>
                <p14:nvPr/>
              </p14:nvContentPartPr>
              <p14:xfrm>
                <a:off x="6678693" y="890707"/>
                <a:ext cx="388440" cy="186120"/>
              </p14:xfrm>
            </p:contentPart>
          </mc:Choice>
          <mc:Fallback>
            <p:pic>
              <p:nvPicPr>
                <p:cNvPr id="11" name="Freihand 10">
                  <a:extLst>
                    <a:ext uri="{FF2B5EF4-FFF2-40B4-BE49-F238E27FC236}">
                      <a16:creationId xmlns:a16="http://schemas.microsoft.com/office/drawing/2014/main" id="{82B9E232-F411-47EC-9430-8B9B9EFCF124}"/>
                    </a:ext>
                  </a:extLst>
                </p:cNvPr>
                <p:cNvPicPr/>
                <p:nvPr/>
              </p:nvPicPr>
              <p:blipFill>
                <a:blip r:embed="rId20"/>
                <a:stretch>
                  <a:fillRect/>
                </a:stretch>
              </p:blipFill>
              <p:spPr>
                <a:xfrm>
                  <a:off x="6674373" y="886387"/>
                  <a:ext cx="397080" cy="194760"/>
                </a:xfrm>
                <a:prstGeom prst="rect">
                  <a:avLst/>
                </a:prstGeom>
              </p:spPr>
            </p:pic>
          </mc:Fallback>
        </mc:AlternateContent>
      </p:grpSp>
      <p:grpSp>
        <p:nvGrpSpPr>
          <p:cNvPr id="42" name="Gruppieren 41">
            <a:extLst>
              <a:ext uri="{FF2B5EF4-FFF2-40B4-BE49-F238E27FC236}">
                <a16:creationId xmlns:a16="http://schemas.microsoft.com/office/drawing/2014/main" id="{BEB56AEC-65D4-4746-A5BE-5EE98172D2CC}"/>
              </a:ext>
            </a:extLst>
          </p:cNvPr>
          <p:cNvGrpSpPr/>
          <p:nvPr/>
        </p:nvGrpSpPr>
        <p:grpSpPr>
          <a:xfrm>
            <a:off x="10104453" y="181507"/>
            <a:ext cx="1653120" cy="1234080"/>
            <a:chOff x="10104453" y="181507"/>
            <a:chExt cx="1653120" cy="1234080"/>
          </a:xfrm>
        </p:grpSpPr>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063409A8-60F9-4FE3-882C-E905A75C8724}"/>
                    </a:ext>
                  </a:extLst>
                </p14:cNvPr>
                <p14:cNvContentPartPr/>
                <p14:nvPr/>
              </p14:nvContentPartPr>
              <p14:xfrm>
                <a:off x="10424133" y="333067"/>
                <a:ext cx="70560" cy="896040"/>
              </p14:xfrm>
            </p:contentPart>
          </mc:Choice>
          <mc:Fallback>
            <p:pic>
              <p:nvPicPr>
                <p:cNvPr id="13" name="Freihand 12">
                  <a:extLst>
                    <a:ext uri="{FF2B5EF4-FFF2-40B4-BE49-F238E27FC236}">
                      <a16:creationId xmlns:a16="http://schemas.microsoft.com/office/drawing/2014/main" id="{063409A8-60F9-4FE3-882C-E905A75C8724}"/>
                    </a:ext>
                  </a:extLst>
                </p:cNvPr>
                <p:cNvPicPr/>
                <p:nvPr/>
              </p:nvPicPr>
              <p:blipFill>
                <a:blip r:embed="rId22"/>
                <a:stretch>
                  <a:fillRect/>
                </a:stretch>
              </p:blipFill>
              <p:spPr>
                <a:xfrm>
                  <a:off x="10419813" y="328747"/>
                  <a:ext cx="79200" cy="904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C1B29B51-7A6A-4C0C-9D01-3352615015D4}"/>
                    </a:ext>
                  </a:extLst>
                </p14:cNvPr>
                <p14:cNvContentPartPr/>
                <p14:nvPr/>
              </p14:nvContentPartPr>
              <p14:xfrm>
                <a:off x="10324053" y="1129387"/>
                <a:ext cx="1253160" cy="110160"/>
              </p14:xfrm>
            </p:contentPart>
          </mc:Choice>
          <mc:Fallback>
            <p:pic>
              <p:nvPicPr>
                <p:cNvPr id="14" name="Freihand 13">
                  <a:extLst>
                    <a:ext uri="{FF2B5EF4-FFF2-40B4-BE49-F238E27FC236}">
                      <a16:creationId xmlns:a16="http://schemas.microsoft.com/office/drawing/2014/main" id="{C1B29B51-7A6A-4C0C-9D01-3352615015D4}"/>
                    </a:ext>
                  </a:extLst>
                </p:cNvPr>
                <p:cNvPicPr/>
                <p:nvPr/>
              </p:nvPicPr>
              <p:blipFill>
                <a:blip r:embed="rId24"/>
                <a:stretch>
                  <a:fillRect/>
                </a:stretch>
              </p:blipFill>
              <p:spPr>
                <a:xfrm>
                  <a:off x="10319733" y="1125067"/>
                  <a:ext cx="12618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E82B2973-1813-477B-A29E-7FA364EBC954}"/>
                    </a:ext>
                  </a:extLst>
                </p14:cNvPr>
                <p14:cNvContentPartPr/>
                <p14:nvPr/>
              </p14:nvContentPartPr>
              <p14:xfrm>
                <a:off x="11580453" y="1062067"/>
                <a:ext cx="177120" cy="192960"/>
              </p14:xfrm>
            </p:contentPart>
          </mc:Choice>
          <mc:Fallback>
            <p:pic>
              <p:nvPicPr>
                <p:cNvPr id="15" name="Freihand 14">
                  <a:extLst>
                    <a:ext uri="{FF2B5EF4-FFF2-40B4-BE49-F238E27FC236}">
                      <a16:creationId xmlns:a16="http://schemas.microsoft.com/office/drawing/2014/main" id="{E82B2973-1813-477B-A29E-7FA364EBC954}"/>
                    </a:ext>
                  </a:extLst>
                </p:cNvPr>
                <p:cNvPicPr/>
                <p:nvPr/>
              </p:nvPicPr>
              <p:blipFill>
                <a:blip r:embed="rId26"/>
                <a:stretch>
                  <a:fillRect/>
                </a:stretch>
              </p:blipFill>
              <p:spPr>
                <a:xfrm>
                  <a:off x="11576133" y="1057747"/>
                  <a:ext cx="185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69EBF5E3-429B-4EE7-AE13-52296966F944}"/>
                    </a:ext>
                  </a:extLst>
                </p14:cNvPr>
                <p14:cNvContentPartPr/>
                <p14:nvPr/>
              </p14:nvContentPartPr>
              <p14:xfrm>
                <a:off x="10320813" y="202747"/>
                <a:ext cx="187560" cy="169560"/>
              </p14:xfrm>
            </p:contentPart>
          </mc:Choice>
          <mc:Fallback>
            <p:pic>
              <p:nvPicPr>
                <p:cNvPr id="16" name="Freihand 15">
                  <a:extLst>
                    <a:ext uri="{FF2B5EF4-FFF2-40B4-BE49-F238E27FC236}">
                      <a16:creationId xmlns:a16="http://schemas.microsoft.com/office/drawing/2014/main" id="{69EBF5E3-429B-4EE7-AE13-52296966F944}"/>
                    </a:ext>
                  </a:extLst>
                </p:cNvPr>
                <p:cNvPicPr/>
                <p:nvPr/>
              </p:nvPicPr>
              <p:blipFill>
                <a:blip r:embed="rId28"/>
                <a:stretch>
                  <a:fillRect/>
                </a:stretch>
              </p:blipFill>
              <p:spPr>
                <a:xfrm>
                  <a:off x="10316493" y="198427"/>
                  <a:ext cx="196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C03E0FC9-9E92-4168-8501-2E3E0E0ACBD8}"/>
                    </a:ext>
                  </a:extLst>
                </p14:cNvPr>
                <p14:cNvContentPartPr/>
                <p14:nvPr/>
              </p14:nvContentPartPr>
              <p14:xfrm>
                <a:off x="10127493" y="213187"/>
                <a:ext cx="42840" cy="196560"/>
              </p14:xfrm>
            </p:contentPart>
          </mc:Choice>
          <mc:Fallback>
            <p:pic>
              <p:nvPicPr>
                <p:cNvPr id="17" name="Freihand 16">
                  <a:extLst>
                    <a:ext uri="{FF2B5EF4-FFF2-40B4-BE49-F238E27FC236}">
                      <a16:creationId xmlns:a16="http://schemas.microsoft.com/office/drawing/2014/main" id="{C03E0FC9-9E92-4168-8501-2E3E0E0ACBD8}"/>
                    </a:ext>
                  </a:extLst>
                </p:cNvPr>
                <p:cNvPicPr/>
                <p:nvPr/>
              </p:nvPicPr>
              <p:blipFill>
                <a:blip r:embed="rId30"/>
                <a:stretch>
                  <a:fillRect/>
                </a:stretch>
              </p:blipFill>
              <p:spPr>
                <a:xfrm>
                  <a:off x="10123173" y="208867"/>
                  <a:ext cx="51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EA159F23-4EFD-4160-86B1-398B69EAE209}"/>
                    </a:ext>
                  </a:extLst>
                </p14:cNvPr>
                <p14:cNvContentPartPr/>
                <p14:nvPr/>
              </p14:nvContentPartPr>
              <p14:xfrm>
                <a:off x="10104453" y="181507"/>
                <a:ext cx="112680" cy="84960"/>
              </p14:xfrm>
            </p:contentPart>
          </mc:Choice>
          <mc:Fallback>
            <p:pic>
              <p:nvPicPr>
                <p:cNvPr id="18" name="Freihand 17">
                  <a:extLst>
                    <a:ext uri="{FF2B5EF4-FFF2-40B4-BE49-F238E27FC236}">
                      <a16:creationId xmlns:a16="http://schemas.microsoft.com/office/drawing/2014/main" id="{EA159F23-4EFD-4160-86B1-398B69EAE209}"/>
                    </a:ext>
                  </a:extLst>
                </p:cNvPr>
                <p:cNvPicPr/>
                <p:nvPr/>
              </p:nvPicPr>
              <p:blipFill>
                <a:blip r:embed="rId32"/>
                <a:stretch>
                  <a:fillRect/>
                </a:stretch>
              </p:blipFill>
              <p:spPr>
                <a:xfrm>
                  <a:off x="10100133" y="177187"/>
                  <a:ext cx="121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DCCF1A17-5985-4A3B-80F8-D8C7C559C9EC}"/>
                    </a:ext>
                  </a:extLst>
                </p14:cNvPr>
                <p14:cNvContentPartPr/>
                <p14:nvPr/>
              </p14:nvContentPartPr>
              <p14:xfrm>
                <a:off x="11519253" y="1244227"/>
                <a:ext cx="120240" cy="167760"/>
              </p14:xfrm>
            </p:contentPart>
          </mc:Choice>
          <mc:Fallback>
            <p:pic>
              <p:nvPicPr>
                <p:cNvPr id="19" name="Freihand 18">
                  <a:extLst>
                    <a:ext uri="{FF2B5EF4-FFF2-40B4-BE49-F238E27FC236}">
                      <a16:creationId xmlns:a16="http://schemas.microsoft.com/office/drawing/2014/main" id="{DCCF1A17-5985-4A3B-80F8-D8C7C559C9EC}"/>
                    </a:ext>
                  </a:extLst>
                </p:cNvPr>
                <p:cNvPicPr/>
                <p:nvPr/>
              </p:nvPicPr>
              <p:blipFill>
                <a:blip r:embed="rId34"/>
                <a:stretch>
                  <a:fillRect/>
                </a:stretch>
              </p:blipFill>
              <p:spPr>
                <a:xfrm>
                  <a:off x="11514933" y="1239907"/>
                  <a:ext cx="1288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A866F033-71C1-467D-9497-A052E50D1986}"/>
                    </a:ext>
                  </a:extLst>
                </p14:cNvPr>
                <p14:cNvContentPartPr/>
                <p14:nvPr/>
              </p14:nvContentPartPr>
              <p14:xfrm>
                <a:off x="11518173" y="1300387"/>
                <a:ext cx="149760" cy="63360"/>
              </p14:xfrm>
            </p:contentPart>
          </mc:Choice>
          <mc:Fallback>
            <p:pic>
              <p:nvPicPr>
                <p:cNvPr id="20" name="Freihand 19">
                  <a:extLst>
                    <a:ext uri="{FF2B5EF4-FFF2-40B4-BE49-F238E27FC236}">
                      <a16:creationId xmlns:a16="http://schemas.microsoft.com/office/drawing/2014/main" id="{A866F033-71C1-467D-9497-A052E50D1986}"/>
                    </a:ext>
                  </a:extLst>
                </p:cNvPr>
                <p:cNvPicPr/>
                <p:nvPr/>
              </p:nvPicPr>
              <p:blipFill>
                <a:blip r:embed="rId36"/>
                <a:stretch>
                  <a:fillRect/>
                </a:stretch>
              </p:blipFill>
              <p:spPr>
                <a:xfrm>
                  <a:off x="11513853" y="1296067"/>
                  <a:ext cx="158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63B05865-5D0C-4C3E-9958-EEF18E821FC4}"/>
                    </a:ext>
                  </a:extLst>
                </p14:cNvPr>
                <p14:cNvContentPartPr/>
                <p14:nvPr/>
              </p14:nvContentPartPr>
              <p14:xfrm>
                <a:off x="10664973" y="453307"/>
                <a:ext cx="656640" cy="538200"/>
              </p14:xfrm>
            </p:contentPart>
          </mc:Choice>
          <mc:Fallback>
            <p:pic>
              <p:nvPicPr>
                <p:cNvPr id="21" name="Freihand 20">
                  <a:extLst>
                    <a:ext uri="{FF2B5EF4-FFF2-40B4-BE49-F238E27FC236}">
                      <a16:creationId xmlns:a16="http://schemas.microsoft.com/office/drawing/2014/main" id="{63B05865-5D0C-4C3E-9958-EEF18E821FC4}"/>
                    </a:ext>
                  </a:extLst>
                </p:cNvPr>
                <p:cNvPicPr/>
                <p:nvPr/>
              </p:nvPicPr>
              <p:blipFill>
                <a:blip r:embed="rId38"/>
                <a:stretch>
                  <a:fillRect/>
                </a:stretch>
              </p:blipFill>
              <p:spPr>
                <a:xfrm>
                  <a:off x="10660653" y="448987"/>
                  <a:ext cx="66528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44FCB3D2-3DEA-4595-8F92-29B602AB95EB}"/>
                    </a:ext>
                  </a:extLst>
                </p14:cNvPr>
                <p14:cNvContentPartPr/>
                <p14:nvPr/>
              </p14:nvContentPartPr>
              <p14:xfrm>
                <a:off x="10711773" y="442867"/>
                <a:ext cx="590400" cy="524160"/>
              </p14:xfrm>
            </p:contentPart>
          </mc:Choice>
          <mc:Fallback>
            <p:pic>
              <p:nvPicPr>
                <p:cNvPr id="22" name="Freihand 21">
                  <a:extLst>
                    <a:ext uri="{FF2B5EF4-FFF2-40B4-BE49-F238E27FC236}">
                      <a16:creationId xmlns:a16="http://schemas.microsoft.com/office/drawing/2014/main" id="{44FCB3D2-3DEA-4595-8F92-29B602AB95EB}"/>
                    </a:ext>
                  </a:extLst>
                </p:cNvPr>
                <p:cNvPicPr/>
                <p:nvPr/>
              </p:nvPicPr>
              <p:blipFill>
                <a:blip r:embed="rId40"/>
                <a:stretch>
                  <a:fillRect/>
                </a:stretch>
              </p:blipFill>
              <p:spPr>
                <a:xfrm>
                  <a:off x="10707453" y="438547"/>
                  <a:ext cx="59904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49AB1518-9ECD-43F6-9CA9-4C4FA029E219}"/>
                    </a:ext>
                  </a:extLst>
                </p14:cNvPr>
                <p14:cNvContentPartPr/>
                <p14:nvPr/>
              </p14:nvContentPartPr>
              <p14:xfrm>
                <a:off x="11440773" y="333067"/>
                <a:ext cx="59760" cy="117720"/>
              </p14:xfrm>
            </p:contentPart>
          </mc:Choice>
          <mc:Fallback>
            <p:pic>
              <p:nvPicPr>
                <p:cNvPr id="24" name="Freihand 23">
                  <a:extLst>
                    <a:ext uri="{FF2B5EF4-FFF2-40B4-BE49-F238E27FC236}">
                      <a16:creationId xmlns:a16="http://schemas.microsoft.com/office/drawing/2014/main" id="{49AB1518-9ECD-43F6-9CA9-4C4FA029E219}"/>
                    </a:ext>
                  </a:extLst>
                </p:cNvPr>
                <p:cNvPicPr/>
                <p:nvPr/>
              </p:nvPicPr>
              <p:blipFill>
                <a:blip r:embed="rId42"/>
                <a:stretch>
                  <a:fillRect/>
                </a:stretch>
              </p:blipFill>
              <p:spPr>
                <a:xfrm>
                  <a:off x="11436453" y="328747"/>
                  <a:ext cx="68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066A6835-98D7-4458-B75B-687A9DFBE1EF}"/>
                    </a:ext>
                  </a:extLst>
                </p14:cNvPr>
                <p14:cNvContentPartPr/>
                <p14:nvPr/>
              </p14:nvContentPartPr>
              <p14:xfrm>
                <a:off x="11503773" y="316867"/>
                <a:ext cx="28440" cy="128520"/>
              </p14:xfrm>
            </p:contentPart>
          </mc:Choice>
          <mc:Fallback>
            <p:pic>
              <p:nvPicPr>
                <p:cNvPr id="25" name="Freihand 24">
                  <a:extLst>
                    <a:ext uri="{FF2B5EF4-FFF2-40B4-BE49-F238E27FC236}">
                      <a16:creationId xmlns:a16="http://schemas.microsoft.com/office/drawing/2014/main" id="{066A6835-98D7-4458-B75B-687A9DFBE1EF}"/>
                    </a:ext>
                  </a:extLst>
                </p:cNvPr>
                <p:cNvPicPr/>
                <p:nvPr/>
              </p:nvPicPr>
              <p:blipFill>
                <a:blip r:embed="rId44"/>
                <a:stretch>
                  <a:fillRect/>
                </a:stretch>
              </p:blipFill>
              <p:spPr>
                <a:xfrm>
                  <a:off x="11499453" y="312547"/>
                  <a:ext cx="370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1662859B-1A61-4878-8172-92A9DEF2F4D2}"/>
                    </a:ext>
                  </a:extLst>
                </p14:cNvPr>
                <p14:cNvContentPartPr/>
                <p14:nvPr/>
              </p14:nvContentPartPr>
              <p14:xfrm>
                <a:off x="11454093" y="392107"/>
                <a:ext cx="87120" cy="15120"/>
              </p14:xfrm>
            </p:contentPart>
          </mc:Choice>
          <mc:Fallback>
            <p:pic>
              <p:nvPicPr>
                <p:cNvPr id="26" name="Freihand 25">
                  <a:extLst>
                    <a:ext uri="{FF2B5EF4-FFF2-40B4-BE49-F238E27FC236}">
                      <a16:creationId xmlns:a16="http://schemas.microsoft.com/office/drawing/2014/main" id="{1662859B-1A61-4878-8172-92A9DEF2F4D2}"/>
                    </a:ext>
                  </a:extLst>
                </p:cNvPr>
                <p:cNvPicPr/>
                <p:nvPr/>
              </p:nvPicPr>
              <p:blipFill>
                <a:blip r:embed="rId46"/>
                <a:stretch>
                  <a:fillRect/>
                </a:stretch>
              </p:blipFill>
              <p:spPr>
                <a:xfrm>
                  <a:off x="11449773" y="387787"/>
                  <a:ext cx="957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1B1A233A-BCD7-471F-8C5D-63AE52FC09EB}"/>
                    </a:ext>
                  </a:extLst>
                </p14:cNvPr>
                <p14:cNvContentPartPr/>
                <p14:nvPr/>
              </p14:nvContentPartPr>
              <p14:xfrm>
                <a:off x="11454093" y="883147"/>
                <a:ext cx="4680" cy="101880"/>
              </p14:xfrm>
            </p:contentPart>
          </mc:Choice>
          <mc:Fallback>
            <p:pic>
              <p:nvPicPr>
                <p:cNvPr id="27" name="Freihand 26">
                  <a:extLst>
                    <a:ext uri="{FF2B5EF4-FFF2-40B4-BE49-F238E27FC236}">
                      <a16:creationId xmlns:a16="http://schemas.microsoft.com/office/drawing/2014/main" id="{1B1A233A-BCD7-471F-8C5D-63AE52FC09EB}"/>
                    </a:ext>
                  </a:extLst>
                </p:cNvPr>
                <p:cNvPicPr/>
                <p:nvPr/>
              </p:nvPicPr>
              <p:blipFill>
                <a:blip r:embed="rId48"/>
                <a:stretch>
                  <a:fillRect/>
                </a:stretch>
              </p:blipFill>
              <p:spPr>
                <a:xfrm>
                  <a:off x="11449773" y="878827"/>
                  <a:ext cx="13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77710106-2182-4CF0-8058-914F9CDE7B9F}"/>
                    </a:ext>
                  </a:extLst>
                </p14:cNvPr>
                <p14:cNvContentPartPr/>
                <p14:nvPr/>
              </p14:nvContentPartPr>
              <p14:xfrm>
                <a:off x="11438973" y="845707"/>
                <a:ext cx="91080" cy="120600"/>
              </p14:xfrm>
            </p:contentPart>
          </mc:Choice>
          <mc:Fallback>
            <p:pic>
              <p:nvPicPr>
                <p:cNvPr id="28" name="Freihand 27">
                  <a:extLst>
                    <a:ext uri="{FF2B5EF4-FFF2-40B4-BE49-F238E27FC236}">
                      <a16:creationId xmlns:a16="http://schemas.microsoft.com/office/drawing/2014/main" id="{77710106-2182-4CF0-8058-914F9CDE7B9F}"/>
                    </a:ext>
                  </a:extLst>
                </p:cNvPr>
                <p:cNvPicPr/>
                <p:nvPr/>
              </p:nvPicPr>
              <p:blipFill>
                <a:blip r:embed="rId50"/>
                <a:stretch>
                  <a:fillRect/>
                </a:stretch>
              </p:blipFill>
              <p:spPr>
                <a:xfrm>
                  <a:off x="11434653" y="841387"/>
                  <a:ext cx="997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7FE464D2-5DE7-4507-B4A6-15610FE5E8E5}"/>
                    </a:ext>
                  </a:extLst>
                </p14:cNvPr>
                <p14:cNvContentPartPr/>
                <p14:nvPr/>
              </p14:nvContentPartPr>
              <p14:xfrm>
                <a:off x="10476693" y="732307"/>
                <a:ext cx="196560" cy="23760"/>
              </p14:xfrm>
            </p:contentPart>
          </mc:Choice>
          <mc:Fallback>
            <p:pic>
              <p:nvPicPr>
                <p:cNvPr id="30" name="Freihand 29">
                  <a:extLst>
                    <a:ext uri="{FF2B5EF4-FFF2-40B4-BE49-F238E27FC236}">
                      <a16:creationId xmlns:a16="http://schemas.microsoft.com/office/drawing/2014/main" id="{7FE464D2-5DE7-4507-B4A6-15610FE5E8E5}"/>
                    </a:ext>
                  </a:extLst>
                </p:cNvPr>
                <p:cNvPicPr/>
                <p:nvPr/>
              </p:nvPicPr>
              <p:blipFill>
                <a:blip r:embed="rId52"/>
                <a:stretch>
                  <a:fillRect/>
                </a:stretch>
              </p:blipFill>
              <p:spPr>
                <a:xfrm>
                  <a:off x="10472373" y="727987"/>
                  <a:ext cx="2052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7EE4E5B9-1D36-4472-B7D5-5CF5B12465B1}"/>
                    </a:ext>
                  </a:extLst>
                </p14:cNvPr>
                <p14:cNvContentPartPr/>
                <p14:nvPr/>
              </p14:nvContentPartPr>
              <p14:xfrm>
                <a:off x="10767213" y="725467"/>
                <a:ext cx="236520" cy="7200"/>
              </p14:xfrm>
            </p:contentPart>
          </mc:Choice>
          <mc:Fallback>
            <p:pic>
              <p:nvPicPr>
                <p:cNvPr id="31" name="Freihand 30">
                  <a:extLst>
                    <a:ext uri="{FF2B5EF4-FFF2-40B4-BE49-F238E27FC236}">
                      <a16:creationId xmlns:a16="http://schemas.microsoft.com/office/drawing/2014/main" id="{7EE4E5B9-1D36-4472-B7D5-5CF5B12465B1}"/>
                    </a:ext>
                  </a:extLst>
                </p:cNvPr>
                <p:cNvPicPr/>
                <p:nvPr/>
              </p:nvPicPr>
              <p:blipFill>
                <a:blip r:embed="rId54"/>
                <a:stretch>
                  <a:fillRect/>
                </a:stretch>
              </p:blipFill>
              <p:spPr>
                <a:xfrm>
                  <a:off x="10762893" y="721147"/>
                  <a:ext cx="2451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DC87BDD6-5FBC-40D4-81F0-1A7C43772E86}"/>
                    </a:ext>
                  </a:extLst>
                </p14:cNvPr>
                <p14:cNvContentPartPr/>
                <p14:nvPr/>
              </p14:nvContentPartPr>
              <p14:xfrm>
                <a:off x="10945053" y="796387"/>
                <a:ext cx="27000" cy="153360"/>
              </p14:xfrm>
            </p:contentPart>
          </mc:Choice>
          <mc:Fallback>
            <p:pic>
              <p:nvPicPr>
                <p:cNvPr id="32" name="Freihand 31">
                  <a:extLst>
                    <a:ext uri="{FF2B5EF4-FFF2-40B4-BE49-F238E27FC236}">
                      <a16:creationId xmlns:a16="http://schemas.microsoft.com/office/drawing/2014/main" id="{DC87BDD6-5FBC-40D4-81F0-1A7C43772E86}"/>
                    </a:ext>
                  </a:extLst>
                </p:cNvPr>
                <p:cNvPicPr/>
                <p:nvPr/>
              </p:nvPicPr>
              <p:blipFill>
                <a:blip r:embed="rId56"/>
                <a:stretch>
                  <a:fillRect/>
                </a:stretch>
              </p:blipFill>
              <p:spPr>
                <a:xfrm>
                  <a:off x="10940733" y="792067"/>
                  <a:ext cx="356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5DC20BD7-FA33-422D-AFC1-F4633051DB94}"/>
                    </a:ext>
                  </a:extLst>
                </p14:cNvPr>
                <p14:cNvContentPartPr/>
                <p14:nvPr/>
              </p14:nvContentPartPr>
              <p14:xfrm>
                <a:off x="10965933" y="1073227"/>
                <a:ext cx="12240" cy="56880"/>
              </p14:xfrm>
            </p:contentPart>
          </mc:Choice>
          <mc:Fallback>
            <p:pic>
              <p:nvPicPr>
                <p:cNvPr id="33" name="Freihand 32">
                  <a:extLst>
                    <a:ext uri="{FF2B5EF4-FFF2-40B4-BE49-F238E27FC236}">
                      <a16:creationId xmlns:a16="http://schemas.microsoft.com/office/drawing/2014/main" id="{5DC20BD7-FA33-422D-AFC1-F4633051DB94}"/>
                    </a:ext>
                  </a:extLst>
                </p:cNvPr>
                <p:cNvPicPr/>
                <p:nvPr/>
              </p:nvPicPr>
              <p:blipFill>
                <a:blip r:embed="rId58"/>
                <a:stretch>
                  <a:fillRect/>
                </a:stretch>
              </p:blipFill>
              <p:spPr>
                <a:xfrm>
                  <a:off x="10961613" y="1068907"/>
                  <a:ext cx="20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A991A7B7-1F58-45E7-9797-1725087A1345}"/>
                    </a:ext>
                  </a:extLst>
                </p14:cNvPr>
                <p14:cNvContentPartPr/>
                <p14:nvPr/>
              </p14:nvContentPartPr>
              <p14:xfrm>
                <a:off x="10146573" y="749947"/>
                <a:ext cx="124920" cy="197640"/>
              </p14:xfrm>
            </p:contentPart>
          </mc:Choice>
          <mc:Fallback>
            <p:pic>
              <p:nvPicPr>
                <p:cNvPr id="34" name="Freihand 33">
                  <a:extLst>
                    <a:ext uri="{FF2B5EF4-FFF2-40B4-BE49-F238E27FC236}">
                      <a16:creationId xmlns:a16="http://schemas.microsoft.com/office/drawing/2014/main" id="{A991A7B7-1F58-45E7-9797-1725087A1345}"/>
                    </a:ext>
                  </a:extLst>
                </p:cNvPr>
                <p:cNvPicPr/>
                <p:nvPr/>
              </p:nvPicPr>
              <p:blipFill>
                <a:blip r:embed="rId60"/>
                <a:stretch>
                  <a:fillRect/>
                </a:stretch>
              </p:blipFill>
              <p:spPr>
                <a:xfrm>
                  <a:off x="10142253" y="745627"/>
                  <a:ext cx="133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1A05A317-FAB1-4597-9952-1E8B43DEC611}"/>
                    </a:ext>
                  </a:extLst>
                </p14:cNvPr>
                <p14:cNvContentPartPr/>
                <p14:nvPr/>
              </p14:nvContentPartPr>
              <p14:xfrm>
                <a:off x="10257813" y="661027"/>
                <a:ext cx="78480" cy="109440"/>
              </p14:xfrm>
            </p:contentPart>
          </mc:Choice>
          <mc:Fallback>
            <p:pic>
              <p:nvPicPr>
                <p:cNvPr id="35" name="Freihand 34">
                  <a:extLst>
                    <a:ext uri="{FF2B5EF4-FFF2-40B4-BE49-F238E27FC236}">
                      <a16:creationId xmlns:a16="http://schemas.microsoft.com/office/drawing/2014/main" id="{1A05A317-FAB1-4597-9952-1E8B43DEC611}"/>
                    </a:ext>
                  </a:extLst>
                </p:cNvPr>
                <p:cNvPicPr/>
                <p:nvPr/>
              </p:nvPicPr>
              <p:blipFill>
                <a:blip r:embed="rId62"/>
                <a:stretch>
                  <a:fillRect/>
                </a:stretch>
              </p:blipFill>
              <p:spPr>
                <a:xfrm>
                  <a:off x="10253493" y="656707"/>
                  <a:ext cx="87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4BCDE5AF-71A7-4437-8A73-37D8562B23B7}"/>
                    </a:ext>
                  </a:extLst>
                </p14:cNvPr>
                <p14:cNvContentPartPr/>
                <p14:nvPr/>
              </p14:nvContentPartPr>
              <p14:xfrm>
                <a:off x="10914813" y="1283467"/>
                <a:ext cx="111240" cy="132120"/>
              </p14:xfrm>
            </p:contentPart>
          </mc:Choice>
          <mc:Fallback>
            <p:pic>
              <p:nvPicPr>
                <p:cNvPr id="36" name="Freihand 35">
                  <a:extLst>
                    <a:ext uri="{FF2B5EF4-FFF2-40B4-BE49-F238E27FC236}">
                      <a16:creationId xmlns:a16="http://schemas.microsoft.com/office/drawing/2014/main" id="{4BCDE5AF-71A7-4437-8A73-37D8562B23B7}"/>
                    </a:ext>
                  </a:extLst>
                </p:cNvPr>
                <p:cNvPicPr/>
                <p:nvPr/>
              </p:nvPicPr>
              <p:blipFill>
                <a:blip r:embed="rId64"/>
                <a:stretch>
                  <a:fillRect/>
                </a:stretch>
              </p:blipFill>
              <p:spPr>
                <a:xfrm>
                  <a:off x="10910493" y="1279147"/>
                  <a:ext cx="119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80A23DBC-05BD-4615-BA8B-5882EEA347F9}"/>
                    </a:ext>
                  </a:extLst>
                </p14:cNvPr>
                <p14:cNvContentPartPr/>
                <p14:nvPr/>
              </p14:nvContentPartPr>
              <p14:xfrm>
                <a:off x="10930653" y="1318387"/>
                <a:ext cx="101160" cy="57960"/>
              </p14:xfrm>
            </p:contentPart>
          </mc:Choice>
          <mc:Fallback>
            <p:pic>
              <p:nvPicPr>
                <p:cNvPr id="37" name="Freihand 36">
                  <a:extLst>
                    <a:ext uri="{FF2B5EF4-FFF2-40B4-BE49-F238E27FC236}">
                      <a16:creationId xmlns:a16="http://schemas.microsoft.com/office/drawing/2014/main" id="{80A23DBC-05BD-4615-BA8B-5882EEA347F9}"/>
                    </a:ext>
                  </a:extLst>
                </p:cNvPr>
                <p:cNvPicPr/>
                <p:nvPr/>
              </p:nvPicPr>
              <p:blipFill>
                <a:blip r:embed="rId66"/>
                <a:stretch>
                  <a:fillRect/>
                </a:stretch>
              </p:blipFill>
              <p:spPr>
                <a:xfrm>
                  <a:off x="10926333" y="1314067"/>
                  <a:ext cx="1098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4B76F3B3-5583-4706-8BB6-A8B8332D3C24}"/>
                    </a:ext>
                  </a:extLst>
                </p14:cNvPr>
                <p14:cNvContentPartPr/>
                <p14:nvPr/>
              </p14:nvContentPartPr>
              <p14:xfrm>
                <a:off x="11046573" y="1221547"/>
                <a:ext cx="114840" cy="99360"/>
              </p14:xfrm>
            </p:contentPart>
          </mc:Choice>
          <mc:Fallback>
            <p:pic>
              <p:nvPicPr>
                <p:cNvPr id="38" name="Freihand 37">
                  <a:extLst>
                    <a:ext uri="{FF2B5EF4-FFF2-40B4-BE49-F238E27FC236}">
                      <a16:creationId xmlns:a16="http://schemas.microsoft.com/office/drawing/2014/main" id="{4B76F3B3-5583-4706-8BB6-A8B8332D3C24}"/>
                    </a:ext>
                  </a:extLst>
                </p:cNvPr>
                <p:cNvPicPr/>
                <p:nvPr/>
              </p:nvPicPr>
              <p:blipFill>
                <a:blip r:embed="rId68"/>
                <a:stretch>
                  <a:fillRect/>
                </a:stretch>
              </p:blipFill>
              <p:spPr>
                <a:xfrm>
                  <a:off x="11042253" y="1217227"/>
                  <a:ext cx="123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5811D963-CF0F-4948-8B96-AD164DAB0F49}"/>
                    </a:ext>
                  </a:extLst>
                </p14:cNvPr>
                <p14:cNvContentPartPr/>
                <p14:nvPr/>
              </p14:nvContentPartPr>
              <p14:xfrm>
                <a:off x="11332053" y="254227"/>
                <a:ext cx="300600" cy="357480"/>
              </p14:xfrm>
            </p:contentPart>
          </mc:Choice>
          <mc:Fallback>
            <p:pic>
              <p:nvPicPr>
                <p:cNvPr id="40" name="Freihand 39">
                  <a:extLst>
                    <a:ext uri="{FF2B5EF4-FFF2-40B4-BE49-F238E27FC236}">
                      <a16:creationId xmlns:a16="http://schemas.microsoft.com/office/drawing/2014/main" id="{5811D963-CF0F-4948-8B96-AD164DAB0F49}"/>
                    </a:ext>
                  </a:extLst>
                </p:cNvPr>
                <p:cNvPicPr/>
                <p:nvPr/>
              </p:nvPicPr>
              <p:blipFill>
                <a:blip r:embed="rId70"/>
                <a:stretch>
                  <a:fillRect/>
                </a:stretch>
              </p:blipFill>
              <p:spPr>
                <a:xfrm>
                  <a:off x="11327733" y="249907"/>
                  <a:ext cx="30924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0E5EA5FE-80CF-4CD8-8C62-73AEDEE8884B}"/>
                    </a:ext>
                  </a:extLst>
                </p14:cNvPr>
                <p14:cNvContentPartPr/>
                <p14:nvPr/>
              </p14:nvContentPartPr>
              <p14:xfrm>
                <a:off x="11349333" y="757507"/>
                <a:ext cx="214200" cy="319320"/>
              </p14:xfrm>
            </p:contentPart>
          </mc:Choice>
          <mc:Fallback>
            <p:pic>
              <p:nvPicPr>
                <p:cNvPr id="41" name="Freihand 40">
                  <a:extLst>
                    <a:ext uri="{FF2B5EF4-FFF2-40B4-BE49-F238E27FC236}">
                      <a16:creationId xmlns:a16="http://schemas.microsoft.com/office/drawing/2014/main" id="{0E5EA5FE-80CF-4CD8-8C62-73AEDEE8884B}"/>
                    </a:ext>
                  </a:extLst>
                </p:cNvPr>
                <p:cNvPicPr/>
                <p:nvPr/>
              </p:nvPicPr>
              <p:blipFill>
                <a:blip r:embed="rId72"/>
                <a:stretch>
                  <a:fillRect/>
                </a:stretch>
              </p:blipFill>
              <p:spPr>
                <a:xfrm>
                  <a:off x="11345013" y="753187"/>
                  <a:ext cx="222840" cy="32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21170C59-AD32-45C7-B2B1-93ED9A9CEDAB}"/>
                  </a:ext>
                </a:extLst>
              </p14:cNvPr>
              <p14:cNvContentPartPr/>
              <p14:nvPr/>
            </p14:nvContentPartPr>
            <p14:xfrm>
              <a:off x="416853" y="2638507"/>
              <a:ext cx="2277720" cy="79560"/>
            </p14:xfrm>
          </p:contentPart>
        </mc:Choice>
        <mc:Fallback>
          <p:pic>
            <p:nvPicPr>
              <p:cNvPr id="43" name="Freihand 42">
                <a:extLst>
                  <a:ext uri="{FF2B5EF4-FFF2-40B4-BE49-F238E27FC236}">
                    <a16:creationId xmlns:a16="http://schemas.microsoft.com/office/drawing/2014/main" id="{21170C59-AD32-45C7-B2B1-93ED9A9CEDAB}"/>
                  </a:ext>
                </a:extLst>
              </p:cNvPr>
              <p:cNvPicPr/>
              <p:nvPr/>
            </p:nvPicPr>
            <p:blipFill>
              <a:blip r:embed="rId74"/>
              <a:stretch>
                <a:fillRect/>
              </a:stretch>
            </p:blipFill>
            <p:spPr>
              <a:xfrm>
                <a:off x="412533" y="2634187"/>
                <a:ext cx="2286360" cy="88200"/>
              </a:xfrm>
              <a:prstGeom prst="rect">
                <a:avLst/>
              </a:prstGeom>
            </p:spPr>
          </p:pic>
        </mc:Fallback>
      </mc:AlternateContent>
      <p:grpSp>
        <p:nvGrpSpPr>
          <p:cNvPr id="59" name="Gruppieren 58">
            <a:extLst>
              <a:ext uri="{FF2B5EF4-FFF2-40B4-BE49-F238E27FC236}">
                <a16:creationId xmlns:a16="http://schemas.microsoft.com/office/drawing/2014/main" id="{FBD6A61E-96A1-42B1-AB51-B17EB1D99A68}"/>
              </a:ext>
            </a:extLst>
          </p:cNvPr>
          <p:cNvGrpSpPr/>
          <p:nvPr/>
        </p:nvGrpSpPr>
        <p:grpSpPr>
          <a:xfrm>
            <a:off x="7017093" y="771187"/>
            <a:ext cx="522000" cy="284400"/>
            <a:chOff x="7017093" y="771187"/>
            <a:chExt cx="522000" cy="284400"/>
          </a:xfrm>
        </p:grpSpPr>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FB42D769-BF4B-4925-A5CD-26807DF2B68C}"/>
                    </a:ext>
                  </a:extLst>
                </p14:cNvPr>
                <p14:cNvContentPartPr/>
                <p14:nvPr/>
              </p14:nvContentPartPr>
              <p14:xfrm>
                <a:off x="7017093" y="944707"/>
                <a:ext cx="107640" cy="110880"/>
              </p14:xfrm>
            </p:contentPart>
          </mc:Choice>
          <mc:Fallback>
            <p:pic>
              <p:nvPicPr>
                <p:cNvPr id="46" name="Freihand 45">
                  <a:extLst>
                    <a:ext uri="{FF2B5EF4-FFF2-40B4-BE49-F238E27FC236}">
                      <a16:creationId xmlns:a16="http://schemas.microsoft.com/office/drawing/2014/main" id="{FB42D769-BF4B-4925-A5CD-26807DF2B68C}"/>
                    </a:ext>
                  </a:extLst>
                </p:cNvPr>
                <p:cNvPicPr/>
                <p:nvPr/>
              </p:nvPicPr>
              <p:blipFill>
                <a:blip r:embed="rId76"/>
                <a:stretch>
                  <a:fillRect/>
                </a:stretch>
              </p:blipFill>
              <p:spPr>
                <a:xfrm>
                  <a:off x="7012773" y="940387"/>
                  <a:ext cx="116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1698E0E8-C729-4C96-908E-AEF755811F6A}"/>
                    </a:ext>
                  </a:extLst>
                </p14:cNvPr>
                <p14:cNvContentPartPr/>
                <p14:nvPr/>
              </p14:nvContentPartPr>
              <p14:xfrm>
                <a:off x="7167573" y="834907"/>
                <a:ext cx="371520" cy="199440"/>
              </p14:xfrm>
            </p:contentPart>
          </mc:Choice>
          <mc:Fallback>
            <p:pic>
              <p:nvPicPr>
                <p:cNvPr id="47" name="Freihand 46">
                  <a:extLst>
                    <a:ext uri="{FF2B5EF4-FFF2-40B4-BE49-F238E27FC236}">
                      <a16:creationId xmlns:a16="http://schemas.microsoft.com/office/drawing/2014/main" id="{1698E0E8-C729-4C96-908E-AEF755811F6A}"/>
                    </a:ext>
                  </a:extLst>
                </p:cNvPr>
                <p:cNvPicPr/>
                <p:nvPr/>
              </p:nvPicPr>
              <p:blipFill>
                <a:blip r:embed="rId78"/>
                <a:stretch>
                  <a:fillRect/>
                </a:stretch>
              </p:blipFill>
              <p:spPr>
                <a:xfrm>
                  <a:off x="7163253" y="830587"/>
                  <a:ext cx="38016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D57B4490-7907-447D-9016-636D2A1A0D28}"/>
                    </a:ext>
                  </a:extLst>
                </p14:cNvPr>
                <p14:cNvContentPartPr/>
                <p14:nvPr/>
              </p14:nvContentPartPr>
              <p14:xfrm>
                <a:off x="7305453" y="771187"/>
                <a:ext cx="26280" cy="10080"/>
              </p14:xfrm>
            </p:contentPart>
          </mc:Choice>
          <mc:Fallback>
            <p:pic>
              <p:nvPicPr>
                <p:cNvPr id="48" name="Freihand 47">
                  <a:extLst>
                    <a:ext uri="{FF2B5EF4-FFF2-40B4-BE49-F238E27FC236}">
                      <a16:creationId xmlns:a16="http://schemas.microsoft.com/office/drawing/2014/main" id="{D57B4490-7907-447D-9016-636D2A1A0D28}"/>
                    </a:ext>
                  </a:extLst>
                </p:cNvPr>
                <p:cNvPicPr/>
                <p:nvPr/>
              </p:nvPicPr>
              <p:blipFill>
                <a:blip r:embed="rId80"/>
                <a:stretch>
                  <a:fillRect/>
                </a:stretch>
              </p:blipFill>
              <p:spPr>
                <a:xfrm>
                  <a:off x="7301133" y="766867"/>
                  <a:ext cx="34920" cy="18720"/>
                </a:xfrm>
                <a:prstGeom prst="rect">
                  <a:avLst/>
                </a:prstGeom>
              </p:spPr>
            </p:pic>
          </mc:Fallback>
        </mc:AlternateContent>
      </p:grpSp>
      <p:grpSp>
        <p:nvGrpSpPr>
          <p:cNvPr id="58" name="Gruppieren 57">
            <a:extLst>
              <a:ext uri="{FF2B5EF4-FFF2-40B4-BE49-F238E27FC236}">
                <a16:creationId xmlns:a16="http://schemas.microsoft.com/office/drawing/2014/main" id="{83F06088-5A41-4B9F-ACD2-16A87E7CDAEA}"/>
              </a:ext>
            </a:extLst>
          </p:cNvPr>
          <p:cNvGrpSpPr/>
          <p:nvPr/>
        </p:nvGrpSpPr>
        <p:grpSpPr>
          <a:xfrm>
            <a:off x="5901813" y="1976467"/>
            <a:ext cx="1716120" cy="425880"/>
            <a:chOff x="5901813" y="1976467"/>
            <a:chExt cx="1716120" cy="425880"/>
          </a:xfrm>
        </p:grpSpPr>
        <mc:AlternateContent xmlns:mc="http://schemas.openxmlformats.org/markup-compatibility/2006">
          <mc:Choice xmlns:p14="http://schemas.microsoft.com/office/powerpoint/2010/main" Requires="p14">
            <p:contentPart p14:bwMode="auto" r:id="rId81">
              <p14:nvContentPartPr>
                <p14:cNvPr id="44" name="Freihand 43">
                  <a:extLst>
                    <a:ext uri="{FF2B5EF4-FFF2-40B4-BE49-F238E27FC236}">
                      <a16:creationId xmlns:a16="http://schemas.microsoft.com/office/drawing/2014/main" id="{AEF6C139-7A32-49AC-BE47-A347D035C5F7}"/>
                    </a:ext>
                  </a:extLst>
                </p14:cNvPr>
                <p14:cNvContentPartPr/>
                <p14:nvPr/>
              </p14:nvContentPartPr>
              <p14:xfrm>
                <a:off x="5901813" y="2143507"/>
                <a:ext cx="13680" cy="151560"/>
              </p14:xfrm>
            </p:contentPart>
          </mc:Choice>
          <mc:Fallback>
            <p:pic>
              <p:nvPicPr>
                <p:cNvPr id="44" name="Freihand 43">
                  <a:extLst>
                    <a:ext uri="{FF2B5EF4-FFF2-40B4-BE49-F238E27FC236}">
                      <a16:creationId xmlns:a16="http://schemas.microsoft.com/office/drawing/2014/main" id="{AEF6C139-7A32-49AC-BE47-A347D035C5F7}"/>
                    </a:ext>
                  </a:extLst>
                </p:cNvPr>
                <p:cNvPicPr/>
                <p:nvPr/>
              </p:nvPicPr>
              <p:blipFill>
                <a:blip r:embed="rId82"/>
                <a:stretch>
                  <a:fillRect/>
                </a:stretch>
              </p:blipFill>
              <p:spPr>
                <a:xfrm>
                  <a:off x="5897493" y="2139187"/>
                  <a:ext cx="22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Freihand 44">
                  <a:extLst>
                    <a:ext uri="{FF2B5EF4-FFF2-40B4-BE49-F238E27FC236}">
                      <a16:creationId xmlns:a16="http://schemas.microsoft.com/office/drawing/2014/main" id="{32E40D71-5F16-482C-B7EB-3EC4906E96CC}"/>
                    </a:ext>
                  </a:extLst>
                </p14:cNvPr>
                <p14:cNvContentPartPr/>
                <p14:nvPr/>
              </p14:nvContentPartPr>
              <p14:xfrm>
                <a:off x="5916933" y="2083027"/>
                <a:ext cx="133920" cy="208440"/>
              </p14:xfrm>
            </p:contentPart>
          </mc:Choice>
          <mc:Fallback>
            <p:pic>
              <p:nvPicPr>
                <p:cNvPr id="45" name="Freihand 44">
                  <a:extLst>
                    <a:ext uri="{FF2B5EF4-FFF2-40B4-BE49-F238E27FC236}">
                      <a16:creationId xmlns:a16="http://schemas.microsoft.com/office/drawing/2014/main" id="{32E40D71-5F16-482C-B7EB-3EC4906E96CC}"/>
                    </a:ext>
                  </a:extLst>
                </p:cNvPr>
                <p:cNvPicPr/>
                <p:nvPr/>
              </p:nvPicPr>
              <p:blipFill>
                <a:blip r:embed="rId84"/>
                <a:stretch>
                  <a:fillRect/>
                </a:stretch>
              </p:blipFill>
              <p:spPr>
                <a:xfrm>
                  <a:off x="5912613" y="2078707"/>
                  <a:ext cx="142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47F5FB12-9564-42C2-9618-F143BA230B7C}"/>
                    </a:ext>
                  </a:extLst>
                </p14:cNvPr>
                <p14:cNvContentPartPr/>
                <p14:nvPr/>
              </p14:nvContentPartPr>
              <p14:xfrm>
                <a:off x="6099453" y="2167987"/>
                <a:ext cx="149760" cy="98640"/>
              </p14:xfrm>
            </p:contentPart>
          </mc:Choice>
          <mc:Fallback>
            <p:pic>
              <p:nvPicPr>
                <p:cNvPr id="49" name="Freihand 48">
                  <a:extLst>
                    <a:ext uri="{FF2B5EF4-FFF2-40B4-BE49-F238E27FC236}">
                      <a16:creationId xmlns:a16="http://schemas.microsoft.com/office/drawing/2014/main" id="{47F5FB12-9564-42C2-9618-F143BA230B7C}"/>
                    </a:ext>
                  </a:extLst>
                </p:cNvPr>
                <p:cNvPicPr/>
                <p:nvPr/>
              </p:nvPicPr>
              <p:blipFill>
                <a:blip r:embed="rId86"/>
                <a:stretch>
                  <a:fillRect/>
                </a:stretch>
              </p:blipFill>
              <p:spPr>
                <a:xfrm>
                  <a:off x="6095133" y="2163667"/>
                  <a:ext cx="158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CF158BD6-811E-4493-A69B-2826CBA0B023}"/>
                    </a:ext>
                  </a:extLst>
                </p14:cNvPr>
                <p14:cNvContentPartPr/>
                <p14:nvPr/>
              </p14:nvContentPartPr>
              <p14:xfrm>
                <a:off x="6283773" y="2046307"/>
                <a:ext cx="122040" cy="196200"/>
              </p14:xfrm>
            </p:contentPart>
          </mc:Choice>
          <mc:Fallback>
            <p:pic>
              <p:nvPicPr>
                <p:cNvPr id="50" name="Freihand 49">
                  <a:extLst>
                    <a:ext uri="{FF2B5EF4-FFF2-40B4-BE49-F238E27FC236}">
                      <a16:creationId xmlns:a16="http://schemas.microsoft.com/office/drawing/2014/main" id="{CF158BD6-811E-4493-A69B-2826CBA0B023}"/>
                    </a:ext>
                  </a:extLst>
                </p:cNvPr>
                <p:cNvPicPr/>
                <p:nvPr/>
              </p:nvPicPr>
              <p:blipFill>
                <a:blip r:embed="rId88"/>
                <a:stretch>
                  <a:fillRect/>
                </a:stretch>
              </p:blipFill>
              <p:spPr>
                <a:xfrm>
                  <a:off x="6279453" y="2041987"/>
                  <a:ext cx="1306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54430F10-426C-4C05-B516-71B53DCFB310}"/>
                    </a:ext>
                  </a:extLst>
                </p14:cNvPr>
                <p14:cNvContentPartPr/>
                <p14:nvPr/>
              </p14:nvContentPartPr>
              <p14:xfrm>
                <a:off x="6471693" y="2033347"/>
                <a:ext cx="201240" cy="332640"/>
              </p14:xfrm>
            </p:contentPart>
          </mc:Choice>
          <mc:Fallback>
            <p:pic>
              <p:nvPicPr>
                <p:cNvPr id="51" name="Freihand 50">
                  <a:extLst>
                    <a:ext uri="{FF2B5EF4-FFF2-40B4-BE49-F238E27FC236}">
                      <a16:creationId xmlns:a16="http://schemas.microsoft.com/office/drawing/2014/main" id="{54430F10-426C-4C05-B516-71B53DCFB310}"/>
                    </a:ext>
                  </a:extLst>
                </p:cNvPr>
                <p:cNvPicPr/>
                <p:nvPr/>
              </p:nvPicPr>
              <p:blipFill>
                <a:blip r:embed="rId90"/>
                <a:stretch>
                  <a:fillRect/>
                </a:stretch>
              </p:blipFill>
              <p:spPr>
                <a:xfrm>
                  <a:off x="6467373" y="2029027"/>
                  <a:ext cx="209880" cy="341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C6E830B6-93B0-4778-AFC0-D35873FAA502}"/>
                    </a:ext>
                  </a:extLst>
                </p14:cNvPr>
                <p14:cNvContentPartPr/>
                <p14:nvPr/>
              </p14:nvContentPartPr>
              <p14:xfrm>
                <a:off x="6654933" y="2167627"/>
                <a:ext cx="141480" cy="68040"/>
              </p14:xfrm>
            </p:contentPart>
          </mc:Choice>
          <mc:Fallback>
            <p:pic>
              <p:nvPicPr>
                <p:cNvPr id="52" name="Freihand 51">
                  <a:extLst>
                    <a:ext uri="{FF2B5EF4-FFF2-40B4-BE49-F238E27FC236}">
                      <a16:creationId xmlns:a16="http://schemas.microsoft.com/office/drawing/2014/main" id="{C6E830B6-93B0-4778-AFC0-D35873FAA502}"/>
                    </a:ext>
                  </a:extLst>
                </p:cNvPr>
                <p:cNvPicPr/>
                <p:nvPr/>
              </p:nvPicPr>
              <p:blipFill>
                <a:blip r:embed="rId92"/>
                <a:stretch>
                  <a:fillRect/>
                </a:stretch>
              </p:blipFill>
              <p:spPr>
                <a:xfrm>
                  <a:off x="6650613" y="2163307"/>
                  <a:ext cx="150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029BA566-027D-4247-9E58-C003AC8281A3}"/>
                    </a:ext>
                  </a:extLst>
                </p14:cNvPr>
                <p14:cNvContentPartPr/>
                <p14:nvPr/>
              </p14:nvContentPartPr>
              <p14:xfrm>
                <a:off x="6791733" y="2139907"/>
                <a:ext cx="190080" cy="262440"/>
              </p14:xfrm>
            </p:contentPart>
          </mc:Choice>
          <mc:Fallback>
            <p:pic>
              <p:nvPicPr>
                <p:cNvPr id="53" name="Freihand 52">
                  <a:extLst>
                    <a:ext uri="{FF2B5EF4-FFF2-40B4-BE49-F238E27FC236}">
                      <a16:creationId xmlns:a16="http://schemas.microsoft.com/office/drawing/2014/main" id="{029BA566-027D-4247-9E58-C003AC8281A3}"/>
                    </a:ext>
                  </a:extLst>
                </p:cNvPr>
                <p:cNvPicPr/>
                <p:nvPr/>
              </p:nvPicPr>
              <p:blipFill>
                <a:blip r:embed="rId94"/>
                <a:stretch>
                  <a:fillRect/>
                </a:stretch>
              </p:blipFill>
              <p:spPr>
                <a:xfrm>
                  <a:off x="6787413" y="2135587"/>
                  <a:ext cx="1987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FAA7BEB8-0D79-4F6A-94B7-C976C56AEA7E}"/>
                    </a:ext>
                  </a:extLst>
                </p14:cNvPr>
                <p14:cNvContentPartPr/>
                <p14:nvPr/>
              </p14:nvContentPartPr>
              <p14:xfrm>
                <a:off x="7052373" y="2126227"/>
                <a:ext cx="100080" cy="129240"/>
              </p14:xfrm>
            </p:contentPart>
          </mc:Choice>
          <mc:Fallback>
            <p:pic>
              <p:nvPicPr>
                <p:cNvPr id="54" name="Freihand 53">
                  <a:extLst>
                    <a:ext uri="{FF2B5EF4-FFF2-40B4-BE49-F238E27FC236}">
                      <a16:creationId xmlns:a16="http://schemas.microsoft.com/office/drawing/2014/main" id="{FAA7BEB8-0D79-4F6A-94B7-C976C56AEA7E}"/>
                    </a:ext>
                  </a:extLst>
                </p:cNvPr>
                <p:cNvPicPr/>
                <p:nvPr/>
              </p:nvPicPr>
              <p:blipFill>
                <a:blip r:embed="rId96"/>
                <a:stretch>
                  <a:fillRect/>
                </a:stretch>
              </p:blipFill>
              <p:spPr>
                <a:xfrm>
                  <a:off x="7048053" y="2121907"/>
                  <a:ext cx="108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F1960C39-3939-49D4-A009-8CB22E22E5FF}"/>
                    </a:ext>
                  </a:extLst>
                </p14:cNvPr>
                <p14:cNvContentPartPr/>
                <p14:nvPr/>
              </p14:nvContentPartPr>
              <p14:xfrm>
                <a:off x="7192413" y="2138107"/>
                <a:ext cx="196560" cy="105120"/>
              </p14:xfrm>
            </p:contentPart>
          </mc:Choice>
          <mc:Fallback>
            <p:pic>
              <p:nvPicPr>
                <p:cNvPr id="55" name="Freihand 54">
                  <a:extLst>
                    <a:ext uri="{FF2B5EF4-FFF2-40B4-BE49-F238E27FC236}">
                      <a16:creationId xmlns:a16="http://schemas.microsoft.com/office/drawing/2014/main" id="{F1960C39-3939-49D4-A009-8CB22E22E5FF}"/>
                    </a:ext>
                  </a:extLst>
                </p:cNvPr>
                <p:cNvPicPr/>
                <p:nvPr/>
              </p:nvPicPr>
              <p:blipFill>
                <a:blip r:embed="rId98"/>
                <a:stretch>
                  <a:fillRect/>
                </a:stretch>
              </p:blipFill>
              <p:spPr>
                <a:xfrm>
                  <a:off x="7188093" y="2133787"/>
                  <a:ext cx="205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DE381AF9-5E1A-4119-BB56-E6751444B024}"/>
                    </a:ext>
                  </a:extLst>
                </p14:cNvPr>
                <p14:cNvContentPartPr/>
                <p14:nvPr/>
              </p14:nvContentPartPr>
              <p14:xfrm>
                <a:off x="7414893" y="2026867"/>
                <a:ext cx="203040" cy="217080"/>
              </p14:xfrm>
            </p:contentPart>
          </mc:Choice>
          <mc:Fallback>
            <p:pic>
              <p:nvPicPr>
                <p:cNvPr id="56" name="Freihand 55">
                  <a:extLst>
                    <a:ext uri="{FF2B5EF4-FFF2-40B4-BE49-F238E27FC236}">
                      <a16:creationId xmlns:a16="http://schemas.microsoft.com/office/drawing/2014/main" id="{DE381AF9-5E1A-4119-BB56-E6751444B024}"/>
                    </a:ext>
                  </a:extLst>
                </p:cNvPr>
                <p:cNvPicPr/>
                <p:nvPr/>
              </p:nvPicPr>
              <p:blipFill>
                <a:blip r:embed="rId100"/>
                <a:stretch>
                  <a:fillRect/>
                </a:stretch>
              </p:blipFill>
              <p:spPr>
                <a:xfrm>
                  <a:off x="7410573" y="2022547"/>
                  <a:ext cx="2116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1FCC8967-2E06-4339-88D2-E51173887B8D}"/>
                    </a:ext>
                  </a:extLst>
                </p14:cNvPr>
                <p14:cNvContentPartPr/>
                <p14:nvPr/>
              </p14:nvContentPartPr>
              <p14:xfrm>
                <a:off x="7295733" y="1976467"/>
                <a:ext cx="31680" cy="11520"/>
              </p14:xfrm>
            </p:contentPart>
          </mc:Choice>
          <mc:Fallback>
            <p:pic>
              <p:nvPicPr>
                <p:cNvPr id="57" name="Freihand 56">
                  <a:extLst>
                    <a:ext uri="{FF2B5EF4-FFF2-40B4-BE49-F238E27FC236}">
                      <a16:creationId xmlns:a16="http://schemas.microsoft.com/office/drawing/2014/main" id="{1FCC8967-2E06-4339-88D2-E51173887B8D}"/>
                    </a:ext>
                  </a:extLst>
                </p:cNvPr>
                <p:cNvPicPr/>
                <p:nvPr/>
              </p:nvPicPr>
              <p:blipFill>
                <a:blip r:embed="rId102"/>
                <a:stretch>
                  <a:fillRect/>
                </a:stretch>
              </p:blipFill>
              <p:spPr>
                <a:xfrm>
                  <a:off x="7291413" y="1972147"/>
                  <a:ext cx="40320" cy="20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E80C9103-A4F1-4CC9-AE79-C2F8C5436563}"/>
                  </a:ext>
                </a:extLst>
              </p14:cNvPr>
              <p14:cNvContentPartPr/>
              <p14:nvPr/>
            </p14:nvContentPartPr>
            <p14:xfrm>
              <a:off x="472293" y="3733987"/>
              <a:ext cx="2210400" cy="58320"/>
            </p14:xfrm>
          </p:contentPart>
        </mc:Choice>
        <mc:Fallback>
          <p:pic>
            <p:nvPicPr>
              <p:cNvPr id="60" name="Freihand 59">
                <a:extLst>
                  <a:ext uri="{FF2B5EF4-FFF2-40B4-BE49-F238E27FC236}">
                    <a16:creationId xmlns:a16="http://schemas.microsoft.com/office/drawing/2014/main" id="{E80C9103-A4F1-4CC9-AE79-C2F8C5436563}"/>
                  </a:ext>
                </a:extLst>
              </p:cNvPr>
              <p:cNvPicPr/>
              <p:nvPr/>
            </p:nvPicPr>
            <p:blipFill>
              <a:blip r:embed="rId104"/>
              <a:stretch>
                <a:fillRect/>
              </a:stretch>
            </p:blipFill>
            <p:spPr>
              <a:xfrm>
                <a:off x="467973" y="3729667"/>
                <a:ext cx="2219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210" name="Freihand 48209">
                <a:extLst>
                  <a:ext uri="{FF2B5EF4-FFF2-40B4-BE49-F238E27FC236}">
                    <a16:creationId xmlns:a16="http://schemas.microsoft.com/office/drawing/2014/main" id="{0B905017-FBD9-4CE3-89C9-0AEE7408C275}"/>
                  </a:ext>
                </a:extLst>
              </p14:cNvPr>
              <p14:cNvContentPartPr/>
              <p14:nvPr/>
            </p14:nvContentPartPr>
            <p14:xfrm>
              <a:off x="499653" y="2684947"/>
              <a:ext cx="3034080" cy="105480"/>
            </p14:xfrm>
          </p:contentPart>
        </mc:Choice>
        <mc:Fallback>
          <p:pic>
            <p:nvPicPr>
              <p:cNvPr id="48210" name="Freihand 48209">
                <a:extLst>
                  <a:ext uri="{FF2B5EF4-FFF2-40B4-BE49-F238E27FC236}">
                    <a16:creationId xmlns:a16="http://schemas.microsoft.com/office/drawing/2014/main" id="{0B905017-FBD9-4CE3-89C9-0AEE7408C275}"/>
                  </a:ext>
                </a:extLst>
              </p:cNvPr>
              <p:cNvPicPr/>
              <p:nvPr/>
            </p:nvPicPr>
            <p:blipFill>
              <a:blip r:embed="rId106"/>
              <a:stretch>
                <a:fillRect/>
              </a:stretch>
            </p:blipFill>
            <p:spPr>
              <a:xfrm>
                <a:off x="495333" y="2680627"/>
                <a:ext cx="3042720" cy="114120"/>
              </a:xfrm>
              <a:prstGeom prst="rect">
                <a:avLst/>
              </a:prstGeom>
            </p:spPr>
          </p:pic>
        </mc:Fallback>
      </mc:AlternateContent>
      <p:grpSp>
        <p:nvGrpSpPr>
          <p:cNvPr id="48255" name="Gruppieren 48254">
            <a:extLst>
              <a:ext uri="{FF2B5EF4-FFF2-40B4-BE49-F238E27FC236}">
                <a16:creationId xmlns:a16="http://schemas.microsoft.com/office/drawing/2014/main" id="{F941F8F1-A65F-4B67-9B33-FA692EE2B86F}"/>
              </a:ext>
            </a:extLst>
          </p:cNvPr>
          <p:cNvGrpSpPr/>
          <p:nvPr/>
        </p:nvGrpSpPr>
        <p:grpSpPr>
          <a:xfrm>
            <a:off x="1426653" y="4042867"/>
            <a:ext cx="7198200" cy="2288880"/>
            <a:chOff x="1426653" y="4042867"/>
            <a:chExt cx="7198200" cy="2288880"/>
          </a:xfrm>
        </p:grpSpPr>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3C4B9393-E522-4635-A0FC-E6E4B6C592BA}"/>
                    </a:ext>
                  </a:extLst>
                </p14:cNvPr>
                <p14:cNvContentPartPr/>
                <p14:nvPr/>
              </p14:nvContentPartPr>
              <p14:xfrm>
                <a:off x="1885653" y="4482427"/>
                <a:ext cx="22320" cy="150840"/>
              </p14:xfrm>
            </p:contentPart>
          </mc:Choice>
          <mc:Fallback>
            <p:pic>
              <p:nvPicPr>
                <p:cNvPr id="61" name="Freihand 60">
                  <a:extLst>
                    <a:ext uri="{FF2B5EF4-FFF2-40B4-BE49-F238E27FC236}">
                      <a16:creationId xmlns:a16="http://schemas.microsoft.com/office/drawing/2014/main" id="{3C4B9393-E522-4635-A0FC-E6E4B6C592BA}"/>
                    </a:ext>
                  </a:extLst>
                </p:cNvPr>
                <p:cNvPicPr/>
                <p:nvPr/>
              </p:nvPicPr>
              <p:blipFill>
                <a:blip r:embed="rId108"/>
                <a:stretch>
                  <a:fillRect/>
                </a:stretch>
              </p:blipFill>
              <p:spPr>
                <a:xfrm>
                  <a:off x="1881333" y="4478107"/>
                  <a:ext cx="309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81409730-F59A-4301-91CB-7E53DBADE182}"/>
                    </a:ext>
                  </a:extLst>
                </p14:cNvPr>
                <p14:cNvContentPartPr/>
                <p14:nvPr/>
              </p14:nvContentPartPr>
              <p14:xfrm>
                <a:off x="1735893" y="4397107"/>
                <a:ext cx="234000" cy="137160"/>
              </p14:xfrm>
            </p:contentPart>
          </mc:Choice>
          <mc:Fallback>
            <p:pic>
              <p:nvPicPr>
                <p:cNvPr id="62" name="Freihand 61">
                  <a:extLst>
                    <a:ext uri="{FF2B5EF4-FFF2-40B4-BE49-F238E27FC236}">
                      <a16:creationId xmlns:a16="http://schemas.microsoft.com/office/drawing/2014/main" id="{81409730-F59A-4301-91CB-7E53DBADE182}"/>
                    </a:ext>
                  </a:extLst>
                </p:cNvPr>
                <p:cNvPicPr/>
                <p:nvPr/>
              </p:nvPicPr>
              <p:blipFill>
                <a:blip r:embed="rId110"/>
                <a:stretch>
                  <a:fillRect/>
                </a:stretch>
              </p:blipFill>
              <p:spPr>
                <a:xfrm>
                  <a:off x="1731573" y="4392787"/>
                  <a:ext cx="242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27A4A1EF-8ADE-4F71-AFF4-8D5AD99F9DB9}"/>
                    </a:ext>
                  </a:extLst>
                </p14:cNvPr>
                <p14:cNvContentPartPr/>
                <p14:nvPr/>
              </p14:nvContentPartPr>
              <p14:xfrm>
                <a:off x="2042253" y="4514827"/>
                <a:ext cx="111600" cy="126360"/>
              </p14:xfrm>
            </p:contentPart>
          </mc:Choice>
          <mc:Fallback>
            <p:pic>
              <p:nvPicPr>
                <p:cNvPr id="63" name="Freihand 62">
                  <a:extLst>
                    <a:ext uri="{FF2B5EF4-FFF2-40B4-BE49-F238E27FC236}">
                      <a16:creationId xmlns:a16="http://schemas.microsoft.com/office/drawing/2014/main" id="{27A4A1EF-8ADE-4F71-AFF4-8D5AD99F9DB9}"/>
                    </a:ext>
                  </a:extLst>
                </p:cNvPr>
                <p:cNvPicPr/>
                <p:nvPr/>
              </p:nvPicPr>
              <p:blipFill>
                <a:blip r:embed="rId112"/>
                <a:stretch>
                  <a:fillRect/>
                </a:stretch>
              </p:blipFill>
              <p:spPr>
                <a:xfrm>
                  <a:off x="2037933" y="4510507"/>
                  <a:ext cx="1202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128" name="Freihand 48127">
                  <a:extLst>
                    <a:ext uri="{FF2B5EF4-FFF2-40B4-BE49-F238E27FC236}">
                      <a16:creationId xmlns:a16="http://schemas.microsoft.com/office/drawing/2014/main" id="{BC2BB47F-DA80-42BB-A5AE-F6C14E301EE3}"/>
                    </a:ext>
                  </a:extLst>
                </p14:cNvPr>
                <p14:cNvContentPartPr/>
                <p14:nvPr/>
              </p14:nvContentPartPr>
              <p14:xfrm>
                <a:off x="2138373" y="4513027"/>
                <a:ext cx="117360" cy="69840"/>
              </p14:xfrm>
            </p:contentPart>
          </mc:Choice>
          <mc:Fallback>
            <p:pic>
              <p:nvPicPr>
                <p:cNvPr id="48128" name="Freihand 48127">
                  <a:extLst>
                    <a:ext uri="{FF2B5EF4-FFF2-40B4-BE49-F238E27FC236}">
                      <a16:creationId xmlns:a16="http://schemas.microsoft.com/office/drawing/2014/main" id="{BC2BB47F-DA80-42BB-A5AE-F6C14E301EE3}"/>
                    </a:ext>
                  </a:extLst>
                </p:cNvPr>
                <p:cNvPicPr/>
                <p:nvPr/>
              </p:nvPicPr>
              <p:blipFill>
                <a:blip r:embed="rId114"/>
                <a:stretch>
                  <a:fillRect/>
                </a:stretch>
              </p:blipFill>
              <p:spPr>
                <a:xfrm>
                  <a:off x="2134053" y="4508707"/>
                  <a:ext cx="1260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129" name="Freihand 48128">
                  <a:extLst>
                    <a:ext uri="{FF2B5EF4-FFF2-40B4-BE49-F238E27FC236}">
                      <a16:creationId xmlns:a16="http://schemas.microsoft.com/office/drawing/2014/main" id="{6214AAA8-9340-4A0C-BF3E-7F73B1B0DEF0}"/>
                    </a:ext>
                  </a:extLst>
                </p14:cNvPr>
                <p14:cNvContentPartPr/>
                <p14:nvPr/>
              </p14:nvContentPartPr>
              <p14:xfrm>
                <a:off x="2275173" y="4451107"/>
                <a:ext cx="282600" cy="112680"/>
              </p14:xfrm>
            </p:contentPart>
          </mc:Choice>
          <mc:Fallback>
            <p:pic>
              <p:nvPicPr>
                <p:cNvPr id="48129" name="Freihand 48128">
                  <a:extLst>
                    <a:ext uri="{FF2B5EF4-FFF2-40B4-BE49-F238E27FC236}">
                      <a16:creationId xmlns:a16="http://schemas.microsoft.com/office/drawing/2014/main" id="{6214AAA8-9340-4A0C-BF3E-7F73B1B0DEF0}"/>
                    </a:ext>
                  </a:extLst>
                </p:cNvPr>
                <p:cNvPicPr/>
                <p:nvPr/>
              </p:nvPicPr>
              <p:blipFill>
                <a:blip r:embed="rId116"/>
                <a:stretch>
                  <a:fillRect/>
                </a:stretch>
              </p:blipFill>
              <p:spPr>
                <a:xfrm>
                  <a:off x="2270853" y="4446787"/>
                  <a:ext cx="2912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130" name="Freihand 48129">
                  <a:extLst>
                    <a:ext uri="{FF2B5EF4-FFF2-40B4-BE49-F238E27FC236}">
                      <a16:creationId xmlns:a16="http://schemas.microsoft.com/office/drawing/2014/main" id="{4EA56B58-64CF-4270-8E09-273DBD47373A}"/>
                    </a:ext>
                  </a:extLst>
                </p14:cNvPr>
                <p14:cNvContentPartPr/>
                <p14:nvPr/>
              </p14:nvContentPartPr>
              <p14:xfrm>
                <a:off x="2617533" y="4348507"/>
                <a:ext cx="91440" cy="188640"/>
              </p14:xfrm>
            </p:contentPart>
          </mc:Choice>
          <mc:Fallback>
            <p:pic>
              <p:nvPicPr>
                <p:cNvPr id="48130" name="Freihand 48129">
                  <a:extLst>
                    <a:ext uri="{FF2B5EF4-FFF2-40B4-BE49-F238E27FC236}">
                      <a16:creationId xmlns:a16="http://schemas.microsoft.com/office/drawing/2014/main" id="{4EA56B58-64CF-4270-8E09-273DBD47373A}"/>
                    </a:ext>
                  </a:extLst>
                </p:cNvPr>
                <p:cNvPicPr/>
                <p:nvPr/>
              </p:nvPicPr>
              <p:blipFill>
                <a:blip r:embed="rId118"/>
                <a:stretch>
                  <a:fillRect/>
                </a:stretch>
              </p:blipFill>
              <p:spPr>
                <a:xfrm>
                  <a:off x="2613213" y="4344187"/>
                  <a:ext cx="10008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133" name="Freihand 48132">
                  <a:extLst>
                    <a:ext uri="{FF2B5EF4-FFF2-40B4-BE49-F238E27FC236}">
                      <a16:creationId xmlns:a16="http://schemas.microsoft.com/office/drawing/2014/main" id="{984F7E24-CB25-41D4-932E-53E10C90041A}"/>
                    </a:ext>
                  </a:extLst>
                </p14:cNvPr>
                <p14:cNvContentPartPr/>
                <p14:nvPr/>
              </p14:nvContentPartPr>
              <p14:xfrm>
                <a:off x="2681253" y="4507627"/>
                <a:ext cx="41040" cy="21240"/>
              </p14:xfrm>
            </p:contentPart>
          </mc:Choice>
          <mc:Fallback>
            <p:pic>
              <p:nvPicPr>
                <p:cNvPr id="48133" name="Freihand 48132">
                  <a:extLst>
                    <a:ext uri="{FF2B5EF4-FFF2-40B4-BE49-F238E27FC236}">
                      <a16:creationId xmlns:a16="http://schemas.microsoft.com/office/drawing/2014/main" id="{984F7E24-CB25-41D4-932E-53E10C90041A}"/>
                    </a:ext>
                  </a:extLst>
                </p:cNvPr>
                <p:cNvPicPr/>
                <p:nvPr/>
              </p:nvPicPr>
              <p:blipFill>
                <a:blip r:embed="rId120"/>
                <a:stretch>
                  <a:fillRect/>
                </a:stretch>
              </p:blipFill>
              <p:spPr>
                <a:xfrm>
                  <a:off x="2676933" y="4503307"/>
                  <a:ext cx="496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134" name="Freihand 48133">
                  <a:extLst>
                    <a:ext uri="{FF2B5EF4-FFF2-40B4-BE49-F238E27FC236}">
                      <a16:creationId xmlns:a16="http://schemas.microsoft.com/office/drawing/2014/main" id="{1A95DE1D-BE8B-47FA-B8EB-C4C0AC705226}"/>
                    </a:ext>
                  </a:extLst>
                </p14:cNvPr>
                <p14:cNvContentPartPr/>
                <p14:nvPr/>
              </p14:nvContentPartPr>
              <p14:xfrm>
                <a:off x="2776293" y="4365067"/>
                <a:ext cx="134640" cy="168480"/>
              </p14:xfrm>
            </p:contentPart>
          </mc:Choice>
          <mc:Fallback>
            <p:pic>
              <p:nvPicPr>
                <p:cNvPr id="48134" name="Freihand 48133">
                  <a:extLst>
                    <a:ext uri="{FF2B5EF4-FFF2-40B4-BE49-F238E27FC236}">
                      <a16:creationId xmlns:a16="http://schemas.microsoft.com/office/drawing/2014/main" id="{1A95DE1D-BE8B-47FA-B8EB-C4C0AC705226}"/>
                    </a:ext>
                  </a:extLst>
                </p:cNvPr>
                <p:cNvPicPr/>
                <p:nvPr/>
              </p:nvPicPr>
              <p:blipFill>
                <a:blip r:embed="rId122"/>
                <a:stretch>
                  <a:fillRect/>
                </a:stretch>
              </p:blipFill>
              <p:spPr>
                <a:xfrm>
                  <a:off x="2771973" y="4360747"/>
                  <a:ext cx="143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135" name="Freihand 48134">
                  <a:extLst>
                    <a:ext uri="{FF2B5EF4-FFF2-40B4-BE49-F238E27FC236}">
                      <a16:creationId xmlns:a16="http://schemas.microsoft.com/office/drawing/2014/main" id="{7E67D795-DB4D-4E54-A0FD-14BCCF388B01}"/>
                    </a:ext>
                  </a:extLst>
                </p14:cNvPr>
                <p14:cNvContentPartPr/>
                <p14:nvPr/>
              </p14:nvContentPartPr>
              <p14:xfrm>
                <a:off x="2881413" y="4344547"/>
                <a:ext cx="12960" cy="27720"/>
              </p14:xfrm>
            </p:contentPart>
          </mc:Choice>
          <mc:Fallback>
            <p:pic>
              <p:nvPicPr>
                <p:cNvPr id="48135" name="Freihand 48134">
                  <a:extLst>
                    <a:ext uri="{FF2B5EF4-FFF2-40B4-BE49-F238E27FC236}">
                      <a16:creationId xmlns:a16="http://schemas.microsoft.com/office/drawing/2014/main" id="{7E67D795-DB4D-4E54-A0FD-14BCCF388B01}"/>
                    </a:ext>
                  </a:extLst>
                </p:cNvPr>
                <p:cNvPicPr/>
                <p:nvPr/>
              </p:nvPicPr>
              <p:blipFill>
                <a:blip r:embed="rId124"/>
                <a:stretch>
                  <a:fillRect/>
                </a:stretch>
              </p:blipFill>
              <p:spPr>
                <a:xfrm>
                  <a:off x="2877093" y="4340227"/>
                  <a:ext cx="216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136" name="Freihand 48135">
                  <a:extLst>
                    <a:ext uri="{FF2B5EF4-FFF2-40B4-BE49-F238E27FC236}">
                      <a16:creationId xmlns:a16="http://schemas.microsoft.com/office/drawing/2014/main" id="{BAD9B8AD-03D8-4D19-BB10-CE1247529EBD}"/>
                    </a:ext>
                  </a:extLst>
                </p14:cNvPr>
                <p14:cNvContentPartPr/>
                <p14:nvPr/>
              </p14:nvContentPartPr>
              <p14:xfrm>
                <a:off x="2949453" y="4453267"/>
                <a:ext cx="188280" cy="73800"/>
              </p14:xfrm>
            </p:contentPart>
          </mc:Choice>
          <mc:Fallback>
            <p:pic>
              <p:nvPicPr>
                <p:cNvPr id="48136" name="Freihand 48135">
                  <a:extLst>
                    <a:ext uri="{FF2B5EF4-FFF2-40B4-BE49-F238E27FC236}">
                      <a16:creationId xmlns:a16="http://schemas.microsoft.com/office/drawing/2014/main" id="{BAD9B8AD-03D8-4D19-BB10-CE1247529EBD}"/>
                    </a:ext>
                  </a:extLst>
                </p:cNvPr>
                <p:cNvPicPr/>
                <p:nvPr/>
              </p:nvPicPr>
              <p:blipFill>
                <a:blip r:embed="rId126"/>
                <a:stretch>
                  <a:fillRect/>
                </a:stretch>
              </p:blipFill>
              <p:spPr>
                <a:xfrm>
                  <a:off x="2945133" y="4448947"/>
                  <a:ext cx="196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138" name="Freihand 48137">
                  <a:extLst>
                    <a:ext uri="{FF2B5EF4-FFF2-40B4-BE49-F238E27FC236}">
                      <a16:creationId xmlns:a16="http://schemas.microsoft.com/office/drawing/2014/main" id="{1C6C7106-628C-4142-8DBE-E1D620ABC0DE}"/>
                    </a:ext>
                  </a:extLst>
                </p14:cNvPr>
                <p14:cNvContentPartPr/>
                <p14:nvPr/>
              </p14:nvContentPartPr>
              <p14:xfrm>
                <a:off x="3210453" y="4369747"/>
                <a:ext cx="131400" cy="203400"/>
              </p14:xfrm>
            </p:contentPart>
          </mc:Choice>
          <mc:Fallback>
            <p:pic>
              <p:nvPicPr>
                <p:cNvPr id="48138" name="Freihand 48137">
                  <a:extLst>
                    <a:ext uri="{FF2B5EF4-FFF2-40B4-BE49-F238E27FC236}">
                      <a16:creationId xmlns:a16="http://schemas.microsoft.com/office/drawing/2014/main" id="{1C6C7106-628C-4142-8DBE-E1D620ABC0DE}"/>
                    </a:ext>
                  </a:extLst>
                </p:cNvPr>
                <p:cNvPicPr/>
                <p:nvPr/>
              </p:nvPicPr>
              <p:blipFill>
                <a:blip r:embed="rId128"/>
                <a:stretch>
                  <a:fillRect/>
                </a:stretch>
              </p:blipFill>
              <p:spPr>
                <a:xfrm>
                  <a:off x="3206133" y="4365427"/>
                  <a:ext cx="1400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148" name="Freihand 48147">
                  <a:extLst>
                    <a:ext uri="{FF2B5EF4-FFF2-40B4-BE49-F238E27FC236}">
                      <a16:creationId xmlns:a16="http://schemas.microsoft.com/office/drawing/2014/main" id="{11E62584-3343-4555-A1E3-C22FB627FFAA}"/>
                    </a:ext>
                  </a:extLst>
                </p14:cNvPr>
                <p14:cNvContentPartPr/>
                <p14:nvPr/>
              </p14:nvContentPartPr>
              <p14:xfrm>
                <a:off x="3171573" y="4430587"/>
                <a:ext cx="41760" cy="92520"/>
              </p14:xfrm>
            </p:contentPart>
          </mc:Choice>
          <mc:Fallback>
            <p:pic>
              <p:nvPicPr>
                <p:cNvPr id="48148" name="Freihand 48147">
                  <a:extLst>
                    <a:ext uri="{FF2B5EF4-FFF2-40B4-BE49-F238E27FC236}">
                      <a16:creationId xmlns:a16="http://schemas.microsoft.com/office/drawing/2014/main" id="{11E62584-3343-4555-A1E3-C22FB627FFAA}"/>
                    </a:ext>
                  </a:extLst>
                </p:cNvPr>
                <p:cNvPicPr/>
                <p:nvPr/>
              </p:nvPicPr>
              <p:blipFill>
                <a:blip r:embed="rId130"/>
                <a:stretch>
                  <a:fillRect/>
                </a:stretch>
              </p:blipFill>
              <p:spPr>
                <a:xfrm>
                  <a:off x="3167253" y="4426267"/>
                  <a:ext cx="50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149" name="Freihand 48148">
                  <a:extLst>
                    <a:ext uri="{FF2B5EF4-FFF2-40B4-BE49-F238E27FC236}">
                      <a16:creationId xmlns:a16="http://schemas.microsoft.com/office/drawing/2014/main" id="{EFD368FF-6FED-4749-A1EF-9C5828056740}"/>
                    </a:ext>
                  </a:extLst>
                </p14:cNvPr>
                <p14:cNvContentPartPr/>
                <p14:nvPr/>
              </p14:nvContentPartPr>
              <p14:xfrm>
                <a:off x="3345453" y="4420147"/>
                <a:ext cx="187200" cy="96120"/>
              </p14:xfrm>
            </p:contentPart>
          </mc:Choice>
          <mc:Fallback>
            <p:pic>
              <p:nvPicPr>
                <p:cNvPr id="48149" name="Freihand 48148">
                  <a:extLst>
                    <a:ext uri="{FF2B5EF4-FFF2-40B4-BE49-F238E27FC236}">
                      <a16:creationId xmlns:a16="http://schemas.microsoft.com/office/drawing/2014/main" id="{EFD368FF-6FED-4749-A1EF-9C5828056740}"/>
                    </a:ext>
                  </a:extLst>
                </p:cNvPr>
                <p:cNvPicPr/>
                <p:nvPr/>
              </p:nvPicPr>
              <p:blipFill>
                <a:blip r:embed="rId132"/>
                <a:stretch>
                  <a:fillRect/>
                </a:stretch>
              </p:blipFill>
              <p:spPr>
                <a:xfrm>
                  <a:off x="3341133" y="4415827"/>
                  <a:ext cx="195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150" name="Freihand 48149">
                  <a:extLst>
                    <a:ext uri="{FF2B5EF4-FFF2-40B4-BE49-F238E27FC236}">
                      <a16:creationId xmlns:a16="http://schemas.microsoft.com/office/drawing/2014/main" id="{8F239FEF-0D85-42A6-A2F7-E24E43409AD9}"/>
                    </a:ext>
                  </a:extLst>
                </p14:cNvPr>
                <p14:cNvContentPartPr/>
                <p14:nvPr/>
              </p14:nvContentPartPr>
              <p14:xfrm>
                <a:off x="3564693" y="4359307"/>
                <a:ext cx="101520" cy="140760"/>
              </p14:xfrm>
            </p:contentPart>
          </mc:Choice>
          <mc:Fallback>
            <p:pic>
              <p:nvPicPr>
                <p:cNvPr id="48150" name="Freihand 48149">
                  <a:extLst>
                    <a:ext uri="{FF2B5EF4-FFF2-40B4-BE49-F238E27FC236}">
                      <a16:creationId xmlns:a16="http://schemas.microsoft.com/office/drawing/2014/main" id="{8F239FEF-0D85-42A6-A2F7-E24E43409AD9}"/>
                    </a:ext>
                  </a:extLst>
                </p:cNvPr>
                <p:cNvPicPr/>
                <p:nvPr/>
              </p:nvPicPr>
              <p:blipFill>
                <a:blip r:embed="rId134"/>
                <a:stretch>
                  <a:fillRect/>
                </a:stretch>
              </p:blipFill>
              <p:spPr>
                <a:xfrm>
                  <a:off x="3560373" y="4354987"/>
                  <a:ext cx="110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151" name="Freihand 48150">
                  <a:extLst>
                    <a:ext uri="{FF2B5EF4-FFF2-40B4-BE49-F238E27FC236}">
                      <a16:creationId xmlns:a16="http://schemas.microsoft.com/office/drawing/2014/main" id="{3DA3D647-FDA0-4DFC-B487-875231CB9CB9}"/>
                    </a:ext>
                  </a:extLst>
                </p14:cNvPr>
                <p14:cNvContentPartPr/>
                <p14:nvPr/>
              </p14:nvContentPartPr>
              <p14:xfrm>
                <a:off x="3639573" y="4440307"/>
                <a:ext cx="32760" cy="54720"/>
              </p14:xfrm>
            </p:contentPart>
          </mc:Choice>
          <mc:Fallback>
            <p:pic>
              <p:nvPicPr>
                <p:cNvPr id="48151" name="Freihand 48150">
                  <a:extLst>
                    <a:ext uri="{FF2B5EF4-FFF2-40B4-BE49-F238E27FC236}">
                      <a16:creationId xmlns:a16="http://schemas.microsoft.com/office/drawing/2014/main" id="{3DA3D647-FDA0-4DFC-B487-875231CB9CB9}"/>
                    </a:ext>
                  </a:extLst>
                </p:cNvPr>
                <p:cNvPicPr/>
                <p:nvPr/>
              </p:nvPicPr>
              <p:blipFill>
                <a:blip r:embed="rId136"/>
                <a:stretch>
                  <a:fillRect/>
                </a:stretch>
              </p:blipFill>
              <p:spPr>
                <a:xfrm>
                  <a:off x="3635253" y="4435987"/>
                  <a:ext cx="41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152" name="Freihand 48151">
                  <a:extLst>
                    <a:ext uri="{FF2B5EF4-FFF2-40B4-BE49-F238E27FC236}">
                      <a16:creationId xmlns:a16="http://schemas.microsoft.com/office/drawing/2014/main" id="{8D24476B-90FD-47C6-9F65-1839F7AF1040}"/>
                    </a:ext>
                  </a:extLst>
                </p14:cNvPr>
                <p14:cNvContentPartPr/>
                <p14:nvPr/>
              </p14:nvContentPartPr>
              <p14:xfrm>
                <a:off x="3713373" y="4329067"/>
                <a:ext cx="126000" cy="181440"/>
              </p14:xfrm>
            </p:contentPart>
          </mc:Choice>
          <mc:Fallback>
            <p:pic>
              <p:nvPicPr>
                <p:cNvPr id="48152" name="Freihand 48151">
                  <a:extLst>
                    <a:ext uri="{FF2B5EF4-FFF2-40B4-BE49-F238E27FC236}">
                      <a16:creationId xmlns:a16="http://schemas.microsoft.com/office/drawing/2014/main" id="{8D24476B-90FD-47C6-9F65-1839F7AF1040}"/>
                    </a:ext>
                  </a:extLst>
                </p:cNvPr>
                <p:cNvPicPr/>
                <p:nvPr/>
              </p:nvPicPr>
              <p:blipFill>
                <a:blip r:embed="rId138"/>
                <a:stretch>
                  <a:fillRect/>
                </a:stretch>
              </p:blipFill>
              <p:spPr>
                <a:xfrm>
                  <a:off x="3709053" y="4324747"/>
                  <a:ext cx="134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8153" name="Freihand 48152">
                  <a:extLst>
                    <a:ext uri="{FF2B5EF4-FFF2-40B4-BE49-F238E27FC236}">
                      <a16:creationId xmlns:a16="http://schemas.microsoft.com/office/drawing/2014/main" id="{C0F44403-68F4-4ECF-8EFA-782D3866C8A3}"/>
                    </a:ext>
                  </a:extLst>
                </p14:cNvPr>
                <p14:cNvContentPartPr/>
                <p14:nvPr/>
              </p14:nvContentPartPr>
              <p14:xfrm>
                <a:off x="3857373" y="4433827"/>
                <a:ext cx="180000" cy="58320"/>
              </p14:xfrm>
            </p:contentPart>
          </mc:Choice>
          <mc:Fallback>
            <p:pic>
              <p:nvPicPr>
                <p:cNvPr id="48153" name="Freihand 48152">
                  <a:extLst>
                    <a:ext uri="{FF2B5EF4-FFF2-40B4-BE49-F238E27FC236}">
                      <a16:creationId xmlns:a16="http://schemas.microsoft.com/office/drawing/2014/main" id="{C0F44403-68F4-4ECF-8EFA-782D3866C8A3}"/>
                    </a:ext>
                  </a:extLst>
                </p:cNvPr>
                <p:cNvPicPr/>
                <p:nvPr/>
              </p:nvPicPr>
              <p:blipFill>
                <a:blip r:embed="rId140"/>
                <a:stretch>
                  <a:fillRect/>
                </a:stretch>
              </p:blipFill>
              <p:spPr>
                <a:xfrm>
                  <a:off x="3853053" y="4429507"/>
                  <a:ext cx="188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154" name="Freihand 48153">
                  <a:extLst>
                    <a:ext uri="{FF2B5EF4-FFF2-40B4-BE49-F238E27FC236}">
                      <a16:creationId xmlns:a16="http://schemas.microsoft.com/office/drawing/2014/main" id="{EB6406BD-A677-4D39-A120-B7F07E19926B}"/>
                    </a:ext>
                  </a:extLst>
                </p14:cNvPr>
                <p14:cNvContentPartPr/>
                <p14:nvPr/>
              </p14:nvContentPartPr>
              <p14:xfrm>
                <a:off x="3853773" y="4252027"/>
                <a:ext cx="360" cy="360"/>
              </p14:xfrm>
            </p:contentPart>
          </mc:Choice>
          <mc:Fallback>
            <p:pic>
              <p:nvPicPr>
                <p:cNvPr id="48154" name="Freihand 48153">
                  <a:extLst>
                    <a:ext uri="{FF2B5EF4-FFF2-40B4-BE49-F238E27FC236}">
                      <a16:creationId xmlns:a16="http://schemas.microsoft.com/office/drawing/2014/main" id="{EB6406BD-A677-4D39-A120-B7F07E19926B}"/>
                    </a:ext>
                  </a:extLst>
                </p:cNvPr>
                <p:cNvPicPr/>
                <p:nvPr/>
              </p:nvPicPr>
              <p:blipFill>
                <a:blip r:embed="rId142"/>
                <a:stretch>
                  <a:fillRect/>
                </a:stretch>
              </p:blipFill>
              <p:spPr>
                <a:xfrm>
                  <a:off x="3849453" y="4247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8156" name="Freihand 48155">
                  <a:extLst>
                    <a:ext uri="{FF2B5EF4-FFF2-40B4-BE49-F238E27FC236}">
                      <a16:creationId xmlns:a16="http://schemas.microsoft.com/office/drawing/2014/main" id="{9EA3B0F4-B0F0-4C6F-905E-8D97CAC393E2}"/>
                    </a:ext>
                  </a:extLst>
                </p14:cNvPr>
                <p14:cNvContentPartPr/>
                <p14:nvPr/>
              </p14:nvContentPartPr>
              <p14:xfrm>
                <a:off x="1906893" y="5017387"/>
                <a:ext cx="197640" cy="83520"/>
              </p14:xfrm>
            </p:contentPart>
          </mc:Choice>
          <mc:Fallback>
            <p:pic>
              <p:nvPicPr>
                <p:cNvPr id="48156" name="Freihand 48155">
                  <a:extLst>
                    <a:ext uri="{FF2B5EF4-FFF2-40B4-BE49-F238E27FC236}">
                      <a16:creationId xmlns:a16="http://schemas.microsoft.com/office/drawing/2014/main" id="{9EA3B0F4-B0F0-4C6F-905E-8D97CAC393E2}"/>
                    </a:ext>
                  </a:extLst>
                </p:cNvPr>
                <p:cNvPicPr/>
                <p:nvPr/>
              </p:nvPicPr>
              <p:blipFill>
                <a:blip r:embed="rId144"/>
                <a:stretch>
                  <a:fillRect/>
                </a:stretch>
              </p:blipFill>
              <p:spPr>
                <a:xfrm>
                  <a:off x="1902573" y="5013067"/>
                  <a:ext cx="206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157" name="Freihand 48156">
                  <a:extLst>
                    <a:ext uri="{FF2B5EF4-FFF2-40B4-BE49-F238E27FC236}">
                      <a16:creationId xmlns:a16="http://schemas.microsoft.com/office/drawing/2014/main" id="{19D8AFCB-BBA4-45A8-A8CD-88305D52A3ED}"/>
                    </a:ext>
                  </a:extLst>
                </p14:cNvPr>
                <p14:cNvContentPartPr/>
                <p14:nvPr/>
              </p14:nvContentPartPr>
              <p14:xfrm>
                <a:off x="1941093" y="4943227"/>
                <a:ext cx="252360" cy="465840"/>
              </p14:xfrm>
            </p:contentPart>
          </mc:Choice>
          <mc:Fallback>
            <p:pic>
              <p:nvPicPr>
                <p:cNvPr id="48157" name="Freihand 48156">
                  <a:extLst>
                    <a:ext uri="{FF2B5EF4-FFF2-40B4-BE49-F238E27FC236}">
                      <a16:creationId xmlns:a16="http://schemas.microsoft.com/office/drawing/2014/main" id="{19D8AFCB-BBA4-45A8-A8CD-88305D52A3ED}"/>
                    </a:ext>
                  </a:extLst>
                </p:cNvPr>
                <p:cNvPicPr/>
                <p:nvPr/>
              </p:nvPicPr>
              <p:blipFill>
                <a:blip r:embed="rId146"/>
                <a:stretch>
                  <a:fillRect/>
                </a:stretch>
              </p:blipFill>
              <p:spPr>
                <a:xfrm>
                  <a:off x="1936773" y="4938907"/>
                  <a:ext cx="261000" cy="474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159" name="Freihand 48158">
                  <a:extLst>
                    <a:ext uri="{FF2B5EF4-FFF2-40B4-BE49-F238E27FC236}">
                      <a16:creationId xmlns:a16="http://schemas.microsoft.com/office/drawing/2014/main" id="{E348863F-9F2B-4A3F-BDE3-46A550AFB6BA}"/>
                    </a:ext>
                  </a:extLst>
                </p14:cNvPr>
                <p14:cNvContentPartPr/>
                <p14:nvPr/>
              </p14:nvContentPartPr>
              <p14:xfrm>
                <a:off x="1426653" y="5505187"/>
                <a:ext cx="171000" cy="186480"/>
              </p14:xfrm>
            </p:contentPart>
          </mc:Choice>
          <mc:Fallback>
            <p:pic>
              <p:nvPicPr>
                <p:cNvPr id="48159" name="Freihand 48158">
                  <a:extLst>
                    <a:ext uri="{FF2B5EF4-FFF2-40B4-BE49-F238E27FC236}">
                      <a16:creationId xmlns:a16="http://schemas.microsoft.com/office/drawing/2014/main" id="{E348863F-9F2B-4A3F-BDE3-46A550AFB6BA}"/>
                    </a:ext>
                  </a:extLst>
                </p:cNvPr>
                <p:cNvPicPr/>
                <p:nvPr/>
              </p:nvPicPr>
              <p:blipFill>
                <a:blip r:embed="rId148"/>
                <a:stretch>
                  <a:fillRect/>
                </a:stretch>
              </p:blipFill>
              <p:spPr>
                <a:xfrm>
                  <a:off x="1422333" y="5500867"/>
                  <a:ext cx="1796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160" name="Freihand 48159">
                  <a:extLst>
                    <a:ext uri="{FF2B5EF4-FFF2-40B4-BE49-F238E27FC236}">
                      <a16:creationId xmlns:a16="http://schemas.microsoft.com/office/drawing/2014/main" id="{1C4517FB-37DA-4CD2-86D0-78AC5C5885F7}"/>
                    </a:ext>
                  </a:extLst>
                </p14:cNvPr>
                <p14:cNvContentPartPr/>
                <p14:nvPr/>
              </p14:nvContentPartPr>
              <p14:xfrm>
                <a:off x="1641933" y="5523907"/>
                <a:ext cx="246960" cy="157680"/>
              </p14:xfrm>
            </p:contentPart>
          </mc:Choice>
          <mc:Fallback>
            <p:pic>
              <p:nvPicPr>
                <p:cNvPr id="48160" name="Freihand 48159">
                  <a:extLst>
                    <a:ext uri="{FF2B5EF4-FFF2-40B4-BE49-F238E27FC236}">
                      <a16:creationId xmlns:a16="http://schemas.microsoft.com/office/drawing/2014/main" id="{1C4517FB-37DA-4CD2-86D0-78AC5C5885F7}"/>
                    </a:ext>
                  </a:extLst>
                </p:cNvPr>
                <p:cNvPicPr/>
                <p:nvPr/>
              </p:nvPicPr>
              <p:blipFill>
                <a:blip r:embed="rId150"/>
                <a:stretch>
                  <a:fillRect/>
                </a:stretch>
              </p:blipFill>
              <p:spPr>
                <a:xfrm>
                  <a:off x="1637613" y="5519587"/>
                  <a:ext cx="255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161" name="Freihand 48160">
                  <a:extLst>
                    <a:ext uri="{FF2B5EF4-FFF2-40B4-BE49-F238E27FC236}">
                      <a16:creationId xmlns:a16="http://schemas.microsoft.com/office/drawing/2014/main" id="{8930D081-F4B3-4155-AD0C-1430020C3DE2}"/>
                    </a:ext>
                  </a:extLst>
                </p14:cNvPr>
                <p14:cNvContentPartPr/>
                <p14:nvPr/>
              </p14:nvContentPartPr>
              <p14:xfrm>
                <a:off x="1913733" y="5564947"/>
                <a:ext cx="94680" cy="186840"/>
              </p14:xfrm>
            </p:contentPart>
          </mc:Choice>
          <mc:Fallback>
            <p:pic>
              <p:nvPicPr>
                <p:cNvPr id="48161" name="Freihand 48160">
                  <a:extLst>
                    <a:ext uri="{FF2B5EF4-FFF2-40B4-BE49-F238E27FC236}">
                      <a16:creationId xmlns:a16="http://schemas.microsoft.com/office/drawing/2014/main" id="{8930D081-F4B3-4155-AD0C-1430020C3DE2}"/>
                    </a:ext>
                  </a:extLst>
                </p:cNvPr>
                <p:cNvPicPr/>
                <p:nvPr/>
              </p:nvPicPr>
              <p:blipFill>
                <a:blip r:embed="rId152"/>
                <a:stretch>
                  <a:fillRect/>
                </a:stretch>
              </p:blipFill>
              <p:spPr>
                <a:xfrm>
                  <a:off x="1909413" y="5560627"/>
                  <a:ext cx="1033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162" name="Freihand 48161">
                  <a:extLst>
                    <a:ext uri="{FF2B5EF4-FFF2-40B4-BE49-F238E27FC236}">
                      <a16:creationId xmlns:a16="http://schemas.microsoft.com/office/drawing/2014/main" id="{2A6C5017-20C2-41A7-8565-A75ECF1D45E5}"/>
                    </a:ext>
                  </a:extLst>
                </p14:cNvPr>
                <p14:cNvContentPartPr/>
                <p14:nvPr/>
              </p14:nvContentPartPr>
              <p14:xfrm>
                <a:off x="2043333" y="5491507"/>
                <a:ext cx="240480" cy="175680"/>
              </p14:xfrm>
            </p:contentPart>
          </mc:Choice>
          <mc:Fallback>
            <p:pic>
              <p:nvPicPr>
                <p:cNvPr id="48162" name="Freihand 48161">
                  <a:extLst>
                    <a:ext uri="{FF2B5EF4-FFF2-40B4-BE49-F238E27FC236}">
                      <a16:creationId xmlns:a16="http://schemas.microsoft.com/office/drawing/2014/main" id="{2A6C5017-20C2-41A7-8565-A75ECF1D45E5}"/>
                    </a:ext>
                  </a:extLst>
                </p:cNvPr>
                <p:cNvPicPr/>
                <p:nvPr/>
              </p:nvPicPr>
              <p:blipFill>
                <a:blip r:embed="rId154"/>
                <a:stretch>
                  <a:fillRect/>
                </a:stretch>
              </p:blipFill>
              <p:spPr>
                <a:xfrm>
                  <a:off x="2039013" y="5487187"/>
                  <a:ext cx="24912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164" name="Freihand 48163">
                  <a:extLst>
                    <a:ext uri="{FF2B5EF4-FFF2-40B4-BE49-F238E27FC236}">
                      <a16:creationId xmlns:a16="http://schemas.microsoft.com/office/drawing/2014/main" id="{26522A9F-ABED-47C5-885C-DE8DC98E9730}"/>
                    </a:ext>
                  </a:extLst>
                </p14:cNvPr>
                <p14:cNvContentPartPr/>
                <p14:nvPr/>
              </p14:nvContentPartPr>
              <p14:xfrm>
                <a:off x="2615013" y="5048707"/>
                <a:ext cx="217800" cy="23760"/>
              </p14:xfrm>
            </p:contentPart>
          </mc:Choice>
          <mc:Fallback>
            <p:pic>
              <p:nvPicPr>
                <p:cNvPr id="48164" name="Freihand 48163">
                  <a:extLst>
                    <a:ext uri="{FF2B5EF4-FFF2-40B4-BE49-F238E27FC236}">
                      <a16:creationId xmlns:a16="http://schemas.microsoft.com/office/drawing/2014/main" id="{26522A9F-ABED-47C5-885C-DE8DC98E9730}"/>
                    </a:ext>
                  </a:extLst>
                </p:cNvPr>
                <p:cNvPicPr/>
                <p:nvPr/>
              </p:nvPicPr>
              <p:blipFill>
                <a:blip r:embed="rId156"/>
                <a:stretch>
                  <a:fillRect/>
                </a:stretch>
              </p:blipFill>
              <p:spPr>
                <a:xfrm>
                  <a:off x="2610693" y="5044387"/>
                  <a:ext cx="2264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165" name="Freihand 48164">
                  <a:extLst>
                    <a:ext uri="{FF2B5EF4-FFF2-40B4-BE49-F238E27FC236}">
                      <a16:creationId xmlns:a16="http://schemas.microsoft.com/office/drawing/2014/main" id="{5E4E93A0-3D3C-4F62-B1B9-256D51E32DB5}"/>
                    </a:ext>
                  </a:extLst>
                </p14:cNvPr>
                <p14:cNvContentPartPr/>
                <p14:nvPr/>
              </p14:nvContentPartPr>
              <p14:xfrm>
                <a:off x="2628693" y="5123227"/>
                <a:ext cx="190440" cy="5400"/>
              </p14:xfrm>
            </p:contentPart>
          </mc:Choice>
          <mc:Fallback>
            <p:pic>
              <p:nvPicPr>
                <p:cNvPr id="48165" name="Freihand 48164">
                  <a:extLst>
                    <a:ext uri="{FF2B5EF4-FFF2-40B4-BE49-F238E27FC236}">
                      <a16:creationId xmlns:a16="http://schemas.microsoft.com/office/drawing/2014/main" id="{5E4E93A0-3D3C-4F62-B1B9-256D51E32DB5}"/>
                    </a:ext>
                  </a:extLst>
                </p:cNvPr>
                <p:cNvPicPr/>
                <p:nvPr/>
              </p:nvPicPr>
              <p:blipFill>
                <a:blip r:embed="rId158"/>
                <a:stretch>
                  <a:fillRect/>
                </a:stretch>
              </p:blipFill>
              <p:spPr>
                <a:xfrm>
                  <a:off x="2624373" y="5118907"/>
                  <a:ext cx="1990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167" name="Freihand 48166">
                  <a:extLst>
                    <a:ext uri="{FF2B5EF4-FFF2-40B4-BE49-F238E27FC236}">
                      <a16:creationId xmlns:a16="http://schemas.microsoft.com/office/drawing/2014/main" id="{F03C3CFB-C036-494A-B7BE-13DA067476DE}"/>
                    </a:ext>
                  </a:extLst>
                </p14:cNvPr>
                <p14:cNvContentPartPr/>
                <p14:nvPr/>
              </p14:nvContentPartPr>
              <p14:xfrm>
                <a:off x="3138453" y="4915507"/>
                <a:ext cx="12960" cy="214200"/>
              </p14:xfrm>
            </p:contentPart>
          </mc:Choice>
          <mc:Fallback>
            <p:pic>
              <p:nvPicPr>
                <p:cNvPr id="48167" name="Freihand 48166">
                  <a:extLst>
                    <a:ext uri="{FF2B5EF4-FFF2-40B4-BE49-F238E27FC236}">
                      <a16:creationId xmlns:a16="http://schemas.microsoft.com/office/drawing/2014/main" id="{F03C3CFB-C036-494A-B7BE-13DA067476DE}"/>
                    </a:ext>
                  </a:extLst>
                </p:cNvPr>
                <p:cNvPicPr/>
                <p:nvPr/>
              </p:nvPicPr>
              <p:blipFill>
                <a:blip r:embed="rId160"/>
                <a:stretch>
                  <a:fillRect/>
                </a:stretch>
              </p:blipFill>
              <p:spPr>
                <a:xfrm>
                  <a:off x="3134133" y="4911187"/>
                  <a:ext cx="216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168" name="Freihand 48167">
                  <a:extLst>
                    <a:ext uri="{FF2B5EF4-FFF2-40B4-BE49-F238E27FC236}">
                      <a16:creationId xmlns:a16="http://schemas.microsoft.com/office/drawing/2014/main" id="{D99CAEB3-E8DE-4640-BDA2-46CB471B609C}"/>
                    </a:ext>
                  </a:extLst>
                </p14:cNvPr>
                <p14:cNvContentPartPr/>
                <p14:nvPr/>
              </p14:nvContentPartPr>
              <p14:xfrm>
                <a:off x="2992293" y="4866187"/>
                <a:ext cx="339840" cy="38520"/>
              </p14:xfrm>
            </p:contentPart>
          </mc:Choice>
          <mc:Fallback>
            <p:pic>
              <p:nvPicPr>
                <p:cNvPr id="48168" name="Freihand 48167">
                  <a:extLst>
                    <a:ext uri="{FF2B5EF4-FFF2-40B4-BE49-F238E27FC236}">
                      <a16:creationId xmlns:a16="http://schemas.microsoft.com/office/drawing/2014/main" id="{D99CAEB3-E8DE-4640-BDA2-46CB471B609C}"/>
                    </a:ext>
                  </a:extLst>
                </p:cNvPr>
                <p:cNvPicPr/>
                <p:nvPr/>
              </p:nvPicPr>
              <p:blipFill>
                <a:blip r:embed="rId162"/>
                <a:stretch>
                  <a:fillRect/>
                </a:stretch>
              </p:blipFill>
              <p:spPr>
                <a:xfrm>
                  <a:off x="2987973" y="4861867"/>
                  <a:ext cx="348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169" name="Freihand 48168">
                  <a:extLst>
                    <a:ext uri="{FF2B5EF4-FFF2-40B4-BE49-F238E27FC236}">
                      <a16:creationId xmlns:a16="http://schemas.microsoft.com/office/drawing/2014/main" id="{21B84501-2F90-4500-AD5D-3C2CE50033DA}"/>
                    </a:ext>
                  </a:extLst>
                </p14:cNvPr>
                <p14:cNvContentPartPr/>
                <p14:nvPr/>
              </p14:nvContentPartPr>
              <p14:xfrm>
                <a:off x="2998053" y="4985347"/>
                <a:ext cx="279000" cy="26280"/>
              </p14:xfrm>
            </p:contentPart>
          </mc:Choice>
          <mc:Fallback>
            <p:pic>
              <p:nvPicPr>
                <p:cNvPr id="48169" name="Freihand 48168">
                  <a:extLst>
                    <a:ext uri="{FF2B5EF4-FFF2-40B4-BE49-F238E27FC236}">
                      <a16:creationId xmlns:a16="http://schemas.microsoft.com/office/drawing/2014/main" id="{21B84501-2F90-4500-AD5D-3C2CE50033DA}"/>
                    </a:ext>
                  </a:extLst>
                </p:cNvPr>
                <p:cNvPicPr/>
                <p:nvPr/>
              </p:nvPicPr>
              <p:blipFill>
                <a:blip r:embed="rId164"/>
                <a:stretch>
                  <a:fillRect/>
                </a:stretch>
              </p:blipFill>
              <p:spPr>
                <a:xfrm>
                  <a:off x="2993733" y="4981027"/>
                  <a:ext cx="2876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171" name="Freihand 48170">
                  <a:extLst>
                    <a:ext uri="{FF2B5EF4-FFF2-40B4-BE49-F238E27FC236}">
                      <a16:creationId xmlns:a16="http://schemas.microsoft.com/office/drawing/2014/main" id="{63DB7BD0-3D0A-45ED-BA5D-743627DB1C40}"/>
                    </a:ext>
                  </a:extLst>
                </p14:cNvPr>
                <p14:cNvContentPartPr/>
                <p14:nvPr/>
              </p14:nvContentPartPr>
              <p14:xfrm>
                <a:off x="3435453" y="4699507"/>
                <a:ext cx="129240" cy="489600"/>
              </p14:xfrm>
            </p:contentPart>
          </mc:Choice>
          <mc:Fallback>
            <p:pic>
              <p:nvPicPr>
                <p:cNvPr id="48171" name="Freihand 48170">
                  <a:extLst>
                    <a:ext uri="{FF2B5EF4-FFF2-40B4-BE49-F238E27FC236}">
                      <a16:creationId xmlns:a16="http://schemas.microsoft.com/office/drawing/2014/main" id="{63DB7BD0-3D0A-45ED-BA5D-743627DB1C40}"/>
                    </a:ext>
                  </a:extLst>
                </p:cNvPr>
                <p:cNvPicPr/>
                <p:nvPr/>
              </p:nvPicPr>
              <p:blipFill>
                <a:blip r:embed="rId166"/>
                <a:stretch>
                  <a:fillRect/>
                </a:stretch>
              </p:blipFill>
              <p:spPr>
                <a:xfrm>
                  <a:off x="3431133" y="4695187"/>
                  <a:ext cx="137880" cy="498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172" name="Freihand 48171">
                  <a:extLst>
                    <a:ext uri="{FF2B5EF4-FFF2-40B4-BE49-F238E27FC236}">
                      <a16:creationId xmlns:a16="http://schemas.microsoft.com/office/drawing/2014/main" id="{AB8C0873-85F9-40FF-B381-A1A6377F0BB5}"/>
                    </a:ext>
                  </a:extLst>
                </p14:cNvPr>
                <p14:cNvContentPartPr/>
                <p14:nvPr/>
              </p14:nvContentPartPr>
              <p14:xfrm>
                <a:off x="3663693" y="4825147"/>
                <a:ext cx="198360" cy="210600"/>
              </p14:xfrm>
            </p:contentPart>
          </mc:Choice>
          <mc:Fallback>
            <p:pic>
              <p:nvPicPr>
                <p:cNvPr id="48172" name="Freihand 48171">
                  <a:extLst>
                    <a:ext uri="{FF2B5EF4-FFF2-40B4-BE49-F238E27FC236}">
                      <a16:creationId xmlns:a16="http://schemas.microsoft.com/office/drawing/2014/main" id="{AB8C0873-85F9-40FF-B381-A1A6377F0BB5}"/>
                    </a:ext>
                  </a:extLst>
                </p:cNvPr>
                <p:cNvPicPr/>
                <p:nvPr/>
              </p:nvPicPr>
              <p:blipFill>
                <a:blip r:embed="rId168"/>
                <a:stretch>
                  <a:fillRect/>
                </a:stretch>
              </p:blipFill>
              <p:spPr>
                <a:xfrm>
                  <a:off x="3659373" y="4820827"/>
                  <a:ext cx="2070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173" name="Freihand 48172">
                  <a:extLst>
                    <a:ext uri="{FF2B5EF4-FFF2-40B4-BE49-F238E27FC236}">
                      <a16:creationId xmlns:a16="http://schemas.microsoft.com/office/drawing/2014/main" id="{27BCBEBC-9883-445E-BB4A-8B4D90A46803}"/>
                    </a:ext>
                  </a:extLst>
                </p14:cNvPr>
                <p14:cNvContentPartPr/>
                <p14:nvPr/>
              </p14:nvContentPartPr>
              <p14:xfrm>
                <a:off x="3782493" y="4945027"/>
                <a:ext cx="73080" cy="93240"/>
              </p14:xfrm>
            </p:contentPart>
          </mc:Choice>
          <mc:Fallback>
            <p:pic>
              <p:nvPicPr>
                <p:cNvPr id="48173" name="Freihand 48172">
                  <a:extLst>
                    <a:ext uri="{FF2B5EF4-FFF2-40B4-BE49-F238E27FC236}">
                      <a16:creationId xmlns:a16="http://schemas.microsoft.com/office/drawing/2014/main" id="{27BCBEBC-9883-445E-BB4A-8B4D90A46803}"/>
                    </a:ext>
                  </a:extLst>
                </p:cNvPr>
                <p:cNvPicPr/>
                <p:nvPr/>
              </p:nvPicPr>
              <p:blipFill>
                <a:blip r:embed="rId170"/>
                <a:stretch>
                  <a:fillRect/>
                </a:stretch>
              </p:blipFill>
              <p:spPr>
                <a:xfrm>
                  <a:off x="3778173" y="4940707"/>
                  <a:ext cx="817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8174" name="Freihand 48173">
                  <a:extLst>
                    <a:ext uri="{FF2B5EF4-FFF2-40B4-BE49-F238E27FC236}">
                      <a16:creationId xmlns:a16="http://schemas.microsoft.com/office/drawing/2014/main" id="{0EA29E56-9ECC-4B29-8509-7334B1B40C1E}"/>
                    </a:ext>
                  </a:extLst>
                </p14:cNvPr>
                <p14:cNvContentPartPr/>
                <p14:nvPr/>
              </p14:nvContentPartPr>
              <p14:xfrm>
                <a:off x="3999933" y="4969867"/>
                <a:ext cx="12240" cy="116280"/>
              </p14:xfrm>
            </p:contentPart>
          </mc:Choice>
          <mc:Fallback>
            <p:pic>
              <p:nvPicPr>
                <p:cNvPr id="48174" name="Freihand 48173">
                  <a:extLst>
                    <a:ext uri="{FF2B5EF4-FFF2-40B4-BE49-F238E27FC236}">
                      <a16:creationId xmlns:a16="http://schemas.microsoft.com/office/drawing/2014/main" id="{0EA29E56-9ECC-4B29-8509-7334B1B40C1E}"/>
                    </a:ext>
                  </a:extLst>
                </p:cNvPr>
                <p:cNvPicPr/>
                <p:nvPr/>
              </p:nvPicPr>
              <p:blipFill>
                <a:blip r:embed="rId172"/>
                <a:stretch>
                  <a:fillRect/>
                </a:stretch>
              </p:blipFill>
              <p:spPr>
                <a:xfrm>
                  <a:off x="3995613" y="4965547"/>
                  <a:ext cx="208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8175" name="Freihand 48174">
                  <a:extLst>
                    <a:ext uri="{FF2B5EF4-FFF2-40B4-BE49-F238E27FC236}">
                      <a16:creationId xmlns:a16="http://schemas.microsoft.com/office/drawing/2014/main" id="{6C77DF2E-A69E-46D1-A45A-034D764C812C}"/>
                    </a:ext>
                  </a:extLst>
                </p14:cNvPr>
                <p14:cNvContentPartPr/>
                <p14:nvPr/>
              </p14:nvContentPartPr>
              <p14:xfrm>
                <a:off x="4095333" y="4809667"/>
                <a:ext cx="197640" cy="217080"/>
              </p14:xfrm>
            </p:contentPart>
          </mc:Choice>
          <mc:Fallback>
            <p:pic>
              <p:nvPicPr>
                <p:cNvPr id="48175" name="Freihand 48174">
                  <a:extLst>
                    <a:ext uri="{FF2B5EF4-FFF2-40B4-BE49-F238E27FC236}">
                      <a16:creationId xmlns:a16="http://schemas.microsoft.com/office/drawing/2014/main" id="{6C77DF2E-A69E-46D1-A45A-034D764C812C}"/>
                    </a:ext>
                  </a:extLst>
                </p:cNvPr>
                <p:cNvPicPr/>
                <p:nvPr/>
              </p:nvPicPr>
              <p:blipFill>
                <a:blip r:embed="rId174"/>
                <a:stretch>
                  <a:fillRect/>
                </a:stretch>
              </p:blipFill>
              <p:spPr>
                <a:xfrm>
                  <a:off x="4091013" y="4805347"/>
                  <a:ext cx="206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8176" name="Freihand 48175">
                  <a:extLst>
                    <a:ext uri="{FF2B5EF4-FFF2-40B4-BE49-F238E27FC236}">
                      <a16:creationId xmlns:a16="http://schemas.microsoft.com/office/drawing/2014/main" id="{B78C52F3-246F-4D73-A0E7-24A92EAADA9B}"/>
                    </a:ext>
                  </a:extLst>
                </p14:cNvPr>
                <p14:cNvContentPartPr/>
                <p14:nvPr/>
              </p14:nvContentPartPr>
              <p14:xfrm>
                <a:off x="4298013" y="4736587"/>
                <a:ext cx="148320" cy="389160"/>
              </p14:xfrm>
            </p:contentPart>
          </mc:Choice>
          <mc:Fallback>
            <p:pic>
              <p:nvPicPr>
                <p:cNvPr id="48176" name="Freihand 48175">
                  <a:extLst>
                    <a:ext uri="{FF2B5EF4-FFF2-40B4-BE49-F238E27FC236}">
                      <a16:creationId xmlns:a16="http://schemas.microsoft.com/office/drawing/2014/main" id="{B78C52F3-246F-4D73-A0E7-24A92EAADA9B}"/>
                    </a:ext>
                  </a:extLst>
                </p:cNvPr>
                <p:cNvPicPr/>
                <p:nvPr/>
              </p:nvPicPr>
              <p:blipFill>
                <a:blip r:embed="rId176"/>
                <a:stretch>
                  <a:fillRect/>
                </a:stretch>
              </p:blipFill>
              <p:spPr>
                <a:xfrm>
                  <a:off x="4293693" y="4732267"/>
                  <a:ext cx="156960" cy="3978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8178" name="Freihand 48177">
                  <a:extLst>
                    <a:ext uri="{FF2B5EF4-FFF2-40B4-BE49-F238E27FC236}">
                      <a16:creationId xmlns:a16="http://schemas.microsoft.com/office/drawing/2014/main" id="{AA98E591-623A-45A0-BFBF-515E5958D3BE}"/>
                    </a:ext>
                  </a:extLst>
                </p14:cNvPr>
                <p14:cNvContentPartPr/>
                <p14:nvPr/>
              </p14:nvContentPartPr>
              <p14:xfrm>
                <a:off x="3784293" y="5180827"/>
                <a:ext cx="151560" cy="196560"/>
              </p14:xfrm>
            </p:contentPart>
          </mc:Choice>
          <mc:Fallback>
            <p:pic>
              <p:nvPicPr>
                <p:cNvPr id="48178" name="Freihand 48177">
                  <a:extLst>
                    <a:ext uri="{FF2B5EF4-FFF2-40B4-BE49-F238E27FC236}">
                      <a16:creationId xmlns:a16="http://schemas.microsoft.com/office/drawing/2014/main" id="{AA98E591-623A-45A0-BFBF-515E5958D3BE}"/>
                    </a:ext>
                  </a:extLst>
                </p:cNvPr>
                <p:cNvPicPr/>
                <p:nvPr/>
              </p:nvPicPr>
              <p:blipFill>
                <a:blip r:embed="rId178"/>
                <a:stretch>
                  <a:fillRect/>
                </a:stretch>
              </p:blipFill>
              <p:spPr>
                <a:xfrm>
                  <a:off x="3779973" y="5176507"/>
                  <a:ext cx="1602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179" name="Freihand 48178">
                  <a:extLst>
                    <a:ext uri="{FF2B5EF4-FFF2-40B4-BE49-F238E27FC236}">
                      <a16:creationId xmlns:a16="http://schemas.microsoft.com/office/drawing/2014/main" id="{7D7CBA5E-7689-4156-9CB3-D9035E8929F3}"/>
                    </a:ext>
                  </a:extLst>
                </p14:cNvPr>
                <p14:cNvContentPartPr/>
                <p14:nvPr/>
              </p14:nvContentPartPr>
              <p14:xfrm>
                <a:off x="3984813" y="5175427"/>
                <a:ext cx="160920" cy="205920"/>
              </p14:xfrm>
            </p:contentPart>
          </mc:Choice>
          <mc:Fallback>
            <p:pic>
              <p:nvPicPr>
                <p:cNvPr id="48179" name="Freihand 48178">
                  <a:extLst>
                    <a:ext uri="{FF2B5EF4-FFF2-40B4-BE49-F238E27FC236}">
                      <a16:creationId xmlns:a16="http://schemas.microsoft.com/office/drawing/2014/main" id="{7D7CBA5E-7689-4156-9CB3-D9035E8929F3}"/>
                    </a:ext>
                  </a:extLst>
                </p:cNvPr>
                <p:cNvPicPr/>
                <p:nvPr/>
              </p:nvPicPr>
              <p:blipFill>
                <a:blip r:embed="rId180"/>
                <a:stretch>
                  <a:fillRect/>
                </a:stretch>
              </p:blipFill>
              <p:spPr>
                <a:xfrm>
                  <a:off x="3980493" y="5171107"/>
                  <a:ext cx="169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180" name="Freihand 48179">
                  <a:extLst>
                    <a:ext uri="{FF2B5EF4-FFF2-40B4-BE49-F238E27FC236}">
                      <a16:creationId xmlns:a16="http://schemas.microsoft.com/office/drawing/2014/main" id="{49EA8A17-6ABC-4AE1-AA5A-FAF0E1EDFB94}"/>
                    </a:ext>
                  </a:extLst>
                </p14:cNvPr>
                <p14:cNvContentPartPr/>
                <p14:nvPr/>
              </p14:nvContentPartPr>
              <p14:xfrm>
                <a:off x="4058973" y="5096947"/>
                <a:ext cx="126720" cy="116280"/>
              </p14:xfrm>
            </p:contentPart>
          </mc:Choice>
          <mc:Fallback>
            <p:pic>
              <p:nvPicPr>
                <p:cNvPr id="48180" name="Freihand 48179">
                  <a:extLst>
                    <a:ext uri="{FF2B5EF4-FFF2-40B4-BE49-F238E27FC236}">
                      <a16:creationId xmlns:a16="http://schemas.microsoft.com/office/drawing/2014/main" id="{49EA8A17-6ABC-4AE1-AA5A-FAF0E1EDFB94}"/>
                    </a:ext>
                  </a:extLst>
                </p:cNvPr>
                <p:cNvPicPr/>
                <p:nvPr/>
              </p:nvPicPr>
              <p:blipFill>
                <a:blip r:embed="rId182"/>
                <a:stretch>
                  <a:fillRect/>
                </a:stretch>
              </p:blipFill>
              <p:spPr>
                <a:xfrm>
                  <a:off x="4054653" y="5092627"/>
                  <a:ext cx="135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8181" name="Freihand 48180">
                  <a:extLst>
                    <a:ext uri="{FF2B5EF4-FFF2-40B4-BE49-F238E27FC236}">
                      <a16:creationId xmlns:a16="http://schemas.microsoft.com/office/drawing/2014/main" id="{D388715C-EC29-47AC-9627-7FFBB39473C8}"/>
                    </a:ext>
                  </a:extLst>
                </p14:cNvPr>
                <p14:cNvContentPartPr/>
                <p14:nvPr/>
              </p14:nvContentPartPr>
              <p14:xfrm>
                <a:off x="3728493" y="5080027"/>
                <a:ext cx="147600" cy="147240"/>
              </p14:xfrm>
            </p:contentPart>
          </mc:Choice>
          <mc:Fallback>
            <p:pic>
              <p:nvPicPr>
                <p:cNvPr id="48181" name="Freihand 48180">
                  <a:extLst>
                    <a:ext uri="{FF2B5EF4-FFF2-40B4-BE49-F238E27FC236}">
                      <a16:creationId xmlns:a16="http://schemas.microsoft.com/office/drawing/2014/main" id="{D388715C-EC29-47AC-9627-7FFBB39473C8}"/>
                    </a:ext>
                  </a:extLst>
                </p:cNvPr>
                <p:cNvPicPr/>
                <p:nvPr/>
              </p:nvPicPr>
              <p:blipFill>
                <a:blip r:embed="rId184"/>
                <a:stretch>
                  <a:fillRect/>
                </a:stretch>
              </p:blipFill>
              <p:spPr>
                <a:xfrm>
                  <a:off x="3724173" y="5075707"/>
                  <a:ext cx="1562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8182" name="Freihand 48181">
                  <a:extLst>
                    <a:ext uri="{FF2B5EF4-FFF2-40B4-BE49-F238E27FC236}">
                      <a16:creationId xmlns:a16="http://schemas.microsoft.com/office/drawing/2014/main" id="{7C7711C0-497C-44F9-A2A2-E8BA72386C20}"/>
                    </a:ext>
                  </a:extLst>
                </p14:cNvPr>
                <p14:cNvContentPartPr/>
                <p14:nvPr/>
              </p14:nvContentPartPr>
              <p14:xfrm>
                <a:off x="3832893" y="5514187"/>
                <a:ext cx="32760" cy="142200"/>
              </p14:xfrm>
            </p:contentPart>
          </mc:Choice>
          <mc:Fallback>
            <p:pic>
              <p:nvPicPr>
                <p:cNvPr id="48182" name="Freihand 48181">
                  <a:extLst>
                    <a:ext uri="{FF2B5EF4-FFF2-40B4-BE49-F238E27FC236}">
                      <a16:creationId xmlns:a16="http://schemas.microsoft.com/office/drawing/2014/main" id="{7C7711C0-497C-44F9-A2A2-E8BA72386C20}"/>
                    </a:ext>
                  </a:extLst>
                </p:cNvPr>
                <p:cNvPicPr/>
                <p:nvPr/>
              </p:nvPicPr>
              <p:blipFill>
                <a:blip r:embed="rId186"/>
                <a:stretch>
                  <a:fillRect/>
                </a:stretch>
              </p:blipFill>
              <p:spPr>
                <a:xfrm>
                  <a:off x="3828573" y="5509867"/>
                  <a:ext cx="41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8183" name="Freihand 48182">
                  <a:extLst>
                    <a:ext uri="{FF2B5EF4-FFF2-40B4-BE49-F238E27FC236}">
                      <a16:creationId xmlns:a16="http://schemas.microsoft.com/office/drawing/2014/main" id="{5E642799-81D5-46A8-AFE9-6F3ADA7EDF2C}"/>
                    </a:ext>
                  </a:extLst>
                </p14:cNvPr>
                <p14:cNvContentPartPr/>
                <p14:nvPr/>
              </p14:nvContentPartPr>
              <p14:xfrm>
                <a:off x="3765573" y="5583667"/>
                <a:ext cx="198000" cy="75240"/>
              </p14:xfrm>
            </p:contentPart>
          </mc:Choice>
          <mc:Fallback>
            <p:pic>
              <p:nvPicPr>
                <p:cNvPr id="48183" name="Freihand 48182">
                  <a:extLst>
                    <a:ext uri="{FF2B5EF4-FFF2-40B4-BE49-F238E27FC236}">
                      <a16:creationId xmlns:a16="http://schemas.microsoft.com/office/drawing/2014/main" id="{5E642799-81D5-46A8-AFE9-6F3ADA7EDF2C}"/>
                    </a:ext>
                  </a:extLst>
                </p:cNvPr>
                <p:cNvPicPr/>
                <p:nvPr/>
              </p:nvPicPr>
              <p:blipFill>
                <a:blip r:embed="rId188"/>
                <a:stretch>
                  <a:fillRect/>
                </a:stretch>
              </p:blipFill>
              <p:spPr>
                <a:xfrm>
                  <a:off x="3761253" y="5579347"/>
                  <a:ext cx="206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8184" name="Freihand 48183">
                  <a:extLst>
                    <a:ext uri="{FF2B5EF4-FFF2-40B4-BE49-F238E27FC236}">
                      <a16:creationId xmlns:a16="http://schemas.microsoft.com/office/drawing/2014/main" id="{6AC6DE37-D461-4D2F-AAFD-5EF9E1FBA27D}"/>
                    </a:ext>
                  </a:extLst>
                </p14:cNvPr>
                <p14:cNvContentPartPr/>
                <p14:nvPr/>
              </p14:nvContentPartPr>
              <p14:xfrm>
                <a:off x="3736053" y="5455867"/>
                <a:ext cx="173880" cy="25920"/>
              </p14:xfrm>
            </p:contentPart>
          </mc:Choice>
          <mc:Fallback>
            <p:pic>
              <p:nvPicPr>
                <p:cNvPr id="48184" name="Freihand 48183">
                  <a:extLst>
                    <a:ext uri="{FF2B5EF4-FFF2-40B4-BE49-F238E27FC236}">
                      <a16:creationId xmlns:a16="http://schemas.microsoft.com/office/drawing/2014/main" id="{6AC6DE37-D461-4D2F-AAFD-5EF9E1FBA27D}"/>
                    </a:ext>
                  </a:extLst>
                </p:cNvPr>
                <p:cNvPicPr/>
                <p:nvPr/>
              </p:nvPicPr>
              <p:blipFill>
                <a:blip r:embed="rId190"/>
                <a:stretch>
                  <a:fillRect/>
                </a:stretch>
              </p:blipFill>
              <p:spPr>
                <a:xfrm>
                  <a:off x="3731733" y="5451547"/>
                  <a:ext cx="182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8185" name="Freihand 48184">
                  <a:extLst>
                    <a:ext uri="{FF2B5EF4-FFF2-40B4-BE49-F238E27FC236}">
                      <a16:creationId xmlns:a16="http://schemas.microsoft.com/office/drawing/2014/main" id="{68035506-F6F6-4E14-B2F6-62B122AF9E06}"/>
                    </a:ext>
                  </a:extLst>
                </p14:cNvPr>
                <p14:cNvContentPartPr/>
                <p14:nvPr/>
              </p14:nvContentPartPr>
              <p14:xfrm>
                <a:off x="3949533" y="5532547"/>
                <a:ext cx="136800" cy="72360"/>
              </p14:xfrm>
            </p:contentPart>
          </mc:Choice>
          <mc:Fallback>
            <p:pic>
              <p:nvPicPr>
                <p:cNvPr id="48185" name="Freihand 48184">
                  <a:extLst>
                    <a:ext uri="{FF2B5EF4-FFF2-40B4-BE49-F238E27FC236}">
                      <a16:creationId xmlns:a16="http://schemas.microsoft.com/office/drawing/2014/main" id="{68035506-F6F6-4E14-B2F6-62B122AF9E06}"/>
                    </a:ext>
                  </a:extLst>
                </p:cNvPr>
                <p:cNvPicPr/>
                <p:nvPr/>
              </p:nvPicPr>
              <p:blipFill>
                <a:blip r:embed="rId192"/>
                <a:stretch>
                  <a:fillRect/>
                </a:stretch>
              </p:blipFill>
              <p:spPr>
                <a:xfrm>
                  <a:off x="3945213" y="5528227"/>
                  <a:ext cx="145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8186" name="Freihand 48185">
                  <a:extLst>
                    <a:ext uri="{FF2B5EF4-FFF2-40B4-BE49-F238E27FC236}">
                      <a16:creationId xmlns:a16="http://schemas.microsoft.com/office/drawing/2014/main" id="{CC04943F-D089-4BAA-9A2D-076E97884C8D}"/>
                    </a:ext>
                  </a:extLst>
                </p14:cNvPr>
                <p14:cNvContentPartPr/>
                <p14:nvPr/>
              </p14:nvContentPartPr>
              <p14:xfrm>
                <a:off x="4096413" y="5476027"/>
                <a:ext cx="108000" cy="222120"/>
              </p14:xfrm>
            </p:contentPart>
          </mc:Choice>
          <mc:Fallback>
            <p:pic>
              <p:nvPicPr>
                <p:cNvPr id="48186" name="Freihand 48185">
                  <a:extLst>
                    <a:ext uri="{FF2B5EF4-FFF2-40B4-BE49-F238E27FC236}">
                      <a16:creationId xmlns:a16="http://schemas.microsoft.com/office/drawing/2014/main" id="{CC04943F-D089-4BAA-9A2D-076E97884C8D}"/>
                    </a:ext>
                  </a:extLst>
                </p:cNvPr>
                <p:cNvPicPr/>
                <p:nvPr/>
              </p:nvPicPr>
              <p:blipFill>
                <a:blip r:embed="rId194"/>
                <a:stretch>
                  <a:fillRect/>
                </a:stretch>
              </p:blipFill>
              <p:spPr>
                <a:xfrm>
                  <a:off x="4092093" y="5471707"/>
                  <a:ext cx="1166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8187" name="Freihand 48186">
                  <a:extLst>
                    <a:ext uri="{FF2B5EF4-FFF2-40B4-BE49-F238E27FC236}">
                      <a16:creationId xmlns:a16="http://schemas.microsoft.com/office/drawing/2014/main" id="{16F4BC16-D3B7-45B1-BB8A-302B387FF66E}"/>
                    </a:ext>
                  </a:extLst>
                </p14:cNvPr>
                <p14:cNvContentPartPr/>
                <p14:nvPr/>
              </p14:nvContentPartPr>
              <p14:xfrm>
                <a:off x="4217733" y="5347867"/>
                <a:ext cx="218160" cy="197280"/>
              </p14:xfrm>
            </p:contentPart>
          </mc:Choice>
          <mc:Fallback>
            <p:pic>
              <p:nvPicPr>
                <p:cNvPr id="48187" name="Freihand 48186">
                  <a:extLst>
                    <a:ext uri="{FF2B5EF4-FFF2-40B4-BE49-F238E27FC236}">
                      <a16:creationId xmlns:a16="http://schemas.microsoft.com/office/drawing/2014/main" id="{16F4BC16-D3B7-45B1-BB8A-302B387FF66E}"/>
                    </a:ext>
                  </a:extLst>
                </p:cNvPr>
                <p:cNvPicPr/>
                <p:nvPr/>
              </p:nvPicPr>
              <p:blipFill>
                <a:blip r:embed="rId196"/>
                <a:stretch>
                  <a:fillRect/>
                </a:stretch>
              </p:blipFill>
              <p:spPr>
                <a:xfrm>
                  <a:off x="4213413" y="5343547"/>
                  <a:ext cx="2268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188" name="Freihand 48187">
                  <a:extLst>
                    <a:ext uri="{FF2B5EF4-FFF2-40B4-BE49-F238E27FC236}">
                      <a16:creationId xmlns:a16="http://schemas.microsoft.com/office/drawing/2014/main" id="{528C1DEC-751B-43CD-BE2B-8BBAEAFBF255}"/>
                    </a:ext>
                  </a:extLst>
                </p14:cNvPr>
                <p14:cNvContentPartPr/>
                <p14:nvPr/>
              </p14:nvContentPartPr>
              <p14:xfrm>
                <a:off x="4446693" y="5426347"/>
                <a:ext cx="93960" cy="88560"/>
              </p14:xfrm>
            </p:contentPart>
          </mc:Choice>
          <mc:Fallback>
            <p:pic>
              <p:nvPicPr>
                <p:cNvPr id="48188" name="Freihand 48187">
                  <a:extLst>
                    <a:ext uri="{FF2B5EF4-FFF2-40B4-BE49-F238E27FC236}">
                      <a16:creationId xmlns:a16="http://schemas.microsoft.com/office/drawing/2014/main" id="{528C1DEC-751B-43CD-BE2B-8BBAEAFBF255}"/>
                    </a:ext>
                  </a:extLst>
                </p:cNvPr>
                <p:cNvPicPr/>
                <p:nvPr/>
              </p:nvPicPr>
              <p:blipFill>
                <a:blip r:embed="rId198"/>
                <a:stretch>
                  <a:fillRect/>
                </a:stretch>
              </p:blipFill>
              <p:spPr>
                <a:xfrm>
                  <a:off x="4442373" y="5422027"/>
                  <a:ext cx="102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8190" name="Freihand 48189">
                  <a:extLst>
                    <a:ext uri="{FF2B5EF4-FFF2-40B4-BE49-F238E27FC236}">
                      <a16:creationId xmlns:a16="http://schemas.microsoft.com/office/drawing/2014/main" id="{4C93EBEE-5893-4DD6-B67C-1F682F129842}"/>
                    </a:ext>
                  </a:extLst>
                </p14:cNvPr>
                <p14:cNvContentPartPr/>
                <p14:nvPr/>
              </p14:nvContentPartPr>
              <p14:xfrm>
                <a:off x="3885453" y="5801107"/>
                <a:ext cx="156600" cy="171720"/>
              </p14:xfrm>
            </p:contentPart>
          </mc:Choice>
          <mc:Fallback>
            <p:pic>
              <p:nvPicPr>
                <p:cNvPr id="48190" name="Freihand 48189">
                  <a:extLst>
                    <a:ext uri="{FF2B5EF4-FFF2-40B4-BE49-F238E27FC236}">
                      <a16:creationId xmlns:a16="http://schemas.microsoft.com/office/drawing/2014/main" id="{4C93EBEE-5893-4DD6-B67C-1F682F129842}"/>
                    </a:ext>
                  </a:extLst>
                </p:cNvPr>
                <p:cNvPicPr/>
                <p:nvPr/>
              </p:nvPicPr>
              <p:blipFill>
                <a:blip r:embed="rId200"/>
                <a:stretch>
                  <a:fillRect/>
                </a:stretch>
              </p:blipFill>
              <p:spPr>
                <a:xfrm>
                  <a:off x="3881133" y="5796787"/>
                  <a:ext cx="16524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8191" name="Freihand 48190">
                  <a:extLst>
                    <a:ext uri="{FF2B5EF4-FFF2-40B4-BE49-F238E27FC236}">
                      <a16:creationId xmlns:a16="http://schemas.microsoft.com/office/drawing/2014/main" id="{52D18B86-53BF-45FC-8D2B-6D4468FBEA3F}"/>
                    </a:ext>
                  </a:extLst>
                </p14:cNvPr>
                <p14:cNvContentPartPr/>
                <p14:nvPr/>
              </p14:nvContentPartPr>
              <p14:xfrm>
                <a:off x="3997053" y="5823067"/>
                <a:ext cx="157320" cy="118800"/>
              </p14:xfrm>
            </p:contentPart>
          </mc:Choice>
          <mc:Fallback>
            <p:pic>
              <p:nvPicPr>
                <p:cNvPr id="48191" name="Freihand 48190">
                  <a:extLst>
                    <a:ext uri="{FF2B5EF4-FFF2-40B4-BE49-F238E27FC236}">
                      <a16:creationId xmlns:a16="http://schemas.microsoft.com/office/drawing/2014/main" id="{52D18B86-53BF-45FC-8D2B-6D4468FBEA3F}"/>
                    </a:ext>
                  </a:extLst>
                </p:cNvPr>
                <p:cNvPicPr/>
                <p:nvPr/>
              </p:nvPicPr>
              <p:blipFill>
                <a:blip r:embed="rId202"/>
                <a:stretch>
                  <a:fillRect/>
                </a:stretch>
              </p:blipFill>
              <p:spPr>
                <a:xfrm>
                  <a:off x="3992733" y="5818747"/>
                  <a:ext cx="165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8192" name="Freihand 48191">
                  <a:extLst>
                    <a:ext uri="{FF2B5EF4-FFF2-40B4-BE49-F238E27FC236}">
                      <a16:creationId xmlns:a16="http://schemas.microsoft.com/office/drawing/2014/main" id="{04FAE4C7-6C88-4780-85E1-1E694CF969DE}"/>
                    </a:ext>
                  </a:extLst>
                </p14:cNvPr>
                <p14:cNvContentPartPr/>
                <p14:nvPr/>
              </p14:nvContentPartPr>
              <p14:xfrm>
                <a:off x="4176333" y="5893627"/>
                <a:ext cx="12240" cy="22680"/>
              </p14:xfrm>
            </p:contentPart>
          </mc:Choice>
          <mc:Fallback>
            <p:pic>
              <p:nvPicPr>
                <p:cNvPr id="48192" name="Freihand 48191">
                  <a:extLst>
                    <a:ext uri="{FF2B5EF4-FFF2-40B4-BE49-F238E27FC236}">
                      <a16:creationId xmlns:a16="http://schemas.microsoft.com/office/drawing/2014/main" id="{04FAE4C7-6C88-4780-85E1-1E694CF969DE}"/>
                    </a:ext>
                  </a:extLst>
                </p:cNvPr>
                <p:cNvPicPr/>
                <p:nvPr/>
              </p:nvPicPr>
              <p:blipFill>
                <a:blip r:embed="rId204"/>
                <a:stretch>
                  <a:fillRect/>
                </a:stretch>
              </p:blipFill>
              <p:spPr>
                <a:xfrm>
                  <a:off x="4172013" y="5889307"/>
                  <a:ext cx="2088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8193" name="Freihand 48192">
                  <a:extLst>
                    <a:ext uri="{FF2B5EF4-FFF2-40B4-BE49-F238E27FC236}">
                      <a16:creationId xmlns:a16="http://schemas.microsoft.com/office/drawing/2014/main" id="{AD3453A4-F6B0-4E51-B315-4F609A5A049D}"/>
                    </a:ext>
                  </a:extLst>
                </p14:cNvPr>
                <p14:cNvContentPartPr/>
                <p14:nvPr/>
              </p14:nvContentPartPr>
              <p14:xfrm>
                <a:off x="4272453" y="5738107"/>
                <a:ext cx="137880" cy="147960"/>
              </p14:xfrm>
            </p:contentPart>
          </mc:Choice>
          <mc:Fallback>
            <p:pic>
              <p:nvPicPr>
                <p:cNvPr id="48193" name="Freihand 48192">
                  <a:extLst>
                    <a:ext uri="{FF2B5EF4-FFF2-40B4-BE49-F238E27FC236}">
                      <a16:creationId xmlns:a16="http://schemas.microsoft.com/office/drawing/2014/main" id="{AD3453A4-F6B0-4E51-B315-4F609A5A049D}"/>
                    </a:ext>
                  </a:extLst>
                </p:cNvPr>
                <p:cNvPicPr/>
                <p:nvPr/>
              </p:nvPicPr>
              <p:blipFill>
                <a:blip r:embed="rId206"/>
                <a:stretch>
                  <a:fillRect/>
                </a:stretch>
              </p:blipFill>
              <p:spPr>
                <a:xfrm>
                  <a:off x="4268133" y="5733787"/>
                  <a:ext cx="1465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8194" name="Freihand 48193">
                  <a:extLst>
                    <a:ext uri="{FF2B5EF4-FFF2-40B4-BE49-F238E27FC236}">
                      <a16:creationId xmlns:a16="http://schemas.microsoft.com/office/drawing/2014/main" id="{D421BC57-9826-437C-AE0A-32B90BA52218}"/>
                    </a:ext>
                  </a:extLst>
                </p14:cNvPr>
                <p14:cNvContentPartPr/>
                <p14:nvPr/>
              </p14:nvContentPartPr>
              <p14:xfrm>
                <a:off x="4389453" y="5826307"/>
                <a:ext cx="99720" cy="31320"/>
              </p14:xfrm>
            </p:contentPart>
          </mc:Choice>
          <mc:Fallback>
            <p:pic>
              <p:nvPicPr>
                <p:cNvPr id="48194" name="Freihand 48193">
                  <a:extLst>
                    <a:ext uri="{FF2B5EF4-FFF2-40B4-BE49-F238E27FC236}">
                      <a16:creationId xmlns:a16="http://schemas.microsoft.com/office/drawing/2014/main" id="{D421BC57-9826-437C-AE0A-32B90BA52218}"/>
                    </a:ext>
                  </a:extLst>
                </p:cNvPr>
                <p:cNvPicPr/>
                <p:nvPr/>
              </p:nvPicPr>
              <p:blipFill>
                <a:blip r:embed="rId208"/>
                <a:stretch>
                  <a:fillRect/>
                </a:stretch>
              </p:blipFill>
              <p:spPr>
                <a:xfrm>
                  <a:off x="4385133" y="5821987"/>
                  <a:ext cx="1083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8195" name="Freihand 48194">
                  <a:extLst>
                    <a:ext uri="{FF2B5EF4-FFF2-40B4-BE49-F238E27FC236}">
                      <a16:creationId xmlns:a16="http://schemas.microsoft.com/office/drawing/2014/main" id="{3B89FC7F-0132-4CA3-8E74-139341808F64}"/>
                    </a:ext>
                  </a:extLst>
                </p14:cNvPr>
                <p14:cNvContentPartPr/>
                <p14:nvPr/>
              </p14:nvContentPartPr>
              <p14:xfrm>
                <a:off x="4482693" y="5769427"/>
                <a:ext cx="123840" cy="79560"/>
              </p14:xfrm>
            </p:contentPart>
          </mc:Choice>
          <mc:Fallback>
            <p:pic>
              <p:nvPicPr>
                <p:cNvPr id="48195" name="Freihand 48194">
                  <a:extLst>
                    <a:ext uri="{FF2B5EF4-FFF2-40B4-BE49-F238E27FC236}">
                      <a16:creationId xmlns:a16="http://schemas.microsoft.com/office/drawing/2014/main" id="{3B89FC7F-0132-4CA3-8E74-139341808F64}"/>
                    </a:ext>
                  </a:extLst>
                </p:cNvPr>
                <p:cNvPicPr/>
                <p:nvPr/>
              </p:nvPicPr>
              <p:blipFill>
                <a:blip r:embed="rId210"/>
                <a:stretch>
                  <a:fillRect/>
                </a:stretch>
              </p:blipFill>
              <p:spPr>
                <a:xfrm>
                  <a:off x="4478373" y="5765107"/>
                  <a:ext cx="132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8196" name="Freihand 48195">
                  <a:extLst>
                    <a:ext uri="{FF2B5EF4-FFF2-40B4-BE49-F238E27FC236}">
                      <a16:creationId xmlns:a16="http://schemas.microsoft.com/office/drawing/2014/main" id="{478AD201-D51D-422D-9CF9-83B901FE1025}"/>
                    </a:ext>
                  </a:extLst>
                </p14:cNvPr>
                <p14:cNvContentPartPr/>
                <p14:nvPr/>
              </p14:nvContentPartPr>
              <p14:xfrm>
                <a:off x="4609773" y="5728027"/>
                <a:ext cx="127080" cy="214920"/>
              </p14:xfrm>
            </p:contentPart>
          </mc:Choice>
          <mc:Fallback>
            <p:pic>
              <p:nvPicPr>
                <p:cNvPr id="48196" name="Freihand 48195">
                  <a:extLst>
                    <a:ext uri="{FF2B5EF4-FFF2-40B4-BE49-F238E27FC236}">
                      <a16:creationId xmlns:a16="http://schemas.microsoft.com/office/drawing/2014/main" id="{478AD201-D51D-422D-9CF9-83B901FE1025}"/>
                    </a:ext>
                  </a:extLst>
                </p:cNvPr>
                <p:cNvPicPr/>
                <p:nvPr/>
              </p:nvPicPr>
              <p:blipFill>
                <a:blip r:embed="rId212"/>
                <a:stretch>
                  <a:fillRect/>
                </a:stretch>
              </p:blipFill>
              <p:spPr>
                <a:xfrm>
                  <a:off x="4605453" y="5723707"/>
                  <a:ext cx="1357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8197" name="Freihand 48196">
                  <a:extLst>
                    <a:ext uri="{FF2B5EF4-FFF2-40B4-BE49-F238E27FC236}">
                      <a16:creationId xmlns:a16="http://schemas.microsoft.com/office/drawing/2014/main" id="{315A624E-023B-4913-8985-6D67B700720C}"/>
                    </a:ext>
                  </a:extLst>
                </p14:cNvPr>
                <p14:cNvContentPartPr/>
                <p14:nvPr/>
              </p14:nvContentPartPr>
              <p14:xfrm>
                <a:off x="4764213" y="5722267"/>
                <a:ext cx="9720" cy="41760"/>
              </p14:xfrm>
            </p:contentPart>
          </mc:Choice>
          <mc:Fallback>
            <p:pic>
              <p:nvPicPr>
                <p:cNvPr id="48197" name="Freihand 48196">
                  <a:extLst>
                    <a:ext uri="{FF2B5EF4-FFF2-40B4-BE49-F238E27FC236}">
                      <a16:creationId xmlns:a16="http://schemas.microsoft.com/office/drawing/2014/main" id="{315A624E-023B-4913-8985-6D67B700720C}"/>
                    </a:ext>
                  </a:extLst>
                </p:cNvPr>
                <p:cNvPicPr/>
                <p:nvPr/>
              </p:nvPicPr>
              <p:blipFill>
                <a:blip r:embed="rId214"/>
                <a:stretch>
                  <a:fillRect/>
                </a:stretch>
              </p:blipFill>
              <p:spPr>
                <a:xfrm>
                  <a:off x="4759893" y="5717947"/>
                  <a:ext cx="18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8198" name="Freihand 48197">
                  <a:extLst>
                    <a:ext uri="{FF2B5EF4-FFF2-40B4-BE49-F238E27FC236}">
                      <a16:creationId xmlns:a16="http://schemas.microsoft.com/office/drawing/2014/main" id="{72BA1AEB-5C91-44EC-971F-054C49040FBF}"/>
                    </a:ext>
                  </a:extLst>
                </p14:cNvPr>
                <p14:cNvContentPartPr/>
                <p14:nvPr/>
              </p14:nvContentPartPr>
              <p14:xfrm>
                <a:off x="4799133" y="5585467"/>
                <a:ext cx="82440" cy="173520"/>
              </p14:xfrm>
            </p:contentPart>
          </mc:Choice>
          <mc:Fallback>
            <p:pic>
              <p:nvPicPr>
                <p:cNvPr id="48198" name="Freihand 48197">
                  <a:extLst>
                    <a:ext uri="{FF2B5EF4-FFF2-40B4-BE49-F238E27FC236}">
                      <a16:creationId xmlns:a16="http://schemas.microsoft.com/office/drawing/2014/main" id="{72BA1AEB-5C91-44EC-971F-054C49040FBF}"/>
                    </a:ext>
                  </a:extLst>
                </p:cNvPr>
                <p:cNvPicPr/>
                <p:nvPr/>
              </p:nvPicPr>
              <p:blipFill>
                <a:blip r:embed="rId216"/>
                <a:stretch>
                  <a:fillRect/>
                </a:stretch>
              </p:blipFill>
              <p:spPr>
                <a:xfrm>
                  <a:off x="4794813" y="5581147"/>
                  <a:ext cx="910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8199" name="Freihand 48198">
                  <a:extLst>
                    <a:ext uri="{FF2B5EF4-FFF2-40B4-BE49-F238E27FC236}">
                      <a16:creationId xmlns:a16="http://schemas.microsoft.com/office/drawing/2014/main" id="{CE144C84-1AF0-490E-8AF2-CBB6EB00658F}"/>
                    </a:ext>
                  </a:extLst>
                </p14:cNvPr>
                <p14:cNvContentPartPr/>
                <p14:nvPr/>
              </p14:nvContentPartPr>
              <p14:xfrm>
                <a:off x="4922973" y="5642347"/>
                <a:ext cx="18000" cy="81360"/>
              </p14:xfrm>
            </p:contentPart>
          </mc:Choice>
          <mc:Fallback>
            <p:pic>
              <p:nvPicPr>
                <p:cNvPr id="48199" name="Freihand 48198">
                  <a:extLst>
                    <a:ext uri="{FF2B5EF4-FFF2-40B4-BE49-F238E27FC236}">
                      <a16:creationId xmlns:a16="http://schemas.microsoft.com/office/drawing/2014/main" id="{CE144C84-1AF0-490E-8AF2-CBB6EB00658F}"/>
                    </a:ext>
                  </a:extLst>
                </p:cNvPr>
                <p:cNvPicPr/>
                <p:nvPr/>
              </p:nvPicPr>
              <p:blipFill>
                <a:blip r:embed="rId218"/>
                <a:stretch>
                  <a:fillRect/>
                </a:stretch>
              </p:blipFill>
              <p:spPr>
                <a:xfrm>
                  <a:off x="4918653" y="5638027"/>
                  <a:ext cx="26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8200" name="Freihand 48199">
                  <a:extLst>
                    <a:ext uri="{FF2B5EF4-FFF2-40B4-BE49-F238E27FC236}">
                      <a16:creationId xmlns:a16="http://schemas.microsoft.com/office/drawing/2014/main" id="{AAFF27DD-DCE3-4534-A55B-989FC8CC4B20}"/>
                    </a:ext>
                  </a:extLst>
                </p14:cNvPr>
                <p14:cNvContentPartPr/>
                <p14:nvPr/>
              </p14:nvContentPartPr>
              <p14:xfrm>
                <a:off x="4946373" y="5519227"/>
                <a:ext cx="196560" cy="201240"/>
              </p14:xfrm>
            </p:contentPart>
          </mc:Choice>
          <mc:Fallback>
            <p:pic>
              <p:nvPicPr>
                <p:cNvPr id="48200" name="Freihand 48199">
                  <a:extLst>
                    <a:ext uri="{FF2B5EF4-FFF2-40B4-BE49-F238E27FC236}">
                      <a16:creationId xmlns:a16="http://schemas.microsoft.com/office/drawing/2014/main" id="{AAFF27DD-DCE3-4534-A55B-989FC8CC4B20}"/>
                    </a:ext>
                  </a:extLst>
                </p:cNvPr>
                <p:cNvPicPr/>
                <p:nvPr/>
              </p:nvPicPr>
              <p:blipFill>
                <a:blip r:embed="rId220"/>
                <a:stretch>
                  <a:fillRect/>
                </a:stretch>
              </p:blipFill>
              <p:spPr>
                <a:xfrm>
                  <a:off x="4942053" y="5514907"/>
                  <a:ext cx="2052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8201" name="Freihand 48200">
                  <a:extLst>
                    <a:ext uri="{FF2B5EF4-FFF2-40B4-BE49-F238E27FC236}">
                      <a16:creationId xmlns:a16="http://schemas.microsoft.com/office/drawing/2014/main" id="{A9EFDCE3-0F37-4A94-9023-0ED81745AC1C}"/>
                    </a:ext>
                  </a:extLst>
                </p14:cNvPr>
                <p14:cNvContentPartPr/>
                <p14:nvPr/>
              </p14:nvContentPartPr>
              <p14:xfrm>
                <a:off x="4740093" y="5537587"/>
                <a:ext cx="20880" cy="4320"/>
              </p14:xfrm>
            </p:contentPart>
          </mc:Choice>
          <mc:Fallback>
            <p:pic>
              <p:nvPicPr>
                <p:cNvPr id="48201" name="Freihand 48200">
                  <a:extLst>
                    <a:ext uri="{FF2B5EF4-FFF2-40B4-BE49-F238E27FC236}">
                      <a16:creationId xmlns:a16="http://schemas.microsoft.com/office/drawing/2014/main" id="{A9EFDCE3-0F37-4A94-9023-0ED81745AC1C}"/>
                    </a:ext>
                  </a:extLst>
                </p:cNvPr>
                <p:cNvPicPr/>
                <p:nvPr/>
              </p:nvPicPr>
              <p:blipFill>
                <a:blip r:embed="rId222"/>
                <a:stretch>
                  <a:fillRect/>
                </a:stretch>
              </p:blipFill>
              <p:spPr>
                <a:xfrm>
                  <a:off x="4735773" y="5533267"/>
                  <a:ext cx="295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8202" name="Freihand 48201">
                  <a:extLst>
                    <a:ext uri="{FF2B5EF4-FFF2-40B4-BE49-F238E27FC236}">
                      <a16:creationId xmlns:a16="http://schemas.microsoft.com/office/drawing/2014/main" id="{00E849D4-3873-49E9-A109-7FE434B44E7D}"/>
                    </a:ext>
                  </a:extLst>
                </p14:cNvPr>
                <p14:cNvContentPartPr/>
                <p14:nvPr/>
              </p14:nvContentPartPr>
              <p14:xfrm>
                <a:off x="3965013" y="6151747"/>
                <a:ext cx="262080" cy="180000"/>
              </p14:xfrm>
            </p:contentPart>
          </mc:Choice>
          <mc:Fallback>
            <p:pic>
              <p:nvPicPr>
                <p:cNvPr id="48202" name="Freihand 48201">
                  <a:extLst>
                    <a:ext uri="{FF2B5EF4-FFF2-40B4-BE49-F238E27FC236}">
                      <a16:creationId xmlns:a16="http://schemas.microsoft.com/office/drawing/2014/main" id="{00E849D4-3873-49E9-A109-7FE434B44E7D}"/>
                    </a:ext>
                  </a:extLst>
                </p:cNvPr>
                <p:cNvPicPr/>
                <p:nvPr/>
              </p:nvPicPr>
              <p:blipFill>
                <a:blip r:embed="rId224"/>
                <a:stretch>
                  <a:fillRect/>
                </a:stretch>
              </p:blipFill>
              <p:spPr>
                <a:xfrm>
                  <a:off x="3960693" y="6147427"/>
                  <a:ext cx="2707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8203" name="Freihand 48202">
                  <a:extLst>
                    <a:ext uri="{FF2B5EF4-FFF2-40B4-BE49-F238E27FC236}">
                      <a16:creationId xmlns:a16="http://schemas.microsoft.com/office/drawing/2014/main" id="{F0A03791-A918-4BED-BA52-85378EB33681}"/>
                    </a:ext>
                  </a:extLst>
                </p14:cNvPr>
                <p14:cNvContentPartPr/>
                <p14:nvPr/>
              </p14:nvContentPartPr>
              <p14:xfrm>
                <a:off x="4244733" y="6126907"/>
                <a:ext cx="24840" cy="9000"/>
              </p14:xfrm>
            </p:contentPart>
          </mc:Choice>
          <mc:Fallback>
            <p:pic>
              <p:nvPicPr>
                <p:cNvPr id="48203" name="Freihand 48202">
                  <a:extLst>
                    <a:ext uri="{FF2B5EF4-FFF2-40B4-BE49-F238E27FC236}">
                      <a16:creationId xmlns:a16="http://schemas.microsoft.com/office/drawing/2014/main" id="{F0A03791-A918-4BED-BA52-85378EB33681}"/>
                    </a:ext>
                  </a:extLst>
                </p:cNvPr>
                <p:cNvPicPr/>
                <p:nvPr/>
              </p:nvPicPr>
              <p:blipFill>
                <a:blip r:embed="rId80"/>
                <a:stretch>
                  <a:fillRect/>
                </a:stretch>
              </p:blipFill>
              <p:spPr>
                <a:xfrm>
                  <a:off x="4240413" y="6122587"/>
                  <a:ext cx="3348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8204" name="Freihand 48203">
                  <a:extLst>
                    <a:ext uri="{FF2B5EF4-FFF2-40B4-BE49-F238E27FC236}">
                      <a16:creationId xmlns:a16="http://schemas.microsoft.com/office/drawing/2014/main" id="{10BD40BF-1890-4F12-87FC-7C9F8C66CC8D}"/>
                    </a:ext>
                  </a:extLst>
                </p14:cNvPr>
                <p14:cNvContentPartPr/>
                <p14:nvPr/>
              </p14:nvContentPartPr>
              <p14:xfrm>
                <a:off x="4287573" y="6186667"/>
                <a:ext cx="6840" cy="24840"/>
              </p14:xfrm>
            </p:contentPart>
          </mc:Choice>
          <mc:Fallback>
            <p:pic>
              <p:nvPicPr>
                <p:cNvPr id="48204" name="Freihand 48203">
                  <a:extLst>
                    <a:ext uri="{FF2B5EF4-FFF2-40B4-BE49-F238E27FC236}">
                      <a16:creationId xmlns:a16="http://schemas.microsoft.com/office/drawing/2014/main" id="{10BD40BF-1890-4F12-87FC-7C9F8C66CC8D}"/>
                    </a:ext>
                  </a:extLst>
                </p:cNvPr>
                <p:cNvPicPr/>
                <p:nvPr/>
              </p:nvPicPr>
              <p:blipFill>
                <a:blip r:embed="rId227"/>
                <a:stretch>
                  <a:fillRect/>
                </a:stretch>
              </p:blipFill>
              <p:spPr>
                <a:xfrm>
                  <a:off x="4283253" y="6182347"/>
                  <a:ext cx="15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8205" name="Freihand 48204">
                  <a:extLst>
                    <a:ext uri="{FF2B5EF4-FFF2-40B4-BE49-F238E27FC236}">
                      <a16:creationId xmlns:a16="http://schemas.microsoft.com/office/drawing/2014/main" id="{54BD04A4-B96A-4435-A9CB-EDE89BB2255D}"/>
                    </a:ext>
                  </a:extLst>
                </p14:cNvPr>
                <p14:cNvContentPartPr/>
                <p14:nvPr/>
              </p14:nvContentPartPr>
              <p14:xfrm>
                <a:off x="4433373" y="6027547"/>
                <a:ext cx="54360" cy="163440"/>
              </p14:xfrm>
            </p:contentPart>
          </mc:Choice>
          <mc:Fallback>
            <p:pic>
              <p:nvPicPr>
                <p:cNvPr id="48205" name="Freihand 48204">
                  <a:extLst>
                    <a:ext uri="{FF2B5EF4-FFF2-40B4-BE49-F238E27FC236}">
                      <a16:creationId xmlns:a16="http://schemas.microsoft.com/office/drawing/2014/main" id="{54BD04A4-B96A-4435-A9CB-EDE89BB2255D}"/>
                    </a:ext>
                  </a:extLst>
                </p:cNvPr>
                <p:cNvPicPr/>
                <p:nvPr/>
              </p:nvPicPr>
              <p:blipFill>
                <a:blip r:embed="rId229"/>
                <a:stretch>
                  <a:fillRect/>
                </a:stretch>
              </p:blipFill>
              <p:spPr>
                <a:xfrm>
                  <a:off x="4429053" y="6023227"/>
                  <a:ext cx="63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8206" name="Freihand 48205">
                  <a:extLst>
                    <a:ext uri="{FF2B5EF4-FFF2-40B4-BE49-F238E27FC236}">
                      <a16:creationId xmlns:a16="http://schemas.microsoft.com/office/drawing/2014/main" id="{BAA097F2-DC99-4713-903D-758C3FBD5FC2}"/>
                    </a:ext>
                  </a:extLst>
                </p14:cNvPr>
                <p14:cNvContentPartPr/>
                <p14:nvPr/>
              </p14:nvContentPartPr>
              <p14:xfrm>
                <a:off x="4499253" y="6037987"/>
                <a:ext cx="38520" cy="154080"/>
              </p14:xfrm>
            </p:contentPart>
          </mc:Choice>
          <mc:Fallback>
            <p:pic>
              <p:nvPicPr>
                <p:cNvPr id="48206" name="Freihand 48205">
                  <a:extLst>
                    <a:ext uri="{FF2B5EF4-FFF2-40B4-BE49-F238E27FC236}">
                      <a16:creationId xmlns:a16="http://schemas.microsoft.com/office/drawing/2014/main" id="{BAA097F2-DC99-4713-903D-758C3FBD5FC2}"/>
                    </a:ext>
                  </a:extLst>
                </p:cNvPr>
                <p:cNvPicPr/>
                <p:nvPr/>
              </p:nvPicPr>
              <p:blipFill>
                <a:blip r:embed="rId231"/>
                <a:stretch>
                  <a:fillRect/>
                </a:stretch>
              </p:blipFill>
              <p:spPr>
                <a:xfrm>
                  <a:off x="4494933" y="6033667"/>
                  <a:ext cx="471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8207" name="Freihand 48206">
                  <a:extLst>
                    <a:ext uri="{FF2B5EF4-FFF2-40B4-BE49-F238E27FC236}">
                      <a16:creationId xmlns:a16="http://schemas.microsoft.com/office/drawing/2014/main" id="{8218FB60-018E-4329-90EB-976FB4BB98E3}"/>
                    </a:ext>
                  </a:extLst>
                </p14:cNvPr>
                <p14:cNvContentPartPr/>
                <p14:nvPr/>
              </p14:nvContentPartPr>
              <p14:xfrm>
                <a:off x="4472613" y="5884627"/>
                <a:ext cx="537120" cy="290160"/>
              </p14:xfrm>
            </p:contentPart>
          </mc:Choice>
          <mc:Fallback>
            <p:pic>
              <p:nvPicPr>
                <p:cNvPr id="48207" name="Freihand 48206">
                  <a:extLst>
                    <a:ext uri="{FF2B5EF4-FFF2-40B4-BE49-F238E27FC236}">
                      <a16:creationId xmlns:a16="http://schemas.microsoft.com/office/drawing/2014/main" id="{8218FB60-018E-4329-90EB-976FB4BB98E3}"/>
                    </a:ext>
                  </a:extLst>
                </p:cNvPr>
                <p:cNvPicPr/>
                <p:nvPr/>
              </p:nvPicPr>
              <p:blipFill>
                <a:blip r:embed="rId233"/>
                <a:stretch>
                  <a:fillRect/>
                </a:stretch>
              </p:blipFill>
              <p:spPr>
                <a:xfrm>
                  <a:off x="4468293" y="5880307"/>
                  <a:ext cx="54576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8208" name="Freihand 48207">
                  <a:extLst>
                    <a:ext uri="{FF2B5EF4-FFF2-40B4-BE49-F238E27FC236}">
                      <a16:creationId xmlns:a16="http://schemas.microsoft.com/office/drawing/2014/main" id="{703C20EE-A242-4286-A109-41455D334904}"/>
                    </a:ext>
                  </a:extLst>
                </p14:cNvPr>
                <p14:cNvContentPartPr/>
                <p14:nvPr/>
              </p14:nvContentPartPr>
              <p14:xfrm>
                <a:off x="4863933" y="5872387"/>
                <a:ext cx="10800" cy="10440"/>
              </p14:xfrm>
            </p:contentPart>
          </mc:Choice>
          <mc:Fallback>
            <p:pic>
              <p:nvPicPr>
                <p:cNvPr id="48208" name="Freihand 48207">
                  <a:extLst>
                    <a:ext uri="{FF2B5EF4-FFF2-40B4-BE49-F238E27FC236}">
                      <a16:creationId xmlns:a16="http://schemas.microsoft.com/office/drawing/2014/main" id="{703C20EE-A242-4286-A109-41455D334904}"/>
                    </a:ext>
                  </a:extLst>
                </p:cNvPr>
                <p:cNvPicPr/>
                <p:nvPr/>
              </p:nvPicPr>
              <p:blipFill>
                <a:blip r:embed="rId235"/>
                <a:stretch>
                  <a:fillRect/>
                </a:stretch>
              </p:blipFill>
              <p:spPr>
                <a:xfrm>
                  <a:off x="4859613" y="5868067"/>
                  <a:ext cx="19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8211" name="Freihand 48210">
                  <a:extLst>
                    <a:ext uri="{FF2B5EF4-FFF2-40B4-BE49-F238E27FC236}">
                      <a16:creationId xmlns:a16="http://schemas.microsoft.com/office/drawing/2014/main" id="{2428E56A-606D-46D9-B952-02D0F3052830}"/>
                    </a:ext>
                  </a:extLst>
                </p14:cNvPr>
                <p14:cNvContentPartPr/>
                <p14:nvPr/>
              </p14:nvContentPartPr>
              <p14:xfrm>
                <a:off x="3912453" y="4254907"/>
                <a:ext cx="702720" cy="399240"/>
              </p14:xfrm>
            </p:contentPart>
          </mc:Choice>
          <mc:Fallback>
            <p:pic>
              <p:nvPicPr>
                <p:cNvPr id="48211" name="Freihand 48210">
                  <a:extLst>
                    <a:ext uri="{FF2B5EF4-FFF2-40B4-BE49-F238E27FC236}">
                      <a16:creationId xmlns:a16="http://schemas.microsoft.com/office/drawing/2014/main" id="{2428E56A-606D-46D9-B952-02D0F3052830}"/>
                    </a:ext>
                  </a:extLst>
                </p:cNvPr>
                <p:cNvPicPr/>
                <p:nvPr/>
              </p:nvPicPr>
              <p:blipFill>
                <a:blip r:embed="rId237"/>
                <a:stretch>
                  <a:fillRect/>
                </a:stretch>
              </p:blipFill>
              <p:spPr>
                <a:xfrm>
                  <a:off x="3908133" y="4250587"/>
                  <a:ext cx="71136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8212" name="Freihand 48211">
                  <a:extLst>
                    <a:ext uri="{FF2B5EF4-FFF2-40B4-BE49-F238E27FC236}">
                      <a16:creationId xmlns:a16="http://schemas.microsoft.com/office/drawing/2014/main" id="{83597FD7-057A-40A3-92D1-D0E96B699AF2}"/>
                    </a:ext>
                  </a:extLst>
                </p14:cNvPr>
                <p14:cNvContentPartPr/>
                <p14:nvPr/>
              </p14:nvContentPartPr>
              <p14:xfrm>
                <a:off x="3835773" y="4493947"/>
                <a:ext cx="257760" cy="239400"/>
              </p14:xfrm>
            </p:contentPart>
          </mc:Choice>
          <mc:Fallback>
            <p:pic>
              <p:nvPicPr>
                <p:cNvPr id="48212" name="Freihand 48211">
                  <a:extLst>
                    <a:ext uri="{FF2B5EF4-FFF2-40B4-BE49-F238E27FC236}">
                      <a16:creationId xmlns:a16="http://schemas.microsoft.com/office/drawing/2014/main" id="{83597FD7-057A-40A3-92D1-D0E96B699AF2}"/>
                    </a:ext>
                  </a:extLst>
                </p:cNvPr>
                <p:cNvPicPr/>
                <p:nvPr/>
              </p:nvPicPr>
              <p:blipFill>
                <a:blip r:embed="rId239"/>
                <a:stretch>
                  <a:fillRect/>
                </a:stretch>
              </p:blipFill>
              <p:spPr>
                <a:xfrm>
                  <a:off x="3831453" y="4489627"/>
                  <a:ext cx="26640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8214" name="Freihand 48213">
                  <a:extLst>
                    <a:ext uri="{FF2B5EF4-FFF2-40B4-BE49-F238E27FC236}">
                      <a16:creationId xmlns:a16="http://schemas.microsoft.com/office/drawing/2014/main" id="{B427981F-0A18-429E-9DC7-666E645EED05}"/>
                    </a:ext>
                  </a:extLst>
                </p14:cNvPr>
                <p14:cNvContentPartPr/>
                <p14:nvPr/>
              </p14:nvContentPartPr>
              <p14:xfrm>
                <a:off x="4814613" y="4163467"/>
                <a:ext cx="264960" cy="119160"/>
              </p14:xfrm>
            </p:contentPart>
          </mc:Choice>
          <mc:Fallback>
            <p:pic>
              <p:nvPicPr>
                <p:cNvPr id="48214" name="Freihand 48213">
                  <a:extLst>
                    <a:ext uri="{FF2B5EF4-FFF2-40B4-BE49-F238E27FC236}">
                      <a16:creationId xmlns:a16="http://schemas.microsoft.com/office/drawing/2014/main" id="{B427981F-0A18-429E-9DC7-666E645EED05}"/>
                    </a:ext>
                  </a:extLst>
                </p:cNvPr>
                <p:cNvPicPr/>
                <p:nvPr/>
              </p:nvPicPr>
              <p:blipFill>
                <a:blip r:embed="rId241"/>
                <a:stretch>
                  <a:fillRect/>
                </a:stretch>
              </p:blipFill>
              <p:spPr>
                <a:xfrm>
                  <a:off x="4810293" y="4159147"/>
                  <a:ext cx="273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8215" name="Freihand 48214">
                  <a:extLst>
                    <a:ext uri="{FF2B5EF4-FFF2-40B4-BE49-F238E27FC236}">
                      <a16:creationId xmlns:a16="http://schemas.microsoft.com/office/drawing/2014/main" id="{BD99A035-C569-4CDD-A0D7-964228DAD64A}"/>
                    </a:ext>
                  </a:extLst>
                </p14:cNvPr>
                <p14:cNvContentPartPr/>
                <p14:nvPr/>
              </p14:nvContentPartPr>
              <p14:xfrm>
                <a:off x="5117013" y="4115227"/>
                <a:ext cx="154080" cy="178560"/>
              </p14:xfrm>
            </p:contentPart>
          </mc:Choice>
          <mc:Fallback>
            <p:pic>
              <p:nvPicPr>
                <p:cNvPr id="48215" name="Freihand 48214">
                  <a:extLst>
                    <a:ext uri="{FF2B5EF4-FFF2-40B4-BE49-F238E27FC236}">
                      <a16:creationId xmlns:a16="http://schemas.microsoft.com/office/drawing/2014/main" id="{BD99A035-C569-4CDD-A0D7-964228DAD64A}"/>
                    </a:ext>
                  </a:extLst>
                </p:cNvPr>
                <p:cNvPicPr/>
                <p:nvPr/>
              </p:nvPicPr>
              <p:blipFill>
                <a:blip r:embed="rId243"/>
                <a:stretch>
                  <a:fillRect/>
                </a:stretch>
              </p:blipFill>
              <p:spPr>
                <a:xfrm>
                  <a:off x="5112693" y="4110907"/>
                  <a:ext cx="16272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8216" name="Freihand 48215">
                  <a:extLst>
                    <a:ext uri="{FF2B5EF4-FFF2-40B4-BE49-F238E27FC236}">
                      <a16:creationId xmlns:a16="http://schemas.microsoft.com/office/drawing/2014/main" id="{95B5803D-2609-4F55-B3C6-5FFB1AD87135}"/>
                    </a:ext>
                  </a:extLst>
                </p14:cNvPr>
                <p14:cNvContentPartPr/>
                <p14:nvPr/>
              </p14:nvContentPartPr>
              <p14:xfrm>
                <a:off x="5267853" y="4192627"/>
                <a:ext cx="87480" cy="69120"/>
              </p14:xfrm>
            </p:contentPart>
          </mc:Choice>
          <mc:Fallback>
            <p:pic>
              <p:nvPicPr>
                <p:cNvPr id="48216" name="Freihand 48215">
                  <a:extLst>
                    <a:ext uri="{FF2B5EF4-FFF2-40B4-BE49-F238E27FC236}">
                      <a16:creationId xmlns:a16="http://schemas.microsoft.com/office/drawing/2014/main" id="{95B5803D-2609-4F55-B3C6-5FFB1AD87135}"/>
                    </a:ext>
                  </a:extLst>
                </p:cNvPr>
                <p:cNvPicPr/>
                <p:nvPr/>
              </p:nvPicPr>
              <p:blipFill>
                <a:blip r:embed="rId245"/>
                <a:stretch>
                  <a:fillRect/>
                </a:stretch>
              </p:blipFill>
              <p:spPr>
                <a:xfrm>
                  <a:off x="5263533" y="4188307"/>
                  <a:ext cx="96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8217" name="Freihand 48216">
                  <a:extLst>
                    <a:ext uri="{FF2B5EF4-FFF2-40B4-BE49-F238E27FC236}">
                      <a16:creationId xmlns:a16="http://schemas.microsoft.com/office/drawing/2014/main" id="{DF27FC31-B0E3-445A-AB28-89015FBFCAD8}"/>
                    </a:ext>
                  </a:extLst>
                </p14:cNvPr>
                <p14:cNvContentPartPr/>
                <p14:nvPr/>
              </p14:nvContentPartPr>
              <p14:xfrm>
                <a:off x="5396373" y="4105867"/>
                <a:ext cx="83520" cy="145440"/>
              </p14:xfrm>
            </p:contentPart>
          </mc:Choice>
          <mc:Fallback>
            <p:pic>
              <p:nvPicPr>
                <p:cNvPr id="48217" name="Freihand 48216">
                  <a:extLst>
                    <a:ext uri="{FF2B5EF4-FFF2-40B4-BE49-F238E27FC236}">
                      <a16:creationId xmlns:a16="http://schemas.microsoft.com/office/drawing/2014/main" id="{DF27FC31-B0E3-445A-AB28-89015FBFCAD8}"/>
                    </a:ext>
                  </a:extLst>
                </p:cNvPr>
                <p:cNvPicPr/>
                <p:nvPr/>
              </p:nvPicPr>
              <p:blipFill>
                <a:blip r:embed="rId247"/>
                <a:stretch>
                  <a:fillRect/>
                </a:stretch>
              </p:blipFill>
              <p:spPr>
                <a:xfrm>
                  <a:off x="5392053" y="4101547"/>
                  <a:ext cx="921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8218" name="Freihand 48217">
                  <a:extLst>
                    <a:ext uri="{FF2B5EF4-FFF2-40B4-BE49-F238E27FC236}">
                      <a16:creationId xmlns:a16="http://schemas.microsoft.com/office/drawing/2014/main" id="{576BDCC3-D4F6-4D34-8860-0493551D08FA}"/>
                    </a:ext>
                  </a:extLst>
                </p14:cNvPr>
                <p14:cNvContentPartPr/>
                <p14:nvPr/>
              </p14:nvContentPartPr>
              <p14:xfrm>
                <a:off x="5505813" y="4122067"/>
                <a:ext cx="203400" cy="146160"/>
              </p14:xfrm>
            </p:contentPart>
          </mc:Choice>
          <mc:Fallback>
            <p:pic>
              <p:nvPicPr>
                <p:cNvPr id="48218" name="Freihand 48217">
                  <a:extLst>
                    <a:ext uri="{FF2B5EF4-FFF2-40B4-BE49-F238E27FC236}">
                      <a16:creationId xmlns:a16="http://schemas.microsoft.com/office/drawing/2014/main" id="{576BDCC3-D4F6-4D34-8860-0493551D08FA}"/>
                    </a:ext>
                  </a:extLst>
                </p:cNvPr>
                <p:cNvPicPr/>
                <p:nvPr/>
              </p:nvPicPr>
              <p:blipFill>
                <a:blip r:embed="rId249"/>
                <a:stretch>
                  <a:fillRect/>
                </a:stretch>
              </p:blipFill>
              <p:spPr>
                <a:xfrm>
                  <a:off x="5501493" y="4117747"/>
                  <a:ext cx="2120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219" name="Freihand 48218">
                  <a:extLst>
                    <a:ext uri="{FF2B5EF4-FFF2-40B4-BE49-F238E27FC236}">
                      <a16:creationId xmlns:a16="http://schemas.microsoft.com/office/drawing/2014/main" id="{465A3E15-4842-4A7B-9552-ECE046B4FDC6}"/>
                    </a:ext>
                  </a:extLst>
                </p14:cNvPr>
                <p14:cNvContentPartPr/>
                <p14:nvPr/>
              </p14:nvContentPartPr>
              <p14:xfrm>
                <a:off x="5855733" y="4184707"/>
                <a:ext cx="167400" cy="101880"/>
              </p14:xfrm>
            </p:contentPart>
          </mc:Choice>
          <mc:Fallback>
            <p:pic>
              <p:nvPicPr>
                <p:cNvPr id="48219" name="Freihand 48218">
                  <a:extLst>
                    <a:ext uri="{FF2B5EF4-FFF2-40B4-BE49-F238E27FC236}">
                      <a16:creationId xmlns:a16="http://schemas.microsoft.com/office/drawing/2014/main" id="{465A3E15-4842-4A7B-9552-ECE046B4FDC6}"/>
                    </a:ext>
                  </a:extLst>
                </p:cNvPr>
                <p:cNvPicPr/>
                <p:nvPr/>
              </p:nvPicPr>
              <p:blipFill>
                <a:blip r:embed="rId251"/>
                <a:stretch>
                  <a:fillRect/>
                </a:stretch>
              </p:blipFill>
              <p:spPr>
                <a:xfrm>
                  <a:off x="5851413" y="4180387"/>
                  <a:ext cx="1760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8220" name="Freihand 48219">
                  <a:extLst>
                    <a:ext uri="{FF2B5EF4-FFF2-40B4-BE49-F238E27FC236}">
                      <a16:creationId xmlns:a16="http://schemas.microsoft.com/office/drawing/2014/main" id="{C0F433C5-3224-425D-9595-A7E9FCCFB8D9}"/>
                    </a:ext>
                  </a:extLst>
                </p14:cNvPr>
                <p14:cNvContentPartPr/>
                <p14:nvPr/>
              </p14:nvContentPartPr>
              <p14:xfrm>
                <a:off x="6026013" y="4132867"/>
                <a:ext cx="76680" cy="139320"/>
              </p14:xfrm>
            </p:contentPart>
          </mc:Choice>
          <mc:Fallback>
            <p:pic>
              <p:nvPicPr>
                <p:cNvPr id="48220" name="Freihand 48219">
                  <a:extLst>
                    <a:ext uri="{FF2B5EF4-FFF2-40B4-BE49-F238E27FC236}">
                      <a16:creationId xmlns:a16="http://schemas.microsoft.com/office/drawing/2014/main" id="{C0F433C5-3224-425D-9595-A7E9FCCFB8D9}"/>
                    </a:ext>
                  </a:extLst>
                </p:cNvPr>
                <p:cNvPicPr/>
                <p:nvPr/>
              </p:nvPicPr>
              <p:blipFill>
                <a:blip r:embed="rId253"/>
                <a:stretch>
                  <a:fillRect/>
                </a:stretch>
              </p:blipFill>
              <p:spPr>
                <a:xfrm>
                  <a:off x="6021693" y="4128547"/>
                  <a:ext cx="85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8221" name="Freihand 48220">
                  <a:extLst>
                    <a:ext uri="{FF2B5EF4-FFF2-40B4-BE49-F238E27FC236}">
                      <a16:creationId xmlns:a16="http://schemas.microsoft.com/office/drawing/2014/main" id="{F4A3E16A-6B4A-4147-8EFD-A4FF1E16724F}"/>
                    </a:ext>
                  </a:extLst>
                </p14:cNvPr>
                <p14:cNvContentPartPr/>
                <p14:nvPr/>
              </p14:nvContentPartPr>
              <p14:xfrm>
                <a:off x="6136893" y="4174267"/>
                <a:ext cx="149760" cy="66960"/>
              </p14:xfrm>
            </p:contentPart>
          </mc:Choice>
          <mc:Fallback>
            <p:pic>
              <p:nvPicPr>
                <p:cNvPr id="48221" name="Freihand 48220">
                  <a:extLst>
                    <a:ext uri="{FF2B5EF4-FFF2-40B4-BE49-F238E27FC236}">
                      <a16:creationId xmlns:a16="http://schemas.microsoft.com/office/drawing/2014/main" id="{F4A3E16A-6B4A-4147-8EFD-A4FF1E16724F}"/>
                    </a:ext>
                  </a:extLst>
                </p:cNvPr>
                <p:cNvPicPr/>
                <p:nvPr/>
              </p:nvPicPr>
              <p:blipFill>
                <a:blip r:embed="rId255"/>
                <a:stretch>
                  <a:fillRect/>
                </a:stretch>
              </p:blipFill>
              <p:spPr>
                <a:xfrm>
                  <a:off x="6132573" y="4169947"/>
                  <a:ext cx="158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8222" name="Freihand 48221">
                  <a:extLst>
                    <a:ext uri="{FF2B5EF4-FFF2-40B4-BE49-F238E27FC236}">
                      <a16:creationId xmlns:a16="http://schemas.microsoft.com/office/drawing/2014/main" id="{94CE7D7B-0DBD-427D-A4B7-76FBC90846AA}"/>
                    </a:ext>
                  </a:extLst>
                </p14:cNvPr>
                <p14:cNvContentPartPr/>
                <p14:nvPr/>
              </p14:nvContentPartPr>
              <p14:xfrm>
                <a:off x="5905413" y="4087507"/>
                <a:ext cx="74160" cy="29520"/>
              </p14:xfrm>
            </p:contentPart>
          </mc:Choice>
          <mc:Fallback>
            <p:pic>
              <p:nvPicPr>
                <p:cNvPr id="48222" name="Freihand 48221">
                  <a:extLst>
                    <a:ext uri="{FF2B5EF4-FFF2-40B4-BE49-F238E27FC236}">
                      <a16:creationId xmlns:a16="http://schemas.microsoft.com/office/drawing/2014/main" id="{94CE7D7B-0DBD-427D-A4B7-76FBC90846AA}"/>
                    </a:ext>
                  </a:extLst>
                </p:cNvPr>
                <p:cNvPicPr/>
                <p:nvPr/>
              </p:nvPicPr>
              <p:blipFill>
                <a:blip r:embed="rId257"/>
                <a:stretch>
                  <a:fillRect/>
                </a:stretch>
              </p:blipFill>
              <p:spPr>
                <a:xfrm>
                  <a:off x="5901093" y="4083187"/>
                  <a:ext cx="828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223" name="Freihand 48222">
                  <a:extLst>
                    <a:ext uri="{FF2B5EF4-FFF2-40B4-BE49-F238E27FC236}">
                      <a16:creationId xmlns:a16="http://schemas.microsoft.com/office/drawing/2014/main" id="{6A63961D-CF4B-4373-A8B9-32ED381A767C}"/>
                    </a:ext>
                  </a:extLst>
                </p14:cNvPr>
                <p14:cNvContentPartPr/>
                <p14:nvPr/>
              </p14:nvContentPartPr>
              <p14:xfrm>
                <a:off x="6397893" y="4122427"/>
                <a:ext cx="312840" cy="126720"/>
              </p14:xfrm>
            </p:contentPart>
          </mc:Choice>
          <mc:Fallback>
            <p:pic>
              <p:nvPicPr>
                <p:cNvPr id="48223" name="Freihand 48222">
                  <a:extLst>
                    <a:ext uri="{FF2B5EF4-FFF2-40B4-BE49-F238E27FC236}">
                      <a16:creationId xmlns:a16="http://schemas.microsoft.com/office/drawing/2014/main" id="{6A63961D-CF4B-4373-A8B9-32ED381A767C}"/>
                    </a:ext>
                  </a:extLst>
                </p:cNvPr>
                <p:cNvPicPr/>
                <p:nvPr/>
              </p:nvPicPr>
              <p:blipFill>
                <a:blip r:embed="rId259"/>
                <a:stretch>
                  <a:fillRect/>
                </a:stretch>
              </p:blipFill>
              <p:spPr>
                <a:xfrm>
                  <a:off x="6393573" y="4118107"/>
                  <a:ext cx="321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8224" name="Freihand 48223">
                  <a:extLst>
                    <a:ext uri="{FF2B5EF4-FFF2-40B4-BE49-F238E27FC236}">
                      <a16:creationId xmlns:a16="http://schemas.microsoft.com/office/drawing/2014/main" id="{D668634A-CB56-4AAB-9AF4-F4375A6BC1E9}"/>
                    </a:ext>
                  </a:extLst>
                </p14:cNvPr>
                <p14:cNvContentPartPr/>
                <p14:nvPr/>
              </p14:nvContentPartPr>
              <p14:xfrm>
                <a:off x="6708573" y="4059067"/>
                <a:ext cx="16920" cy="360"/>
              </p14:xfrm>
            </p:contentPart>
          </mc:Choice>
          <mc:Fallback>
            <p:pic>
              <p:nvPicPr>
                <p:cNvPr id="48224" name="Freihand 48223">
                  <a:extLst>
                    <a:ext uri="{FF2B5EF4-FFF2-40B4-BE49-F238E27FC236}">
                      <a16:creationId xmlns:a16="http://schemas.microsoft.com/office/drawing/2014/main" id="{D668634A-CB56-4AAB-9AF4-F4375A6BC1E9}"/>
                    </a:ext>
                  </a:extLst>
                </p:cNvPr>
                <p:cNvPicPr/>
                <p:nvPr/>
              </p:nvPicPr>
              <p:blipFill>
                <a:blip r:embed="rId261"/>
                <a:stretch>
                  <a:fillRect/>
                </a:stretch>
              </p:blipFill>
              <p:spPr>
                <a:xfrm>
                  <a:off x="6704253" y="4054747"/>
                  <a:ext cx="255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48225" name="Freihand 48224">
                  <a:extLst>
                    <a:ext uri="{FF2B5EF4-FFF2-40B4-BE49-F238E27FC236}">
                      <a16:creationId xmlns:a16="http://schemas.microsoft.com/office/drawing/2014/main" id="{D2278E82-DB16-4E79-98BA-A70BBBE7DE89}"/>
                    </a:ext>
                  </a:extLst>
                </p14:cNvPr>
                <p14:cNvContentPartPr/>
                <p14:nvPr/>
              </p14:nvContentPartPr>
              <p14:xfrm>
                <a:off x="6882453" y="4089667"/>
                <a:ext cx="142200" cy="187200"/>
              </p14:xfrm>
            </p:contentPart>
          </mc:Choice>
          <mc:Fallback>
            <p:pic>
              <p:nvPicPr>
                <p:cNvPr id="48225" name="Freihand 48224">
                  <a:extLst>
                    <a:ext uri="{FF2B5EF4-FFF2-40B4-BE49-F238E27FC236}">
                      <a16:creationId xmlns:a16="http://schemas.microsoft.com/office/drawing/2014/main" id="{D2278E82-DB16-4E79-98BA-A70BBBE7DE89}"/>
                    </a:ext>
                  </a:extLst>
                </p:cNvPr>
                <p:cNvPicPr/>
                <p:nvPr/>
              </p:nvPicPr>
              <p:blipFill>
                <a:blip r:embed="rId263"/>
                <a:stretch>
                  <a:fillRect/>
                </a:stretch>
              </p:blipFill>
              <p:spPr>
                <a:xfrm>
                  <a:off x="6878133" y="4085347"/>
                  <a:ext cx="1508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48226" name="Freihand 48225">
                  <a:extLst>
                    <a:ext uri="{FF2B5EF4-FFF2-40B4-BE49-F238E27FC236}">
                      <a16:creationId xmlns:a16="http://schemas.microsoft.com/office/drawing/2014/main" id="{6ABE3CAC-13CA-46D0-8EEC-BBAFC59EF6EA}"/>
                    </a:ext>
                  </a:extLst>
                </p14:cNvPr>
                <p14:cNvContentPartPr/>
                <p14:nvPr/>
              </p14:nvContentPartPr>
              <p14:xfrm>
                <a:off x="6954093" y="4192267"/>
                <a:ext cx="94320" cy="35280"/>
              </p14:xfrm>
            </p:contentPart>
          </mc:Choice>
          <mc:Fallback>
            <p:pic>
              <p:nvPicPr>
                <p:cNvPr id="48226" name="Freihand 48225">
                  <a:extLst>
                    <a:ext uri="{FF2B5EF4-FFF2-40B4-BE49-F238E27FC236}">
                      <a16:creationId xmlns:a16="http://schemas.microsoft.com/office/drawing/2014/main" id="{6ABE3CAC-13CA-46D0-8EEC-BBAFC59EF6EA}"/>
                    </a:ext>
                  </a:extLst>
                </p:cNvPr>
                <p:cNvPicPr/>
                <p:nvPr/>
              </p:nvPicPr>
              <p:blipFill>
                <a:blip r:embed="rId265"/>
                <a:stretch>
                  <a:fillRect/>
                </a:stretch>
              </p:blipFill>
              <p:spPr>
                <a:xfrm>
                  <a:off x="6949773" y="4187947"/>
                  <a:ext cx="102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48227" name="Freihand 48226">
                  <a:extLst>
                    <a:ext uri="{FF2B5EF4-FFF2-40B4-BE49-F238E27FC236}">
                      <a16:creationId xmlns:a16="http://schemas.microsoft.com/office/drawing/2014/main" id="{373E70D9-2318-46AA-AA97-54E1673DF730}"/>
                    </a:ext>
                  </a:extLst>
                </p14:cNvPr>
                <p14:cNvContentPartPr/>
                <p14:nvPr/>
              </p14:nvContentPartPr>
              <p14:xfrm>
                <a:off x="7041573" y="4189387"/>
                <a:ext cx="58680" cy="61560"/>
              </p14:xfrm>
            </p:contentPart>
          </mc:Choice>
          <mc:Fallback>
            <p:pic>
              <p:nvPicPr>
                <p:cNvPr id="48227" name="Freihand 48226">
                  <a:extLst>
                    <a:ext uri="{FF2B5EF4-FFF2-40B4-BE49-F238E27FC236}">
                      <a16:creationId xmlns:a16="http://schemas.microsoft.com/office/drawing/2014/main" id="{373E70D9-2318-46AA-AA97-54E1673DF730}"/>
                    </a:ext>
                  </a:extLst>
                </p:cNvPr>
                <p:cNvPicPr/>
                <p:nvPr/>
              </p:nvPicPr>
              <p:blipFill>
                <a:blip r:embed="rId267"/>
                <a:stretch>
                  <a:fillRect/>
                </a:stretch>
              </p:blipFill>
              <p:spPr>
                <a:xfrm>
                  <a:off x="7037253" y="4185067"/>
                  <a:ext cx="67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48228" name="Freihand 48227">
                  <a:extLst>
                    <a:ext uri="{FF2B5EF4-FFF2-40B4-BE49-F238E27FC236}">
                      <a16:creationId xmlns:a16="http://schemas.microsoft.com/office/drawing/2014/main" id="{606A9EDD-B55B-41C2-B41E-F5B124CA34FE}"/>
                    </a:ext>
                  </a:extLst>
                </p14:cNvPr>
                <p14:cNvContentPartPr/>
                <p14:nvPr/>
              </p14:nvContentPartPr>
              <p14:xfrm>
                <a:off x="7095933" y="4183987"/>
                <a:ext cx="103680" cy="190080"/>
              </p14:xfrm>
            </p:contentPart>
          </mc:Choice>
          <mc:Fallback>
            <p:pic>
              <p:nvPicPr>
                <p:cNvPr id="48228" name="Freihand 48227">
                  <a:extLst>
                    <a:ext uri="{FF2B5EF4-FFF2-40B4-BE49-F238E27FC236}">
                      <a16:creationId xmlns:a16="http://schemas.microsoft.com/office/drawing/2014/main" id="{606A9EDD-B55B-41C2-B41E-F5B124CA34FE}"/>
                    </a:ext>
                  </a:extLst>
                </p:cNvPr>
                <p:cNvPicPr/>
                <p:nvPr/>
              </p:nvPicPr>
              <p:blipFill>
                <a:blip r:embed="rId269"/>
                <a:stretch>
                  <a:fillRect/>
                </a:stretch>
              </p:blipFill>
              <p:spPr>
                <a:xfrm>
                  <a:off x="7091613" y="4179667"/>
                  <a:ext cx="1123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48229" name="Freihand 48228">
                  <a:extLst>
                    <a:ext uri="{FF2B5EF4-FFF2-40B4-BE49-F238E27FC236}">
                      <a16:creationId xmlns:a16="http://schemas.microsoft.com/office/drawing/2014/main" id="{0764AF5E-D1AD-409D-A400-3F13042208B9}"/>
                    </a:ext>
                  </a:extLst>
                </p14:cNvPr>
                <p14:cNvContentPartPr/>
                <p14:nvPr/>
              </p14:nvContentPartPr>
              <p14:xfrm>
                <a:off x="7226973" y="4181467"/>
                <a:ext cx="31320" cy="64800"/>
              </p14:xfrm>
            </p:contentPart>
          </mc:Choice>
          <mc:Fallback>
            <p:pic>
              <p:nvPicPr>
                <p:cNvPr id="48229" name="Freihand 48228">
                  <a:extLst>
                    <a:ext uri="{FF2B5EF4-FFF2-40B4-BE49-F238E27FC236}">
                      <a16:creationId xmlns:a16="http://schemas.microsoft.com/office/drawing/2014/main" id="{0764AF5E-D1AD-409D-A400-3F13042208B9}"/>
                    </a:ext>
                  </a:extLst>
                </p:cNvPr>
                <p:cNvPicPr/>
                <p:nvPr/>
              </p:nvPicPr>
              <p:blipFill>
                <a:blip r:embed="rId271"/>
                <a:stretch>
                  <a:fillRect/>
                </a:stretch>
              </p:blipFill>
              <p:spPr>
                <a:xfrm>
                  <a:off x="7222653" y="4177147"/>
                  <a:ext cx="39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48230" name="Freihand 48229">
                  <a:extLst>
                    <a:ext uri="{FF2B5EF4-FFF2-40B4-BE49-F238E27FC236}">
                      <a16:creationId xmlns:a16="http://schemas.microsoft.com/office/drawing/2014/main" id="{E75A8B46-6212-42C8-BADC-84A3DBD90196}"/>
                    </a:ext>
                  </a:extLst>
                </p14:cNvPr>
                <p14:cNvContentPartPr/>
                <p14:nvPr/>
              </p14:nvContentPartPr>
              <p14:xfrm>
                <a:off x="7313013" y="4086067"/>
                <a:ext cx="69120" cy="165240"/>
              </p14:xfrm>
            </p:contentPart>
          </mc:Choice>
          <mc:Fallback>
            <p:pic>
              <p:nvPicPr>
                <p:cNvPr id="48230" name="Freihand 48229">
                  <a:extLst>
                    <a:ext uri="{FF2B5EF4-FFF2-40B4-BE49-F238E27FC236}">
                      <a16:creationId xmlns:a16="http://schemas.microsoft.com/office/drawing/2014/main" id="{E75A8B46-6212-42C8-BADC-84A3DBD90196}"/>
                    </a:ext>
                  </a:extLst>
                </p:cNvPr>
                <p:cNvPicPr/>
                <p:nvPr/>
              </p:nvPicPr>
              <p:blipFill>
                <a:blip r:embed="rId273"/>
                <a:stretch>
                  <a:fillRect/>
                </a:stretch>
              </p:blipFill>
              <p:spPr>
                <a:xfrm>
                  <a:off x="7308693" y="4081747"/>
                  <a:ext cx="777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48231" name="Freihand 48230">
                  <a:extLst>
                    <a:ext uri="{FF2B5EF4-FFF2-40B4-BE49-F238E27FC236}">
                      <a16:creationId xmlns:a16="http://schemas.microsoft.com/office/drawing/2014/main" id="{03336C72-3056-4C48-BC7D-186753C3E325}"/>
                    </a:ext>
                  </a:extLst>
                </p14:cNvPr>
                <p14:cNvContentPartPr/>
                <p14:nvPr/>
              </p14:nvContentPartPr>
              <p14:xfrm>
                <a:off x="7376733" y="4077067"/>
                <a:ext cx="189360" cy="146160"/>
              </p14:xfrm>
            </p:contentPart>
          </mc:Choice>
          <mc:Fallback>
            <p:pic>
              <p:nvPicPr>
                <p:cNvPr id="48231" name="Freihand 48230">
                  <a:extLst>
                    <a:ext uri="{FF2B5EF4-FFF2-40B4-BE49-F238E27FC236}">
                      <a16:creationId xmlns:a16="http://schemas.microsoft.com/office/drawing/2014/main" id="{03336C72-3056-4C48-BC7D-186753C3E325}"/>
                    </a:ext>
                  </a:extLst>
                </p:cNvPr>
                <p:cNvPicPr/>
                <p:nvPr/>
              </p:nvPicPr>
              <p:blipFill>
                <a:blip r:embed="rId275"/>
                <a:stretch>
                  <a:fillRect/>
                </a:stretch>
              </p:blipFill>
              <p:spPr>
                <a:xfrm>
                  <a:off x="7372413" y="4072747"/>
                  <a:ext cx="198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48232" name="Freihand 48231">
                  <a:extLst>
                    <a:ext uri="{FF2B5EF4-FFF2-40B4-BE49-F238E27FC236}">
                      <a16:creationId xmlns:a16="http://schemas.microsoft.com/office/drawing/2014/main" id="{1211F889-A955-419E-B5AD-9A2A559FEE30}"/>
                    </a:ext>
                  </a:extLst>
                </p14:cNvPr>
                <p14:cNvContentPartPr/>
                <p14:nvPr/>
              </p14:nvContentPartPr>
              <p14:xfrm>
                <a:off x="7260093" y="4042867"/>
                <a:ext cx="360" cy="360"/>
              </p14:xfrm>
            </p:contentPart>
          </mc:Choice>
          <mc:Fallback>
            <p:pic>
              <p:nvPicPr>
                <p:cNvPr id="48232" name="Freihand 48231">
                  <a:extLst>
                    <a:ext uri="{FF2B5EF4-FFF2-40B4-BE49-F238E27FC236}">
                      <a16:creationId xmlns:a16="http://schemas.microsoft.com/office/drawing/2014/main" id="{1211F889-A955-419E-B5AD-9A2A559FEE30}"/>
                    </a:ext>
                  </a:extLst>
                </p:cNvPr>
                <p:cNvPicPr/>
                <p:nvPr/>
              </p:nvPicPr>
              <p:blipFill>
                <a:blip r:embed="rId142"/>
                <a:stretch>
                  <a:fillRect/>
                </a:stretch>
              </p:blipFill>
              <p:spPr>
                <a:xfrm>
                  <a:off x="7255773" y="4038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8233" name="Freihand 48232">
                  <a:extLst>
                    <a:ext uri="{FF2B5EF4-FFF2-40B4-BE49-F238E27FC236}">
                      <a16:creationId xmlns:a16="http://schemas.microsoft.com/office/drawing/2014/main" id="{6700F09A-3896-400E-80D6-168A3D52976E}"/>
                    </a:ext>
                  </a:extLst>
                </p14:cNvPr>
                <p14:cNvContentPartPr/>
                <p14:nvPr/>
              </p14:nvContentPartPr>
              <p14:xfrm>
                <a:off x="7597773" y="4133587"/>
                <a:ext cx="279720" cy="104040"/>
              </p14:xfrm>
            </p:contentPart>
          </mc:Choice>
          <mc:Fallback>
            <p:pic>
              <p:nvPicPr>
                <p:cNvPr id="48233" name="Freihand 48232">
                  <a:extLst>
                    <a:ext uri="{FF2B5EF4-FFF2-40B4-BE49-F238E27FC236}">
                      <a16:creationId xmlns:a16="http://schemas.microsoft.com/office/drawing/2014/main" id="{6700F09A-3896-400E-80D6-168A3D52976E}"/>
                    </a:ext>
                  </a:extLst>
                </p:cNvPr>
                <p:cNvPicPr/>
                <p:nvPr/>
              </p:nvPicPr>
              <p:blipFill>
                <a:blip r:embed="rId278"/>
                <a:stretch>
                  <a:fillRect/>
                </a:stretch>
              </p:blipFill>
              <p:spPr>
                <a:xfrm>
                  <a:off x="7593453" y="4129267"/>
                  <a:ext cx="288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8234" name="Freihand 48233">
                  <a:extLst>
                    <a:ext uri="{FF2B5EF4-FFF2-40B4-BE49-F238E27FC236}">
                      <a16:creationId xmlns:a16="http://schemas.microsoft.com/office/drawing/2014/main" id="{68643BA6-D1C6-4171-BFF7-29C29C527FFC}"/>
                    </a:ext>
                  </a:extLst>
                </p14:cNvPr>
                <p14:cNvContentPartPr/>
                <p14:nvPr/>
              </p14:nvContentPartPr>
              <p14:xfrm>
                <a:off x="7860213" y="4113787"/>
                <a:ext cx="360" cy="360"/>
              </p14:xfrm>
            </p:contentPart>
          </mc:Choice>
          <mc:Fallback>
            <p:pic>
              <p:nvPicPr>
                <p:cNvPr id="48234" name="Freihand 48233">
                  <a:extLst>
                    <a:ext uri="{FF2B5EF4-FFF2-40B4-BE49-F238E27FC236}">
                      <a16:creationId xmlns:a16="http://schemas.microsoft.com/office/drawing/2014/main" id="{68643BA6-D1C6-4171-BFF7-29C29C527FFC}"/>
                    </a:ext>
                  </a:extLst>
                </p:cNvPr>
                <p:cNvPicPr/>
                <p:nvPr/>
              </p:nvPicPr>
              <p:blipFill>
                <a:blip r:embed="rId142"/>
                <a:stretch>
                  <a:fillRect/>
                </a:stretch>
              </p:blipFill>
              <p:spPr>
                <a:xfrm>
                  <a:off x="7855893" y="4109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48235" name="Freihand 48234">
                  <a:extLst>
                    <a:ext uri="{FF2B5EF4-FFF2-40B4-BE49-F238E27FC236}">
                      <a16:creationId xmlns:a16="http://schemas.microsoft.com/office/drawing/2014/main" id="{11E13DA2-F189-43A7-9C78-F8909078C708}"/>
                    </a:ext>
                  </a:extLst>
                </p14:cNvPr>
                <p14:cNvContentPartPr/>
                <p14:nvPr/>
              </p14:nvContentPartPr>
              <p14:xfrm>
                <a:off x="7910613" y="4088227"/>
                <a:ext cx="126000" cy="156240"/>
              </p14:xfrm>
            </p:contentPart>
          </mc:Choice>
          <mc:Fallback>
            <p:pic>
              <p:nvPicPr>
                <p:cNvPr id="48235" name="Freihand 48234">
                  <a:extLst>
                    <a:ext uri="{FF2B5EF4-FFF2-40B4-BE49-F238E27FC236}">
                      <a16:creationId xmlns:a16="http://schemas.microsoft.com/office/drawing/2014/main" id="{11E13DA2-F189-43A7-9C78-F8909078C708}"/>
                    </a:ext>
                  </a:extLst>
                </p:cNvPr>
                <p:cNvPicPr/>
                <p:nvPr/>
              </p:nvPicPr>
              <p:blipFill>
                <a:blip r:embed="rId281"/>
                <a:stretch>
                  <a:fillRect/>
                </a:stretch>
              </p:blipFill>
              <p:spPr>
                <a:xfrm>
                  <a:off x="7906293" y="4083907"/>
                  <a:ext cx="134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48236" name="Freihand 48235">
                  <a:extLst>
                    <a:ext uri="{FF2B5EF4-FFF2-40B4-BE49-F238E27FC236}">
                      <a16:creationId xmlns:a16="http://schemas.microsoft.com/office/drawing/2014/main" id="{545AA66C-8551-4D01-B3EC-4AD7D23B6D99}"/>
                    </a:ext>
                  </a:extLst>
                </p14:cNvPr>
                <p14:cNvContentPartPr/>
                <p14:nvPr/>
              </p14:nvContentPartPr>
              <p14:xfrm>
                <a:off x="8051733" y="4189747"/>
                <a:ext cx="186120" cy="70200"/>
              </p14:xfrm>
            </p:contentPart>
          </mc:Choice>
          <mc:Fallback>
            <p:pic>
              <p:nvPicPr>
                <p:cNvPr id="48236" name="Freihand 48235">
                  <a:extLst>
                    <a:ext uri="{FF2B5EF4-FFF2-40B4-BE49-F238E27FC236}">
                      <a16:creationId xmlns:a16="http://schemas.microsoft.com/office/drawing/2014/main" id="{545AA66C-8551-4D01-B3EC-4AD7D23B6D99}"/>
                    </a:ext>
                  </a:extLst>
                </p:cNvPr>
                <p:cNvPicPr/>
                <p:nvPr/>
              </p:nvPicPr>
              <p:blipFill>
                <a:blip r:embed="rId283"/>
                <a:stretch>
                  <a:fillRect/>
                </a:stretch>
              </p:blipFill>
              <p:spPr>
                <a:xfrm>
                  <a:off x="8047413" y="4185427"/>
                  <a:ext cx="194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8237" name="Freihand 48236">
                  <a:extLst>
                    <a:ext uri="{FF2B5EF4-FFF2-40B4-BE49-F238E27FC236}">
                      <a16:creationId xmlns:a16="http://schemas.microsoft.com/office/drawing/2014/main" id="{AD96E538-DB50-4798-9019-FB40C8B56E8E}"/>
                    </a:ext>
                  </a:extLst>
                </p14:cNvPr>
                <p14:cNvContentPartPr/>
                <p14:nvPr/>
              </p14:nvContentPartPr>
              <p14:xfrm>
                <a:off x="8250453" y="4195147"/>
                <a:ext cx="174600" cy="36360"/>
              </p14:xfrm>
            </p:contentPart>
          </mc:Choice>
          <mc:Fallback>
            <p:pic>
              <p:nvPicPr>
                <p:cNvPr id="48237" name="Freihand 48236">
                  <a:extLst>
                    <a:ext uri="{FF2B5EF4-FFF2-40B4-BE49-F238E27FC236}">
                      <a16:creationId xmlns:a16="http://schemas.microsoft.com/office/drawing/2014/main" id="{AD96E538-DB50-4798-9019-FB40C8B56E8E}"/>
                    </a:ext>
                  </a:extLst>
                </p:cNvPr>
                <p:cNvPicPr/>
                <p:nvPr/>
              </p:nvPicPr>
              <p:blipFill>
                <a:blip r:embed="rId285"/>
                <a:stretch>
                  <a:fillRect/>
                </a:stretch>
              </p:blipFill>
              <p:spPr>
                <a:xfrm>
                  <a:off x="8246133" y="4190827"/>
                  <a:ext cx="1832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8238" name="Freihand 48237">
                  <a:extLst>
                    <a:ext uri="{FF2B5EF4-FFF2-40B4-BE49-F238E27FC236}">
                      <a16:creationId xmlns:a16="http://schemas.microsoft.com/office/drawing/2014/main" id="{5772B0B0-CD68-4261-AD2C-53638DFAA65D}"/>
                    </a:ext>
                  </a:extLst>
                </p14:cNvPr>
                <p14:cNvContentPartPr/>
                <p14:nvPr/>
              </p14:nvContentPartPr>
              <p14:xfrm>
                <a:off x="8473293" y="4127827"/>
                <a:ext cx="151560" cy="83520"/>
              </p14:xfrm>
            </p:contentPart>
          </mc:Choice>
          <mc:Fallback>
            <p:pic>
              <p:nvPicPr>
                <p:cNvPr id="48238" name="Freihand 48237">
                  <a:extLst>
                    <a:ext uri="{FF2B5EF4-FFF2-40B4-BE49-F238E27FC236}">
                      <a16:creationId xmlns:a16="http://schemas.microsoft.com/office/drawing/2014/main" id="{5772B0B0-CD68-4261-AD2C-53638DFAA65D}"/>
                    </a:ext>
                  </a:extLst>
                </p:cNvPr>
                <p:cNvPicPr/>
                <p:nvPr/>
              </p:nvPicPr>
              <p:blipFill>
                <a:blip r:embed="rId287"/>
                <a:stretch>
                  <a:fillRect/>
                </a:stretch>
              </p:blipFill>
              <p:spPr>
                <a:xfrm>
                  <a:off x="8468973" y="4123507"/>
                  <a:ext cx="160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8240" name="Freihand 48239">
                  <a:extLst>
                    <a:ext uri="{FF2B5EF4-FFF2-40B4-BE49-F238E27FC236}">
                      <a16:creationId xmlns:a16="http://schemas.microsoft.com/office/drawing/2014/main" id="{703D547A-FBFC-42D3-BDA4-0B77E986F56B}"/>
                    </a:ext>
                  </a:extLst>
                </p14:cNvPr>
                <p14:cNvContentPartPr/>
                <p14:nvPr/>
              </p14:nvContentPartPr>
              <p14:xfrm>
                <a:off x="6284853" y="4483147"/>
                <a:ext cx="234000" cy="140400"/>
              </p14:xfrm>
            </p:contentPart>
          </mc:Choice>
          <mc:Fallback>
            <p:pic>
              <p:nvPicPr>
                <p:cNvPr id="48240" name="Freihand 48239">
                  <a:extLst>
                    <a:ext uri="{FF2B5EF4-FFF2-40B4-BE49-F238E27FC236}">
                      <a16:creationId xmlns:a16="http://schemas.microsoft.com/office/drawing/2014/main" id="{703D547A-FBFC-42D3-BDA4-0B77E986F56B}"/>
                    </a:ext>
                  </a:extLst>
                </p:cNvPr>
                <p:cNvPicPr/>
                <p:nvPr/>
              </p:nvPicPr>
              <p:blipFill>
                <a:blip r:embed="rId289"/>
                <a:stretch>
                  <a:fillRect/>
                </a:stretch>
              </p:blipFill>
              <p:spPr>
                <a:xfrm>
                  <a:off x="6280533" y="4478827"/>
                  <a:ext cx="2426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8241" name="Freihand 48240">
                  <a:extLst>
                    <a:ext uri="{FF2B5EF4-FFF2-40B4-BE49-F238E27FC236}">
                      <a16:creationId xmlns:a16="http://schemas.microsoft.com/office/drawing/2014/main" id="{CE7BCE37-3F66-4D1E-B31B-33591916C802}"/>
                    </a:ext>
                  </a:extLst>
                </p14:cNvPr>
                <p14:cNvContentPartPr/>
                <p14:nvPr/>
              </p14:nvContentPartPr>
              <p14:xfrm>
                <a:off x="6610293" y="4390987"/>
                <a:ext cx="173520" cy="195120"/>
              </p14:xfrm>
            </p:contentPart>
          </mc:Choice>
          <mc:Fallback>
            <p:pic>
              <p:nvPicPr>
                <p:cNvPr id="48241" name="Freihand 48240">
                  <a:extLst>
                    <a:ext uri="{FF2B5EF4-FFF2-40B4-BE49-F238E27FC236}">
                      <a16:creationId xmlns:a16="http://schemas.microsoft.com/office/drawing/2014/main" id="{CE7BCE37-3F66-4D1E-B31B-33591916C802}"/>
                    </a:ext>
                  </a:extLst>
                </p:cNvPr>
                <p:cNvPicPr/>
                <p:nvPr/>
              </p:nvPicPr>
              <p:blipFill>
                <a:blip r:embed="rId291"/>
                <a:stretch>
                  <a:fillRect/>
                </a:stretch>
              </p:blipFill>
              <p:spPr>
                <a:xfrm>
                  <a:off x="6605973" y="4386667"/>
                  <a:ext cx="1821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48242" name="Freihand 48241">
                  <a:extLst>
                    <a:ext uri="{FF2B5EF4-FFF2-40B4-BE49-F238E27FC236}">
                      <a16:creationId xmlns:a16="http://schemas.microsoft.com/office/drawing/2014/main" id="{C44E482C-5378-4E05-BFBF-A9A49B90B871}"/>
                    </a:ext>
                  </a:extLst>
                </p14:cNvPr>
                <p14:cNvContentPartPr/>
                <p14:nvPr/>
              </p14:nvContentPartPr>
              <p14:xfrm>
                <a:off x="6712893" y="4487107"/>
                <a:ext cx="80640" cy="108720"/>
              </p14:xfrm>
            </p:contentPart>
          </mc:Choice>
          <mc:Fallback>
            <p:pic>
              <p:nvPicPr>
                <p:cNvPr id="48242" name="Freihand 48241">
                  <a:extLst>
                    <a:ext uri="{FF2B5EF4-FFF2-40B4-BE49-F238E27FC236}">
                      <a16:creationId xmlns:a16="http://schemas.microsoft.com/office/drawing/2014/main" id="{C44E482C-5378-4E05-BFBF-A9A49B90B871}"/>
                    </a:ext>
                  </a:extLst>
                </p:cNvPr>
                <p:cNvPicPr/>
                <p:nvPr/>
              </p:nvPicPr>
              <p:blipFill>
                <a:blip r:embed="rId293"/>
                <a:stretch>
                  <a:fillRect/>
                </a:stretch>
              </p:blipFill>
              <p:spPr>
                <a:xfrm>
                  <a:off x="6708573" y="4482787"/>
                  <a:ext cx="89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8244" name="Freihand 48243">
                  <a:extLst>
                    <a:ext uri="{FF2B5EF4-FFF2-40B4-BE49-F238E27FC236}">
                      <a16:creationId xmlns:a16="http://schemas.microsoft.com/office/drawing/2014/main" id="{8221022E-E7E4-4BA8-90EA-C8E003B624F3}"/>
                    </a:ext>
                  </a:extLst>
                </p14:cNvPr>
                <p14:cNvContentPartPr/>
                <p14:nvPr/>
              </p14:nvContentPartPr>
              <p14:xfrm>
                <a:off x="6118173" y="4670707"/>
                <a:ext cx="111600" cy="189000"/>
              </p14:xfrm>
            </p:contentPart>
          </mc:Choice>
          <mc:Fallback>
            <p:pic>
              <p:nvPicPr>
                <p:cNvPr id="48244" name="Freihand 48243">
                  <a:extLst>
                    <a:ext uri="{FF2B5EF4-FFF2-40B4-BE49-F238E27FC236}">
                      <a16:creationId xmlns:a16="http://schemas.microsoft.com/office/drawing/2014/main" id="{8221022E-E7E4-4BA8-90EA-C8E003B624F3}"/>
                    </a:ext>
                  </a:extLst>
                </p:cNvPr>
                <p:cNvPicPr/>
                <p:nvPr/>
              </p:nvPicPr>
              <p:blipFill>
                <a:blip r:embed="rId295"/>
                <a:stretch>
                  <a:fillRect/>
                </a:stretch>
              </p:blipFill>
              <p:spPr>
                <a:xfrm>
                  <a:off x="6113853" y="4666387"/>
                  <a:ext cx="1202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8245" name="Freihand 48244">
                  <a:extLst>
                    <a:ext uri="{FF2B5EF4-FFF2-40B4-BE49-F238E27FC236}">
                      <a16:creationId xmlns:a16="http://schemas.microsoft.com/office/drawing/2014/main" id="{E247B303-5A6A-4AC4-9D4F-235F31904096}"/>
                    </a:ext>
                  </a:extLst>
                </p14:cNvPr>
                <p14:cNvContentPartPr/>
                <p14:nvPr/>
              </p14:nvContentPartPr>
              <p14:xfrm>
                <a:off x="6116013" y="4606987"/>
                <a:ext cx="156240" cy="126720"/>
              </p14:xfrm>
            </p:contentPart>
          </mc:Choice>
          <mc:Fallback>
            <p:pic>
              <p:nvPicPr>
                <p:cNvPr id="48245" name="Freihand 48244">
                  <a:extLst>
                    <a:ext uri="{FF2B5EF4-FFF2-40B4-BE49-F238E27FC236}">
                      <a16:creationId xmlns:a16="http://schemas.microsoft.com/office/drawing/2014/main" id="{E247B303-5A6A-4AC4-9D4F-235F31904096}"/>
                    </a:ext>
                  </a:extLst>
                </p:cNvPr>
                <p:cNvPicPr/>
                <p:nvPr/>
              </p:nvPicPr>
              <p:blipFill>
                <a:blip r:embed="rId297"/>
                <a:stretch>
                  <a:fillRect/>
                </a:stretch>
              </p:blipFill>
              <p:spPr>
                <a:xfrm>
                  <a:off x="6111693" y="4602667"/>
                  <a:ext cx="164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8246" name="Freihand 48245">
                  <a:extLst>
                    <a:ext uri="{FF2B5EF4-FFF2-40B4-BE49-F238E27FC236}">
                      <a16:creationId xmlns:a16="http://schemas.microsoft.com/office/drawing/2014/main" id="{C0782A91-2AD0-4B92-9781-3E2A15F6F47D}"/>
                    </a:ext>
                  </a:extLst>
                </p14:cNvPr>
                <p14:cNvContentPartPr/>
                <p14:nvPr/>
              </p14:nvContentPartPr>
              <p14:xfrm>
                <a:off x="5765373" y="4915147"/>
                <a:ext cx="156960" cy="160200"/>
              </p14:xfrm>
            </p:contentPart>
          </mc:Choice>
          <mc:Fallback>
            <p:pic>
              <p:nvPicPr>
                <p:cNvPr id="48246" name="Freihand 48245">
                  <a:extLst>
                    <a:ext uri="{FF2B5EF4-FFF2-40B4-BE49-F238E27FC236}">
                      <a16:creationId xmlns:a16="http://schemas.microsoft.com/office/drawing/2014/main" id="{C0782A91-2AD0-4B92-9781-3E2A15F6F47D}"/>
                    </a:ext>
                  </a:extLst>
                </p:cNvPr>
                <p:cNvPicPr/>
                <p:nvPr/>
              </p:nvPicPr>
              <p:blipFill>
                <a:blip r:embed="rId299"/>
                <a:stretch>
                  <a:fillRect/>
                </a:stretch>
              </p:blipFill>
              <p:spPr>
                <a:xfrm>
                  <a:off x="5761053" y="4910827"/>
                  <a:ext cx="1656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8247" name="Freihand 48246">
                  <a:extLst>
                    <a:ext uri="{FF2B5EF4-FFF2-40B4-BE49-F238E27FC236}">
                      <a16:creationId xmlns:a16="http://schemas.microsoft.com/office/drawing/2014/main" id="{84A1DFB8-085B-4B34-917D-148AF90A2EF8}"/>
                    </a:ext>
                  </a:extLst>
                </p14:cNvPr>
                <p14:cNvContentPartPr/>
                <p14:nvPr/>
              </p14:nvContentPartPr>
              <p14:xfrm>
                <a:off x="5761773" y="4978867"/>
                <a:ext cx="121320" cy="19800"/>
              </p14:xfrm>
            </p:contentPart>
          </mc:Choice>
          <mc:Fallback>
            <p:pic>
              <p:nvPicPr>
                <p:cNvPr id="48247" name="Freihand 48246">
                  <a:extLst>
                    <a:ext uri="{FF2B5EF4-FFF2-40B4-BE49-F238E27FC236}">
                      <a16:creationId xmlns:a16="http://schemas.microsoft.com/office/drawing/2014/main" id="{84A1DFB8-085B-4B34-917D-148AF90A2EF8}"/>
                    </a:ext>
                  </a:extLst>
                </p:cNvPr>
                <p:cNvPicPr/>
                <p:nvPr/>
              </p:nvPicPr>
              <p:blipFill>
                <a:blip r:embed="rId301"/>
                <a:stretch>
                  <a:fillRect/>
                </a:stretch>
              </p:blipFill>
              <p:spPr>
                <a:xfrm>
                  <a:off x="5757453" y="4974547"/>
                  <a:ext cx="129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8248" name="Freihand 48247">
                  <a:extLst>
                    <a:ext uri="{FF2B5EF4-FFF2-40B4-BE49-F238E27FC236}">
                      <a16:creationId xmlns:a16="http://schemas.microsoft.com/office/drawing/2014/main" id="{F16C7C7E-B1A6-4CC6-BD34-C24688FCEDEE}"/>
                    </a:ext>
                  </a:extLst>
                </p14:cNvPr>
                <p14:cNvContentPartPr/>
                <p14:nvPr/>
              </p14:nvContentPartPr>
              <p14:xfrm>
                <a:off x="5938893" y="4945387"/>
                <a:ext cx="161640" cy="108720"/>
              </p14:xfrm>
            </p:contentPart>
          </mc:Choice>
          <mc:Fallback>
            <p:pic>
              <p:nvPicPr>
                <p:cNvPr id="48248" name="Freihand 48247">
                  <a:extLst>
                    <a:ext uri="{FF2B5EF4-FFF2-40B4-BE49-F238E27FC236}">
                      <a16:creationId xmlns:a16="http://schemas.microsoft.com/office/drawing/2014/main" id="{F16C7C7E-B1A6-4CC6-BD34-C24688FCEDEE}"/>
                    </a:ext>
                  </a:extLst>
                </p:cNvPr>
                <p:cNvPicPr/>
                <p:nvPr/>
              </p:nvPicPr>
              <p:blipFill>
                <a:blip r:embed="rId303"/>
                <a:stretch>
                  <a:fillRect/>
                </a:stretch>
              </p:blipFill>
              <p:spPr>
                <a:xfrm>
                  <a:off x="5934573" y="4941067"/>
                  <a:ext cx="170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48249" name="Freihand 48248">
                  <a:extLst>
                    <a:ext uri="{FF2B5EF4-FFF2-40B4-BE49-F238E27FC236}">
                      <a16:creationId xmlns:a16="http://schemas.microsoft.com/office/drawing/2014/main" id="{13562841-D550-4E63-8F0A-701155814EE2}"/>
                    </a:ext>
                  </a:extLst>
                </p14:cNvPr>
                <p14:cNvContentPartPr/>
                <p14:nvPr/>
              </p14:nvContentPartPr>
              <p14:xfrm>
                <a:off x="6044733" y="4906507"/>
                <a:ext cx="20880" cy="2160"/>
              </p14:xfrm>
            </p:contentPart>
          </mc:Choice>
          <mc:Fallback>
            <p:pic>
              <p:nvPicPr>
                <p:cNvPr id="48249" name="Freihand 48248">
                  <a:extLst>
                    <a:ext uri="{FF2B5EF4-FFF2-40B4-BE49-F238E27FC236}">
                      <a16:creationId xmlns:a16="http://schemas.microsoft.com/office/drawing/2014/main" id="{13562841-D550-4E63-8F0A-701155814EE2}"/>
                    </a:ext>
                  </a:extLst>
                </p:cNvPr>
                <p:cNvPicPr/>
                <p:nvPr/>
              </p:nvPicPr>
              <p:blipFill>
                <a:blip r:embed="rId305"/>
                <a:stretch>
                  <a:fillRect/>
                </a:stretch>
              </p:blipFill>
              <p:spPr>
                <a:xfrm>
                  <a:off x="6040413" y="4902187"/>
                  <a:ext cx="295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48250" name="Freihand 48249">
                  <a:extLst>
                    <a:ext uri="{FF2B5EF4-FFF2-40B4-BE49-F238E27FC236}">
                      <a16:creationId xmlns:a16="http://schemas.microsoft.com/office/drawing/2014/main" id="{A9A8BB22-2DF2-4464-A6BA-CED4E9069262}"/>
                    </a:ext>
                  </a:extLst>
                </p14:cNvPr>
                <p14:cNvContentPartPr/>
                <p14:nvPr/>
              </p14:nvContentPartPr>
              <p14:xfrm>
                <a:off x="6118173" y="4915507"/>
                <a:ext cx="78120" cy="131760"/>
              </p14:xfrm>
            </p:contentPart>
          </mc:Choice>
          <mc:Fallback>
            <p:pic>
              <p:nvPicPr>
                <p:cNvPr id="48250" name="Freihand 48249">
                  <a:extLst>
                    <a:ext uri="{FF2B5EF4-FFF2-40B4-BE49-F238E27FC236}">
                      <a16:creationId xmlns:a16="http://schemas.microsoft.com/office/drawing/2014/main" id="{A9A8BB22-2DF2-4464-A6BA-CED4E9069262}"/>
                    </a:ext>
                  </a:extLst>
                </p:cNvPr>
                <p:cNvPicPr/>
                <p:nvPr/>
              </p:nvPicPr>
              <p:blipFill>
                <a:blip r:embed="rId307"/>
                <a:stretch>
                  <a:fillRect/>
                </a:stretch>
              </p:blipFill>
              <p:spPr>
                <a:xfrm>
                  <a:off x="6113853" y="4911187"/>
                  <a:ext cx="86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48251" name="Freihand 48250">
                  <a:extLst>
                    <a:ext uri="{FF2B5EF4-FFF2-40B4-BE49-F238E27FC236}">
                      <a16:creationId xmlns:a16="http://schemas.microsoft.com/office/drawing/2014/main" id="{4ABF8190-274C-41FD-A1ED-FDDF57E0DEDF}"/>
                    </a:ext>
                  </a:extLst>
                </p14:cNvPr>
                <p14:cNvContentPartPr/>
                <p14:nvPr/>
              </p14:nvContentPartPr>
              <p14:xfrm>
                <a:off x="6221493" y="4919827"/>
                <a:ext cx="243720" cy="96840"/>
              </p14:xfrm>
            </p:contentPart>
          </mc:Choice>
          <mc:Fallback>
            <p:pic>
              <p:nvPicPr>
                <p:cNvPr id="48251" name="Freihand 48250">
                  <a:extLst>
                    <a:ext uri="{FF2B5EF4-FFF2-40B4-BE49-F238E27FC236}">
                      <a16:creationId xmlns:a16="http://schemas.microsoft.com/office/drawing/2014/main" id="{4ABF8190-274C-41FD-A1ED-FDDF57E0DEDF}"/>
                    </a:ext>
                  </a:extLst>
                </p:cNvPr>
                <p:cNvPicPr/>
                <p:nvPr/>
              </p:nvPicPr>
              <p:blipFill>
                <a:blip r:embed="rId309"/>
                <a:stretch>
                  <a:fillRect/>
                </a:stretch>
              </p:blipFill>
              <p:spPr>
                <a:xfrm>
                  <a:off x="6217173" y="4915507"/>
                  <a:ext cx="252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48253" name="Freihand 48252">
                  <a:extLst>
                    <a:ext uri="{FF2B5EF4-FFF2-40B4-BE49-F238E27FC236}">
                      <a16:creationId xmlns:a16="http://schemas.microsoft.com/office/drawing/2014/main" id="{4E47C811-4AA9-467B-8D10-45B6A8056CB7}"/>
                    </a:ext>
                  </a:extLst>
                </p14:cNvPr>
                <p14:cNvContentPartPr/>
                <p14:nvPr/>
              </p14:nvContentPartPr>
              <p14:xfrm>
                <a:off x="4238973" y="4647667"/>
                <a:ext cx="1748160" cy="1037520"/>
              </p14:xfrm>
            </p:contentPart>
          </mc:Choice>
          <mc:Fallback>
            <p:pic>
              <p:nvPicPr>
                <p:cNvPr id="48253" name="Freihand 48252">
                  <a:extLst>
                    <a:ext uri="{FF2B5EF4-FFF2-40B4-BE49-F238E27FC236}">
                      <a16:creationId xmlns:a16="http://schemas.microsoft.com/office/drawing/2014/main" id="{4E47C811-4AA9-467B-8D10-45B6A8056CB7}"/>
                    </a:ext>
                  </a:extLst>
                </p:cNvPr>
                <p:cNvPicPr/>
                <p:nvPr/>
              </p:nvPicPr>
              <p:blipFill>
                <a:blip r:embed="rId311"/>
                <a:stretch>
                  <a:fillRect/>
                </a:stretch>
              </p:blipFill>
              <p:spPr>
                <a:xfrm>
                  <a:off x="4234653" y="4643347"/>
                  <a:ext cx="1756800" cy="1046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48254" name="Freihand 48253">
                  <a:extLst>
                    <a:ext uri="{FF2B5EF4-FFF2-40B4-BE49-F238E27FC236}">
                      <a16:creationId xmlns:a16="http://schemas.microsoft.com/office/drawing/2014/main" id="{E4C46122-ADBD-4247-BAB2-59783E0A07D8}"/>
                    </a:ext>
                  </a:extLst>
                </p14:cNvPr>
                <p14:cNvContentPartPr/>
                <p14:nvPr/>
              </p14:nvContentPartPr>
              <p14:xfrm>
                <a:off x="4190013" y="4569187"/>
                <a:ext cx="249120" cy="203400"/>
              </p14:xfrm>
            </p:contentPart>
          </mc:Choice>
          <mc:Fallback>
            <p:pic>
              <p:nvPicPr>
                <p:cNvPr id="48254" name="Freihand 48253">
                  <a:extLst>
                    <a:ext uri="{FF2B5EF4-FFF2-40B4-BE49-F238E27FC236}">
                      <a16:creationId xmlns:a16="http://schemas.microsoft.com/office/drawing/2014/main" id="{E4C46122-ADBD-4247-BAB2-59783E0A07D8}"/>
                    </a:ext>
                  </a:extLst>
                </p:cNvPr>
                <p:cNvPicPr/>
                <p:nvPr/>
              </p:nvPicPr>
              <p:blipFill>
                <a:blip r:embed="rId313"/>
                <a:stretch>
                  <a:fillRect/>
                </a:stretch>
              </p:blipFill>
              <p:spPr>
                <a:xfrm>
                  <a:off x="4185693" y="4564867"/>
                  <a:ext cx="257760" cy="212040"/>
                </a:xfrm>
                <a:prstGeom prst="rect">
                  <a:avLst/>
                </a:prstGeom>
              </p:spPr>
            </p:pic>
          </mc:Fallback>
        </mc:AlternateContent>
      </p:grpSp>
      <p:grpSp>
        <p:nvGrpSpPr>
          <p:cNvPr id="48271" name="Gruppieren 48270">
            <a:extLst>
              <a:ext uri="{FF2B5EF4-FFF2-40B4-BE49-F238E27FC236}">
                <a16:creationId xmlns:a16="http://schemas.microsoft.com/office/drawing/2014/main" id="{34B24745-190E-4DA3-B437-E7F1FF078734}"/>
              </a:ext>
            </a:extLst>
          </p:cNvPr>
          <p:cNvGrpSpPr/>
          <p:nvPr/>
        </p:nvGrpSpPr>
        <p:grpSpPr>
          <a:xfrm>
            <a:off x="6123573" y="5499787"/>
            <a:ext cx="2143440" cy="293760"/>
            <a:chOff x="6123573" y="5499787"/>
            <a:chExt cx="2143440" cy="293760"/>
          </a:xfrm>
        </p:grpSpPr>
        <mc:AlternateContent xmlns:mc="http://schemas.openxmlformats.org/markup-compatibility/2006">
          <mc:Choice xmlns:p14="http://schemas.microsoft.com/office/powerpoint/2010/main" Requires="p14">
            <p:contentPart p14:bwMode="auto" r:id="rId314">
              <p14:nvContentPartPr>
                <p14:cNvPr id="48256" name="Freihand 48255">
                  <a:extLst>
                    <a:ext uri="{FF2B5EF4-FFF2-40B4-BE49-F238E27FC236}">
                      <a16:creationId xmlns:a16="http://schemas.microsoft.com/office/drawing/2014/main" id="{10F6952A-EDBA-434A-AC00-BB530E3F1692}"/>
                    </a:ext>
                  </a:extLst>
                </p14:cNvPr>
                <p14:cNvContentPartPr/>
                <p14:nvPr/>
              </p14:nvContentPartPr>
              <p14:xfrm>
                <a:off x="6123573" y="5578267"/>
                <a:ext cx="111960" cy="215280"/>
              </p14:xfrm>
            </p:contentPart>
          </mc:Choice>
          <mc:Fallback>
            <p:pic>
              <p:nvPicPr>
                <p:cNvPr id="48256" name="Freihand 48255">
                  <a:extLst>
                    <a:ext uri="{FF2B5EF4-FFF2-40B4-BE49-F238E27FC236}">
                      <a16:creationId xmlns:a16="http://schemas.microsoft.com/office/drawing/2014/main" id="{10F6952A-EDBA-434A-AC00-BB530E3F1692}"/>
                    </a:ext>
                  </a:extLst>
                </p:cNvPr>
                <p:cNvPicPr/>
                <p:nvPr/>
              </p:nvPicPr>
              <p:blipFill>
                <a:blip r:embed="rId315"/>
                <a:stretch>
                  <a:fillRect/>
                </a:stretch>
              </p:blipFill>
              <p:spPr>
                <a:xfrm>
                  <a:off x="6119253" y="5573947"/>
                  <a:ext cx="1206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48257" name="Freihand 48256">
                  <a:extLst>
                    <a:ext uri="{FF2B5EF4-FFF2-40B4-BE49-F238E27FC236}">
                      <a16:creationId xmlns:a16="http://schemas.microsoft.com/office/drawing/2014/main" id="{9D18E43C-1F22-41E3-B674-436FBEE8ACB9}"/>
                    </a:ext>
                  </a:extLst>
                </p14:cNvPr>
                <p14:cNvContentPartPr/>
                <p14:nvPr/>
              </p14:nvContentPartPr>
              <p14:xfrm>
                <a:off x="6262893" y="5681227"/>
                <a:ext cx="93960" cy="90360"/>
              </p14:xfrm>
            </p:contentPart>
          </mc:Choice>
          <mc:Fallback>
            <p:pic>
              <p:nvPicPr>
                <p:cNvPr id="48257" name="Freihand 48256">
                  <a:extLst>
                    <a:ext uri="{FF2B5EF4-FFF2-40B4-BE49-F238E27FC236}">
                      <a16:creationId xmlns:a16="http://schemas.microsoft.com/office/drawing/2014/main" id="{9D18E43C-1F22-41E3-B674-436FBEE8ACB9}"/>
                    </a:ext>
                  </a:extLst>
                </p:cNvPr>
                <p:cNvPicPr/>
                <p:nvPr/>
              </p:nvPicPr>
              <p:blipFill>
                <a:blip r:embed="rId317"/>
                <a:stretch>
                  <a:fillRect/>
                </a:stretch>
              </p:blipFill>
              <p:spPr>
                <a:xfrm>
                  <a:off x="6258573" y="5676907"/>
                  <a:ext cx="102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48258" name="Freihand 48257">
                  <a:extLst>
                    <a:ext uri="{FF2B5EF4-FFF2-40B4-BE49-F238E27FC236}">
                      <a16:creationId xmlns:a16="http://schemas.microsoft.com/office/drawing/2014/main" id="{C8A692B3-6C3B-4590-94F0-B49A787DE3C7}"/>
                    </a:ext>
                  </a:extLst>
                </p14:cNvPr>
                <p14:cNvContentPartPr/>
                <p14:nvPr/>
              </p14:nvContentPartPr>
              <p14:xfrm>
                <a:off x="6385293" y="5577547"/>
                <a:ext cx="232560" cy="181440"/>
              </p14:xfrm>
            </p:contentPart>
          </mc:Choice>
          <mc:Fallback>
            <p:pic>
              <p:nvPicPr>
                <p:cNvPr id="48258" name="Freihand 48257">
                  <a:extLst>
                    <a:ext uri="{FF2B5EF4-FFF2-40B4-BE49-F238E27FC236}">
                      <a16:creationId xmlns:a16="http://schemas.microsoft.com/office/drawing/2014/main" id="{C8A692B3-6C3B-4590-94F0-B49A787DE3C7}"/>
                    </a:ext>
                  </a:extLst>
                </p:cNvPr>
                <p:cNvPicPr/>
                <p:nvPr/>
              </p:nvPicPr>
              <p:blipFill>
                <a:blip r:embed="rId319"/>
                <a:stretch>
                  <a:fillRect/>
                </a:stretch>
              </p:blipFill>
              <p:spPr>
                <a:xfrm>
                  <a:off x="6380973" y="5573227"/>
                  <a:ext cx="241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48259" name="Freihand 48258">
                  <a:extLst>
                    <a:ext uri="{FF2B5EF4-FFF2-40B4-BE49-F238E27FC236}">
                      <a16:creationId xmlns:a16="http://schemas.microsoft.com/office/drawing/2014/main" id="{0668091E-D72A-48C2-A070-47F9081EA743}"/>
                    </a:ext>
                  </a:extLst>
                </p14:cNvPr>
                <p14:cNvContentPartPr/>
                <p14:nvPr/>
              </p14:nvContentPartPr>
              <p14:xfrm>
                <a:off x="6712173" y="5560627"/>
                <a:ext cx="152640" cy="151920"/>
              </p14:xfrm>
            </p:contentPart>
          </mc:Choice>
          <mc:Fallback>
            <p:pic>
              <p:nvPicPr>
                <p:cNvPr id="48259" name="Freihand 48258">
                  <a:extLst>
                    <a:ext uri="{FF2B5EF4-FFF2-40B4-BE49-F238E27FC236}">
                      <a16:creationId xmlns:a16="http://schemas.microsoft.com/office/drawing/2014/main" id="{0668091E-D72A-48C2-A070-47F9081EA743}"/>
                    </a:ext>
                  </a:extLst>
                </p:cNvPr>
                <p:cNvPicPr/>
                <p:nvPr/>
              </p:nvPicPr>
              <p:blipFill>
                <a:blip r:embed="rId321"/>
                <a:stretch>
                  <a:fillRect/>
                </a:stretch>
              </p:blipFill>
              <p:spPr>
                <a:xfrm>
                  <a:off x="6707853" y="5556307"/>
                  <a:ext cx="161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48260" name="Freihand 48259">
                  <a:extLst>
                    <a:ext uri="{FF2B5EF4-FFF2-40B4-BE49-F238E27FC236}">
                      <a16:creationId xmlns:a16="http://schemas.microsoft.com/office/drawing/2014/main" id="{3C3DAB9D-3F78-4182-9205-45D3043F4B13}"/>
                    </a:ext>
                  </a:extLst>
                </p14:cNvPr>
                <p14:cNvContentPartPr/>
                <p14:nvPr/>
              </p14:nvContentPartPr>
              <p14:xfrm>
                <a:off x="6782733" y="5672227"/>
                <a:ext cx="57960" cy="50040"/>
              </p14:xfrm>
            </p:contentPart>
          </mc:Choice>
          <mc:Fallback>
            <p:pic>
              <p:nvPicPr>
                <p:cNvPr id="48260" name="Freihand 48259">
                  <a:extLst>
                    <a:ext uri="{FF2B5EF4-FFF2-40B4-BE49-F238E27FC236}">
                      <a16:creationId xmlns:a16="http://schemas.microsoft.com/office/drawing/2014/main" id="{3C3DAB9D-3F78-4182-9205-45D3043F4B13}"/>
                    </a:ext>
                  </a:extLst>
                </p:cNvPr>
                <p:cNvPicPr/>
                <p:nvPr/>
              </p:nvPicPr>
              <p:blipFill>
                <a:blip r:embed="rId323"/>
                <a:stretch>
                  <a:fillRect/>
                </a:stretch>
              </p:blipFill>
              <p:spPr>
                <a:xfrm>
                  <a:off x="6778413" y="5667907"/>
                  <a:ext cx="66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48261" name="Freihand 48260">
                  <a:extLst>
                    <a:ext uri="{FF2B5EF4-FFF2-40B4-BE49-F238E27FC236}">
                      <a16:creationId xmlns:a16="http://schemas.microsoft.com/office/drawing/2014/main" id="{65CFE294-6213-4B44-81AF-923DB6A8396B}"/>
                    </a:ext>
                  </a:extLst>
                </p14:cNvPr>
                <p14:cNvContentPartPr/>
                <p14:nvPr/>
              </p14:nvContentPartPr>
              <p14:xfrm>
                <a:off x="6896493" y="5622907"/>
                <a:ext cx="236160" cy="101160"/>
              </p14:xfrm>
            </p:contentPart>
          </mc:Choice>
          <mc:Fallback>
            <p:pic>
              <p:nvPicPr>
                <p:cNvPr id="48261" name="Freihand 48260">
                  <a:extLst>
                    <a:ext uri="{FF2B5EF4-FFF2-40B4-BE49-F238E27FC236}">
                      <a16:creationId xmlns:a16="http://schemas.microsoft.com/office/drawing/2014/main" id="{65CFE294-6213-4B44-81AF-923DB6A8396B}"/>
                    </a:ext>
                  </a:extLst>
                </p:cNvPr>
                <p:cNvPicPr/>
                <p:nvPr/>
              </p:nvPicPr>
              <p:blipFill>
                <a:blip r:embed="rId325"/>
                <a:stretch>
                  <a:fillRect/>
                </a:stretch>
              </p:blipFill>
              <p:spPr>
                <a:xfrm>
                  <a:off x="6892173" y="5618587"/>
                  <a:ext cx="244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48263" name="Freihand 48262">
                  <a:extLst>
                    <a:ext uri="{FF2B5EF4-FFF2-40B4-BE49-F238E27FC236}">
                      <a16:creationId xmlns:a16="http://schemas.microsoft.com/office/drawing/2014/main" id="{95139232-7C3E-4D54-A516-5DE821AFD890}"/>
                    </a:ext>
                  </a:extLst>
                </p14:cNvPr>
                <p14:cNvContentPartPr/>
                <p14:nvPr/>
              </p14:nvContentPartPr>
              <p14:xfrm>
                <a:off x="7116093" y="5672947"/>
                <a:ext cx="77400" cy="46800"/>
              </p14:xfrm>
            </p:contentPart>
          </mc:Choice>
          <mc:Fallback>
            <p:pic>
              <p:nvPicPr>
                <p:cNvPr id="48263" name="Freihand 48262">
                  <a:extLst>
                    <a:ext uri="{FF2B5EF4-FFF2-40B4-BE49-F238E27FC236}">
                      <a16:creationId xmlns:a16="http://schemas.microsoft.com/office/drawing/2014/main" id="{95139232-7C3E-4D54-A516-5DE821AFD890}"/>
                    </a:ext>
                  </a:extLst>
                </p:cNvPr>
                <p:cNvPicPr/>
                <p:nvPr/>
              </p:nvPicPr>
              <p:blipFill>
                <a:blip r:embed="rId327"/>
                <a:stretch>
                  <a:fillRect/>
                </a:stretch>
              </p:blipFill>
              <p:spPr>
                <a:xfrm>
                  <a:off x="7111773" y="5668627"/>
                  <a:ext cx="86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48264" name="Freihand 48263">
                  <a:extLst>
                    <a:ext uri="{FF2B5EF4-FFF2-40B4-BE49-F238E27FC236}">
                      <a16:creationId xmlns:a16="http://schemas.microsoft.com/office/drawing/2014/main" id="{5CE146EB-EA79-49CC-8CC6-9DB92434EFBC}"/>
                    </a:ext>
                  </a:extLst>
                </p14:cNvPr>
                <p14:cNvContentPartPr/>
                <p14:nvPr/>
              </p14:nvContentPartPr>
              <p14:xfrm>
                <a:off x="7105293" y="5534347"/>
                <a:ext cx="18720" cy="10440"/>
              </p14:xfrm>
            </p:contentPart>
          </mc:Choice>
          <mc:Fallback>
            <p:pic>
              <p:nvPicPr>
                <p:cNvPr id="48264" name="Freihand 48263">
                  <a:extLst>
                    <a:ext uri="{FF2B5EF4-FFF2-40B4-BE49-F238E27FC236}">
                      <a16:creationId xmlns:a16="http://schemas.microsoft.com/office/drawing/2014/main" id="{5CE146EB-EA79-49CC-8CC6-9DB92434EFBC}"/>
                    </a:ext>
                  </a:extLst>
                </p:cNvPr>
                <p:cNvPicPr/>
                <p:nvPr/>
              </p:nvPicPr>
              <p:blipFill>
                <a:blip r:embed="rId329"/>
                <a:stretch>
                  <a:fillRect/>
                </a:stretch>
              </p:blipFill>
              <p:spPr>
                <a:xfrm>
                  <a:off x="7100973" y="5530027"/>
                  <a:ext cx="2736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48265" name="Freihand 48264">
                  <a:extLst>
                    <a:ext uri="{FF2B5EF4-FFF2-40B4-BE49-F238E27FC236}">
                      <a16:creationId xmlns:a16="http://schemas.microsoft.com/office/drawing/2014/main" id="{23760390-5D39-46E6-86FE-AC807CCE7874}"/>
                    </a:ext>
                  </a:extLst>
                </p14:cNvPr>
                <p14:cNvContentPartPr/>
                <p14:nvPr/>
              </p14:nvContentPartPr>
              <p14:xfrm>
                <a:off x="7244613" y="5499787"/>
                <a:ext cx="172080" cy="209880"/>
              </p14:xfrm>
            </p:contentPart>
          </mc:Choice>
          <mc:Fallback>
            <p:pic>
              <p:nvPicPr>
                <p:cNvPr id="48265" name="Freihand 48264">
                  <a:extLst>
                    <a:ext uri="{FF2B5EF4-FFF2-40B4-BE49-F238E27FC236}">
                      <a16:creationId xmlns:a16="http://schemas.microsoft.com/office/drawing/2014/main" id="{23760390-5D39-46E6-86FE-AC807CCE7874}"/>
                    </a:ext>
                  </a:extLst>
                </p:cNvPr>
                <p:cNvPicPr/>
                <p:nvPr/>
              </p:nvPicPr>
              <p:blipFill>
                <a:blip r:embed="rId331"/>
                <a:stretch>
                  <a:fillRect/>
                </a:stretch>
              </p:blipFill>
              <p:spPr>
                <a:xfrm>
                  <a:off x="7240293" y="5495467"/>
                  <a:ext cx="1807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48266" name="Freihand 48265">
                  <a:extLst>
                    <a:ext uri="{FF2B5EF4-FFF2-40B4-BE49-F238E27FC236}">
                      <a16:creationId xmlns:a16="http://schemas.microsoft.com/office/drawing/2014/main" id="{A7093F7C-D543-4D34-AADB-E852EBF3F17C}"/>
                    </a:ext>
                  </a:extLst>
                </p14:cNvPr>
                <p14:cNvContentPartPr/>
                <p14:nvPr/>
              </p14:nvContentPartPr>
              <p14:xfrm>
                <a:off x="7316613" y="5639107"/>
                <a:ext cx="74520" cy="42120"/>
              </p14:xfrm>
            </p:contentPart>
          </mc:Choice>
          <mc:Fallback>
            <p:pic>
              <p:nvPicPr>
                <p:cNvPr id="48266" name="Freihand 48265">
                  <a:extLst>
                    <a:ext uri="{FF2B5EF4-FFF2-40B4-BE49-F238E27FC236}">
                      <a16:creationId xmlns:a16="http://schemas.microsoft.com/office/drawing/2014/main" id="{A7093F7C-D543-4D34-AADB-E852EBF3F17C}"/>
                    </a:ext>
                  </a:extLst>
                </p:cNvPr>
                <p:cNvPicPr/>
                <p:nvPr/>
              </p:nvPicPr>
              <p:blipFill>
                <a:blip r:embed="rId333"/>
                <a:stretch>
                  <a:fillRect/>
                </a:stretch>
              </p:blipFill>
              <p:spPr>
                <a:xfrm>
                  <a:off x="7312293" y="5634787"/>
                  <a:ext cx="831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48267" name="Freihand 48266">
                  <a:extLst>
                    <a:ext uri="{FF2B5EF4-FFF2-40B4-BE49-F238E27FC236}">
                      <a16:creationId xmlns:a16="http://schemas.microsoft.com/office/drawing/2014/main" id="{C266D3EA-7BF0-4443-97A6-EFC8F728007A}"/>
                    </a:ext>
                  </a:extLst>
                </p14:cNvPr>
                <p14:cNvContentPartPr/>
                <p14:nvPr/>
              </p14:nvContentPartPr>
              <p14:xfrm>
                <a:off x="7445853" y="5607067"/>
                <a:ext cx="288000" cy="65160"/>
              </p14:xfrm>
            </p:contentPart>
          </mc:Choice>
          <mc:Fallback>
            <p:pic>
              <p:nvPicPr>
                <p:cNvPr id="48267" name="Freihand 48266">
                  <a:extLst>
                    <a:ext uri="{FF2B5EF4-FFF2-40B4-BE49-F238E27FC236}">
                      <a16:creationId xmlns:a16="http://schemas.microsoft.com/office/drawing/2014/main" id="{C266D3EA-7BF0-4443-97A6-EFC8F728007A}"/>
                    </a:ext>
                  </a:extLst>
                </p:cNvPr>
                <p:cNvPicPr/>
                <p:nvPr/>
              </p:nvPicPr>
              <p:blipFill>
                <a:blip r:embed="rId335"/>
                <a:stretch>
                  <a:fillRect/>
                </a:stretch>
              </p:blipFill>
              <p:spPr>
                <a:xfrm>
                  <a:off x="7441533" y="5602747"/>
                  <a:ext cx="2966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48268" name="Freihand 48267">
                  <a:extLst>
                    <a:ext uri="{FF2B5EF4-FFF2-40B4-BE49-F238E27FC236}">
                      <a16:creationId xmlns:a16="http://schemas.microsoft.com/office/drawing/2014/main" id="{0D624F8B-C7F9-4A60-9BC5-99632EAE90EC}"/>
                    </a:ext>
                  </a:extLst>
                </p14:cNvPr>
                <p14:cNvContentPartPr/>
                <p14:nvPr/>
              </p14:nvContentPartPr>
              <p14:xfrm>
                <a:off x="7774893" y="5627227"/>
                <a:ext cx="205560" cy="60480"/>
              </p14:xfrm>
            </p:contentPart>
          </mc:Choice>
          <mc:Fallback>
            <p:pic>
              <p:nvPicPr>
                <p:cNvPr id="48268" name="Freihand 48267">
                  <a:extLst>
                    <a:ext uri="{FF2B5EF4-FFF2-40B4-BE49-F238E27FC236}">
                      <a16:creationId xmlns:a16="http://schemas.microsoft.com/office/drawing/2014/main" id="{0D624F8B-C7F9-4A60-9BC5-99632EAE90EC}"/>
                    </a:ext>
                  </a:extLst>
                </p:cNvPr>
                <p:cNvPicPr/>
                <p:nvPr/>
              </p:nvPicPr>
              <p:blipFill>
                <a:blip r:embed="rId337"/>
                <a:stretch>
                  <a:fillRect/>
                </a:stretch>
              </p:blipFill>
              <p:spPr>
                <a:xfrm>
                  <a:off x="7770573" y="5622907"/>
                  <a:ext cx="214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48269" name="Freihand 48268">
                  <a:extLst>
                    <a:ext uri="{FF2B5EF4-FFF2-40B4-BE49-F238E27FC236}">
                      <a16:creationId xmlns:a16="http://schemas.microsoft.com/office/drawing/2014/main" id="{80E35C7D-AE83-4134-8E76-3E285F23E5DD}"/>
                    </a:ext>
                  </a:extLst>
                </p14:cNvPr>
                <p14:cNvContentPartPr/>
                <p14:nvPr/>
              </p14:nvContentPartPr>
              <p14:xfrm>
                <a:off x="8020773" y="5607427"/>
                <a:ext cx="246240" cy="78840"/>
              </p14:xfrm>
            </p:contentPart>
          </mc:Choice>
          <mc:Fallback>
            <p:pic>
              <p:nvPicPr>
                <p:cNvPr id="48269" name="Freihand 48268">
                  <a:extLst>
                    <a:ext uri="{FF2B5EF4-FFF2-40B4-BE49-F238E27FC236}">
                      <a16:creationId xmlns:a16="http://schemas.microsoft.com/office/drawing/2014/main" id="{80E35C7D-AE83-4134-8E76-3E285F23E5DD}"/>
                    </a:ext>
                  </a:extLst>
                </p:cNvPr>
                <p:cNvPicPr/>
                <p:nvPr/>
              </p:nvPicPr>
              <p:blipFill>
                <a:blip r:embed="rId339"/>
                <a:stretch>
                  <a:fillRect/>
                </a:stretch>
              </p:blipFill>
              <p:spPr>
                <a:xfrm>
                  <a:off x="8016453" y="5603107"/>
                  <a:ext cx="254880" cy="8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0">
            <p14:nvContentPartPr>
              <p14:cNvPr id="48270" name="Freihand 48269">
                <a:extLst>
                  <a:ext uri="{FF2B5EF4-FFF2-40B4-BE49-F238E27FC236}">
                    <a16:creationId xmlns:a16="http://schemas.microsoft.com/office/drawing/2014/main" id="{5D9F72C0-C54F-4BCB-915C-43FABDFBF1FE}"/>
                  </a:ext>
                </a:extLst>
              </p14:cNvPr>
              <p14:cNvContentPartPr/>
              <p14:nvPr/>
            </p14:nvContentPartPr>
            <p14:xfrm>
              <a:off x="7090533" y="5909827"/>
              <a:ext cx="189000" cy="213120"/>
            </p14:xfrm>
          </p:contentPart>
        </mc:Choice>
        <mc:Fallback>
          <p:pic>
            <p:nvPicPr>
              <p:cNvPr id="48270" name="Freihand 48269">
                <a:extLst>
                  <a:ext uri="{FF2B5EF4-FFF2-40B4-BE49-F238E27FC236}">
                    <a16:creationId xmlns:a16="http://schemas.microsoft.com/office/drawing/2014/main" id="{5D9F72C0-C54F-4BCB-915C-43FABDFBF1FE}"/>
                  </a:ext>
                </a:extLst>
              </p:cNvPr>
              <p:cNvPicPr/>
              <p:nvPr/>
            </p:nvPicPr>
            <p:blipFill>
              <a:blip r:embed="rId341"/>
              <a:stretch>
                <a:fillRect/>
              </a:stretch>
            </p:blipFill>
            <p:spPr>
              <a:xfrm>
                <a:off x="7086213" y="5905507"/>
                <a:ext cx="197640" cy="221760"/>
              </a:xfrm>
              <a:prstGeom prst="rect">
                <a:avLst/>
              </a:prstGeom>
            </p:spPr>
          </p:pic>
        </mc:Fallback>
      </mc:AlternateContent>
      <p:grpSp>
        <p:nvGrpSpPr>
          <p:cNvPr id="48288" name="Gruppieren 48287">
            <a:extLst>
              <a:ext uri="{FF2B5EF4-FFF2-40B4-BE49-F238E27FC236}">
                <a16:creationId xmlns:a16="http://schemas.microsoft.com/office/drawing/2014/main" id="{7C852D88-E976-4A59-A7AE-7E444E23DC59}"/>
              </a:ext>
            </a:extLst>
          </p:cNvPr>
          <p:cNvGrpSpPr/>
          <p:nvPr/>
        </p:nvGrpSpPr>
        <p:grpSpPr>
          <a:xfrm>
            <a:off x="5687973" y="5972467"/>
            <a:ext cx="1333080" cy="678240"/>
            <a:chOff x="5687973" y="5972467"/>
            <a:chExt cx="1333080" cy="678240"/>
          </a:xfrm>
        </p:grpSpPr>
        <mc:AlternateContent xmlns:mc="http://schemas.openxmlformats.org/markup-compatibility/2006">
          <mc:Choice xmlns:p14="http://schemas.microsoft.com/office/powerpoint/2010/main" Requires="p14">
            <p:contentPart p14:bwMode="auto" r:id="rId342">
              <p14:nvContentPartPr>
                <p14:cNvPr id="48272" name="Freihand 48271">
                  <a:extLst>
                    <a:ext uri="{FF2B5EF4-FFF2-40B4-BE49-F238E27FC236}">
                      <a16:creationId xmlns:a16="http://schemas.microsoft.com/office/drawing/2014/main" id="{C30ED5E2-337D-48C8-B6CC-8405CA6C0E2B}"/>
                    </a:ext>
                  </a:extLst>
                </p14:cNvPr>
                <p14:cNvContentPartPr/>
                <p14:nvPr/>
              </p14:nvContentPartPr>
              <p14:xfrm>
                <a:off x="6803973" y="5972467"/>
                <a:ext cx="217080" cy="161640"/>
              </p14:xfrm>
            </p:contentPart>
          </mc:Choice>
          <mc:Fallback>
            <p:pic>
              <p:nvPicPr>
                <p:cNvPr id="48272" name="Freihand 48271">
                  <a:extLst>
                    <a:ext uri="{FF2B5EF4-FFF2-40B4-BE49-F238E27FC236}">
                      <a16:creationId xmlns:a16="http://schemas.microsoft.com/office/drawing/2014/main" id="{C30ED5E2-337D-48C8-B6CC-8405CA6C0E2B}"/>
                    </a:ext>
                  </a:extLst>
                </p:cNvPr>
                <p:cNvPicPr/>
                <p:nvPr/>
              </p:nvPicPr>
              <p:blipFill>
                <a:blip r:embed="rId343"/>
                <a:stretch>
                  <a:fillRect/>
                </a:stretch>
              </p:blipFill>
              <p:spPr>
                <a:xfrm>
                  <a:off x="6799653" y="5968147"/>
                  <a:ext cx="2257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8273" name="Freihand 48272">
                  <a:extLst>
                    <a:ext uri="{FF2B5EF4-FFF2-40B4-BE49-F238E27FC236}">
                      <a16:creationId xmlns:a16="http://schemas.microsoft.com/office/drawing/2014/main" id="{F550DB8B-FED4-45ED-9700-7843F2C41EB8}"/>
                    </a:ext>
                  </a:extLst>
                </p14:cNvPr>
                <p14:cNvContentPartPr/>
                <p14:nvPr/>
              </p14:nvContentPartPr>
              <p14:xfrm>
                <a:off x="6393573" y="6268387"/>
                <a:ext cx="278280" cy="173880"/>
              </p14:xfrm>
            </p:contentPart>
          </mc:Choice>
          <mc:Fallback>
            <p:pic>
              <p:nvPicPr>
                <p:cNvPr id="48273" name="Freihand 48272">
                  <a:extLst>
                    <a:ext uri="{FF2B5EF4-FFF2-40B4-BE49-F238E27FC236}">
                      <a16:creationId xmlns:a16="http://schemas.microsoft.com/office/drawing/2014/main" id="{F550DB8B-FED4-45ED-9700-7843F2C41EB8}"/>
                    </a:ext>
                  </a:extLst>
                </p:cNvPr>
                <p:cNvPicPr/>
                <p:nvPr/>
              </p:nvPicPr>
              <p:blipFill>
                <a:blip r:embed="rId345"/>
                <a:stretch>
                  <a:fillRect/>
                </a:stretch>
              </p:blipFill>
              <p:spPr>
                <a:xfrm>
                  <a:off x="6389253" y="6264067"/>
                  <a:ext cx="2869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8274" name="Freihand 48273">
                  <a:extLst>
                    <a:ext uri="{FF2B5EF4-FFF2-40B4-BE49-F238E27FC236}">
                      <a16:creationId xmlns:a16="http://schemas.microsoft.com/office/drawing/2014/main" id="{43EC9115-7E8B-46DB-8FA2-532BE4D1EFB5}"/>
                    </a:ext>
                  </a:extLst>
                </p14:cNvPr>
                <p14:cNvContentPartPr/>
                <p14:nvPr/>
              </p14:nvContentPartPr>
              <p14:xfrm>
                <a:off x="6564573" y="6203587"/>
                <a:ext cx="165600" cy="155160"/>
              </p14:xfrm>
            </p:contentPart>
          </mc:Choice>
          <mc:Fallback>
            <p:pic>
              <p:nvPicPr>
                <p:cNvPr id="48274" name="Freihand 48273">
                  <a:extLst>
                    <a:ext uri="{FF2B5EF4-FFF2-40B4-BE49-F238E27FC236}">
                      <a16:creationId xmlns:a16="http://schemas.microsoft.com/office/drawing/2014/main" id="{43EC9115-7E8B-46DB-8FA2-532BE4D1EFB5}"/>
                    </a:ext>
                  </a:extLst>
                </p:cNvPr>
                <p:cNvPicPr/>
                <p:nvPr/>
              </p:nvPicPr>
              <p:blipFill>
                <a:blip r:embed="rId347"/>
                <a:stretch>
                  <a:fillRect/>
                </a:stretch>
              </p:blipFill>
              <p:spPr>
                <a:xfrm>
                  <a:off x="6560253" y="6199267"/>
                  <a:ext cx="174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8276" name="Freihand 48275">
                  <a:extLst>
                    <a:ext uri="{FF2B5EF4-FFF2-40B4-BE49-F238E27FC236}">
                      <a16:creationId xmlns:a16="http://schemas.microsoft.com/office/drawing/2014/main" id="{124C88C1-3394-45A5-9DF4-1857FC9120D6}"/>
                    </a:ext>
                  </a:extLst>
                </p14:cNvPr>
                <p14:cNvContentPartPr/>
                <p14:nvPr/>
              </p14:nvContentPartPr>
              <p14:xfrm>
                <a:off x="5687973" y="6427867"/>
                <a:ext cx="157680" cy="222840"/>
              </p14:xfrm>
            </p:contentPart>
          </mc:Choice>
          <mc:Fallback>
            <p:pic>
              <p:nvPicPr>
                <p:cNvPr id="48276" name="Freihand 48275">
                  <a:extLst>
                    <a:ext uri="{FF2B5EF4-FFF2-40B4-BE49-F238E27FC236}">
                      <a16:creationId xmlns:a16="http://schemas.microsoft.com/office/drawing/2014/main" id="{124C88C1-3394-45A5-9DF4-1857FC9120D6}"/>
                    </a:ext>
                  </a:extLst>
                </p:cNvPr>
                <p:cNvPicPr/>
                <p:nvPr/>
              </p:nvPicPr>
              <p:blipFill>
                <a:blip r:embed="rId349"/>
                <a:stretch>
                  <a:fillRect/>
                </a:stretch>
              </p:blipFill>
              <p:spPr>
                <a:xfrm>
                  <a:off x="5683653" y="6423547"/>
                  <a:ext cx="1663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8277" name="Freihand 48276">
                  <a:extLst>
                    <a:ext uri="{FF2B5EF4-FFF2-40B4-BE49-F238E27FC236}">
                      <a16:creationId xmlns:a16="http://schemas.microsoft.com/office/drawing/2014/main" id="{5B0B3800-978B-4CE9-A4A7-B563638037C4}"/>
                    </a:ext>
                  </a:extLst>
                </p14:cNvPr>
                <p14:cNvContentPartPr/>
                <p14:nvPr/>
              </p14:nvContentPartPr>
              <p14:xfrm>
                <a:off x="5857173" y="6540187"/>
                <a:ext cx="107640" cy="88920"/>
              </p14:xfrm>
            </p:contentPart>
          </mc:Choice>
          <mc:Fallback>
            <p:pic>
              <p:nvPicPr>
                <p:cNvPr id="48277" name="Freihand 48276">
                  <a:extLst>
                    <a:ext uri="{FF2B5EF4-FFF2-40B4-BE49-F238E27FC236}">
                      <a16:creationId xmlns:a16="http://schemas.microsoft.com/office/drawing/2014/main" id="{5B0B3800-978B-4CE9-A4A7-B563638037C4}"/>
                    </a:ext>
                  </a:extLst>
                </p:cNvPr>
                <p:cNvPicPr/>
                <p:nvPr/>
              </p:nvPicPr>
              <p:blipFill>
                <a:blip r:embed="rId351"/>
                <a:stretch>
                  <a:fillRect/>
                </a:stretch>
              </p:blipFill>
              <p:spPr>
                <a:xfrm>
                  <a:off x="5852853" y="6535867"/>
                  <a:ext cx="116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8279" name="Freihand 48278">
                  <a:extLst>
                    <a:ext uri="{FF2B5EF4-FFF2-40B4-BE49-F238E27FC236}">
                      <a16:creationId xmlns:a16="http://schemas.microsoft.com/office/drawing/2014/main" id="{A8ADFA37-FDFC-4319-88EA-64C67B7E2C31}"/>
                    </a:ext>
                  </a:extLst>
                </p14:cNvPr>
                <p14:cNvContentPartPr/>
                <p14:nvPr/>
              </p14:nvContentPartPr>
              <p14:xfrm>
                <a:off x="6009093" y="6398707"/>
                <a:ext cx="97200" cy="213120"/>
              </p14:xfrm>
            </p:contentPart>
          </mc:Choice>
          <mc:Fallback>
            <p:pic>
              <p:nvPicPr>
                <p:cNvPr id="48279" name="Freihand 48278">
                  <a:extLst>
                    <a:ext uri="{FF2B5EF4-FFF2-40B4-BE49-F238E27FC236}">
                      <a16:creationId xmlns:a16="http://schemas.microsoft.com/office/drawing/2014/main" id="{A8ADFA37-FDFC-4319-88EA-64C67B7E2C31}"/>
                    </a:ext>
                  </a:extLst>
                </p:cNvPr>
                <p:cNvPicPr/>
                <p:nvPr/>
              </p:nvPicPr>
              <p:blipFill>
                <a:blip r:embed="rId353"/>
                <a:stretch>
                  <a:fillRect/>
                </a:stretch>
              </p:blipFill>
              <p:spPr>
                <a:xfrm>
                  <a:off x="6004773" y="6394387"/>
                  <a:ext cx="105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8280" name="Freihand 48279">
                  <a:extLst>
                    <a:ext uri="{FF2B5EF4-FFF2-40B4-BE49-F238E27FC236}">
                      <a16:creationId xmlns:a16="http://schemas.microsoft.com/office/drawing/2014/main" id="{0520C76E-1623-4E39-A3AB-DF46E1BE6680}"/>
                    </a:ext>
                  </a:extLst>
                </p14:cNvPr>
                <p14:cNvContentPartPr/>
                <p14:nvPr/>
              </p14:nvContentPartPr>
              <p14:xfrm>
                <a:off x="6137253" y="6497347"/>
                <a:ext cx="91440" cy="103680"/>
              </p14:xfrm>
            </p:contentPart>
          </mc:Choice>
          <mc:Fallback>
            <p:pic>
              <p:nvPicPr>
                <p:cNvPr id="48280" name="Freihand 48279">
                  <a:extLst>
                    <a:ext uri="{FF2B5EF4-FFF2-40B4-BE49-F238E27FC236}">
                      <a16:creationId xmlns:a16="http://schemas.microsoft.com/office/drawing/2014/main" id="{0520C76E-1623-4E39-A3AB-DF46E1BE6680}"/>
                    </a:ext>
                  </a:extLst>
                </p:cNvPr>
                <p:cNvPicPr/>
                <p:nvPr/>
              </p:nvPicPr>
              <p:blipFill>
                <a:blip r:embed="rId355"/>
                <a:stretch>
                  <a:fillRect/>
                </a:stretch>
              </p:blipFill>
              <p:spPr>
                <a:xfrm>
                  <a:off x="6132933" y="6493027"/>
                  <a:ext cx="1000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8282" name="Freihand 48281">
                  <a:extLst>
                    <a:ext uri="{FF2B5EF4-FFF2-40B4-BE49-F238E27FC236}">
                      <a16:creationId xmlns:a16="http://schemas.microsoft.com/office/drawing/2014/main" id="{4D7CE1DE-1899-4026-92F7-DF5790B6A6E6}"/>
                    </a:ext>
                  </a:extLst>
                </p14:cNvPr>
                <p14:cNvContentPartPr/>
                <p14:nvPr/>
              </p14:nvContentPartPr>
              <p14:xfrm>
                <a:off x="5873373" y="6355507"/>
                <a:ext cx="15120" cy="55440"/>
              </p14:xfrm>
            </p:contentPart>
          </mc:Choice>
          <mc:Fallback>
            <p:pic>
              <p:nvPicPr>
                <p:cNvPr id="48282" name="Freihand 48281">
                  <a:extLst>
                    <a:ext uri="{FF2B5EF4-FFF2-40B4-BE49-F238E27FC236}">
                      <a16:creationId xmlns:a16="http://schemas.microsoft.com/office/drawing/2014/main" id="{4D7CE1DE-1899-4026-92F7-DF5790B6A6E6}"/>
                    </a:ext>
                  </a:extLst>
                </p:cNvPr>
                <p:cNvPicPr/>
                <p:nvPr/>
              </p:nvPicPr>
              <p:blipFill>
                <a:blip r:embed="rId357"/>
                <a:stretch>
                  <a:fillRect/>
                </a:stretch>
              </p:blipFill>
              <p:spPr>
                <a:xfrm>
                  <a:off x="5869053" y="6351187"/>
                  <a:ext cx="23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8284" name="Freihand 48283">
                  <a:extLst>
                    <a:ext uri="{FF2B5EF4-FFF2-40B4-BE49-F238E27FC236}">
                      <a16:creationId xmlns:a16="http://schemas.microsoft.com/office/drawing/2014/main" id="{B8A41A30-AFD8-4794-B00A-08642F231CEC}"/>
                    </a:ext>
                  </a:extLst>
                </p14:cNvPr>
                <p14:cNvContentPartPr/>
                <p14:nvPr/>
              </p14:nvContentPartPr>
              <p14:xfrm>
                <a:off x="6279093" y="6485467"/>
                <a:ext cx="111960" cy="121320"/>
              </p14:xfrm>
            </p:contentPart>
          </mc:Choice>
          <mc:Fallback>
            <p:pic>
              <p:nvPicPr>
                <p:cNvPr id="48284" name="Freihand 48283">
                  <a:extLst>
                    <a:ext uri="{FF2B5EF4-FFF2-40B4-BE49-F238E27FC236}">
                      <a16:creationId xmlns:a16="http://schemas.microsoft.com/office/drawing/2014/main" id="{B8A41A30-AFD8-4794-B00A-08642F231CEC}"/>
                    </a:ext>
                  </a:extLst>
                </p:cNvPr>
                <p:cNvPicPr/>
                <p:nvPr/>
              </p:nvPicPr>
              <p:blipFill>
                <a:blip r:embed="rId359"/>
                <a:stretch>
                  <a:fillRect/>
                </a:stretch>
              </p:blipFill>
              <p:spPr>
                <a:xfrm>
                  <a:off x="6274773" y="6481147"/>
                  <a:ext cx="1206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8285" name="Freihand 48284">
                  <a:extLst>
                    <a:ext uri="{FF2B5EF4-FFF2-40B4-BE49-F238E27FC236}">
                      <a16:creationId xmlns:a16="http://schemas.microsoft.com/office/drawing/2014/main" id="{1C9DF02C-FDD6-4A66-B4BC-3B268DD71C6D}"/>
                    </a:ext>
                  </a:extLst>
                </p14:cNvPr>
                <p14:cNvContentPartPr/>
                <p14:nvPr/>
              </p14:nvContentPartPr>
              <p14:xfrm>
                <a:off x="6371253" y="6508147"/>
                <a:ext cx="160560" cy="92160"/>
              </p14:xfrm>
            </p:contentPart>
          </mc:Choice>
          <mc:Fallback>
            <p:pic>
              <p:nvPicPr>
                <p:cNvPr id="48285" name="Freihand 48284">
                  <a:extLst>
                    <a:ext uri="{FF2B5EF4-FFF2-40B4-BE49-F238E27FC236}">
                      <a16:creationId xmlns:a16="http://schemas.microsoft.com/office/drawing/2014/main" id="{1C9DF02C-FDD6-4A66-B4BC-3B268DD71C6D}"/>
                    </a:ext>
                  </a:extLst>
                </p:cNvPr>
                <p:cNvPicPr/>
                <p:nvPr/>
              </p:nvPicPr>
              <p:blipFill>
                <a:blip r:embed="rId361"/>
                <a:stretch>
                  <a:fillRect/>
                </a:stretch>
              </p:blipFill>
              <p:spPr>
                <a:xfrm>
                  <a:off x="6366933" y="6503827"/>
                  <a:ext cx="169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8286" name="Freihand 48285">
                  <a:extLst>
                    <a:ext uri="{FF2B5EF4-FFF2-40B4-BE49-F238E27FC236}">
                      <a16:creationId xmlns:a16="http://schemas.microsoft.com/office/drawing/2014/main" id="{77A65D53-2516-4770-91C2-4DAFDF9A761A}"/>
                    </a:ext>
                  </a:extLst>
                </p14:cNvPr>
                <p14:cNvContentPartPr/>
                <p14:nvPr/>
              </p14:nvContentPartPr>
              <p14:xfrm>
                <a:off x="6530373" y="6419947"/>
                <a:ext cx="176760" cy="195840"/>
              </p14:xfrm>
            </p:contentPart>
          </mc:Choice>
          <mc:Fallback>
            <p:pic>
              <p:nvPicPr>
                <p:cNvPr id="48286" name="Freihand 48285">
                  <a:extLst>
                    <a:ext uri="{FF2B5EF4-FFF2-40B4-BE49-F238E27FC236}">
                      <a16:creationId xmlns:a16="http://schemas.microsoft.com/office/drawing/2014/main" id="{77A65D53-2516-4770-91C2-4DAFDF9A761A}"/>
                    </a:ext>
                  </a:extLst>
                </p:cNvPr>
                <p:cNvPicPr/>
                <p:nvPr/>
              </p:nvPicPr>
              <p:blipFill>
                <a:blip r:embed="rId363"/>
                <a:stretch>
                  <a:fillRect/>
                </a:stretch>
              </p:blipFill>
              <p:spPr>
                <a:xfrm>
                  <a:off x="6526053" y="6415627"/>
                  <a:ext cx="1854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8287" name="Freihand 48286">
                  <a:extLst>
                    <a:ext uri="{FF2B5EF4-FFF2-40B4-BE49-F238E27FC236}">
                      <a16:creationId xmlns:a16="http://schemas.microsoft.com/office/drawing/2014/main" id="{E5DD6025-1AFF-4C6B-A6E0-7AD7CABE0B06}"/>
                    </a:ext>
                  </a:extLst>
                </p14:cNvPr>
                <p14:cNvContentPartPr/>
                <p14:nvPr/>
              </p14:nvContentPartPr>
              <p14:xfrm>
                <a:off x="6508413" y="6453427"/>
                <a:ext cx="159840" cy="13680"/>
              </p14:xfrm>
            </p:contentPart>
          </mc:Choice>
          <mc:Fallback>
            <p:pic>
              <p:nvPicPr>
                <p:cNvPr id="48287" name="Freihand 48286">
                  <a:extLst>
                    <a:ext uri="{FF2B5EF4-FFF2-40B4-BE49-F238E27FC236}">
                      <a16:creationId xmlns:a16="http://schemas.microsoft.com/office/drawing/2014/main" id="{E5DD6025-1AFF-4C6B-A6E0-7AD7CABE0B06}"/>
                    </a:ext>
                  </a:extLst>
                </p:cNvPr>
                <p:cNvPicPr/>
                <p:nvPr/>
              </p:nvPicPr>
              <p:blipFill>
                <a:blip r:embed="rId365"/>
                <a:stretch>
                  <a:fillRect/>
                </a:stretch>
              </p:blipFill>
              <p:spPr>
                <a:xfrm>
                  <a:off x="6504093" y="6449107"/>
                  <a:ext cx="168480" cy="22320"/>
                </a:xfrm>
                <a:prstGeom prst="rect">
                  <a:avLst/>
                </a:prstGeom>
              </p:spPr>
            </p:pic>
          </mc:Fallback>
        </mc:AlternateContent>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2024</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143839" y="4226929"/>
            <a:ext cx="1170320" cy="276999"/>
          </a:xfrm>
          <a:prstGeom prst="rect">
            <a:avLst/>
          </a:prstGeom>
          <a:noFill/>
        </p:spPr>
        <p:txBody>
          <a:bodyPr wrap="none" rtlCol="0">
            <a:spAutoFit/>
          </a:bodyPr>
          <a:lstStyle/>
          <a:p>
            <a:r>
              <a:rPr lang="de-DE" sz="1200"/>
              <a:t>Quelle: Destatis</a:t>
            </a:r>
          </a:p>
        </p:txBody>
      </p:sp>
      <p:pic>
        <p:nvPicPr>
          <p:cNvPr id="7" name="Grafik 6">
            <a:extLst>
              <a:ext uri="{FF2B5EF4-FFF2-40B4-BE49-F238E27FC236}">
                <a16:creationId xmlns:a16="http://schemas.microsoft.com/office/drawing/2014/main" id="{1DDA0E75-4690-C1F6-EE13-5326411423A5}"/>
              </a:ext>
            </a:extLst>
          </p:cNvPr>
          <p:cNvPicPr>
            <a:picLocks noChangeAspect="1"/>
          </p:cNvPicPr>
          <p:nvPr/>
        </p:nvPicPr>
        <p:blipFill>
          <a:blip r:embed="rId3"/>
          <a:stretch>
            <a:fillRect/>
          </a:stretch>
        </p:blipFill>
        <p:spPr>
          <a:xfrm>
            <a:off x="0" y="512317"/>
            <a:ext cx="8762474" cy="371461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F55A303-7840-4F2F-AED3-8F065DD10147}"/>
                  </a:ext>
                </a:extLst>
              </p14:cNvPr>
              <p14:cNvContentPartPr/>
              <p14:nvPr/>
            </p14:nvContentPartPr>
            <p14:xfrm>
              <a:off x="6513453" y="1889347"/>
              <a:ext cx="879120" cy="283320"/>
            </p14:xfrm>
          </p:contentPart>
        </mc:Choice>
        <mc:Fallback>
          <p:pic>
            <p:nvPicPr>
              <p:cNvPr id="2" name="Freihand 1">
                <a:extLst>
                  <a:ext uri="{FF2B5EF4-FFF2-40B4-BE49-F238E27FC236}">
                    <a16:creationId xmlns:a16="http://schemas.microsoft.com/office/drawing/2014/main" id="{8F55A303-7840-4F2F-AED3-8F065DD10147}"/>
                  </a:ext>
                </a:extLst>
              </p:cNvPr>
              <p:cNvPicPr/>
              <p:nvPr/>
            </p:nvPicPr>
            <p:blipFill>
              <a:blip r:embed="rId5"/>
              <a:stretch>
                <a:fillRect/>
              </a:stretch>
            </p:blipFill>
            <p:spPr>
              <a:xfrm>
                <a:off x="6509133" y="1885027"/>
                <a:ext cx="88776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1" name="Freihand 20">
                <a:extLst>
                  <a:ext uri="{FF2B5EF4-FFF2-40B4-BE49-F238E27FC236}">
                    <a16:creationId xmlns:a16="http://schemas.microsoft.com/office/drawing/2014/main" id="{5672AB4E-19AB-450D-A4F2-AE13372EC25D}"/>
                  </a:ext>
                </a:extLst>
              </p14:cNvPr>
              <p14:cNvContentPartPr/>
              <p14:nvPr/>
            </p14:nvContentPartPr>
            <p14:xfrm>
              <a:off x="5743413" y="955147"/>
              <a:ext cx="560880" cy="33480"/>
            </p14:xfrm>
          </p:contentPart>
        </mc:Choice>
        <mc:Fallback>
          <p:pic>
            <p:nvPicPr>
              <p:cNvPr id="21" name="Freihand 20">
                <a:extLst>
                  <a:ext uri="{FF2B5EF4-FFF2-40B4-BE49-F238E27FC236}">
                    <a16:creationId xmlns:a16="http://schemas.microsoft.com/office/drawing/2014/main" id="{5672AB4E-19AB-450D-A4F2-AE13372EC25D}"/>
                  </a:ext>
                </a:extLst>
              </p:cNvPr>
              <p:cNvPicPr/>
              <p:nvPr/>
            </p:nvPicPr>
            <p:blipFill>
              <a:blip r:embed="rId7"/>
              <a:stretch>
                <a:fillRect/>
              </a:stretch>
            </p:blipFill>
            <p:spPr>
              <a:xfrm>
                <a:off x="5739093" y="950827"/>
                <a:ext cx="569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Freihand 21">
                <a:extLst>
                  <a:ext uri="{FF2B5EF4-FFF2-40B4-BE49-F238E27FC236}">
                    <a16:creationId xmlns:a16="http://schemas.microsoft.com/office/drawing/2014/main" id="{07AAC7EA-9625-4D10-AB33-74169F4DDB21}"/>
                  </a:ext>
                </a:extLst>
              </p14:cNvPr>
              <p14:cNvContentPartPr/>
              <p14:nvPr/>
            </p14:nvContentPartPr>
            <p14:xfrm>
              <a:off x="5773653" y="1206427"/>
              <a:ext cx="552600" cy="38880"/>
            </p14:xfrm>
          </p:contentPart>
        </mc:Choice>
        <mc:Fallback>
          <p:pic>
            <p:nvPicPr>
              <p:cNvPr id="22" name="Freihand 21">
                <a:extLst>
                  <a:ext uri="{FF2B5EF4-FFF2-40B4-BE49-F238E27FC236}">
                    <a16:creationId xmlns:a16="http://schemas.microsoft.com/office/drawing/2014/main" id="{07AAC7EA-9625-4D10-AB33-74169F4DDB21}"/>
                  </a:ext>
                </a:extLst>
              </p:cNvPr>
              <p:cNvPicPr/>
              <p:nvPr/>
            </p:nvPicPr>
            <p:blipFill>
              <a:blip r:embed="rId9"/>
              <a:stretch>
                <a:fillRect/>
              </a:stretch>
            </p:blipFill>
            <p:spPr>
              <a:xfrm>
                <a:off x="5769333" y="1202107"/>
                <a:ext cx="561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 name="Freihand 22">
                <a:extLst>
                  <a:ext uri="{FF2B5EF4-FFF2-40B4-BE49-F238E27FC236}">
                    <a16:creationId xmlns:a16="http://schemas.microsoft.com/office/drawing/2014/main" id="{1C78BE18-2EA2-4D76-867A-5BFE8D88FAB0}"/>
                  </a:ext>
                </a:extLst>
              </p14:cNvPr>
              <p14:cNvContentPartPr/>
              <p14:nvPr/>
            </p14:nvContentPartPr>
            <p14:xfrm>
              <a:off x="6352173" y="322267"/>
              <a:ext cx="933840" cy="426960"/>
            </p14:xfrm>
          </p:contentPart>
        </mc:Choice>
        <mc:Fallback>
          <p:pic>
            <p:nvPicPr>
              <p:cNvPr id="23" name="Freihand 22">
                <a:extLst>
                  <a:ext uri="{FF2B5EF4-FFF2-40B4-BE49-F238E27FC236}">
                    <a16:creationId xmlns:a16="http://schemas.microsoft.com/office/drawing/2014/main" id="{1C78BE18-2EA2-4D76-867A-5BFE8D88FAB0}"/>
                  </a:ext>
                </a:extLst>
              </p:cNvPr>
              <p:cNvPicPr/>
              <p:nvPr/>
            </p:nvPicPr>
            <p:blipFill>
              <a:blip r:embed="rId11"/>
              <a:stretch>
                <a:fillRect/>
              </a:stretch>
            </p:blipFill>
            <p:spPr>
              <a:xfrm>
                <a:off x="6347853" y="317947"/>
                <a:ext cx="94248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4" name="Freihand 23">
                <a:extLst>
                  <a:ext uri="{FF2B5EF4-FFF2-40B4-BE49-F238E27FC236}">
                    <a16:creationId xmlns:a16="http://schemas.microsoft.com/office/drawing/2014/main" id="{845A1A1E-754C-456C-A555-5197EAB5E14C}"/>
                  </a:ext>
                </a:extLst>
              </p14:cNvPr>
              <p14:cNvContentPartPr/>
              <p14:nvPr/>
            </p14:nvContentPartPr>
            <p14:xfrm>
              <a:off x="6285573" y="529987"/>
              <a:ext cx="396720" cy="275760"/>
            </p14:xfrm>
          </p:contentPart>
        </mc:Choice>
        <mc:Fallback>
          <p:pic>
            <p:nvPicPr>
              <p:cNvPr id="24" name="Freihand 23">
                <a:extLst>
                  <a:ext uri="{FF2B5EF4-FFF2-40B4-BE49-F238E27FC236}">
                    <a16:creationId xmlns:a16="http://schemas.microsoft.com/office/drawing/2014/main" id="{845A1A1E-754C-456C-A555-5197EAB5E14C}"/>
                  </a:ext>
                </a:extLst>
              </p:cNvPr>
              <p:cNvPicPr/>
              <p:nvPr/>
            </p:nvPicPr>
            <p:blipFill>
              <a:blip r:embed="rId13"/>
              <a:stretch>
                <a:fillRect/>
              </a:stretch>
            </p:blipFill>
            <p:spPr>
              <a:xfrm>
                <a:off x="6281253" y="525667"/>
                <a:ext cx="4053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6" name="Freihand 25">
                <a:extLst>
                  <a:ext uri="{FF2B5EF4-FFF2-40B4-BE49-F238E27FC236}">
                    <a16:creationId xmlns:a16="http://schemas.microsoft.com/office/drawing/2014/main" id="{D01C7494-D239-4881-85C4-B70E6FE84C2E}"/>
                  </a:ext>
                </a:extLst>
              </p14:cNvPr>
              <p14:cNvContentPartPr/>
              <p14:nvPr/>
            </p14:nvContentPartPr>
            <p14:xfrm>
              <a:off x="7431813" y="235867"/>
              <a:ext cx="11160" cy="135000"/>
            </p14:xfrm>
          </p:contentPart>
        </mc:Choice>
        <mc:Fallback>
          <p:pic>
            <p:nvPicPr>
              <p:cNvPr id="26" name="Freihand 25">
                <a:extLst>
                  <a:ext uri="{FF2B5EF4-FFF2-40B4-BE49-F238E27FC236}">
                    <a16:creationId xmlns:a16="http://schemas.microsoft.com/office/drawing/2014/main" id="{D01C7494-D239-4881-85C4-B70E6FE84C2E}"/>
                  </a:ext>
                </a:extLst>
              </p:cNvPr>
              <p:cNvPicPr/>
              <p:nvPr/>
            </p:nvPicPr>
            <p:blipFill>
              <a:blip r:embed="rId15"/>
              <a:stretch>
                <a:fillRect/>
              </a:stretch>
            </p:blipFill>
            <p:spPr>
              <a:xfrm>
                <a:off x="7427493" y="231547"/>
                <a:ext cx="198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7" name="Freihand 26">
                <a:extLst>
                  <a:ext uri="{FF2B5EF4-FFF2-40B4-BE49-F238E27FC236}">
                    <a16:creationId xmlns:a16="http://schemas.microsoft.com/office/drawing/2014/main" id="{C6A99A91-15E8-465F-9B5C-34C47784D982}"/>
                  </a:ext>
                </a:extLst>
              </p14:cNvPr>
              <p14:cNvContentPartPr/>
              <p14:nvPr/>
            </p14:nvContentPartPr>
            <p14:xfrm>
              <a:off x="7309413" y="175387"/>
              <a:ext cx="174600" cy="97200"/>
            </p14:xfrm>
          </p:contentPart>
        </mc:Choice>
        <mc:Fallback>
          <p:pic>
            <p:nvPicPr>
              <p:cNvPr id="27" name="Freihand 26">
                <a:extLst>
                  <a:ext uri="{FF2B5EF4-FFF2-40B4-BE49-F238E27FC236}">
                    <a16:creationId xmlns:a16="http://schemas.microsoft.com/office/drawing/2014/main" id="{C6A99A91-15E8-465F-9B5C-34C47784D982}"/>
                  </a:ext>
                </a:extLst>
              </p:cNvPr>
              <p:cNvPicPr/>
              <p:nvPr/>
            </p:nvPicPr>
            <p:blipFill>
              <a:blip r:embed="rId17"/>
              <a:stretch>
                <a:fillRect/>
              </a:stretch>
            </p:blipFill>
            <p:spPr>
              <a:xfrm>
                <a:off x="7305093" y="171067"/>
                <a:ext cx="183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8" name="Freihand 27">
                <a:extLst>
                  <a:ext uri="{FF2B5EF4-FFF2-40B4-BE49-F238E27FC236}">
                    <a16:creationId xmlns:a16="http://schemas.microsoft.com/office/drawing/2014/main" id="{49935379-8AC7-4FE6-B474-A846B43CA98E}"/>
                  </a:ext>
                </a:extLst>
              </p14:cNvPr>
              <p14:cNvContentPartPr/>
              <p14:nvPr/>
            </p14:nvContentPartPr>
            <p14:xfrm>
              <a:off x="7495893" y="253867"/>
              <a:ext cx="58320" cy="96840"/>
            </p14:xfrm>
          </p:contentPart>
        </mc:Choice>
        <mc:Fallback>
          <p:pic>
            <p:nvPicPr>
              <p:cNvPr id="28" name="Freihand 27">
                <a:extLst>
                  <a:ext uri="{FF2B5EF4-FFF2-40B4-BE49-F238E27FC236}">
                    <a16:creationId xmlns:a16="http://schemas.microsoft.com/office/drawing/2014/main" id="{49935379-8AC7-4FE6-B474-A846B43CA98E}"/>
                  </a:ext>
                </a:extLst>
              </p:cNvPr>
              <p:cNvPicPr/>
              <p:nvPr/>
            </p:nvPicPr>
            <p:blipFill>
              <a:blip r:embed="rId19"/>
              <a:stretch>
                <a:fillRect/>
              </a:stretch>
            </p:blipFill>
            <p:spPr>
              <a:xfrm>
                <a:off x="7491573" y="249547"/>
                <a:ext cx="66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D426D65C-2A4A-427C-ADFA-61A1049EF6EC}"/>
                  </a:ext>
                </a:extLst>
              </p14:cNvPr>
              <p14:cNvContentPartPr/>
              <p14:nvPr/>
            </p14:nvContentPartPr>
            <p14:xfrm>
              <a:off x="7570053" y="275827"/>
              <a:ext cx="89280" cy="65880"/>
            </p14:xfrm>
          </p:contentPart>
        </mc:Choice>
        <mc:Fallback>
          <p:pic>
            <p:nvPicPr>
              <p:cNvPr id="29" name="Freihand 28">
                <a:extLst>
                  <a:ext uri="{FF2B5EF4-FFF2-40B4-BE49-F238E27FC236}">
                    <a16:creationId xmlns:a16="http://schemas.microsoft.com/office/drawing/2014/main" id="{D426D65C-2A4A-427C-ADFA-61A1049EF6EC}"/>
                  </a:ext>
                </a:extLst>
              </p:cNvPr>
              <p:cNvPicPr/>
              <p:nvPr/>
            </p:nvPicPr>
            <p:blipFill>
              <a:blip r:embed="rId21"/>
              <a:stretch>
                <a:fillRect/>
              </a:stretch>
            </p:blipFill>
            <p:spPr>
              <a:xfrm>
                <a:off x="7565733" y="271507"/>
                <a:ext cx="97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1" name="Freihand 30">
                <a:extLst>
                  <a:ext uri="{FF2B5EF4-FFF2-40B4-BE49-F238E27FC236}">
                    <a16:creationId xmlns:a16="http://schemas.microsoft.com/office/drawing/2014/main" id="{F6683446-E89A-45B6-BDF6-D9A26E35B390}"/>
                  </a:ext>
                </a:extLst>
              </p14:cNvPr>
              <p14:cNvContentPartPr/>
              <p14:nvPr/>
            </p14:nvContentPartPr>
            <p14:xfrm>
              <a:off x="7716213" y="214627"/>
              <a:ext cx="286920" cy="112680"/>
            </p14:xfrm>
          </p:contentPart>
        </mc:Choice>
        <mc:Fallback>
          <p:pic>
            <p:nvPicPr>
              <p:cNvPr id="31" name="Freihand 30">
                <a:extLst>
                  <a:ext uri="{FF2B5EF4-FFF2-40B4-BE49-F238E27FC236}">
                    <a16:creationId xmlns:a16="http://schemas.microsoft.com/office/drawing/2014/main" id="{F6683446-E89A-45B6-BDF6-D9A26E35B390}"/>
                  </a:ext>
                </a:extLst>
              </p:cNvPr>
              <p:cNvPicPr/>
              <p:nvPr/>
            </p:nvPicPr>
            <p:blipFill>
              <a:blip r:embed="rId23"/>
              <a:stretch>
                <a:fillRect/>
              </a:stretch>
            </p:blipFill>
            <p:spPr>
              <a:xfrm>
                <a:off x="7711893" y="210307"/>
                <a:ext cx="2955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 name="Freihand 31">
                <a:extLst>
                  <a:ext uri="{FF2B5EF4-FFF2-40B4-BE49-F238E27FC236}">
                    <a16:creationId xmlns:a16="http://schemas.microsoft.com/office/drawing/2014/main" id="{C96D4616-21B0-4113-A7E2-6F380740A9F1}"/>
                  </a:ext>
                </a:extLst>
              </p14:cNvPr>
              <p14:cNvContentPartPr/>
              <p14:nvPr/>
            </p14:nvContentPartPr>
            <p14:xfrm>
              <a:off x="8018973" y="173227"/>
              <a:ext cx="87840" cy="119160"/>
            </p14:xfrm>
          </p:contentPart>
        </mc:Choice>
        <mc:Fallback>
          <p:pic>
            <p:nvPicPr>
              <p:cNvPr id="32" name="Freihand 31">
                <a:extLst>
                  <a:ext uri="{FF2B5EF4-FFF2-40B4-BE49-F238E27FC236}">
                    <a16:creationId xmlns:a16="http://schemas.microsoft.com/office/drawing/2014/main" id="{C96D4616-21B0-4113-A7E2-6F380740A9F1}"/>
                  </a:ext>
                </a:extLst>
              </p:cNvPr>
              <p:cNvPicPr/>
              <p:nvPr/>
            </p:nvPicPr>
            <p:blipFill>
              <a:blip r:embed="rId25"/>
              <a:stretch>
                <a:fillRect/>
              </a:stretch>
            </p:blipFill>
            <p:spPr>
              <a:xfrm>
                <a:off x="8014653" y="168907"/>
                <a:ext cx="96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3" name="Freihand 32">
                <a:extLst>
                  <a:ext uri="{FF2B5EF4-FFF2-40B4-BE49-F238E27FC236}">
                    <a16:creationId xmlns:a16="http://schemas.microsoft.com/office/drawing/2014/main" id="{9B61E43C-8019-46CD-9188-E180E0A4449B}"/>
                  </a:ext>
                </a:extLst>
              </p14:cNvPr>
              <p14:cNvContentPartPr/>
              <p14:nvPr/>
            </p14:nvContentPartPr>
            <p14:xfrm>
              <a:off x="8069733" y="232627"/>
              <a:ext cx="54720" cy="69840"/>
            </p14:xfrm>
          </p:contentPart>
        </mc:Choice>
        <mc:Fallback>
          <p:pic>
            <p:nvPicPr>
              <p:cNvPr id="33" name="Freihand 32">
                <a:extLst>
                  <a:ext uri="{FF2B5EF4-FFF2-40B4-BE49-F238E27FC236}">
                    <a16:creationId xmlns:a16="http://schemas.microsoft.com/office/drawing/2014/main" id="{9B61E43C-8019-46CD-9188-E180E0A4449B}"/>
                  </a:ext>
                </a:extLst>
              </p:cNvPr>
              <p:cNvPicPr/>
              <p:nvPr/>
            </p:nvPicPr>
            <p:blipFill>
              <a:blip r:embed="rId27"/>
              <a:stretch>
                <a:fillRect/>
              </a:stretch>
            </p:blipFill>
            <p:spPr>
              <a:xfrm>
                <a:off x="8065413" y="228307"/>
                <a:ext cx="63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4" name="Freihand 33">
                <a:extLst>
                  <a:ext uri="{FF2B5EF4-FFF2-40B4-BE49-F238E27FC236}">
                    <a16:creationId xmlns:a16="http://schemas.microsoft.com/office/drawing/2014/main" id="{A0575746-B004-43FB-AC07-FCA496B2658B}"/>
                  </a:ext>
                </a:extLst>
              </p14:cNvPr>
              <p14:cNvContentPartPr/>
              <p14:nvPr/>
            </p14:nvContentPartPr>
            <p14:xfrm>
              <a:off x="8155413" y="170707"/>
              <a:ext cx="141840" cy="131400"/>
            </p14:xfrm>
          </p:contentPart>
        </mc:Choice>
        <mc:Fallback>
          <p:pic>
            <p:nvPicPr>
              <p:cNvPr id="34" name="Freihand 33">
                <a:extLst>
                  <a:ext uri="{FF2B5EF4-FFF2-40B4-BE49-F238E27FC236}">
                    <a16:creationId xmlns:a16="http://schemas.microsoft.com/office/drawing/2014/main" id="{A0575746-B004-43FB-AC07-FCA496B2658B}"/>
                  </a:ext>
                </a:extLst>
              </p:cNvPr>
              <p:cNvPicPr/>
              <p:nvPr/>
            </p:nvPicPr>
            <p:blipFill>
              <a:blip r:embed="rId29"/>
              <a:stretch>
                <a:fillRect/>
              </a:stretch>
            </p:blipFill>
            <p:spPr>
              <a:xfrm>
                <a:off x="8151093" y="166387"/>
                <a:ext cx="1504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5" name="Freihand 34">
                <a:extLst>
                  <a:ext uri="{FF2B5EF4-FFF2-40B4-BE49-F238E27FC236}">
                    <a16:creationId xmlns:a16="http://schemas.microsoft.com/office/drawing/2014/main" id="{1B3CAE71-203D-4DAC-BEDE-65E741D0A9B9}"/>
                  </a:ext>
                </a:extLst>
              </p14:cNvPr>
              <p14:cNvContentPartPr/>
              <p14:nvPr/>
            </p14:nvContentPartPr>
            <p14:xfrm>
              <a:off x="8250453" y="184027"/>
              <a:ext cx="32040" cy="8280"/>
            </p14:xfrm>
          </p:contentPart>
        </mc:Choice>
        <mc:Fallback>
          <p:pic>
            <p:nvPicPr>
              <p:cNvPr id="35" name="Freihand 34">
                <a:extLst>
                  <a:ext uri="{FF2B5EF4-FFF2-40B4-BE49-F238E27FC236}">
                    <a16:creationId xmlns:a16="http://schemas.microsoft.com/office/drawing/2014/main" id="{1B3CAE71-203D-4DAC-BEDE-65E741D0A9B9}"/>
                  </a:ext>
                </a:extLst>
              </p:cNvPr>
              <p:cNvPicPr/>
              <p:nvPr/>
            </p:nvPicPr>
            <p:blipFill>
              <a:blip r:embed="rId31"/>
              <a:stretch>
                <a:fillRect/>
              </a:stretch>
            </p:blipFill>
            <p:spPr>
              <a:xfrm>
                <a:off x="8246133" y="179707"/>
                <a:ext cx="40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9075D724-EBE0-48A3-98CE-7712D31EE686}"/>
                  </a:ext>
                </a:extLst>
              </p14:cNvPr>
              <p14:cNvContentPartPr/>
              <p14:nvPr/>
            </p14:nvContentPartPr>
            <p14:xfrm>
              <a:off x="8310933" y="227947"/>
              <a:ext cx="169560" cy="43920"/>
            </p14:xfrm>
          </p:contentPart>
        </mc:Choice>
        <mc:Fallback>
          <p:pic>
            <p:nvPicPr>
              <p:cNvPr id="36" name="Freihand 35">
                <a:extLst>
                  <a:ext uri="{FF2B5EF4-FFF2-40B4-BE49-F238E27FC236}">
                    <a16:creationId xmlns:a16="http://schemas.microsoft.com/office/drawing/2014/main" id="{9075D724-EBE0-48A3-98CE-7712D31EE686}"/>
                  </a:ext>
                </a:extLst>
              </p:cNvPr>
              <p:cNvPicPr/>
              <p:nvPr/>
            </p:nvPicPr>
            <p:blipFill>
              <a:blip r:embed="rId33"/>
              <a:stretch>
                <a:fillRect/>
              </a:stretch>
            </p:blipFill>
            <p:spPr>
              <a:xfrm>
                <a:off x="8306613" y="223627"/>
                <a:ext cx="178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B87AD482-6C34-4350-B162-DB1BB4344011}"/>
                  </a:ext>
                </a:extLst>
              </p14:cNvPr>
              <p14:cNvContentPartPr/>
              <p14:nvPr/>
            </p14:nvContentPartPr>
            <p14:xfrm>
              <a:off x="8498133" y="227947"/>
              <a:ext cx="67320" cy="64800"/>
            </p14:xfrm>
          </p:contentPart>
        </mc:Choice>
        <mc:Fallback>
          <p:pic>
            <p:nvPicPr>
              <p:cNvPr id="37" name="Freihand 36">
                <a:extLst>
                  <a:ext uri="{FF2B5EF4-FFF2-40B4-BE49-F238E27FC236}">
                    <a16:creationId xmlns:a16="http://schemas.microsoft.com/office/drawing/2014/main" id="{B87AD482-6C34-4350-B162-DB1BB4344011}"/>
                  </a:ext>
                </a:extLst>
              </p:cNvPr>
              <p:cNvPicPr/>
              <p:nvPr/>
            </p:nvPicPr>
            <p:blipFill>
              <a:blip r:embed="rId35"/>
              <a:stretch>
                <a:fillRect/>
              </a:stretch>
            </p:blipFill>
            <p:spPr>
              <a:xfrm>
                <a:off x="8493813" y="223627"/>
                <a:ext cx="759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9" name="Freihand 38">
                <a:extLst>
                  <a:ext uri="{FF2B5EF4-FFF2-40B4-BE49-F238E27FC236}">
                    <a16:creationId xmlns:a16="http://schemas.microsoft.com/office/drawing/2014/main" id="{6D9EBE69-4AA7-4DF6-AB3A-0D9120240579}"/>
                  </a:ext>
                </a:extLst>
              </p14:cNvPr>
              <p14:cNvContentPartPr/>
              <p14:nvPr/>
            </p14:nvContentPartPr>
            <p14:xfrm>
              <a:off x="8629533" y="141547"/>
              <a:ext cx="400680" cy="148680"/>
            </p14:xfrm>
          </p:contentPart>
        </mc:Choice>
        <mc:Fallback>
          <p:pic>
            <p:nvPicPr>
              <p:cNvPr id="39" name="Freihand 38">
                <a:extLst>
                  <a:ext uri="{FF2B5EF4-FFF2-40B4-BE49-F238E27FC236}">
                    <a16:creationId xmlns:a16="http://schemas.microsoft.com/office/drawing/2014/main" id="{6D9EBE69-4AA7-4DF6-AB3A-0D9120240579}"/>
                  </a:ext>
                </a:extLst>
              </p:cNvPr>
              <p:cNvPicPr/>
              <p:nvPr/>
            </p:nvPicPr>
            <p:blipFill>
              <a:blip r:embed="rId37"/>
              <a:stretch>
                <a:fillRect/>
              </a:stretch>
            </p:blipFill>
            <p:spPr>
              <a:xfrm>
                <a:off x="8625213" y="137227"/>
                <a:ext cx="409320" cy="157320"/>
              </a:xfrm>
              <a:prstGeom prst="rect">
                <a:avLst/>
              </a:prstGeom>
            </p:spPr>
          </p:pic>
        </mc:Fallback>
      </mc:AlternateContent>
      <p:grpSp>
        <p:nvGrpSpPr>
          <p:cNvPr id="57" name="Gruppieren 56">
            <a:extLst>
              <a:ext uri="{FF2B5EF4-FFF2-40B4-BE49-F238E27FC236}">
                <a16:creationId xmlns:a16="http://schemas.microsoft.com/office/drawing/2014/main" id="{BEE6F2AB-4804-49AD-AC9B-31D612050D8F}"/>
              </a:ext>
            </a:extLst>
          </p:cNvPr>
          <p:cNvGrpSpPr/>
          <p:nvPr/>
        </p:nvGrpSpPr>
        <p:grpSpPr>
          <a:xfrm>
            <a:off x="11219733" y="106987"/>
            <a:ext cx="623880" cy="164520"/>
            <a:chOff x="11219733" y="106987"/>
            <a:chExt cx="623880" cy="164520"/>
          </a:xfrm>
        </p:grpSpPr>
        <mc:AlternateContent xmlns:mc="http://schemas.openxmlformats.org/markup-compatibility/2006">
          <mc:Choice xmlns:p14="http://schemas.microsoft.com/office/powerpoint/2010/main" Requires="p14">
            <p:contentPart p14:bwMode="auto" r:id="rId38">
              <p14:nvContentPartPr>
                <p14:cNvPr id="53" name="Freihand 52">
                  <a:extLst>
                    <a:ext uri="{FF2B5EF4-FFF2-40B4-BE49-F238E27FC236}">
                      <a16:creationId xmlns:a16="http://schemas.microsoft.com/office/drawing/2014/main" id="{678335F6-C4D9-4127-9914-3886A5AE0C23}"/>
                    </a:ext>
                  </a:extLst>
                </p14:cNvPr>
                <p14:cNvContentPartPr/>
                <p14:nvPr/>
              </p14:nvContentPartPr>
              <p14:xfrm>
                <a:off x="11219733" y="170707"/>
                <a:ext cx="318600" cy="100800"/>
              </p14:xfrm>
            </p:contentPart>
          </mc:Choice>
          <mc:Fallback>
            <p:pic>
              <p:nvPicPr>
                <p:cNvPr id="53" name="Freihand 52">
                  <a:extLst>
                    <a:ext uri="{FF2B5EF4-FFF2-40B4-BE49-F238E27FC236}">
                      <a16:creationId xmlns:a16="http://schemas.microsoft.com/office/drawing/2014/main" id="{678335F6-C4D9-4127-9914-3886A5AE0C23}"/>
                    </a:ext>
                  </a:extLst>
                </p:cNvPr>
                <p:cNvPicPr/>
                <p:nvPr/>
              </p:nvPicPr>
              <p:blipFill>
                <a:blip r:embed="rId39"/>
                <a:stretch>
                  <a:fillRect/>
                </a:stretch>
              </p:blipFill>
              <p:spPr>
                <a:xfrm>
                  <a:off x="11215413" y="166387"/>
                  <a:ext cx="3272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4" name="Freihand 53">
                  <a:extLst>
                    <a:ext uri="{FF2B5EF4-FFF2-40B4-BE49-F238E27FC236}">
                      <a16:creationId xmlns:a16="http://schemas.microsoft.com/office/drawing/2014/main" id="{DE6414E0-40CA-4BD3-988D-14A5C5DEE54F}"/>
                    </a:ext>
                  </a:extLst>
                </p14:cNvPr>
                <p14:cNvContentPartPr/>
                <p14:nvPr/>
              </p14:nvContentPartPr>
              <p14:xfrm>
                <a:off x="11466693" y="137947"/>
                <a:ext cx="12240" cy="23760"/>
              </p14:xfrm>
            </p:contentPart>
          </mc:Choice>
          <mc:Fallback>
            <p:pic>
              <p:nvPicPr>
                <p:cNvPr id="54" name="Freihand 53">
                  <a:extLst>
                    <a:ext uri="{FF2B5EF4-FFF2-40B4-BE49-F238E27FC236}">
                      <a16:creationId xmlns:a16="http://schemas.microsoft.com/office/drawing/2014/main" id="{DE6414E0-40CA-4BD3-988D-14A5C5DEE54F}"/>
                    </a:ext>
                  </a:extLst>
                </p:cNvPr>
                <p:cNvPicPr/>
                <p:nvPr/>
              </p:nvPicPr>
              <p:blipFill>
                <a:blip r:embed="rId41"/>
                <a:stretch>
                  <a:fillRect/>
                </a:stretch>
              </p:blipFill>
              <p:spPr>
                <a:xfrm>
                  <a:off x="11462373" y="133627"/>
                  <a:ext cx="208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5" name="Freihand 54">
                  <a:extLst>
                    <a:ext uri="{FF2B5EF4-FFF2-40B4-BE49-F238E27FC236}">
                      <a16:creationId xmlns:a16="http://schemas.microsoft.com/office/drawing/2014/main" id="{2D4C1E71-0B9D-4DB2-A3CB-43BE5E982352}"/>
                    </a:ext>
                  </a:extLst>
                </p14:cNvPr>
                <p14:cNvContentPartPr/>
                <p14:nvPr/>
              </p14:nvContentPartPr>
              <p14:xfrm>
                <a:off x="11604213" y="151267"/>
                <a:ext cx="239400" cy="105120"/>
              </p14:xfrm>
            </p:contentPart>
          </mc:Choice>
          <mc:Fallback>
            <p:pic>
              <p:nvPicPr>
                <p:cNvPr id="55" name="Freihand 54">
                  <a:extLst>
                    <a:ext uri="{FF2B5EF4-FFF2-40B4-BE49-F238E27FC236}">
                      <a16:creationId xmlns:a16="http://schemas.microsoft.com/office/drawing/2014/main" id="{2D4C1E71-0B9D-4DB2-A3CB-43BE5E982352}"/>
                    </a:ext>
                  </a:extLst>
                </p:cNvPr>
                <p:cNvPicPr/>
                <p:nvPr/>
              </p:nvPicPr>
              <p:blipFill>
                <a:blip r:embed="rId43"/>
                <a:stretch>
                  <a:fillRect/>
                </a:stretch>
              </p:blipFill>
              <p:spPr>
                <a:xfrm>
                  <a:off x="11599893" y="146947"/>
                  <a:ext cx="248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56" name="Freihand 55">
                  <a:extLst>
                    <a:ext uri="{FF2B5EF4-FFF2-40B4-BE49-F238E27FC236}">
                      <a16:creationId xmlns:a16="http://schemas.microsoft.com/office/drawing/2014/main" id="{09987209-1078-4564-80C7-F2579683F216}"/>
                    </a:ext>
                  </a:extLst>
                </p14:cNvPr>
                <p14:cNvContentPartPr/>
                <p14:nvPr/>
              </p14:nvContentPartPr>
              <p14:xfrm>
                <a:off x="11785293" y="106987"/>
                <a:ext cx="360" cy="360"/>
              </p14:xfrm>
            </p:contentPart>
          </mc:Choice>
          <mc:Fallback>
            <p:pic>
              <p:nvPicPr>
                <p:cNvPr id="56" name="Freihand 55">
                  <a:extLst>
                    <a:ext uri="{FF2B5EF4-FFF2-40B4-BE49-F238E27FC236}">
                      <a16:creationId xmlns:a16="http://schemas.microsoft.com/office/drawing/2014/main" id="{09987209-1078-4564-80C7-F2579683F216}"/>
                    </a:ext>
                  </a:extLst>
                </p:cNvPr>
                <p:cNvPicPr/>
                <p:nvPr/>
              </p:nvPicPr>
              <p:blipFill>
                <a:blip r:embed="rId45"/>
                <a:stretch>
                  <a:fillRect/>
                </a:stretch>
              </p:blipFill>
              <p:spPr>
                <a:xfrm>
                  <a:off x="11780973" y="102667"/>
                  <a:ext cx="9000" cy="9000"/>
                </a:xfrm>
                <a:prstGeom prst="rect">
                  <a:avLst/>
                </a:prstGeom>
              </p:spPr>
            </p:pic>
          </mc:Fallback>
        </mc:AlternateContent>
      </p:grpSp>
      <p:grpSp>
        <p:nvGrpSpPr>
          <p:cNvPr id="51200" name="Gruppieren 51199">
            <a:extLst>
              <a:ext uri="{FF2B5EF4-FFF2-40B4-BE49-F238E27FC236}">
                <a16:creationId xmlns:a16="http://schemas.microsoft.com/office/drawing/2014/main" id="{40AE5D0D-CF04-4208-83C8-3D31275F6CCD}"/>
              </a:ext>
            </a:extLst>
          </p:cNvPr>
          <p:cNvGrpSpPr/>
          <p:nvPr/>
        </p:nvGrpSpPr>
        <p:grpSpPr>
          <a:xfrm>
            <a:off x="9210573" y="113107"/>
            <a:ext cx="1800720" cy="500040"/>
            <a:chOff x="9210573" y="113107"/>
            <a:chExt cx="1800720" cy="500040"/>
          </a:xfrm>
        </p:grpSpPr>
        <mc:AlternateContent xmlns:mc="http://schemas.openxmlformats.org/markup-compatibility/2006">
          <mc:Choice xmlns:p14="http://schemas.microsoft.com/office/powerpoint/2010/main" Requires="p14">
            <p:contentPart p14:bwMode="auto" r:id="rId46">
              <p14:nvContentPartPr>
                <p14:cNvPr id="40" name="Freihand 39">
                  <a:extLst>
                    <a:ext uri="{FF2B5EF4-FFF2-40B4-BE49-F238E27FC236}">
                      <a16:creationId xmlns:a16="http://schemas.microsoft.com/office/drawing/2014/main" id="{4E866AD1-4176-4609-8009-F6F1D1D06E36}"/>
                    </a:ext>
                  </a:extLst>
                </p14:cNvPr>
                <p14:cNvContentPartPr/>
                <p14:nvPr/>
              </p14:nvContentPartPr>
              <p14:xfrm>
                <a:off x="9210573" y="190507"/>
                <a:ext cx="171000" cy="73800"/>
              </p14:xfrm>
            </p:contentPart>
          </mc:Choice>
          <mc:Fallback>
            <p:pic>
              <p:nvPicPr>
                <p:cNvPr id="40" name="Freihand 39">
                  <a:extLst>
                    <a:ext uri="{FF2B5EF4-FFF2-40B4-BE49-F238E27FC236}">
                      <a16:creationId xmlns:a16="http://schemas.microsoft.com/office/drawing/2014/main" id="{4E866AD1-4176-4609-8009-F6F1D1D06E36}"/>
                    </a:ext>
                  </a:extLst>
                </p:cNvPr>
                <p:cNvPicPr/>
                <p:nvPr/>
              </p:nvPicPr>
              <p:blipFill>
                <a:blip r:embed="rId47"/>
                <a:stretch>
                  <a:fillRect/>
                </a:stretch>
              </p:blipFill>
              <p:spPr>
                <a:xfrm>
                  <a:off x="9206253" y="186187"/>
                  <a:ext cx="1796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2" name="Freihand 41">
                  <a:extLst>
                    <a:ext uri="{FF2B5EF4-FFF2-40B4-BE49-F238E27FC236}">
                      <a16:creationId xmlns:a16="http://schemas.microsoft.com/office/drawing/2014/main" id="{732D7DC9-41DD-4C06-ACB3-557BADF096D5}"/>
                    </a:ext>
                  </a:extLst>
                </p14:cNvPr>
                <p14:cNvContentPartPr/>
                <p14:nvPr/>
              </p14:nvContentPartPr>
              <p14:xfrm>
                <a:off x="9533853" y="145147"/>
                <a:ext cx="115200" cy="146520"/>
              </p14:xfrm>
            </p:contentPart>
          </mc:Choice>
          <mc:Fallback>
            <p:pic>
              <p:nvPicPr>
                <p:cNvPr id="42" name="Freihand 41">
                  <a:extLst>
                    <a:ext uri="{FF2B5EF4-FFF2-40B4-BE49-F238E27FC236}">
                      <a16:creationId xmlns:a16="http://schemas.microsoft.com/office/drawing/2014/main" id="{732D7DC9-41DD-4C06-ACB3-557BADF096D5}"/>
                    </a:ext>
                  </a:extLst>
                </p:cNvPr>
                <p:cNvPicPr/>
                <p:nvPr/>
              </p:nvPicPr>
              <p:blipFill>
                <a:blip r:embed="rId49"/>
                <a:stretch>
                  <a:fillRect/>
                </a:stretch>
              </p:blipFill>
              <p:spPr>
                <a:xfrm>
                  <a:off x="9529533" y="140827"/>
                  <a:ext cx="123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3" name="Freihand 42">
                  <a:extLst>
                    <a:ext uri="{FF2B5EF4-FFF2-40B4-BE49-F238E27FC236}">
                      <a16:creationId xmlns:a16="http://schemas.microsoft.com/office/drawing/2014/main" id="{D8E09FAB-2FF8-4922-A97C-6F8E121FACCA}"/>
                    </a:ext>
                  </a:extLst>
                </p14:cNvPr>
                <p14:cNvContentPartPr/>
                <p14:nvPr/>
              </p14:nvContentPartPr>
              <p14:xfrm>
                <a:off x="9646533" y="214267"/>
                <a:ext cx="94320" cy="66600"/>
              </p14:xfrm>
            </p:contentPart>
          </mc:Choice>
          <mc:Fallback>
            <p:pic>
              <p:nvPicPr>
                <p:cNvPr id="43" name="Freihand 42">
                  <a:extLst>
                    <a:ext uri="{FF2B5EF4-FFF2-40B4-BE49-F238E27FC236}">
                      <a16:creationId xmlns:a16="http://schemas.microsoft.com/office/drawing/2014/main" id="{D8E09FAB-2FF8-4922-A97C-6F8E121FACCA}"/>
                    </a:ext>
                  </a:extLst>
                </p:cNvPr>
                <p:cNvPicPr/>
                <p:nvPr/>
              </p:nvPicPr>
              <p:blipFill>
                <a:blip r:embed="rId51"/>
                <a:stretch>
                  <a:fillRect/>
                </a:stretch>
              </p:blipFill>
              <p:spPr>
                <a:xfrm>
                  <a:off x="9642213" y="209947"/>
                  <a:ext cx="1029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4" name="Freihand 43">
                  <a:extLst>
                    <a:ext uri="{FF2B5EF4-FFF2-40B4-BE49-F238E27FC236}">
                      <a16:creationId xmlns:a16="http://schemas.microsoft.com/office/drawing/2014/main" id="{0DA6DC16-0301-4928-9B03-8413BB65C700}"/>
                    </a:ext>
                  </a:extLst>
                </p14:cNvPr>
                <p14:cNvContentPartPr/>
                <p14:nvPr/>
              </p14:nvContentPartPr>
              <p14:xfrm>
                <a:off x="9745533" y="211747"/>
                <a:ext cx="85320" cy="165240"/>
              </p14:xfrm>
            </p:contentPart>
          </mc:Choice>
          <mc:Fallback>
            <p:pic>
              <p:nvPicPr>
                <p:cNvPr id="44" name="Freihand 43">
                  <a:extLst>
                    <a:ext uri="{FF2B5EF4-FFF2-40B4-BE49-F238E27FC236}">
                      <a16:creationId xmlns:a16="http://schemas.microsoft.com/office/drawing/2014/main" id="{0DA6DC16-0301-4928-9B03-8413BB65C700}"/>
                    </a:ext>
                  </a:extLst>
                </p:cNvPr>
                <p:cNvPicPr/>
                <p:nvPr/>
              </p:nvPicPr>
              <p:blipFill>
                <a:blip r:embed="rId53"/>
                <a:stretch>
                  <a:fillRect/>
                </a:stretch>
              </p:blipFill>
              <p:spPr>
                <a:xfrm>
                  <a:off x="9741213" y="207427"/>
                  <a:ext cx="939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5" name="Freihand 44">
                  <a:extLst>
                    <a:ext uri="{FF2B5EF4-FFF2-40B4-BE49-F238E27FC236}">
                      <a16:creationId xmlns:a16="http://schemas.microsoft.com/office/drawing/2014/main" id="{87BDA6EA-8D04-486B-AD8D-01517942A04F}"/>
                    </a:ext>
                  </a:extLst>
                </p14:cNvPr>
                <p14:cNvContentPartPr/>
                <p14:nvPr/>
              </p14:nvContentPartPr>
              <p14:xfrm>
                <a:off x="9807813" y="213907"/>
                <a:ext cx="92880" cy="142560"/>
              </p14:xfrm>
            </p:contentPart>
          </mc:Choice>
          <mc:Fallback>
            <p:pic>
              <p:nvPicPr>
                <p:cNvPr id="45" name="Freihand 44">
                  <a:extLst>
                    <a:ext uri="{FF2B5EF4-FFF2-40B4-BE49-F238E27FC236}">
                      <a16:creationId xmlns:a16="http://schemas.microsoft.com/office/drawing/2014/main" id="{87BDA6EA-8D04-486B-AD8D-01517942A04F}"/>
                    </a:ext>
                  </a:extLst>
                </p:cNvPr>
                <p:cNvPicPr/>
                <p:nvPr/>
              </p:nvPicPr>
              <p:blipFill>
                <a:blip r:embed="rId55"/>
                <a:stretch>
                  <a:fillRect/>
                </a:stretch>
              </p:blipFill>
              <p:spPr>
                <a:xfrm>
                  <a:off x="9803493" y="209587"/>
                  <a:ext cx="1015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6" name="Freihand 45">
                  <a:extLst>
                    <a:ext uri="{FF2B5EF4-FFF2-40B4-BE49-F238E27FC236}">
                      <a16:creationId xmlns:a16="http://schemas.microsoft.com/office/drawing/2014/main" id="{7BBA87BC-4EC6-47DF-B2B3-FD665C247EFC}"/>
                    </a:ext>
                  </a:extLst>
                </p14:cNvPr>
                <p14:cNvContentPartPr/>
                <p14:nvPr/>
              </p14:nvContentPartPr>
              <p14:xfrm>
                <a:off x="9953973" y="113107"/>
                <a:ext cx="259200" cy="154800"/>
              </p14:xfrm>
            </p:contentPart>
          </mc:Choice>
          <mc:Fallback>
            <p:pic>
              <p:nvPicPr>
                <p:cNvPr id="46" name="Freihand 45">
                  <a:extLst>
                    <a:ext uri="{FF2B5EF4-FFF2-40B4-BE49-F238E27FC236}">
                      <a16:creationId xmlns:a16="http://schemas.microsoft.com/office/drawing/2014/main" id="{7BBA87BC-4EC6-47DF-B2B3-FD665C247EFC}"/>
                    </a:ext>
                  </a:extLst>
                </p:cNvPr>
                <p:cNvPicPr/>
                <p:nvPr/>
              </p:nvPicPr>
              <p:blipFill>
                <a:blip r:embed="rId57"/>
                <a:stretch>
                  <a:fillRect/>
                </a:stretch>
              </p:blipFill>
              <p:spPr>
                <a:xfrm>
                  <a:off x="9949653" y="108787"/>
                  <a:ext cx="2678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8" name="Freihand 47">
                  <a:extLst>
                    <a:ext uri="{FF2B5EF4-FFF2-40B4-BE49-F238E27FC236}">
                      <a16:creationId xmlns:a16="http://schemas.microsoft.com/office/drawing/2014/main" id="{80230A7E-AD66-4C29-800C-8D8E21E0B55C}"/>
                    </a:ext>
                  </a:extLst>
                </p14:cNvPr>
                <p14:cNvContentPartPr/>
                <p14:nvPr/>
              </p14:nvContentPartPr>
              <p14:xfrm>
                <a:off x="10304973" y="195187"/>
                <a:ext cx="99000" cy="84240"/>
              </p14:xfrm>
            </p:contentPart>
          </mc:Choice>
          <mc:Fallback>
            <p:pic>
              <p:nvPicPr>
                <p:cNvPr id="48" name="Freihand 47">
                  <a:extLst>
                    <a:ext uri="{FF2B5EF4-FFF2-40B4-BE49-F238E27FC236}">
                      <a16:creationId xmlns:a16="http://schemas.microsoft.com/office/drawing/2014/main" id="{80230A7E-AD66-4C29-800C-8D8E21E0B55C}"/>
                    </a:ext>
                  </a:extLst>
                </p:cNvPr>
                <p:cNvPicPr/>
                <p:nvPr/>
              </p:nvPicPr>
              <p:blipFill>
                <a:blip r:embed="rId59"/>
                <a:stretch>
                  <a:fillRect/>
                </a:stretch>
              </p:blipFill>
              <p:spPr>
                <a:xfrm>
                  <a:off x="10300653" y="190867"/>
                  <a:ext cx="1076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9" name="Freihand 48">
                  <a:extLst>
                    <a:ext uri="{FF2B5EF4-FFF2-40B4-BE49-F238E27FC236}">
                      <a16:creationId xmlns:a16="http://schemas.microsoft.com/office/drawing/2014/main" id="{5A127B9C-41C8-4165-B472-DA7BFAE1BDDC}"/>
                    </a:ext>
                  </a:extLst>
                </p14:cNvPr>
                <p14:cNvContentPartPr/>
                <p14:nvPr/>
              </p14:nvContentPartPr>
              <p14:xfrm>
                <a:off x="10441413" y="205987"/>
                <a:ext cx="65880" cy="61920"/>
              </p14:xfrm>
            </p:contentPart>
          </mc:Choice>
          <mc:Fallback>
            <p:pic>
              <p:nvPicPr>
                <p:cNvPr id="49" name="Freihand 48">
                  <a:extLst>
                    <a:ext uri="{FF2B5EF4-FFF2-40B4-BE49-F238E27FC236}">
                      <a16:creationId xmlns:a16="http://schemas.microsoft.com/office/drawing/2014/main" id="{5A127B9C-41C8-4165-B472-DA7BFAE1BDDC}"/>
                    </a:ext>
                  </a:extLst>
                </p:cNvPr>
                <p:cNvPicPr/>
                <p:nvPr/>
              </p:nvPicPr>
              <p:blipFill>
                <a:blip r:embed="rId61"/>
                <a:stretch>
                  <a:fillRect/>
                </a:stretch>
              </p:blipFill>
              <p:spPr>
                <a:xfrm>
                  <a:off x="10437093" y="201667"/>
                  <a:ext cx="745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0" name="Freihand 49">
                  <a:extLst>
                    <a:ext uri="{FF2B5EF4-FFF2-40B4-BE49-F238E27FC236}">
                      <a16:creationId xmlns:a16="http://schemas.microsoft.com/office/drawing/2014/main" id="{E124EE5C-462C-44EC-B766-6E94BC5CB19B}"/>
                    </a:ext>
                  </a:extLst>
                </p14:cNvPr>
                <p14:cNvContentPartPr/>
                <p14:nvPr/>
              </p14:nvContentPartPr>
              <p14:xfrm>
                <a:off x="10647333" y="217507"/>
                <a:ext cx="360" cy="360"/>
              </p14:xfrm>
            </p:contentPart>
          </mc:Choice>
          <mc:Fallback>
            <p:pic>
              <p:nvPicPr>
                <p:cNvPr id="50" name="Freihand 49">
                  <a:extLst>
                    <a:ext uri="{FF2B5EF4-FFF2-40B4-BE49-F238E27FC236}">
                      <a16:creationId xmlns:a16="http://schemas.microsoft.com/office/drawing/2014/main" id="{E124EE5C-462C-44EC-B766-6E94BC5CB19B}"/>
                    </a:ext>
                  </a:extLst>
                </p:cNvPr>
                <p:cNvPicPr/>
                <p:nvPr/>
              </p:nvPicPr>
              <p:blipFill>
                <a:blip r:embed="rId45"/>
                <a:stretch>
                  <a:fillRect/>
                </a:stretch>
              </p:blipFill>
              <p:spPr>
                <a:xfrm>
                  <a:off x="10643013" y="213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1" name="Freihand 50">
                  <a:extLst>
                    <a:ext uri="{FF2B5EF4-FFF2-40B4-BE49-F238E27FC236}">
                      <a16:creationId xmlns:a16="http://schemas.microsoft.com/office/drawing/2014/main" id="{C79AA0DC-8E52-4D5C-B20E-F663C3FCB5A5}"/>
                    </a:ext>
                  </a:extLst>
                </p14:cNvPr>
                <p14:cNvContentPartPr/>
                <p14:nvPr/>
              </p14:nvContentPartPr>
              <p14:xfrm>
                <a:off x="10585773" y="190147"/>
                <a:ext cx="215640" cy="175680"/>
              </p14:xfrm>
            </p:contentPart>
          </mc:Choice>
          <mc:Fallback>
            <p:pic>
              <p:nvPicPr>
                <p:cNvPr id="51" name="Freihand 50">
                  <a:extLst>
                    <a:ext uri="{FF2B5EF4-FFF2-40B4-BE49-F238E27FC236}">
                      <a16:creationId xmlns:a16="http://schemas.microsoft.com/office/drawing/2014/main" id="{C79AA0DC-8E52-4D5C-B20E-F663C3FCB5A5}"/>
                    </a:ext>
                  </a:extLst>
                </p:cNvPr>
                <p:cNvPicPr/>
                <p:nvPr/>
              </p:nvPicPr>
              <p:blipFill>
                <a:blip r:embed="rId64"/>
                <a:stretch>
                  <a:fillRect/>
                </a:stretch>
              </p:blipFill>
              <p:spPr>
                <a:xfrm>
                  <a:off x="10581453" y="185827"/>
                  <a:ext cx="2242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2" name="Freihand 51">
                  <a:extLst>
                    <a:ext uri="{FF2B5EF4-FFF2-40B4-BE49-F238E27FC236}">
                      <a16:creationId xmlns:a16="http://schemas.microsoft.com/office/drawing/2014/main" id="{46823C35-2EC8-4D64-BB83-D0E6A7B3051F}"/>
                    </a:ext>
                  </a:extLst>
                </p14:cNvPr>
                <p14:cNvContentPartPr/>
                <p14:nvPr/>
              </p14:nvContentPartPr>
              <p14:xfrm>
                <a:off x="10825173" y="129307"/>
                <a:ext cx="186120" cy="206640"/>
              </p14:xfrm>
            </p:contentPart>
          </mc:Choice>
          <mc:Fallback>
            <p:pic>
              <p:nvPicPr>
                <p:cNvPr id="52" name="Freihand 51">
                  <a:extLst>
                    <a:ext uri="{FF2B5EF4-FFF2-40B4-BE49-F238E27FC236}">
                      <a16:creationId xmlns:a16="http://schemas.microsoft.com/office/drawing/2014/main" id="{46823C35-2EC8-4D64-BB83-D0E6A7B3051F}"/>
                    </a:ext>
                  </a:extLst>
                </p:cNvPr>
                <p:cNvPicPr/>
                <p:nvPr/>
              </p:nvPicPr>
              <p:blipFill>
                <a:blip r:embed="rId66"/>
                <a:stretch>
                  <a:fillRect/>
                </a:stretch>
              </p:blipFill>
              <p:spPr>
                <a:xfrm>
                  <a:off x="10820853" y="124987"/>
                  <a:ext cx="19476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9" name="Freihand 58">
                  <a:extLst>
                    <a:ext uri="{FF2B5EF4-FFF2-40B4-BE49-F238E27FC236}">
                      <a16:creationId xmlns:a16="http://schemas.microsoft.com/office/drawing/2014/main" id="{4967C891-BF3C-4E94-98C5-F23813F14523}"/>
                    </a:ext>
                  </a:extLst>
                </p14:cNvPr>
                <p14:cNvContentPartPr/>
                <p14:nvPr/>
              </p14:nvContentPartPr>
              <p14:xfrm>
                <a:off x="9927693" y="412627"/>
                <a:ext cx="143640" cy="190080"/>
              </p14:xfrm>
            </p:contentPart>
          </mc:Choice>
          <mc:Fallback>
            <p:pic>
              <p:nvPicPr>
                <p:cNvPr id="59" name="Freihand 58">
                  <a:extLst>
                    <a:ext uri="{FF2B5EF4-FFF2-40B4-BE49-F238E27FC236}">
                      <a16:creationId xmlns:a16="http://schemas.microsoft.com/office/drawing/2014/main" id="{4967C891-BF3C-4E94-98C5-F23813F14523}"/>
                    </a:ext>
                  </a:extLst>
                </p:cNvPr>
                <p:cNvPicPr/>
                <p:nvPr/>
              </p:nvPicPr>
              <p:blipFill>
                <a:blip r:embed="rId68"/>
                <a:stretch>
                  <a:fillRect/>
                </a:stretch>
              </p:blipFill>
              <p:spPr>
                <a:xfrm>
                  <a:off x="9923373" y="408307"/>
                  <a:ext cx="1522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0" name="Freihand 59">
                  <a:extLst>
                    <a:ext uri="{FF2B5EF4-FFF2-40B4-BE49-F238E27FC236}">
                      <a16:creationId xmlns:a16="http://schemas.microsoft.com/office/drawing/2014/main" id="{AD762E4B-D3AC-4A7E-A30E-FA879AD655E3}"/>
                    </a:ext>
                  </a:extLst>
                </p14:cNvPr>
                <p14:cNvContentPartPr/>
                <p14:nvPr/>
              </p14:nvContentPartPr>
              <p14:xfrm>
                <a:off x="10051893" y="389587"/>
                <a:ext cx="336960" cy="174240"/>
              </p14:xfrm>
            </p:contentPart>
          </mc:Choice>
          <mc:Fallback>
            <p:pic>
              <p:nvPicPr>
                <p:cNvPr id="60" name="Freihand 59">
                  <a:extLst>
                    <a:ext uri="{FF2B5EF4-FFF2-40B4-BE49-F238E27FC236}">
                      <a16:creationId xmlns:a16="http://schemas.microsoft.com/office/drawing/2014/main" id="{AD762E4B-D3AC-4A7E-A30E-FA879AD655E3}"/>
                    </a:ext>
                  </a:extLst>
                </p:cNvPr>
                <p:cNvPicPr/>
                <p:nvPr/>
              </p:nvPicPr>
              <p:blipFill>
                <a:blip r:embed="rId70"/>
                <a:stretch>
                  <a:fillRect/>
                </a:stretch>
              </p:blipFill>
              <p:spPr>
                <a:xfrm>
                  <a:off x="10047573" y="385267"/>
                  <a:ext cx="345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1" name="Freihand 60">
                  <a:extLst>
                    <a:ext uri="{FF2B5EF4-FFF2-40B4-BE49-F238E27FC236}">
                      <a16:creationId xmlns:a16="http://schemas.microsoft.com/office/drawing/2014/main" id="{C542A649-FB50-4766-BF23-6C5E4E23E440}"/>
                    </a:ext>
                  </a:extLst>
                </p14:cNvPr>
                <p14:cNvContentPartPr/>
                <p14:nvPr/>
              </p14:nvContentPartPr>
              <p14:xfrm>
                <a:off x="10373373" y="412627"/>
                <a:ext cx="28440" cy="4680"/>
              </p14:xfrm>
            </p:contentPart>
          </mc:Choice>
          <mc:Fallback>
            <p:pic>
              <p:nvPicPr>
                <p:cNvPr id="61" name="Freihand 60">
                  <a:extLst>
                    <a:ext uri="{FF2B5EF4-FFF2-40B4-BE49-F238E27FC236}">
                      <a16:creationId xmlns:a16="http://schemas.microsoft.com/office/drawing/2014/main" id="{C542A649-FB50-4766-BF23-6C5E4E23E440}"/>
                    </a:ext>
                  </a:extLst>
                </p:cNvPr>
                <p:cNvPicPr/>
                <p:nvPr/>
              </p:nvPicPr>
              <p:blipFill>
                <a:blip r:embed="rId72"/>
                <a:stretch>
                  <a:fillRect/>
                </a:stretch>
              </p:blipFill>
              <p:spPr>
                <a:xfrm>
                  <a:off x="10369053" y="408307"/>
                  <a:ext cx="370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2" name="Freihand 61">
                  <a:extLst>
                    <a:ext uri="{FF2B5EF4-FFF2-40B4-BE49-F238E27FC236}">
                      <a16:creationId xmlns:a16="http://schemas.microsoft.com/office/drawing/2014/main" id="{99C53182-2386-475B-A016-BE9D212ACC29}"/>
                    </a:ext>
                  </a:extLst>
                </p14:cNvPr>
                <p14:cNvContentPartPr/>
                <p14:nvPr/>
              </p14:nvContentPartPr>
              <p14:xfrm>
                <a:off x="10392813" y="439987"/>
                <a:ext cx="104040" cy="115200"/>
              </p14:xfrm>
            </p:contentPart>
          </mc:Choice>
          <mc:Fallback>
            <p:pic>
              <p:nvPicPr>
                <p:cNvPr id="62" name="Freihand 61">
                  <a:extLst>
                    <a:ext uri="{FF2B5EF4-FFF2-40B4-BE49-F238E27FC236}">
                      <a16:creationId xmlns:a16="http://schemas.microsoft.com/office/drawing/2014/main" id="{99C53182-2386-475B-A016-BE9D212ACC29}"/>
                    </a:ext>
                  </a:extLst>
                </p:cNvPr>
                <p:cNvPicPr/>
                <p:nvPr/>
              </p:nvPicPr>
              <p:blipFill>
                <a:blip r:embed="rId74"/>
                <a:stretch>
                  <a:fillRect/>
                </a:stretch>
              </p:blipFill>
              <p:spPr>
                <a:xfrm>
                  <a:off x="10388493" y="435667"/>
                  <a:ext cx="112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3" name="Freihand 62">
                  <a:extLst>
                    <a:ext uri="{FF2B5EF4-FFF2-40B4-BE49-F238E27FC236}">
                      <a16:creationId xmlns:a16="http://schemas.microsoft.com/office/drawing/2014/main" id="{55F3E79A-E43C-479D-91E5-C720613B9FB3}"/>
                    </a:ext>
                  </a:extLst>
                </p14:cNvPr>
                <p14:cNvContentPartPr/>
                <p14:nvPr/>
              </p14:nvContentPartPr>
              <p14:xfrm>
                <a:off x="10499733" y="353947"/>
                <a:ext cx="511560" cy="259200"/>
              </p14:xfrm>
            </p:contentPart>
          </mc:Choice>
          <mc:Fallback>
            <p:pic>
              <p:nvPicPr>
                <p:cNvPr id="63" name="Freihand 62">
                  <a:extLst>
                    <a:ext uri="{FF2B5EF4-FFF2-40B4-BE49-F238E27FC236}">
                      <a16:creationId xmlns:a16="http://schemas.microsoft.com/office/drawing/2014/main" id="{55F3E79A-E43C-479D-91E5-C720613B9FB3}"/>
                    </a:ext>
                  </a:extLst>
                </p:cNvPr>
                <p:cNvPicPr/>
                <p:nvPr/>
              </p:nvPicPr>
              <p:blipFill>
                <a:blip r:embed="rId76"/>
                <a:stretch>
                  <a:fillRect/>
                </a:stretch>
              </p:blipFill>
              <p:spPr>
                <a:xfrm>
                  <a:off x="10495413" y="349627"/>
                  <a:ext cx="520200" cy="267840"/>
                </a:xfrm>
                <a:prstGeom prst="rect">
                  <a:avLst/>
                </a:prstGeom>
              </p:spPr>
            </p:pic>
          </mc:Fallback>
        </mc:AlternateContent>
      </p:grpSp>
      <p:grpSp>
        <p:nvGrpSpPr>
          <p:cNvPr id="51208" name="Gruppieren 51207">
            <a:extLst>
              <a:ext uri="{FF2B5EF4-FFF2-40B4-BE49-F238E27FC236}">
                <a16:creationId xmlns:a16="http://schemas.microsoft.com/office/drawing/2014/main" id="{556A2C94-2650-44B9-8F11-1292629AFBF6}"/>
              </a:ext>
            </a:extLst>
          </p:cNvPr>
          <p:cNvGrpSpPr/>
          <p:nvPr/>
        </p:nvGrpSpPr>
        <p:grpSpPr>
          <a:xfrm>
            <a:off x="5734053" y="1409827"/>
            <a:ext cx="617400" cy="527040"/>
            <a:chOff x="5734053" y="1409827"/>
            <a:chExt cx="617400" cy="527040"/>
          </a:xfrm>
        </p:grpSpPr>
        <mc:AlternateContent xmlns:mc="http://schemas.openxmlformats.org/markup-compatibility/2006">
          <mc:Choice xmlns:p14="http://schemas.microsoft.com/office/powerpoint/2010/main" Requires="p14">
            <p:contentPart p14:bwMode="auto" r:id="rId77">
              <p14:nvContentPartPr>
                <p14:cNvPr id="51201" name="Freihand 51200">
                  <a:extLst>
                    <a:ext uri="{FF2B5EF4-FFF2-40B4-BE49-F238E27FC236}">
                      <a16:creationId xmlns:a16="http://schemas.microsoft.com/office/drawing/2014/main" id="{D083677B-E670-404E-8722-7CA3F96FF86F}"/>
                    </a:ext>
                  </a:extLst>
                </p14:cNvPr>
                <p14:cNvContentPartPr/>
                <p14:nvPr/>
              </p14:nvContentPartPr>
              <p14:xfrm>
                <a:off x="5740533" y="1410547"/>
                <a:ext cx="576000" cy="44640"/>
              </p14:xfrm>
            </p:contentPart>
          </mc:Choice>
          <mc:Fallback>
            <p:pic>
              <p:nvPicPr>
                <p:cNvPr id="51201" name="Freihand 51200">
                  <a:extLst>
                    <a:ext uri="{FF2B5EF4-FFF2-40B4-BE49-F238E27FC236}">
                      <a16:creationId xmlns:a16="http://schemas.microsoft.com/office/drawing/2014/main" id="{D083677B-E670-404E-8722-7CA3F96FF86F}"/>
                    </a:ext>
                  </a:extLst>
                </p:cNvPr>
                <p:cNvPicPr/>
                <p:nvPr/>
              </p:nvPicPr>
              <p:blipFill>
                <a:blip r:embed="rId78"/>
                <a:stretch>
                  <a:fillRect/>
                </a:stretch>
              </p:blipFill>
              <p:spPr>
                <a:xfrm>
                  <a:off x="5736213" y="1406227"/>
                  <a:ext cx="584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202" name="Freihand 51201">
                  <a:extLst>
                    <a:ext uri="{FF2B5EF4-FFF2-40B4-BE49-F238E27FC236}">
                      <a16:creationId xmlns:a16="http://schemas.microsoft.com/office/drawing/2014/main" id="{C3736B95-5A24-47FC-A56A-041A5BB8B5A0}"/>
                    </a:ext>
                  </a:extLst>
                </p14:cNvPr>
                <p14:cNvContentPartPr/>
                <p14:nvPr/>
              </p14:nvContentPartPr>
              <p14:xfrm>
                <a:off x="6160293" y="1429267"/>
                <a:ext cx="33840" cy="2520"/>
              </p14:xfrm>
            </p:contentPart>
          </mc:Choice>
          <mc:Fallback>
            <p:pic>
              <p:nvPicPr>
                <p:cNvPr id="51202" name="Freihand 51201">
                  <a:extLst>
                    <a:ext uri="{FF2B5EF4-FFF2-40B4-BE49-F238E27FC236}">
                      <a16:creationId xmlns:a16="http://schemas.microsoft.com/office/drawing/2014/main" id="{C3736B95-5A24-47FC-A56A-041A5BB8B5A0}"/>
                    </a:ext>
                  </a:extLst>
                </p:cNvPr>
                <p:cNvPicPr/>
                <p:nvPr/>
              </p:nvPicPr>
              <p:blipFill>
                <a:blip r:embed="rId80"/>
                <a:stretch>
                  <a:fillRect/>
                </a:stretch>
              </p:blipFill>
              <p:spPr>
                <a:xfrm>
                  <a:off x="6155973" y="1424947"/>
                  <a:ext cx="4248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205" name="Freihand 51204">
                  <a:extLst>
                    <a:ext uri="{FF2B5EF4-FFF2-40B4-BE49-F238E27FC236}">
                      <a16:creationId xmlns:a16="http://schemas.microsoft.com/office/drawing/2014/main" id="{8D4D68A2-4D56-483C-B2B5-CA78ABC62619}"/>
                    </a:ext>
                  </a:extLst>
                </p14:cNvPr>
                <p14:cNvContentPartPr/>
                <p14:nvPr/>
              </p14:nvContentPartPr>
              <p14:xfrm>
                <a:off x="5734053" y="1453747"/>
                <a:ext cx="617400" cy="483120"/>
              </p14:xfrm>
            </p:contentPart>
          </mc:Choice>
          <mc:Fallback>
            <p:pic>
              <p:nvPicPr>
                <p:cNvPr id="51205" name="Freihand 51204">
                  <a:extLst>
                    <a:ext uri="{FF2B5EF4-FFF2-40B4-BE49-F238E27FC236}">
                      <a16:creationId xmlns:a16="http://schemas.microsoft.com/office/drawing/2014/main" id="{8D4D68A2-4D56-483C-B2B5-CA78ABC62619}"/>
                    </a:ext>
                  </a:extLst>
                </p:cNvPr>
                <p:cNvPicPr/>
                <p:nvPr/>
              </p:nvPicPr>
              <p:blipFill>
                <a:blip r:embed="rId82"/>
                <a:stretch>
                  <a:fillRect/>
                </a:stretch>
              </p:blipFill>
              <p:spPr>
                <a:xfrm>
                  <a:off x="5729733" y="1449427"/>
                  <a:ext cx="62604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207" name="Freihand 51206">
                  <a:extLst>
                    <a:ext uri="{FF2B5EF4-FFF2-40B4-BE49-F238E27FC236}">
                      <a16:creationId xmlns:a16="http://schemas.microsoft.com/office/drawing/2014/main" id="{721609EC-860B-480D-B1D0-554559C37DD9}"/>
                    </a:ext>
                  </a:extLst>
                </p14:cNvPr>
                <p14:cNvContentPartPr/>
                <p14:nvPr/>
              </p14:nvContentPartPr>
              <p14:xfrm>
                <a:off x="5791293" y="1409827"/>
                <a:ext cx="425160" cy="53640"/>
              </p14:xfrm>
            </p:contentPart>
          </mc:Choice>
          <mc:Fallback>
            <p:pic>
              <p:nvPicPr>
                <p:cNvPr id="51207" name="Freihand 51206">
                  <a:extLst>
                    <a:ext uri="{FF2B5EF4-FFF2-40B4-BE49-F238E27FC236}">
                      <a16:creationId xmlns:a16="http://schemas.microsoft.com/office/drawing/2014/main" id="{721609EC-860B-480D-B1D0-554559C37DD9}"/>
                    </a:ext>
                  </a:extLst>
                </p:cNvPr>
                <p:cNvPicPr/>
                <p:nvPr/>
              </p:nvPicPr>
              <p:blipFill>
                <a:blip r:embed="rId84"/>
                <a:stretch>
                  <a:fillRect/>
                </a:stretch>
              </p:blipFill>
              <p:spPr>
                <a:xfrm>
                  <a:off x="5786973" y="1405507"/>
                  <a:ext cx="433800" cy="6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5">
            <p14:nvContentPartPr>
              <p14:cNvPr id="51209" name="Freihand 51208">
                <a:extLst>
                  <a:ext uri="{FF2B5EF4-FFF2-40B4-BE49-F238E27FC236}">
                    <a16:creationId xmlns:a16="http://schemas.microsoft.com/office/drawing/2014/main" id="{2EE3968F-137C-4A8E-A2BE-4E851F2CA5E0}"/>
                  </a:ext>
                </a:extLst>
              </p14:cNvPr>
              <p14:cNvContentPartPr/>
              <p14:nvPr/>
            </p14:nvContentPartPr>
            <p14:xfrm>
              <a:off x="6739533" y="2115427"/>
              <a:ext cx="465480" cy="83160"/>
            </p14:xfrm>
          </p:contentPart>
        </mc:Choice>
        <mc:Fallback>
          <p:pic>
            <p:nvPicPr>
              <p:cNvPr id="51209" name="Freihand 51208">
                <a:extLst>
                  <a:ext uri="{FF2B5EF4-FFF2-40B4-BE49-F238E27FC236}">
                    <a16:creationId xmlns:a16="http://schemas.microsoft.com/office/drawing/2014/main" id="{2EE3968F-137C-4A8E-A2BE-4E851F2CA5E0}"/>
                  </a:ext>
                </a:extLst>
              </p:cNvPr>
              <p:cNvPicPr/>
              <p:nvPr/>
            </p:nvPicPr>
            <p:blipFill>
              <a:blip r:embed="rId86"/>
              <a:stretch>
                <a:fillRect/>
              </a:stretch>
            </p:blipFill>
            <p:spPr>
              <a:xfrm>
                <a:off x="6735213" y="2111107"/>
                <a:ext cx="474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210" name="Freihand 51209">
                <a:extLst>
                  <a:ext uri="{FF2B5EF4-FFF2-40B4-BE49-F238E27FC236}">
                    <a16:creationId xmlns:a16="http://schemas.microsoft.com/office/drawing/2014/main" id="{C48264B2-3A09-4F97-8E65-C38E0F536E46}"/>
                  </a:ext>
                </a:extLst>
              </p14:cNvPr>
              <p14:cNvContentPartPr/>
              <p14:nvPr/>
            </p14:nvContentPartPr>
            <p14:xfrm>
              <a:off x="401013" y="1395067"/>
              <a:ext cx="1316160" cy="54000"/>
            </p14:xfrm>
          </p:contentPart>
        </mc:Choice>
        <mc:Fallback>
          <p:pic>
            <p:nvPicPr>
              <p:cNvPr id="51210" name="Freihand 51209">
                <a:extLst>
                  <a:ext uri="{FF2B5EF4-FFF2-40B4-BE49-F238E27FC236}">
                    <a16:creationId xmlns:a16="http://schemas.microsoft.com/office/drawing/2014/main" id="{C48264B2-3A09-4F97-8E65-C38E0F536E46}"/>
                  </a:ext>
                </a:extLst>
              </p:cNvPr>
              <p:cNvPicPr/>
              <p:nvPr/>
            </p:nvPicPr>
            <p:blipFill>
              <a:blip r:embed="rId88"/>
              <a:stretch>
                <a:fillRect/>
              </a:stretch>
            </p:blipFill>
            <p:spPr>
              <a:xfrm>
                <a:off x="396693" y="1390747"/>
                <a:ext cx="1324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211" name="Freihand 51210">
                <a:extLst>
                  <a:ext uri="{FF2B5EF4-FFF2-40B4-BE49-F238E27FC236}">
                    <a16:creationId xmlns:a16="http://schemas.microsoft.com/office/drawing/2014/main" id="{8AB143FC-AF76-477A-AFCC-B95431E59848}"/>
                  </a:ext>
                </a:extLst>
              </p14:cNvPr>
              <p14:cNvContentPartPr/>
              <p14:nvPr/>
            </p14:nvContentPartPr>
            <p14:xfrm>
              <a:off x="2154573" y="3507907"/>
              <a:ext cx="1109520" cy="56160"/>
            </p14:xfrm>
          </p:contentPart>
        </mc:Choice>
        <mc:Fallback>
          <p:pic>
            <p:nvPicPr>
              <p:cNvPr id="51211" name="Freihand 51210">
                <a:extLst>
                  <a:ext uri="{FF2B5EF4-FFF2-40B4-BE49-F238E27FC236}">
                    <a16:creationId xmlns:a16="http://schemas.microsoft.com/office/drawing/2014/main" id="{8AB143FC-AF76-477A-AFCC-B95431E59848}"/>
                  </a:ext>
                </a:extLst>
              </p:cNvPr>
              <p:cNvPicPr/>
              <p:nvPr/>
            </p:nvPicPr>
            <p:blipFill>
              <a:blip r:embed="rId90"/>
              <a:stretch>
                <a:fillRect/>
              </a:stretch>
            </p:blipFill>
            <p:spPr>
              <a:xfrm>
                <a:off x="2150253" y="3503587"/>
                <a:ext cx="1118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212" name="Freihand 51211">
                <a:extLst>
                  <a:ext uri="{FF2B5EF4-FFF2-40B4-BE49-F238E27FC236}">
                    <a16:creationId xmlns:a16="http://schemas.microsoft.com/office/drawing/2014/main" id="{8FC0A2A4-8540-4527-B8BD-3B56112E000A}"/>
                  </a:ext>
                </a:extLst>
              </p14:cNvPr>
              <p14:cNvContentPartPr/>
              <p14:nvPr/>
            </p14:nvContentPartPr>
            <p14:xfrm>
              <a:off x="2034693" y="2103907"/>
              <a:ext cx="1803600" cy="76320"/>
            </p14:xfrm>
          </p:contentPart>
        </mc:Choice>
        <mc:Fallback>
          <p:pic>
            <p:nvPicPr>
              <p:cNvPr id="51212" name="Freihand 51211">
                <a:extLst>
                  <a:ext uri="{FF2B5EF4-FFF2-40B4-BE49-F238E27FC236}">
                    <a16:creationId xmlns:a16="http://schemas.microsoft.com/office/drawing/2014/main" id="{8FC0A2A4-8540-4527-B8BD-3B56112E000A}"/>
                  </a:ext>
                </a:extLst>
              </p:cNvPr>
              <p:cNvPicPr/>
              <p:nvPr/>
            </p:nvPicPr>
            <p:blipFill>
              <a:blip r:embed="rId92"/>
              <a:stretch>
                <a:fillRect/>
              </a:stretch>
            </p:blipFill>
            <p:spPr>
              <a:xfrm>
                <a:off x="2030373" y="2099587"/>
                <a:ext cx="1812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1213" name="Freihand 51212">
                <a:extLst>
                  <a:ext uri="{FF2B5EF4-FFF2-40B4-BE49-F238E27FC236}">
                    <a16:creationId xmlns:a16="http://schemas.microsoft.com/office/drawing/2014/main" id="{8DA0EB56-6F70-4926-BE5A-B1B4587024C8}"/>
                  </a:ext>
                </a:extLst>
              </p14:cNvPr>
              <p14:cNvContentPartPr/>
              <p14:nvPr/>
            </p14:nvContentPartPr>
            <p14:xfrm>
              <a:off x="7519653" y="970627"/>
              <a:ext cx="510840" cy="24120"/>
            </p14:xfrm>
          </p:contentPart>
        </mc:Choice>
        <mc:Fallback>
          <p:pic>
            <p:nvPicPr>
              <p:cNvPr id="51213" name="Freihand 51212">
                <a:extLst>
                  <a:ext uri="{FF2B5EF4-FFF2-40B4-BE49-F238E27FC236}">
                    <a16:creationId xmlns:a16="http://schemas.microsoft.com/office/drawing/2014/main" id="{8DA0EB56-6F70-4926-BE5A-B1B4587024C8}"/>
                  </a:ext>
                </a:extLst>
              </p:cNvPr>
              <p:cNvPicPr/>
              <p:nvPr/>
            </p:nvPicPr>
            <p:blipFill>
              <a:blip r:embed="rId94"/>
              <a:stretch>
                <a:fillRect/>
              </a:stretch>
            </p:blipFill>
            <p:spPr>
              <a:xfrm>
                <a:off x="7515333" y="966307"/>
                <a:ext cx="519480" cy="32760"/>
              </a:xfrm>
              <a:prstGeom prst="rect">
                <a:avLst/>
              </a:prstGeom>
            </p:spPr>
          </p:pic>
        </mc:Fallback>
      </mc:AlternateContent>
      <p:grpSp>
        <p:nvGrpSpPr>
          <p:cNvPr id="51221" name="Gruppieren 51220">
            <a:extLst>
              <a:ext uri="{FF2B5EF4-FFF2-40B4-BE49-F238E27FC236}">
                <a16:creationId xmlns:a16="http://schemas.microsoft.com/office/drawing/2014/main" id="{78DB212C-D706-4D5F-BA0C-BF062006B0A6}"/>
              </a:ext>
            </a:extLst>
          </p:cNvPr>
          <p:cNvGrpSpPr/>
          <p:nvPr/>
        </p:nvGrpSpPr>
        <p:grpSpPr>
          <a:xfrm>
            <a:off x="8812773" y="760387"/>
            <a:ext cx="577800" cy="165960"/>
            <a:chOff x="8812773" y="760387"/>
            <a:chExt cx="577800" cy="165960"/>
          </a:xfrm>
        </p:grpSpPr>
        <mc:AlternateContent xmlns:mc="http://schemas.openxmlformats.org/markup-compatibility/2006">
          <mc:Choice xmlns:p14="http://schemas.microsoft.com/office/powerpoint/2010/main" Requires="p14">
            <p:contentPart p14:bwMode="auto" r:id="rId95">
              <p14:nvContentPartPr>
                <p14:cNvPr id="51214" name="Freihand 51213">
                  <a:extLst>
                    <a:ext uri="{FF2B5EF4-FFF2-40B4-BE49-F238E27FC236}">
                      <a16:creationId xmlns:a16="http://schemas.microsoft.com/office/drawing/2014/main" id="{941481EB-AC0F-4940-9805-5A477931D53C}"/>
                    </a:ext>
                  </a:extLst>
                </p14:cNvPr>
                <p14:cNvContentPartPr/>
                <p14:nvPr/>
              </p14:nvContentPartPr>
              <p14:xfrm>
                <a:off x="8812773" y="851827"/>
                <a:ext cx="141120" cy="34560"/>
              </p14:xfrm>
            </p:contentPart>
          </mc:Choice>
          <mc:Fallback>
            <p:pic>
              <p:nvPicPr>
                <p:cNvPr id="51214" name="Freihand 51213">
                  <a:extLst>
                    <a:ext uri="{FF2B5EF4-FFF2-40B4-BE49-F238E27FC236}">
                      <a16:creationId xmlns:a16="http://schemas.microsoft.com/office/drawing/2014/main" id="{941481EB-AC0F-4940-9805-5A477931D53C}"/>
                    </a:ext>
                  </a:extLst>
                </p:cNvPr>
                <p:cNvPicPr/>
                <p:nvPr/>
              </p:nvPicPr>
              <p:blipFill>
                <a:blip r:embed="rId96"/>
                <a:stretch>
                  <a:fillRect/>
                </a:stretch>
              </p:blipFill>
              <p:spPr>
                <a:xfrm>
                  <a:off x="8808453" y="847507"/>
                  <a:ext cx="1497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1215" name="Freihand 51214">
                  <a:extLst>
                    <a:ext uri="{FF2B5EF4-FFF2-40B4-BE49-F238E27FC236}">
                      <a16:creationId xmlns:a16="http://schemas.microsoft.com/office/drawing/2014/main" id="{F1C0C9F1-0664-4CC3-A965-C251E5546112}"/>
                    </a:ext>
                  </a:extLst>
                </p14:cNvPr>
                <p14:cNvContentPartPr/>
                <p14:nvPr/>
              </p14:nvContentPartPr>
              <p14:xfrm>
                <a:off x="9014373" y="825547"/>
                <a:ext cx="96840" cy="100800"/>
              </p14:xfrm>
            </p:contentPart>
          </mc:Choice>
          <mc:Fallback>
            <p:pic>
              <p:nvPicPr>
                <p:cNvPr id="51215" name="Freihand 51214">
                  <a:extLst>
                    <a:ext uri="{FF2B5EF4-FFF2-40B4-BE49-F238E27FC236}">
                      <a16:creationId xmlns:a16="http://schemas.microsoft.com/office/drawing/2014/main" id="{F1C0C9F1-0664-4CC3-A965-C251E5546112}"/>
                    </a:ext>
                  </a:extLst>
                </p:cNvPr>
                <p:cNvPicPr/>
                <p:nvPr/>
              </p:nvPicPr>
              <p:blipFill>
                <a:blip r:embed="rId98"/>
                <a:stretch>
                  <a:fillRect/>
                </a:stretch>
              </p:blipFill>
              <p:spPr>
                <a:xfrm>
                  <a:off x="9010053" y="821227"/>
                  <a:ext cx="1054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1216" name="Freihand 51215">
                  <a:extLst>
                    <a:ext uri="{FF2B5EF4-FFF2-40B4-BE49-F238E27FC236}">
                      <a16:creationId xmlns:a16="http://schemas.microsoft.com/office/drawing/2014/main" id="{8142976F-7867-4A76-89A7-FF67479A6BF6}"/>
                    </a:ext>
                  </a:extLst>
                </p14:cNvPr>
                <p14:cNvContentPartPr/>
                <p14:nvPr/>
              </p14:nvContentPartPr>
              <p14:xfrm>
                <a:off x="9044253" y="797107"/>
                <a:ext cx="82800" cy="5040"/>
              </p14:xfrm>
            </p:contentPart>
          </mc:Choice>
          <mc:Fallback>
            <p:pic>
              <p:nvPicPr>
                <p:cNvPr id="51216" name="Freihand 51215">
                  <a:extLst>
                    <a:ext uri="{FF2B5EF4-FFF2-40B4-BE49-F238E27FC236}">
                      <a16:creationId xmlns:a16="http://schemas.microsoft.com/office/drawing/2014/main" id="{8142976F-7867-4A76-89A7-FF67479A6BF6}"/>
                    </a:ext>
                  </a:extLst>
                </p:cNvPr>
                <p:cNvPicPr/>
                <p:nvPr/>
              </p:nvPicPr>
              <p:blipFill>
                <a:blip r:embed="rId100"/>
                <a:stretch>
                  <a:fillRect/>
                </a:stretch>
              </p:blipFill>
              <p:spPr>
                <a:xfrm>
                  <a:off x="9039933" y="792787"/>
                  <a:ext cx="914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1217" name="Freihand 51216">
                  <a:extLst>
                    <a:ext uri="{FF2B5EF4-FFF2-40B4-BE49-F238E27FC236}">
                      <a16:creationId xmlns:a16="http://schemas.microsoft.com/office/drawing/2014/main" id="{9BFDF8BD-CA25-48E7-A68C-1ABC0ED17A0D}"/>
                    </a:ext>
                  </a:extLst>
                </p14:cNvPr>
                <p14:cNvContentPartPr/>
                <p14:nvPr/>
              </p14:nvContentPartPr>
              <p14:xfrm>
                <a:off x="9161973" y="781987"/>
                <a:ext cx="91080" cy="112320"/>
              </p14:xfrm>
            </p:contentPart>
          </mc:Choice>
          <mc:Fallback>
            <p:pic>
              <p:nvPicPr>
                <p:cNvPr id="51217" name="Freihand 51216">
                  <a:extLst>
                    <a:ext uri="{FF2B5EF4-FFF2-40B4-BE49-F238E27FC236}">
                      <a16:creationId xmlns:a16="http://schemas.microsoft.com/office/drawing/2014/main" id="{9BFDF8BD-CA25-48E7-A68C-1ABC0ED17A0D}"/>
                    </a:ext>
                  </a:extLst>
                </p:cNvPr>
                <p:cNvPicPr/>
                <p:nvPr/>
              </p:nvPicPr>
              <p:blipFill>
                <a:blip r:embed="rId102"/>
                <a:stretch>
                  <a:fillRect/>
                </a:stretch>
              </p:blipFill>
              <p:spPr>
                <a:xfrm>
                  <a:off x="9157653" y="777667"/>
                  <a:ext cx="997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1218" name="Freihand 51217">
                  <a:extLst>
                    <a:ext uri="{FF2B5EF4-FFF2-40B4-BE49-F238E27FC236}">
                      <a16:creationId xmlns:a16="http://schemas.microsoft.com/office/drawing/2014/main" id="{A11EEC49-26C2-460B-8886-AF52243483FF}"/>
                    </a:ext>
                  </a:extLst>
                </p14:cNvPr>
                <p14:cNvContentPartPr/>
                <p14:nvPr/>
              </p14:nvContentPartPr>
              <p14:xfrm>
                <a:off x="9288693" y="790267"/>
                <a:ext cx="65160" cy="112680"/>
              </p14:xfrm>
            </p:contentPart>
          </mc:Choice>
          <mc:Fallback>
            <p:pic>
              <p:nvPicPr>
                <p:cNvPr id="51218" name="Freihand 51217">
                  <a:extLst>
                    <a:ext uri="{FF2B5EF4-FFF2-40B4-BE49-F238E27FC236}">
                      <a16:creationId xmlns:a16="http://schemas.microsoft.com/office/drawing/2014/main" id="{A11EEC49-26C2-460B-8886-AF52243483FF}"/>
                    </a:ext>
                  </a:extLst>
                </p:cNvPr>
                <p:cNvPicPr/>
                <p:nvPr/>
              </p:nvPicPr>
              <p:blipFill>
                <a:blip r:embed="rId104"/>
                <a:stretch>
                  <a:fillRect/>
                </a:stretch>
              </p:blipFill>
              <p:spPr>
                <a:xfrm>
                  <a:off x="9284373" y="785947"/>
                  <a:ext cx="73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1219" name="Freihand 51218">
                  <a:extLst>
                    <a:ext uri="{FF2B5EF4-FFF2-40B4-BE49-F238E27FC236}">
                      <a16:creationId xmlns:a16="http://schemas.microsoft.com/office/drawing/2014/main" id="{128CF97A-0640-4164-8D48-D52074578B3A}"/>
                    </a:ext>
                  </a:extLst>
                </p14:cNvPr>
                <p14:cNvContentPartPr/>
                <p14:nvPr/>
              </p14:nvContentPartPr>
              <p14:xfrm>
                <a:off x="9241173" y="760387"/>
                <a:ext cx="46440" cy="57960"/>
              </p14:xfrm>
            </p:contentPart>
          </mc:Choice>
          <mc:Fallback>
            <p:pic>
              <p:nvPicPr>
                <p:cNvPr id="51219" name="Freihand 51218">
                  <a:extLst>
                    <a:ext uri="{FF2B5EF4-FFF2-40B4-BE49-F238E27FC236}">
                      <a16:creationId xmlns:a16="http://schemas.microsoft.com/office/drawing/2014/main" id="{128CF97A-0640-4164-8D48-D52074578B3A}"/>
                    </a:ext>
                  </a:extLst>
                </p:cNvPr>
                <p:cNvPicPr/>
                <p:nvPr/>
              </p:nvPicPr>
              <p:blipFill>
                <a:blip r:embed="rId106"/>
                <a:stretch>
                  <a:fillRect/>
                </a:stretch>
              </p:blipFill>
              <p:spPr>
                <a:xfrm>
                  <a:off x="9236853" y="756067"/>
                  <a:ext cx="550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1220" name="Freihand 51219">
                  <a:extLst>
                    <a:ext uri="{FF2B5EF4-FFF2-40B4-BE49-F238E27FC236}">
                      <a16:creationId xmlns:a16="http://schemas.microsoft.com/office/drawing/2014/main" id="{B3610F8E-42B4-4027-A785-5A0B9684B375}"/>
                    </a:ext>
                  </a:extLst>
                </p14:cNvPr>
                <p14:cNvContentPartPr/>
                <p14:nvPr/>
              </p14:nvContentPartPr>
              <p14:xfrm>
                <a:off x="9317493" y="850747"/>
                <a:ext cx="73080" cy="56880"/>
              </p14:xfrm>
            </p:contentPart>
          </mc:Choice>
          <mc:Fallback>
            <p:pic>
              <p:nvPicPr>
                <p:cNvPr id="51220" name="Freihand 51219">
                  <a:extLst>
                    <a:ext uri="{FF2B5EF4-FFF2-40B4-BE49-F238E27FC236}">
                      <a16:creationId xmlns:a16="http://schemas.microsoft.com/office/drawing/2014/main" id="{B3610F8E-42B4-4027-A785-5A0B9684B375}"/>
                    </a:ext>
                  </a:extLst>
                </p:cNvPr>
                <p:cNvPicPr/>
                <p:nvPr/>
              </p:nvPicPr>
              <p:blipFill>
                <a:blip r:embed="rId108"/>
                <a:stretch>
                  <a:fillRect/>
                </a:stretch>
              </p:blipFill>
              <p:spPr>
                <a:xfrm>
                  <a:off x="9313173" y="846427"/>
                  <a:ext cx="81720" cy="65520"/>
                </a:xfrm>
                <a:prstGeom prst="rect">
                  <a:avLst/>
                </a:prstGeom>
              </p:spPr>
            </p:pic>
          </mc:Fallback>
        </mc:AlternateContent>
      </p:grpSp>
      <p:grpSp>
        <p:nvGrpSpPr>
          <p:cNvPr id="51236" name="Gruppieren 51235">
            <a:extLst>
              <a:ext uri="{FF2B5EF4-FFF2-40B4-BE49-F238E27FC236}">
                <a16:creationId xmlns:a16="http://schemas.microsoft.com/office/drawing/2014/main" id="{6F913B53-3CF0-48E6-B84C-A3E5CD1C2C0F}"/>
              </a:ext>
            </a:extLst>
          </p:cNvPr>
          <p:cNvGrpSpPr/>
          <p:nvPr/>
        </p:nvGrpSpPr>
        <p:grpSpPr>
          <a:xfrm>
            <a:off x="8811333" y="1000507"/>
            <a:ext cx="595080" cy="147960"/>
            <a:chOff x="8811333" y="1000507"/>
            <a:chExt cx="595080" cy="147960"/>
          </a:xfrm>
        </p:grpSpPr>
        <mc:AlternateContent xmlns:mc="http://schemas.openxmlformats.org/markup-compatibility/2006">
          <mc:Choice xmlns:p14="http://schemas.microsoft.com/office/powerpoint/2010/main" Requires="p14">
            <p:contentPart p14:bwMode="auto" r:id="rId109">
              <p14:nvContentPartPr>
                <p14:cNvPr id="51222" name="Freihand 51221">
                  <a:extLst>
                    <a:ext uri="{FF2B5EF4-FFF2-40B4-BE49-F238E27FC236}">
                      <a16:creationId xmlns:a16="http://schemas.microsoft.com/office/drawing/2014/main" id="{ACDD6E99-82C4-45E7-8434-AAFA635CF1F8}"/>
                    </a:ext>
                  </a:extLst>
                </p14:cNvPr>
                <p14:cNvContentPartPr/>
                <p14:nvPr/>
              </p14:nvContentPartPr>
              <p14:xfrm>
                <a:off x="8811333" y="1069627"/>
                <a:ext cx="154440" cy="60480"/>
              </p14:xfrm>
            </p:contentPart>
          </mc:Choice>
          <mc:Fallback>
            <p:pic>
              <p:nvPicPr>
                <p:cNvPr id="51222" name="Freihand 51221">
                  <a:extLst>
                    <a:ext uri="{FF2B5EF4-FFF2-40B4-BE49-F238E27FC236}">
                      <a16:creationId xmlns:a16="http://schemas.microsoft.com/office/drawing/2014/main" id="{ACDD6E99-82C4-45E7-8434-AAFA635CF1F8}"/>
                    </a:ext>
                  </a:extLst>
                </p:cNvPr>
                <p:cNvPicPr/>
                <p:nvPr/>
              </p:nvPicPr>
              <p:blipFill>
                <a:blip r:embed="rId110"/>
                <a:stretch>
                  <a:fillRect/>
                </a:stretch>
              </p:blipFill>
              <p:spPr>
                <a:xfrm>
                  <a:off x="8807013" y="1065307"/>
                  <a:ext cx="163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1224" name="Freihand 51223">
                  <a:extLst>
                    <a:ext uri="{FF2B5EF4-FFF2-40B4-BE49-F238E27FC236}">
                      <a16:creationId xmlns:a16="http://schemas.microsoft.com/office/drawing/2014/main" id="{936E9F87-E0BF-46BD-B50E-FE120A194C8E}"/>
                    </a:ext>
                  </a:extLst>
                </p14:cNvPr>
                <p14:cNvContentPartPr/>
                <p14:nvPr/>
              </p14:nvContentPartPr>
              <p14:xfrm>
                <a:off x="9050013" y="1055587"/>
                <a:ext cx="69840" cy="92880"/>
              </p14:xfrm>
            </p:contentPart>
          </mc:Choice>
          <mc:Fallback>
            <p:pic>
              <p:nvPicPr>
                <p:cNvPr id="51224" name="Freihand 51223">
                  <a:extLst>
                    <a:ext uri="{FF2B5EF4-FFF2-40B4-BE49-F238E27FC236}">
                      <a16:creationId xmlns:a16="http://schemas.microsoft.com/office/drawing/2014/main" id="{936E9F87-E0BF-46BD-B50E-FE120A194C8E}"/>
                    </a:ext>
                  </a:extLst>
                </p:cNvPr>
                <p:cNvPicPr/>
                <p:nvPr/>
              </p:nvPicPr>
              <p:blipFill>
                <a:blip r:embed="rId112"/>
                <a:stretch>
                  <a:fillRect/>
                </a:stretch>
              </p:blipFill>
              <p:spPr>
                <a:xfrm>
                  <a:off x="9045693" y="1051267"/>
                  <a:ext cx="784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1225" name="Freihand 51224">
                  <a:extLst>
                    <a:ext uri="{FF2B5EF4-FFF2-40B4-BE49-F238E27FC236}">
                      <a16:creationId xmlns:a16="http://schemas.microsoft.com/office/drawing/2014/main" id="{7C6F209E-D0CE-4DEF-951E-E159CCB09257}"/>
                    </a:ext>
                  </a:extLst>
                </p14:cNvPr>
                <p14:cNvContentPartPr/>
                <p14:nvPr/>
              </p14:nvContentPartPr>
              <p14:xfrm>
                <a:off x="9147933" y="1069627"/>
                <a:ext cx="78120" cy="57600"/>
              </p14:xfrm>
            </p:contentPart>
          </mc:Choice>
          <mc:Fallback>
            <p:pic>
              <p:nvPicPr>
                <p:cNvPr id="51225" name="Freihand 51224">
                  <a:extLst>
                    <a:ext uri="{FF2B5EF4-FFF2-40B4-BE49-F238E27FC236}">
                      <a16:creationId xmlns:a16="http://schemas.microsoft.com/office/drawing/2014/main" id="{7C6F209E-D0CE-4DEF-951E-E159CCB09257}"/>
                    </a:ext>
                  </a:extLst>
                </p:cNvPr>
                <p:cNvPicPr/>
                <p:nvPr/>
              </p:nvPicPr>
              <p:blipFill>
                <a:blip r:embed="rId114"/>
                <a:stretch>
                  <a:fillRect/>
                </a:stretch>
              </p:blipFill>
              <p:spPr>
                <a:xfrm>
                  <a:off x="9143613" y="1065307"/>
                  <a:ext cx="86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1226" name="Freihand 51225">
                  <a:extLst>
                    <a:ext uri="{FF2B5EF4-FFF2-40B4-BE49-F238E27FC236}">
                      <a16:creationId xmlns:a16="http://schemas.microsoft.com/office/drawing/2014/main" id="{4A8184D4-30F9-4E90-967C-FA754CF12986}"/>
                    </a:ext>
                  </a:extLst>
                </p14:cNvPr>
                <p14:cNvContentPartPr/>
                <p14:nvPr/>
              </p14:nvContentPartPr>
              <p14:xfrm>
                <a:off x="9300573" y="1046227"/>
                <a:ext cx="68040" cy="90000"/>
              </p14:xfrm>
            </p:contentPart>
          </mc:Choice>
          <mc:Fallback>
            <p:pic>
              <p:nvPicPr>
                <p:cNvPr id="51226" name="Freihand 51225">
                  <a:extLst>
                    <a:ext uri="{FF2B5EF4-FFF2-40B4-BE49-F238E27FC236}">
                      <a16:creationId xmlns:a16="http://schemas.microsoft.com/office/drawing/2014/main" id="{4A8184D4-30F9-4E90-967C-FA754CF12986}"/>
                    </a:ext>
                  </a:extLst>
                </p:cNvPr>
                <p:cNvPicPr/>
                <p:nvPr/>
              </p:nvPicPr>
              <p:blipFill>
                <a:blip r:embed="rId116"/>
                <a:stretch>
                  <a:fillRect/>
                </a:stretch>
              </p:blipFill>
              <p:spPr>
                <a:xfrm>
                  <a:off x="9296253" y="1041907"/>
                  <a:ext cx="76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1227" name="Freihand 51226">
                  <a:extLst>
                    <a:ext uri="{FF2B5EF4-FFF2-40B4-BE49-F238E27FC236}">
                      <a16:creationId xmlns:a16="http://schemas.microsoft.com/office/drawing/2014/main" id="{AF1443C3-7B1D-47AA-A164-359E6D182730}"/>
                    </a:ext>
                  </a:extLst>
                </p14:cNvPr>
                <p14:cNvContentPartPr/>
                <p14:nvPr/>
              </p14:nvContentPartPr>
              <p14:xfrm>
                <a:off x="9236493" y="1000507"/>
                <a:ext cx="59760" cy="55800"/>
              </p14:xfrm>
            </p:contentPart>
          </mc:Choice>
          <mc:Fallback>
            <p:pic>
              <p:nvPicPr>
                <p:cNvPr id="51227" name="Freihand 51226">
                  <a:extLst>
                    <a:ext uri="{FF2B5EF4-FFF2-40B4-BE49-F238E27FC236}">
                      <a16:creationId xmlns:a16="http://schemas.microsoft.com/office/drawing/2014/main" id="{AF1443C3-7B1D-47AA-A164-359E6D182730}"/>
                    </a:ext>
                  </a:extLst>
                </p:cNvPr>
                <p:cNvPicPr/>
                <p:nvPr/>
              </p:nvPicPr>
              <p:blipFill>
                <a:blip r:embed="rId118"/>
                <a:stretch>
                  <a:fillRect/>
                </a:stretch>
              </p:blipFill>
              <p:spPr>
                <a:xfrm>
                  <a:off x="9232173" y="996187"/>
                  <a:ext cx="684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1228" name="Freihand 51227">
                  <a:extLst>
                    <a:ext uri="{FF2B5EF4-FFF2-40B4-BE49-F238E27FC236}">
                      <a16:creationId xmlns:a16="http://schemas.microsoft.com/office/drawing/2014/main" id="{A311FDAC-EC18-4F8C-B027-FCDE6CA3EAE3}"/>
                    </a:ext>
                  </a:extLst>
                </p14:cNvPr>
                <p14:cNvContentPartPr/>
                <p14:nvPr/>
              </p14:nvContentPartPr>
              <p14:xfrm>
                <a:off x="9332973" y="1098067"/>
                <a:ext cx="73440" cy="39960"/>
              </p14:xfrm>
            </p:contentPart>
          </mc:Choice>
          <mc:Fallback>
            <p:pic>
              <p:nvPicPr>
                <p:cNvPr id="51228" name="Freihand 51227">
                  <a:extLst>
                    <a:ext uri="{FF2B5EF4-FFF2-40B4-BE49-F238E27FC236}">
                      <a16:creationId xmlns:a16="http://schemas.microsoft.com/office/drawing/2014/main" id="{A311FDAC-EC18-4F8C-B027-FCDE6CA3EAE3}"/>
                    </a:ext>
                  </a:extLst>
                </p:cNvPr>
                <p:cNvPicPr/>
                <p:nvPr/>
              </p:nvPicPr>
              <p:blipFill>
                <a:blip r:embed="rId120"/>
                <a:stretch>
                  <a:fillRect/>
                </a:stretch>
              </p:blipFill>
              <p:spPr>
                <a:xfrm>
                  <a:off x="9328653" y="1093747"/>
                  <a:ext cx="82080" cy="48600"/>
                </a:xfrm>
                <a:prstGeom prst="rect">
                  <a:avLst/>
                </a:prstGeom>
              </p:spPr>
            </p:pic>
          </mc:Fallback>
        </mc:AlternateContent>
      </p:grpSp>
      <p:grpSp>
        <p:nvGrpSpPr>
          <p:cNvPr id="51255" name="Gruppieren 51254">
            <a:extLst>
              <a:ext uri="{FF2B5EF4-FFF2-40B4-BE49-F238E27FC236}">
                <a16:creationId xmlns:a16="http://schemas.microsoft.com/office/drawing/2014/main" id="{E44F82F5-D2E2-4F91-95F7-61721F9CD2DB}"/>
              </a:ext>
            </a:extLst>
          </p:cNvPr>
          <p:cNvGrpSpPr/>
          <p:nvPr/>
        </p:nvGrpSpPr>
        <p:grpSpPr>
          <a:xfrm>
            <a:off x="8785773" y="1243867"/>
            <a:ext cx="1800720" cy="854280"/>
            <a:chOff x="8785773" y="1243867"/>
            <a:chExt cx="1800720" cy="854280"/>
          </a:xfrm>
        </p:grpSpPr>
        <mc:AlternateContent xmlns:mc="http://schemas.openxmlformats.org/markup-compatibility/2006">
          <mc:Choice xmlns:p14="http://schemas.microsoft.com/office/powerpoint/2010/main" Requires="p14">
            <p:contentPart p14:bwMode="auto" r:id="rId121">
              <p14:nvContentPartPr>
                <p14:cNvPr id="3" name="Freihand 2">
                  <a:extLst>
                    <a:ext uri="{FF2B5EF4-FFF2-40B4-BE49-F238E27FC236}">
                      <a16:creationId xmlns:a16="http://schemas.microsoft.com/office/drawing/2014/main" id="{60B76759-2E0A-47C6-9C70-9C99F0ADB7B4}"/>
                    </a:ext>
                  </a:extLst>
                </p14:cNvPr>
                <p14:cNvContentPartPr/>
                <p14:nvPr/>
              </p14:nvContentPartPr>
              <p14:xfrm>
                <a:off x="8877933" y="1879267"/>
                <a:ext cx="85320" cy="164160"/>
              </p14:xfrm>
            </p:contentPart>
          </mc:Choice>
          <mc:Fallback>
            <p:pic>
              <p:nvPicPr>
                <p:cNvPr id="3" name="Freihand 2">
                  <a:extLst>
                    <a:ext uri="{FF2B5EF4-FFF2-40B4-BE49-F238E27FC236}">
                      <a16:creationId xmlns:a16="http://schemas.microsoft.com/office/drawing/2014/main" id="{60B76759-2E0A-47C6-9C70-9C99F0ADB7B4}"/>
                    </a:ext>
                  </a:extLst>
                </p:cNvPr>
                <p:cNvPicPr/>
                <p:nvPr/>
              </p:nvPicPr>
              <p:blipFill>
                <a:blip r:embed="rId122"/>
                <a:stretch>
                  <a:fillRect/>
                </a:stretch>
              </p:blipFill>
              <p:spPr>
                <a:xfrm>
                  <a:off x="8873613" y="1874947"/>
                  <a:ext cx="939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 name="Freihand 5">
                  <a:extLst>
                    <a:ext uri="{FF2B5EF4-FFF2-40B4-BE49-F238E27FC236}">
                      <a16:creationId xmlns:a16="http://schemas.microsoft.com/office/drawing/2014/main" id="{8790D9F6-C6A4-4F97-A4BE-A877E73B7990}"/>
                    </a:ext>
                  </a:extLst>
                </p14:cNvPr>
                <p14:cNvContentPartPr/>
                <p14:nvPr/>
              </p14:nvContentPartPr>
              <p14:xfrm>
                <a:off x="8944173" y="1946227"/>
                <a:ext cx="99360" cy="151920"/>
              </p14:xfrm>
            </p:contentPart>
          </mc:Choice>
          <mc:Fallback>
            <p:pic>
              <p:nvPicPr>
                <p:cNvPr id="6" name="Freihand 5">
                  <a:extLst>
                    <a:ext uri="{FF2B5EF4-FFF2-40B4-BE49-F238E27FC236}">
                      <a16:creationId xmlns:a16="http://schemas.microsoft.com/office/drawing/2014/main" id="{8790D9F6-C6A4-4F97-A4BE-A877E73B7990}"/>
                    </a:ext>
                  </a:extLst>
                </p:cNvPr>
                <p:cNvPicPr/>
                <p:nvPr/>
              </p:nvPicPr>
              <p:blipFill>
                <a:blip r:embed="rId124"/>
                <a:stretch>
                  <a:fillRect/>
                </a:stretch>
              </p:blipFill>
              <p:spPr>
                <a:xfrm>
                  <a:off x="8939853" y="1941907"/>
                  <a:ext cx="108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 name="Freihand 7">
                  <a:extLst>
                    <a:ext uri="{FF2B5EF4-FFF2-40B4-BE49-F238E27FC236}">
                      <a16:creationId xmlns:a16="http://schemas.microsoft.com/office/drawing/2014/main" id="{ECAC17A2-3255-4982-ADB0-D043AE285A76}"/>
                    </a:ext>
                  </a:extLst>
                </p14:cNvPr>
                <p14:cNvContentPartPr/>
                <p14:nvPr/>
              </p14:nvContentPartPr>
              <p14:xfrm>
                <a:off x="9093213" y="1901587"/>
                <a:ext cx="113040" cy="136440"/>
              </p14:xfrm>
            </p:contentPart>
          </mc:Choice>
          <mc:Fallback>
            <p:pic>
              <p:nvPicPr>
                <p:cNvPr id="8" name="Freihand 7">
                  <a:extLst>
                    <a:ext uri="{FF2B5EF4-FFF2-40B4-BE49-F238E27FC236}">
                      <a16:creationId xmlns:a16="http://schemas.microsoft.com/office/drawing/2014/main" id="{ECAC17A2-3255-4982-ADB0-D043AE285A76}"/>
                    </a:ext>
                  </a:extLst>
                </p:cNvPr>
                <p:cNvPicPr/>
                <p:nvPr/>
              </p:nvPicPr>
              <p:blipFill>
                <a:blip r:embed="rId126"/>
                <a:stretch>
                  <a:fillRect/>
                </a:stretch>
              </p:blipFill>
              <p:spPr>
                <a:xfrm>
                  <a:off x="9088893" y="1897267"/>
                  <a:ext cx="121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 name="Freihand 8">
                  <a:extLst>
                    <a:ext uri="{FF2B5EF4-FFF2-40B4-BE49-F238E27FC236}">
                      <a16:creationId xmlns:a16="http://schemas.microsoft.com/office/drawing/2014/main" id="{CD605923-A733-4290-B74E-9EE9ACD19131}"/>
                    </a:ext>
                  </a:extLst>
                </p14:cNvPr>
                <p14:cNvContentPartPr/>
                <p14:nvPr/>
              </p14:nvContentPartPr>
              <p14:xfrm>
                <a:off x="9238293" y="1908067"/>
                <a:ext cx="102240" cy="100080"/>
              </p14:xfrm>
            </p:contentPart>
          </mc:Choice>
          <mc:Fallback>
            <p:pic>
              <p:nvPicPr>
                <p:cNvPr id="9" name="Freihand 8">
                  <a:extLst>
                    <a:ext uri="{FF2B5EF4-FFF2-40B4-BE49-F238E27FC236}">
                      <a16:creationId xmlns:a16="http://schemas.microsoft.com/office/drawing/2014/main" id="{CD605923-A733-4290-B74E-9EE9ACD19131}"/>
                    </a:ext>
                  </a:extLst>
                </p:cNvPr>
                <p:cNvPicPr/>
                <p:nvPr/>
              </p:nvPicPr>
              <p:blipFill>
                <a:blip r:embed="rId128"/>
                <a:stretch>
                  <a:fillRect/>
                </a:stretch>
              </p:blipFill>
              <p:spPr>
                <a:xfrm>
                  <a:off x="9233973" y="1903747"/>
                  <a:ext cx="1108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 name="Freihand 9">
                  <a:extLst>
                    <a:ext uri="{FF2B5EF4-FFF2-40B4-BE49-F238E27FC236}">
                      <a16:creationId xmlns:a16="http://schemas.microsoft.com/office/drawing/2014/main" id="{32F91579-66A5-4BDA-8F27-432D2714040D}"/>
                    </a:ext>
                  </a:extLst>
                </p14:cNvPr>
                <p14:cNvContentPartPr/>
                <p14:nvPr/>
              </p14:nvContentPartPr>
              <p14:xfrm>
                <a:off x="9559413" y="1887187"/>
                <a:ext cx="11160" cy="115920"/>
              </p14:xfrm>
            </p:contentPart>
          </mc:Choice>
          <mc:Fallback>
            <p:pic>
              <p:nvPicPr>
                <p:cNvPr id="10" name="Freihand 9">
                  <a:extLst>
                    <a:ext uri="{FF2B5EF4-FFF2-40B4-BE49-F238E27FC236}">
                      <a16:creationId xmlns:a16="http://schemas.microsoft.com/office/drawing/2014/main" id="{32F91579-66A5-4BDA-8F27-432D2714040D}"/>
                    </a:ext>
                  </a:extLst>
                </p:cNvPr>
                <p:cNvPicPr/>
                <p:nvPr/>
              </p:nvPicPr>
              <p:blipFill>
                <a:blip r:embed="rId130"/>
                <a:stretch>
                  <a:fillRect/>
                </a:stretch>
              </p:blipFill>
              <p:spPr>
                <a:xfrm>
                  <a:off x="9555093" y="1882867"/>
                  <a:ext cx="19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 name="Freihand 10">
                  <a:extLst>
                    <a:ext uri="{FF2B5EF4-FFF2-40B4-BE49-F238E27FC236}">
                      <a16:creationId xmlns:a16="http://schemas.microsoft.com/office/drawing/2014/main" id="{2A028F52-B333-4F13-904D-9C33F190FF5B}"/>
                    </a:ext>
                  </a:extLst>
                </p14:cNvPr>
                <p14:cNvContentPartPr/>
                <p14:nvPr/>
              </p14:nvContentPartPr>
              <p14:xfrm>
                <a:off x="9474453" y="1822027"/>
                <a:ext cx="180720" cy="203040"/>
              </p14:xfrm>
            </p:contentPart>
          </mc:Choice>
          <mc:Fallback>
            <p:pic>
              <p:nvPicPr>
                <p:cNvPr id="11" name="Freihand 10">
                  <a:extLst>
                    <a:ext uri="{FF2B5EF4-FFF2-40B4-BE49-F238E27FC236}">
                      <a16:creationId xmlns:a16="http://schemas.microsoft.com/office/drawing/2014/main" id="{2A028F52-B333-4F13-904D-9C33F190FF5B}"/>
                    </a:ext>
                  </a:extLst>
                </p:cNvPr>
                <p:cNvPicPr/>
                <p:nvPr/>
              </p:nvPicPr>
              <p:blipFill>
                <a:blip r:embed="rId132"/>
                <a:stretch>
                  <a:fillRect/>
                </a:stretch>
              </p:blipFill>
              <p:spPr>
                <a:xfrm>
                  <a:off x="9470133" y="1817707"/>
                  <a:ext cx="1893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 name="Freihand 11">
                  <a:extLst>
                    <a:ext uri="{FF2B5EF4-FFF2-40B4-BE49-F238E27FC236}">
                      <a16:creationId xmlns:a16="http://schemas.microsoft.com/office/drawing/2014/main" id="{4107E3CA-D931-41A0-AC8B-084CEF2ACB08}"/>
                    </a:ext>
                  </a:extLst>
                </p14:cNvPr>
                <p14:cNvContentPartPr/>
                <p14:nvPr/>
              </p14:nvContentPartPr>
              <p14:xfrm>
                <a:off x="9704853" y="1930747"/>
                <a:ext cx="18000" cy="79200"/>
              </p14:xfrm>
            </p:contentPart>
          </mc:Choice>
          <mc:Fallback>
            <p:pic>
              <p:nvPicPr>
                <p:cNvPr id="12" name="Freihand 11">
                  <a:extLst>
                    <a:ext uri="{FF2B5EF4-FFF2-40B4-BE49-F238E27FC236}">
                      <a16:creationId xmlns:a16="http://schemas.microsoft.com/office/drawing/2014/main" id="{4107E3CA-D931-41A0-AC8B-084CEF2ACB08}"/>
                    </a:ext>
                  </a:extLst>
                </p:cNvPr>
                <p:cNvPicPr/>
                <p:nvPr/>
              </p:nvPicPr>
              <p:blipFill>
                <a:blip r:embed="rId134"/>
                <a:stretch>
                  <a:fillRect/>
                </a:stretch>
              </p:blipFill>
              <p:spPr>
                <a:xfrm>
                  <a:off x="9700533" y="1926427"/>
                  <a:ext cx="26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3" name="Freihand 12">
                  <a:extLst>
                    <a:ext uri="{FF2B5EF4-FFF2-40B4-BE49-F238E27FC236}">
                      <a16:creationId xmlns:a16="http://schemas.microsoft.com/office/drawing/2014/main" id="{CF79CC6B-E528-4816-872E-0AC63CEFF3FB}"/>
                    </a:ext>
                  </a:extLst>
                </p14:cNvPr>
                <p14:cNvContentPartPr/>
                <p14:nvPr/>
              </p14:nvContentPartPr>
              <p14:xfrm>
                <a:off x="9757413" y="1827067"/>
                <a:ext cx="120960" cy="155160"/>
              </p14:xfrm>
            </p:contentPart>
          </mc:Choice>
          <mc:Fallback>
            <p:pic>
              <p:nvPicPr>
                <p:cNvPr id="13" name="Freihand 12">
                  <a:extLst>
                    <a:ext uri="{FF2B5EF4-FFF2-40B4-BE49-F238E27FC236}">
                      <a16:creationId xmlns:a16="http://schemas.microsoft.com/office/drawing/2014/main" id="{CF79CC6B-E528-4816-872E-0AC63CEFF3FB}"/>
                    </a:ext>
                  </a:extLst>
                </p:cNvPr>
                <p:cNvPicPr/>
                <p:nvPr/>
              </p:nvPicPr>
              <p:blipFill>
                <a:blip r:embed="rId136"/>
                <a:stretch>
                  <a:fillRect/>
                </a:stretch>
              </p:blipFill>
              <p:spPr>
                <a:xfrm>
                  <a:off x="9753093" y="1822747"/>
                  <a:ext cx="1296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 name="Freihand 13">
                  <a:extLst>
                    <a:ext uri="{FF2B5EF4-FFF2-40B4-BE49-F238E27FC236}">
                      <a16:creationId xmlns:a16="http://schemas.microsoft.com/office/drawing/2014/main" id="{DC8FC893-0B89-4424-88F7-31405A67D49C}"/>
                    </a:ext>
                  </a:extLst>
                </p14:cNvPr>
                <p14:cNvContentPartPr/>
                <p14:nvPr/>
              </p14:nvContentPartPr>
              <p14:xfrm>
                <a:off x="9876933" y="1911307"/>
                <a:ext cx="8640" cy="68760"/>
              </p14:xfrm>
            </p:contentPart>
          </mc:Choice>
          <mc:Fallback>
            <p:pic>
              <p:nvPicPr>
                <p:cNvPr id="14" name="Freihand 13">
                  <a:extLst>
                    <a:ext uri="{FF2B5EF4-FFF2-40B4-BE49-F238E27FC236}">
                      <a16:creationId xmlns:a16="http://schemas.microsoft.com/office/drawing/2014/main" id="{DC8FC893-0B89-4424-88F7-31405A67D49C}"/>
                    </a:ext>
                  </a:extLst>
                </p:cNvPr>
                <p:cNvPicPr/>
                <p:nvPr/>
              </p:nvPicPr>
              <p:blipFill>
                <a:blip r:embed="rId138"/>
                <a:stretch>
                  <a:fillRect/>
                </a:stretch>
              </p:blipFill>
              <p:spPr>
                <a:xfrm>
                  <a:off x="9872613" y="1906987"/>
                  <a:ext cx="17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5" name="Freihand 14">
                  <a:extLst>
                    <a:ext uri="{FF2B5EF4-FFF2-40B4-BE49-F238E27FC236}">
                      <a16:creationId xmlns:a16="http://schemas.microsoft.com/office/drawing/2014/main" id="{DEBE6F51-1C02-4E68-AEFE-9870582E1BFA}"/>
                    </a:ext>
                  </a:extLst>
                </p14:cNvPr>
                <p14:cNvContentPartPr/>
                <p14:nvPr/>
              </p14:nvContentPartPr>
              <p14:xfrm>
                <a:off x="9874413" y="1827427"/>
                <a:ext cx="18360" cy="29880"/>
              </p14:xfrm>
            </p:contentPart>
          </mc:Choice>
          <mc:Fallback>
            <p:pic>
              <p:nvPicPr>
                <p:cNvPr id="15" name="Freihand 14">
                  <a:extLst>
                    <a:ext uri="{FF2B5EF4-FFF2-40B4-BE49-F238E27FC236}">
                      <a16:creationId xmlns:a16="http://schemas.microsoft.com/office/drawing/2014/main" id="{DEBE6F51-1C02-4E68-AEFE-9870582E1BFA}"/>
                    </a:ext>
                  </a:extLst>
                </p:cNvPr>
                <p:cNvPicPr/>
                <p:nvPr/>
              </p:nvPicPr>
              <p:blipFill>
                <a:blip r:embed="rId140"/>
                <a:stretch>
                  <a:fillRect/>
                </a:stretch>
              </p:blipFill>
              <p:spPr>
                <a:xfrm>
                  <a:off x="9870093" y="1823107"/>
                  <a:ext cx="270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6" name="Freihand 15">
                  <a:extLst>
                    <a:ext uri="{FF2B5EF4-FFF2-40B4-BE49-F238E27FC236}">
                      <a16:creationId xmlns:a16="http://schemas.microsoft.com/office/drawing/2014/main" id="{9968AE13-F191-407A-8DEB-3674842C1B86}"/>
                    </a:ext>
                  </a:extLst>
                </p14:cNvPr>
                <p14:cNvContentPartPr/>
                <p14:nvPr/>
              </p14:nvContentPartPr>
              <p14:xfrm>
                <a:off x="9932013" y="1922827"/>
                <a:ext cx="118440" cy="43920"/>
              </p14:xfrm>
            </p:contentPart>
          </mc:Choice>
          <mc:Fallback>
            <p:pic>
              <p:nvPicPr>
                <p:cNvPr id="16" name="Freihand 15">
                  <a:extLst>
                    <a:ext uri="{FF2B5EF4-FFF2-40B4-BE49-F238E27FC236}">
                      <a16:creationId xmlns:a16="http://schemas.microsoft.com/office/drawing/2014/main" id="{9968AE13-F191-407A-8DEB-3674842C1B86}"/>
                    </a:ext>
                  </a:extLst>
                </p:cNvPr>
                <p:cNvPicPr/>
                <p:nvPr/>
              </p:nvPicPr>
              <p:blipFill>
                <a:blip r:embed="rId142"/>
                <a:stretch>
                  <a:fillRect/>
                </a:stretch>
              </p:blipFill>
              <p:spPr>
                <a:xfrm>
                  <a:off x="9927693" y="1918507"/>
                  <a:ext cx="1270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7" name="Freihand 16">
                  <a:extLst>
                    <a:ext uri="{FF2B5EF4-FFF2-40B4-BE49-F238E27FC236}">
                      <a16:creationId xmlns:a16="http://schemas.microsoft.com/office/drawing/2014/main" id="{BCD9901D-DA59-471E-B630-C408102AC218}"/>
                    </a:ext>
                  </a:extLst>
                </p14:cNvPr>
                <p14:cNvContentPartPr/>
                <p14:nvPr/>
              </p14:nvContentPartPr>
              <p14:xfrm>
                <a:off x="10084293" y="1921747"/>
                <a:ext cx="184320" cy="47520"/>
              </p14:xfrm>
            </p:contentPart>
          </mc:Choice>
          <mc:Fallback>
            <p:pic>
              <p:nvPicPr>
                <p:cNvPr id="17" name="Freihand 16">
                  <a:extLst>
                    <a:ext uri="{FF2B5EF4-FFF2-40B4-BE49-F238E27FC236}">
                      <a16:creationId xmlns:a16="http://schemas.microsoft.com/office/drawing/2014/main" id="{BCD9901D-DA59-471E-B630-C408102AC218}"/>
                    </a:ext>
                  </a:extLst>
                </p:cNvPr>
                <p:cNvPicPr/>
                <p:nvPr/>
              </p:nvPicPr>
              <p:blipFill>
                <a:blip r:embed="rId144"/>
                <a:stretch>
                  <a:fillRect/>
                </a:stretch>
              </p:blipFill>
              <p:spPr>
                <a:xfrm>
                  <a:off x="10079973" y="1917427"/>
                  <a:ext cx="1929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8" name="Freihand 17">
                  <a:extLst>
                    <a:ext uri="{FF2B5EF4-FFF2-40B4-BE49-F238E27FC236}">
                      <a16:creationId xmlns:a16="http://schemas.microsoft.com/office/drawing/2014/main" id="{1E68CDCB-922B-4647-BAA6-C1E467CB63D4}"/>
                    </a:ext>
                  </a:extLst>
                </p14:cNvPr>
                <p14:cNvContentPartPr/>
                <p14:nvPr/>
              </p14:nvContentPartPr>
              <p14:xfrm>
                <a:off x="10407213" y="1863067"/>
                <a:ext cx="113760" cy="77400"/>
              </p14:xfrm>
            </p:contentPart>
          </mc:Choice>
          <mc:Fallback>
            <p:pic>
              <p:nvPicPr>
                <p:cNvPr id="18" name="Freihand 17">
                  <a:extLst>
                    <a:ext uri="{FF2B5EF4-FFF2-40B4-BE49-F238E27FC236}">
                      <a16:creationId xmlns:a16="http://schemas.microsoft.com/office/drawing/2014/main" id="{1E68CDCB-922B-4647-BAA6-C1E467CB63D4}"/>
                    </a:ext>
                  </a:extLst>
                </p:cNvPr>
                <p:cNvPicPr/>
                <p:nvPr/>
              </p:nvPicPr>
              <p:blipFill>
                <a:blip r:embed="rId146"/>
                <a:stretch>
                  <a:fillRect/>
                </a:stretch>
              </p:blipFill>
              <p:spPr>
                <a:xfrm>
                  <a:off x="10402893" y="1858747"/>
                  <a:ext cx="1224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9" name="Freihand 18">
                  <a:extLst>
                    <a:ext uri="{FF2B5EF4-FFF2-40B4-BE49-F238E27FC236}">
                      <a16:creationId xmlns:a16="http://schemas.microsoft.com/office/drawing/2014/main" id="{E9E7CE65-09B7-4E63-A9A3-00491EC1B188}"/>
                    </a:ext>
                  </a:extLst>
                </p14:cNvPr>
                <p14:cNvContentPartPr/>
                <p14:nvPr/>
              </p14:nvContentPartPr>
              <p14:xfrm>
                <a:off x="10345293" y="1910587"/>
                <a:ext cx="178560" cy="29160"/>
              </p14:xfrm>
            </p:contentPart>
          </mc:Choice>
          <mc:Fallback>
            <p:pic>
              <p:nvPicPr>
                <p:cNvPr id="19" name="Freihand 18">
                  <a:extLst>
                    <a:ext uri="{FF2B5EF4-FFF2-40B4-BE49-F238E27FC236}">
                      <a16:creationId xmlns:a16="http://schemas.microsoft.com/office/drawing/2014/main" id="{E9E7CE65-09B7-4E63-A9A3-00491EC1B188}"/>
                    </a:ext>
                  </a:extLst>
                </p:cNvPr>
                <p:cNvPicPr/>
                <p:nvPr/>
              </p:nvPicPr>
              <p:blipFill>
                <a:blip r:embed="rId148"/>
                <a:stretch>
                  <a:fillRect/>
                </a:stretch>
              </p:blipFill>
              <p:spPr>
                <a:xfrm>
                  <a:off x="10340973" y="1906267"/>
                  <a:ext cx="1872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1223" name="Freihand 51222">
                  <a:extLst>
                    <a:ext uri="{FF2B5EF4-FFF2-40B4-BE49-F238E27FC236}">
                      <a16:creationId xmlns:a16="http://schemas.microsoft.com/office/drawing/2014/main" id="{3B26916B-4743-461A-A7C9-9D9432925D72}"/>
                    </a:ext>
                  </a:extLst>
                </p14:cNvPr>
                <p14:cNvContentPartPr/>
                <p14:nvPr/>
              </p14:nvContentPartPr>
              <p14:xfrm>
                <a:off x="8791533" y="1300027"/>
                <a:ext cx="162720" cy="64440"/>
              </p14:xfrm>
            </p:contentPart>
          </mc:Choice>
          <mc:Fallback>
            <p:pic>
              <p:nvPicPr>
                <p:cNvPr id="51223" name="Freihand 51222">
                  <a:extLst>
                    <a:ext uri="{FF2B5EF4-FFF2-40B4-BE49-F238E27FC236}">
                      <a16:creationId xmlns:a16="http://schemas.microsoft.com/office/drawing/2014/main" id="{3B26916B-4743-461A-A7C9-9D9432925D72}"/>
                    </a:ext>
                  </a:extLst>
                </p:cNvPr>
                <p:cNvPicPr/>
                <p:nvPr/>
              </p:nvPicPr>
              <p:blipFill>
                <a:blip r:embed="rId150"/>
                <a:stretch>
                  <a:fillRect/>
                </a:stretch>
              </p:blipFill>
              <p:spPr>
                <a:xfrm>
                  <a:off x="8787213" y="1295707"/>
                  <a:ext cx="1713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1229" name="Freihand 51228">
                  <a:extLst>
                    <a:ext uri="{FF2B5EF4-FFF2-40B4-BE49-F238E27FC236}">
                      <a16:creationId xmlns:a16="http://schemas.microsoft.com/office/drawing/2014/main" id="{DA821303-F677-4903-A5E9-0C09B2761F0A}"/>
                    </a:ext>
                  </a:extLst>
                </p14:cNvPr>
                <p14:cNvContentPartPr/>
                <p14:nvPr/>
              </p14:nvContentPartPr>
              <p14:xfrm>
                <a:off x="8988453" y="1298587"/>
                <a:ext cx="111600" cy="66600"/>
              </p14:xfrm>
            </p:contentPart>
          </mc:Choice>
          <mc:Fallback>
            <p:pic>
              <p:nvPicPr>
                <p:cNvPr id="51229" name="Freihand 51228">
                  <a:extLst>
                    <a:ext uri="{FF2B5EF4-FFF2-40B4-BE49-F238E27FC236}">
                      <a16:creationId xmlns:a16="http://schemas.microsoft.com/office/drawing/2014/main" id="{DA821303-F677-4903-A5E9-0C09B2761F0A}"/>
                    </a:ext>
                  </a:extLst>
                </p:cNvPr>
                <p:cNvPicPr/>
                <p:nvPr/>
              </p:nvPicPr>
              <p:blipFill>
                <a:blip r:embed="rId152"/>
                <a:stretch>
                  <a:fillRect/>
                </a:stretch>
              </p:blipFill>
              <p:spPr>
                <a:xfrm>
                  <a:off x="8984133" y="1294267"/>
                  <a:ext cx="120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1230" name="Freihand 51229">
                  <a:extLst>
                    <a:ext uri="{FF2B5EF4-FFF2-40B4-BE49-F238E27FC236}">
                      <a16:creationId xmlns:a16="http://schemas.microsoft.com/office/drawing/2014/main" id="{A5C822E6-ED06-41E4-8CC0-335C44FA0264}"/>
                    </a:ext>
                  </a:extLst>
                </p14:cNvPr>
                <p14:cNvContentPartPr/>
                <p14:nvPr/>
              </p14:nvContentPartPr>
              <p14:xfrm>
                <a:off x="9122013" y="1303987"/>
                <a:ext cx="75960" cy="49680"/>
              </p14:xfrm>
            </p:contentPart>
          </mc:Choice>
          <mc:Fallback>
            <p:pic>
              <p:nvPicPr>
                <p:cNvPr id="51230" name="Freihand 51229">
                  <a:extLst>
                    <a:ext uri="{FF2B5EF4-FFF2-40B4-BE49-F238E27FC236}">
                      <a16:creationId xmlns:a16="http://schemas.microsoft.com/office/drawing/2014/main" id="{A5C822E6-ED06-41E4-8CC0-335C44FA0264}"/>
                    </a:ext>
                  </a:extLst>
                </p:cNvPr>
                <p:cNvPicPr/>
                <p:nvPr/>
              </p:nvPicPr>
              <p:blipFill>
                <a:blip r:embed="rId154"/>
                <a:stretch>
                  <a:fillRect/>
                </a:stretch>
              </p:blipFill>
              <p:spPr>
                <a:xfrm>
                  <a:off x="9117693" y="1299667"/>
                  <a:ext cx="846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1231" name="Freihand 51230">
                  <a:extLst>
                    <a:ext uri="{FF2B5EF4-FFF2-40B4-BE49-F238E27FC236}">
                      <a16:creationId xmlns:a16="http://schemas.microsoft.com/office/drawing/2014/main" id="{2D6EDA56-091D-418C-80CC-9B2563C8D9EA}"/>
                    </a:ext>
                  </a:extLst>
                </p14:cNvPr>
                <p14:cNvContentPartPr/>
                <p14:nvPr/>
              </p14:nvContentPartPr>
              <p14:xfrm>
                <a:off x="9297693" y="1307227"/>
                <a:ext cx="59040" cy="69840"/>
              </p14:xfrm>
            </p:contentPart>
          </mc:Choice>
          <mc:Fallback>
            <p:pic>
              <p:nvPicPr>
                <p:cNvPr id="51231" name="Freihand 51230">
                  <a:extLst>
                    <a:ext uri="{FF2B5EF4-FFF2-40B4-BE49-F238E27FC236}">
                      <a16:creationId xmlns:a16="http://schemas.microsoft.com/office/drawing/2014/main" id="{2D6EDA56-091D-418C-80CC-9B2563C8D9EA}"/>
                    </a:ext>
                  </a:extLst>
                </p:cNvPr>
                <p:cNvPicPr/>
                <p:nvPr/>
              </p:nvPicPr>
              <p:blipFill>
                <a:blip r:embed="rId156"/>
                <a:stretch>
                  <a:fillRect/>
                </a:stretch>
              </p:blipFill>
              <p:spPr>
                <a:xfrm>
                  <a:off x="9293373" y="1302907"/>
                  <a:ext cx="676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1232" name="Freihand 51231">
                  <a:extLst>
                    <a:ext uri="{FF2B5EF4-FFF2-40B4-BE49-F238E27FC236}">
                      <a16:creationId xmlns:a16="http://schemas.microsoft.com/office/drawing/2014/main" id="{43DEA339-2219-451E-87A2-75447832044E}"/>
                    </a:ext>
                  </a:extLst>
                </p14:cNvPr>
                <p14:cNvContentPartPr/>
                <p14:nvPr/>
              </p14:nvContentPartPr>
              <p14:xfrm>
                <a:off x="9221013" y="1243867"/>
                <a:ext cx="76680" cy="61200"/>
              </p14:xfrm>
            </p:contentPart>
          </mc:Choice>
          <mc:Fallback>
            <p:pic>
              <p:nvPicPr>
                <p:cNvPr id="51232" name="Freihand 51231">
                  <a:extLst>
                    <a:ext uri="{FF2B5EF4-FFF2-40B4-BE49-F238E27FC236}">
                      <a16:creationId xmlns:a16="http://schemas.microsoft.com/office/drawing/2014/main" id="{43DEA339-2219-451E-87A2-75447832044E}"/>
                    </a:ext>
                  </a:extLst>
                </p:cNvPr>
                <p:cNvPicPr/>
                <p:nvPr/>
              </p:nvPicPr>
              <p:blipFill>
                <a:blip r:embed="rId158"/>
                <a:stretch>
                  <a:fillRect/>
                </a:stretch>
              </p:blipFill>
              <p:spPr>
                <a:xfrm>
                  <a:off x="9216693" y="1239547"/>
                  <a:ext cx="85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1233" name="Freihand 51232">
                  <a:extLst>
                    <a:ext uri="{FF2B5EF4-FFF2-40B4-BE49-F238E27FC236}">
                      <a16:creationId xmlns:a16="http://schemas.microsoft.com/office/drawing/2014/main" id="{0C4224C8-1165-423B-ADE5-AD88B8C500AC}"/>
                    </a:ext>
                  </a:extLst>
                </p14:cNvPr>
                <p14:cNvContentPartPr/>
                <p14:nvPr/>
              </p14:nvContentPartPr>
              <p14:xfrm>
                <a:off x="9323973" y="1322347"/>
                <a:ext cx="57600" cy="53280"/>
              </p14:xfrm>
            </p:contentPart>
          </mc:Choice>
          <mc:Fallback>
            <p:pic>
              <p:nvPicPr>
                <p:cNvPr id="51233" name="Freihand 51232">
                  <a:extLst>
                    <a:ext uri="{FF2B5EF4-FFF2-40B4-BE49-F238E27FC236}">
                      <a16:creationId xmlns:a16="http://schemas.microsoft.com/office/drawing/2014/main" id="{0C4224C8-1165-423B-ADE5-AD88B8C500AC}"/>
                    </a:ext>
                  </a:extLst>
                </p:cNvPr>
                <p:cNvPicPr/>
                <p:nvPr/>
              </p:nvPicPr>
              <p:blipFill>
                <a:blip r:embed="rId160"/>
                <a:stretch>
                  <a:fillRect/>
                </a:stretch>
              </p:blipFill>
              <p:spPr>
                <a:xfrm>
                  <a:off x="9319653" y="1318027"/>
                  <a:ext cx="662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1234" name="Freihand 51233">
                  <a:extLst>
                    <a:ext uri="{FF2B5EF4-FFF2-40B4-BE49-F238E27FC236}">
                      <a16:creationId xmlns:a16="http://schemas.microsoft.com/office/drawing/2014/main" id="{F49A30E0-5B69-414B-8CB7-13F41598A936}"/>
                    </a:ext>
                  </a:extLst>
                </p14:cNvPr>
                <p14:cNvContentPartPr/>
                <p14:nvPr/>
              </p14:nvContentPartPr>
              <p14:xfrm>
                <a:off x="8935173" y="1302187"/>
                <a:ext cx="80640" cy="12960"/>
              </p14:xfrm>
            </p:contentPart>
          </mc:Choice>
          <mc:Fallback>
            <p:pic>
              <p:nvPicPr>
                <p:cNvPr id="51234" name="Freihand 51233">
                  <a:extLst>
                    <a:ext uri="{FF2B5EF4-FFF2-40B4-BE49-F238E27FC236}">
                      <a16:creationId xmlns:a16="http://schemas.microsoft.com/office/drawing/2014/main" id="{F49A30E0-5B69-414B-8CB7-13F41598A936}"/>
                    </a:ext>
                  </a:extLst>
                </p:cNvPr>
                <p:cNvPicPr/>
                <p:nvPr/>
              </p:nvPicPr>
              <p:blipFill>
                <a:blip r:embed="rId162"/>
                <a:stretch>
                  <a:fillRect/>
                </a:stretch>
              </p:blipFill>
              <p:spPr>
                <a:xfrm>
                  <a:off x="8930853" y="1297867"/>
                  <a:ext cx="89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1237" name="Freihand 51236">
                  <a:extLst>
                    <a:ext uri="{FF2B5EF4-FFF2-40B4-BE49-F238E27FC236}">
                      <a16:creationId xmlns:a16="http://schemas.microsoft.com/office/drawing/2014/main" id="{25CFE92C-CACC-4983-8EDB-892C2B2B2021}"/>
                    </a:ext>
                  </a:extLst>
                </p14:cNvPr>
                <p14:cNvContentPartPr/>
                <p14:nvPr/>
              </p14:nvContentPartPr>
              <p14:xfrm>
                <a:off x="8785773" y="1547707"/>
                <a:ext cx="54000" cy="215640"/>
              </p14:xfrm>
            </p:contentPart>
          </mc:Choice>
          <mc:Fallback>
            <p:pic>
              <p:nvPicPr>
                <p:cNvPr id="51237" name="Freihand 51236">
                  <a:extLst>
                    <a:ext uri="{FF2B5EF4-FFF2-40B4-BE49-F238E27FC236}">
                      <a16:creationId xmlns:a16="http://schemas.microsoft.com/office/drawing/2014/main" id="{25CFE92C-CACC-4983-8EDB-892C2B2B2021}"/>
                    </a:ext>
                  </a:extLst>
                </p:cNvPr>
                <p:cNvPicPr/>
                <p:nvPr/>
              </p:nvPicPr>
              <p:blipFill>
                <a:blip r:embed="rId164"/>
                <a:stretch>
                  <a:fillRect/>
                </a:stretch>
              </p:blipFill>
              <p:spPr>
                <a:xfrm>
                  <a:off x="8781453" y="1543387"/>
                  <a:ext cx="626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1238" name="Freihand 51237">
                  <a:extLst>
                    <a:ext uri="{FF2B5EF4-FFF2-40B4-BE49-F238E27FC236}">
                      <a16:creationId xmlns:a16="http://schemas.microsoft.com/office/drawing/2014/main" id="{023BF05E-4544-4A8F-9F1C-9EA70C8D3F9C}"/>
                    </a:ext>
                  </a:extLst>
                </p14:cNvPr>
                <p14:cNvContentPartPr/>
                <p14:nvPr/>
              </p14:nvContentPartPr>
              <p14:xfrm>
                <a:off x="8898813" y="1637347"/>
                <a:ext cx="128880" cy="16560"/>
              </p14:xfrm>
            </p:contentPart>
          </mc:Choice>
          <mc:Fallback>
            <p:pic>
              <p:nvPicPr>
                <p:cNvPr id="51238" name="Freihand 51237">
                  <a:extLst>
                    <a:ext uri="{FF2B5EF4-FFF2-40B4-BE49-F238E27FC236}">
                      <a16:creationId xmlns:a16="http://schemas.microsoft.com/office/drawing/2014/main" id="{023BF05E-4544-4A8F-9F1C-9EA70C8D3F9C}"/>
                    </a:ext>
                  </a:extLst>
                </p:cNvPr>
                <p:cNvPicPr/>
                <p:nvPr/>
              </p:nvPicPr>
              <p:blipFill>
                <a:blip r:embed="rId166"/>
                <a:stretch>
                  <a:fillRect/>
                </a:stretch>
              </p:blipFill>
              <p:spPr>
                <a:xfrm>
                  <a:off x="8894493" y="1633027"/>
                  <a:ext cx="1375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1240" name="Freihand 51239">
                  <a:extLst>
                    <a:ext uri="{FF2B5EF4-FFF2-40B4-BE49-F238E27FC236}">
                      <a16:creationId xmlns:a16="http://schemas.microsoft.com/office/drawing/2014/main" id="{B66433E8-F867-4E62-B2D9-49FBBF4A2279}"/>
                    </a:ext>
                  </a:extLst>
                </p14:cNvPr>
                <p14:cNvContentPartPr/>
                <p14:nvPr/>
              </p14:nvContentPartPr>
              <p14:xfrm>
                <a:off x="9111573" y="1560667"/>
                <a:ext cx="109800" cy="101160"/>
              </p14:xfrm>
            </p:contentPart>
          </mc:Choice>
          <mc:Fallback>
            <p:pic>
              <p:nvPicPr>
                <p:cNvPr id="51240" name="Freihand 51239">
                  <a:extLst>
                    <a:ext uri="{FF2B5EF4-FFF2-40B4-BE49-F238E27FC236}">
                      <a16:creationId xmlns:a16="http://schemas.microsoft.com/office/drawing/2014/main" id="{B66433E8-F867-4E62-B2D9-49FBBF4A2279}"/>
                    </a:ext>
                  </a:extLst>
                </p:cNvPr>
                <p:cNvPicPr/>
                <p:nvPr/>
              </p:nvPicPr>
              <p:blipFill>
                <a:blip r:embed="rId168"/>
                <a:stretch>
                  <a:fillRect/>
                </a:stretch>
              </p:blipFill>
              <p:spPr>
                <a:xfrm>
                  <a:off x="9107253" y="1556347"/>
                  <a:ext cx="118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1241" name="Freihand 51240">
                  <a:extLst>
                    <a:ext uri="{FF2B5EF4-FFF2-40B4-BE49-F238E27FC236}">
                      <a16:creationId xmlns:a16="http://schemas.microsoft.com/office/drawing/2014/main" id="{5CCE9E8A-02DF-4BA5-B2D7-1E23B300ECD8}"/>
                    </a:ext>
                  </a:extLst>
                </p14:cNvPr>
                <p14:cNvContentPartPr/>
                <p14:nvPr/>
              </p14:nvContentPartPr>
              <p14:xfrm>
                <a:off x="9245853" y="1559227"/>
                <a:ext cx="79200" cy="110160"/>
              </p14:xfrm>
            </p:contentPart>
          </mc:Choice>
          <mc:Fallback>
            <p:pic>
              <p:nvPicPr>
                <p:cNvPr id="51241" name="Freihand 51240">
                  <a:extLst>
                    <a:ext uri="{FF2B5EF4-FFF2-40B4-BE49-F238E27FC236}">
                      <a16:creationId xmlns:a16="http://schemas.microsoft.com/office/drawing/2014/main" id="{5CCE9E8A-02DF-4BA5-B2D7-1E23B300ECD8}"/>
                    </a:ext>
                  </a:extLst>
                </p:cNvPr>
                <p:cNvPicPr/>
                <p:nvPr/>
              </p:nvPicPr>
              <p:blipFill>
                <a:blip r:embed="rId170"/>
                <a:stretch>
                  <a:fillRect/>
                </a:stretch>
              </p:blipFill>
              <p:spPr>
                <a:xfrm>
                  <a:off x="9241533" y="1554907"/>
                  <a:ext cx="878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1242" name="Freihand 51241">
                  <a:extLst>
                    <a:ext uri="{FF2B5EF4-FFF2-40B4-BE49-F238E27FC236}">
                      <a16:creationId xmlns:a16="http://schemas.microsoft.com/office/drawing/2014/main" id="{7CAE6CF2-174F-4D22-A0EA-51B97CCF9E57}"/>
                    </a:ext>
                  </a:extLst>
                </p14:cNvPr>
                <p14:cNvContentPartPr/>
                <p14:nvPr/>
              </p14:nvContentPartPr>
              <p14:xfrm>
                <a:off x="9277893" y="1541587"/>
                <a:ext cx="54000" cy="5400"/>
              </p14:xfrm>
            </p:contentPart>
          </mc:Choice>
          <mc:Fallback>
            <p:pic>
              <p:nvPicPr>
                <p:cNvPr id="51242" name="Freihand 51241">
                  <a:extLst>
                    <a:ext uri="{FF2B5EF4-FFF2-40B4-BE49-F238E27FC236}">
                      <a16:creationId xmlns:a16="http://schemas.microsoft.com/office/drawing/2014/main" id="{7CAE6CF2-174F-4D22-A0EA-51B97CCF9E57}"/>
                    </a:ext>
                  </a:extLst>
                </p:cNvPr>
                <p:cNvPicPr/>
                <p:nvPr/>
              </p:nvPicPr>
              <p:blipFill>
                <a:blip r:embed="rId172"/>
                <a:stretch>
                  <a:fillRect/>
                </a:stretch>
              </p:blipFill>
              <p:spPr>
                <a:xfrm>
                  <a:off x="9273573" y="1537267"/>
                  <a:ext cx="626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1243" name="Freihand 51242">
                  <a:extLst>
                    <a:ext uri="{FF2B5EF4-FFF2-40B4-BE49-F238E27FC236}">
                      <a16:creationId xmlns:a16="http://schemas.microsoft.com/office/drawing/2014/main" id="{881D6122-2F44-4980-B426-8E1B6CE12B7E}"/>
                    </a:ext>
                  </a:extLst>
                </p14:cNvPr>
                <p14:cNvContentPartPr/>
                <p14:nvPr/>
              </p14:nvContentPartPr>
              <p14:xfrm>
                <a:off x="9347373" y="1540147"/>
                <a:ext cx="75600" cy="122040"/>
              </p14:xfrm>
            </p:contentPart>
          </mc:Choice>
          <mc:Fallback>
            <p:pic>
              <p:nvPicPr>
                <p:cNvPr id="51243" name="Freihand 51242">
                  <a:extLst>
                    <a:ext uri="{FF2B5EF4-FFF2-40B4-BE49-F238E27FC236}">
                      <a16:creationId xmlns:a16="http://schemas.microsoft.com/office/drawing/2014/main" id="{881D6122-2F44-4980-B426-8E1B6CE12B7E}"/>
                    </a:ext>
                  </a:extLst>
                </p:cNvPr>
                <p:cNvPicPr/>
                <p:nvPr/>
              </p:nvPicPr>
              <p:blipFill>
                <a:blip r:embed="rId174"/>
                <a:stretch>
                  <a:fillRect/>
                </a:stretch>
              </p:blipFill>
              <p:spPr>
                <a:xfrm>
                  <a:off x="9343053" y="1535827"/>
                  <a:ext cx="84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1244" name="Freihand 51243">
                  <a:extLst>
                    <a:ext uri="{FF2B5EF4-FFF2-40B4-BE49-F238E27FC236}">
                      <a16:creationId xmlns:a16="http://schemas.microsoft.com/office/drawing/2014/main" id="{1771E949-4DE9-47D6-BD26-67F99B9BE86E}"/>
                    </a:ext>
                  </a:extLst>
                </p14:cNvPr>
                <p14:cNvContentPartPr/>
                <p14:nvPr/>
              </p14:nvContentPartPr>
              <p14:xfrm>
                <a:off x="9482733" y="1541587"/>
                <a:ext cx="79200" cy="120240"/>
              </p14:xfrm>
            </p:contentPart>
          </mc:Choice>
          <mc:Fallback>
            <p:pic>
              <p:nvPicPr>
                <p:cNvPr id="51244" name="Freihand 51243">
                  <a:extLst>
                    <a:ext uri="{FF2B5EF4-FFF2-40B4-BE49-F238E27FC236}">
                      <a16:creationId xmlns:a16="http://schemas.microsoft.com/office/drawing/2014/main" id="{1771E949-4DE9-47D6-BD26-67F99B9BE86E}"/>
                    </a:ext>
                  </a:extLst>
                </p:cNvPr>
                <p:cNvPicPr/>
                <p:nvPr/>
              </p:nvPicPr>
              <p:blipFill>
                <a:blip r:embed="rId176"/>
                <a:stretch>
                  <a:fillRect/>
                </a:stretch>
              </p:blipFill>
              <p:spPr>
                <a:xfrm>
                  <a:off x="9478413" y="1537267"/>
                  <a:ext cx="878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1245" name="Freihand 51244">
                  <a:extLst>
                    <a:ext uri="{FF2B5EF4-FFF2-40B4-BE49-F238E27FC236}">
                      <a16:creationId xmlns:a16="http://schemas.microsoft.com/office/drawing/2014/main" id="{FC059496-3EB5-4015-92C2-45CC725D5929}"/>
                    </a:ext>
                  </a:extLst>
                </p14:cNvPr>
                <p14:cNvContentPartPr/>
                <p14:nvPr/>
              </p14:nvContentPartPr>
              <p14:xfrm>
                <a:off x="9561213" y="1522147"/>
                <a:ext cx="179640" cy="110520"/>
              </p14:xfrm>
            </p:contentPart>
          </mc:Choice>
          <mc:Fallback>
            <p:pic>
              <p:nvPicPr>
                <p:cNvPr id="51245" name="Freihand 51244">
                  <a:extLst>
                    <a:ext uri="{FF2B5EF4-FFF2-40B4-BE49-F238E27FC236}">
                      <a16:creationId xmlns:a16="http://schemas.microsoft.com/office/drawing/2014/main" id="{FC059496-3EB5-4015-92C2-45CC725D5929}"/>
                    </a:ext>
                  </a:extLst>
                </p:cNvPr>
                <p:cNvPicPr/>
                <p:nvPr/>
              </p:nvPicPr>
              <p:blipFill>
                <a:blip r:embed="rId178"/>
                <a:stretch>
                  <a:fillRect/>
                </a:stretch>
              </p:blipFill>
              <p:spPr>
                <a:xfrm>
                  <a:off x="9556893" y="1517827"/>
                  <a:ext cx="188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1246" name="Freihand 51245">
                  <a:extLst>
                    <a:ext uri="{FF2B5EF4-FFF2-40B4-BE49-F238E27FC236}">
                      <a16:creationId xmlns:a16="http://schemas.microsoft.com/office/drawing/2014/main" id="{2EBB3972-F539-4CB1-972C-194201858E41}"/>
                    </a:ext>
                  </a:extLst>
                </p14:cNvPr>
                <p14:cNvContentPartPr/>
                <p14:nvPr/>
              </p14:nvContentPartPr>
              <p14:xfrm>
                <a:off x="9805653" y="1551307"/>
                <a:ext cx="78840" cy="72360"/>
              </p14:xfrm>
            </p:contentPart>
          </mc:Choice>
          <mc:Fallback>
            <p:pic>
              <p:nvPicPr>
                <p:cNvPr id="51246" name="Freihand 51245">
                  <a:extLst>
                    <a:ext uri="{FF2B5EF4-FFF2-40B4-BE49-F238E27FC236}">
                      <a16:creationId xmlns:a16="http://schemas.microsoft.com/office/drawing/2014/main" id="{2EBB3972-F539-4CB1-972C-194201858E41}"/>
                    </a:ext>
                  </a:extLst>
                </p:cNvPr>
                <p:cNvPicPr/>
                <p:nvPr/>
              </p:nvPicPr>
              <p:blipFill>
                <a:blip r:embed="rId180"/>
                <a:stretch>
                  <a:fillRect/>
                </a:stretch>
              </p:blipFill>
              <p:spPr>
                <a:xfrm>
                  <a:off x="9801333" y="1546987"/>
                  <a:ext cx="87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1247" name="Freihand 51246">
                  <a:extLst>
                    <a:ext uri="{FF2B5EF4-FFF2-40B4-BE49-F238E27FC236}">
                      <a16:creationId xmlns:a16="http://schemas.microsoft.com/office/drawing/2014/main" id="{02917F12-6B9E-450E-8506-9C4EEBACB2FC}"/>
                    </a:ext>
                  </a:extLst>
                </p14:cNvPr>
                <p14:cNvContentPartPr/>
                <p14:nvPr/>
              </p14:nvContentPartPr>
              <p14:xfrm>
                <a:off x="9736533" y="1580467"/>
                <a:ext cx="129600" cy="30960"/>
              </p14:xfrm>
            </p:contentPart>
          </mc:Choice>
          <mc:Fallback>
            <p:pic>
              <p:nvPicPr>
                <p:cNvPr id="51247" name="Freihand 51246">
                  <a:extLst>
                    <a:ext uri="{FF2B5EF4-FFF2-40B4-BE49-F238E27FC236}">
                      <a16:creationId xmlns:a16="http://schemas.microsoft.com/office/drawing/2014/main" id="{02917F12-6B9E-450E-8506-9C4EEBACB2FC}"/>
                    </a:ext>
                  </a:extLst>
                </p:cNvPr>
                <p:cNvPicPr/>
                <p:nvPr/>
              </p:nvPicPr>
              <p:blipFill>
                <a:blip r:embed="rId182"/>
                <a:stretch>
                  <a:fillRect/>
                </a:stretch>
              </p:blipFill>
              <p:spPr>
                <a:xfrm>
                  <a:off x="9732213" y="1576147"/>
                  <a:ext cx="1382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1248" name="Freihand 51247">
                  <a:extLst>
                    <a:ext uri="{FF2B5EF4-FFF2-40B4-BE49-F238E27FC236}">
                      <a16:creationId xmlns:a16="http://schemas.microsoft.com/office/drawing/2014/main" id="{65DAE627-5EA9-459E-A3F1-33B430E0A46D}"/>
                    </a:ext>
                  </a:extLst>
                </p14:cNvPr>
                <p14:cNvContentPartPr/>
                <p14:nvPr/>
              </p14:nvContentPartPr>
              <p14:xfrm>
                <a:off x="9971613" y="1564627"/>
                <a:ext cx="165240" cy="81720"/>
              </p14:xfrm>
            </p:contentPart>
          </mc:Choice>
          <mc:Fallback>
            <p:pic>
              <p:nvPicPr>
                <p:cNvPr id="51248" name="Freihand 51247">
                  <a:extLst>
                    <a:ext uri="{FF2B5EF4-FFF2-40B4-BE49-F238E27FC236}">
                      <a16:creationId xmlns:a16="http://schemas.microsoft.com/office/drawing/2014/main" id="{65DAE627-5EA9-459E-A3F1-33B430E0A46D}"/>
                    </a:ext>
                  </a:extLst>
                </p:cNvPr>
                <p:cNvPicPr/>
                <p:nvPr/>
              </p:nvPicPr>
              <p:blipFill>
                <a:blip r:embed="rId184"/>
                <a:stretch>
                  <a:fillRect/>
                </a:stretch>
              </p:blipFill>
              <p:spPr>
                <a:xfrm>
                  <a:off x="9967293" y="1560307"/>
                  <a:ext cx="173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1249" name="Freihand 51248">
                  <a:extLst>
                    <a:ext uri="{FF2B5EF4-FFF2-40B4-BE49-F238E27FC236}">
                      <a16:creationId xmlns:a16="http://schemas.microsoft.com/office/drawing/2014/main" id="{ECB23BA6-285D-4FEB-8532-E4D9127E4B89}"/>
                    </a:ext>
                  </a:extLst>
                </p14:cNvPr>
                <p14:cNvContentPartPr/>
                <p14:nvPr/>
              </p14:nvContentPartPr>
              <p14:xfrm>
                <a:off x="10224693" y="1522147"/>
                <a:ext cx="78840" cy="119520"/>
              </p14:xfrm>
            </p:contentPart>
          </mc:Choice>
          <mc:Fallback>
            <p:pic>
              <p:nvPicPr>
                <p:cNvPr id="51249" name="Freihand 51248">
                  <a:extLst>
                    <a:ext uri="{FF2B5EF4-FFF2-40B4-BE49-F238E27FC236}">
                      <a16:creationId xmlns:a16="http://schemas.microsoft.com/office/drawing/2014/main" id="{ECB23BA6-285D-4FEB-8532-E4D9127E4B89}"/>
                    </a:ext>
                  </a:extLst>
                </p:cNvPr>
                <p:cNvPicPr/>
                <p:nvPr/>
              </p:nvPicPr>
              <p:blipFill>
                <a:blip r:embed="rId186"/>
                <a:stretch>
                  <a:fillRect/>
                </a:stretch>
              </p:blipFill>
              <p:spPr>
                <a:xfrm>
                  <a:off x="10220373" y="1517827"/>
                  <a:ext cx="874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1250" name="Freihand 51249">
                  <a:extLst>
                    <a:ext uri="{FF2B5EF4-FFF2-40B4-BE49-F238E27FC236}">
                      <a16:creationId xmlns:a16="http://schemas.microsoft.com/office/drawing/2014/main" id="{33963B1C-3A0C-4E7C-9A3A-36CD7C4E0F5C}"/>
                    </a:ext>
                  </a:extLst>
                </p14:cNvPr>
                <p14:cNvContentPartPr/>
                <p14:nvPr/>
              </p14:nvContentPartPr>
              <p14:xfrm>
                <a:off x="10227573" y="1505947"/>
                <a:ext cx="166680" cy="13680"/>
              </p14:xfrm>
            </p:contentPart>
          </mc:Choice>
          <mc:Fallback>
            <p:pic>
              <p:nvPicPr>
                <p:cNvPr id="51250" name="Freihand 51249">
                  <a:extLst>
                    <a:ext uri="{FF2B5EF4-FFF2-40B4-BE49-F238E27FC236}">
                      <a16:creationId xmlns:a16="http://schemas.microsoft.com/office/drawing/2014/main" id="{33963B1C-3A0C-4E7C-9A3A-36CD7C4E0F5C}"/>
                    </a:ext>
                  </a:extLst>
                </p:cNvPr>
                <p:cNvPicPr/>
                <p:nvPr/>
              </p:nvPicPr>
              <p:blipFill>
                <a:blip r:embed="rId188"/>
                <a:stretch>
                  <a:fillRect/>
                </a:stretch>
              </p:blipFill>
              <p:spPr>
                <a:xfrm>
                  <a:off x="10223253" y="1501627"/>
                  <a:ext cx="1753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1251" name="Freihand 51250">
                  <a:extLst>
                    <a:ext uri="{FF2B5EF4-FFF2-40B4-BE49-F238E27FC236}">
                      <a16:creationId xmlns:a16="http://schemas.microsoft.com/office/drawing/2014/main" id="{F8532385-68B8-4D48-9957-D27E43D13911}"/>
                    </a:ext>
                  </a:extLst>
                </p14:cNvPr>
                <p14:cNvContentPartPr/>
                <p14:nvPr/>
              </p14:nvContentPartPr>
              <p14:xfrm>
                <a:off x="10441053" y="1508467"/>
                <a:ext cx="73440" cy="114120"/>
              </p14:xfrm>
            </p:contentPart>
          </mc:Choice>
          <mc:Fallback>
            <p:pic>
              <p:nvPicPr>
                <p:cNvPr id="51251" name="Freihand 51250">
                  <a:extLst>
                    <a:ext uri="{FF2B5EF4-FFF2-40B4-BE49-F238E27FC236}">
                      <a16:creationId xmlns:a16="http://schemas.microsoft.com/office/drawing/2014/main" id="{F8532385-68B8-4D48-9957-D27E43D13911}"/>
                    </a:ext>
                  </a:extLst>
                </p:cNvPr>
                <p:cNvPicPr/>
                <p:nvPr/>
              </p:nvPicPr>
              <p:blipFill>
                <a:blip r:embed="rId190"/>
                <a:stretch>
                  <a:fillRect/>
                </a:stretch>
              </p:blipFill>
              <p:spPr>
                <a:xfrm>
                  <a:off x="10436733" y="1504147"/>
                  <a:ext cx="820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1252" name="Freihand 51251">
                  <a:extLst>
                    <a:ext uri="{FF2B5EF4-FFF2-40B4-BE49-F238E27FC236}">
                      <a16:creationId xmlns:a16="http://schemas.microsoft.com/office/drawing/2014/main" id="{F760F529-2521-46D0-8FF1-4FC180B1F2A1}"/>
                    </a:ext>
                  </a:extLst>
                </p14:cNvPr>
                <p14:cNvContentPartPr/>
                <p14:nvPr/>
              </p14:nvContentPartPr>
              <p14:xfrm>
                <a:off x="10376973" y="1432867"/>
                <a:ext cx="202320" cy="212400"/>
              </p14:xfrm>
            </p:contentPart>
          </mc:Choice>
          <mc:Fallback>
            <p:pic>
              <p:nvPicPr>
                <p:cNvPr id="51252" name="Freihand 51251">
                  <a:extLst>
                    <a:ext uri="{FF2B5EF4-FFF2-40B4-BE49-F238E27FC236}">
                      <a16:creationId xmlns:a16="http://schemas.microsoft.com/office/drawing/2014/main" id="{F760F529-2521-46D0-8FF1-4FC180B1F2A1}"/>
                    </a:ext>
                  </a:extLst>
                </p:cNvPr>
                <p:cNvPicPr/>
                <p:nvPr/>
              </p:nvPicPr>
              <p:blipFill>
                <a:blip r:embed="rId192"/>
                <a:stretch>
                  <a:fillRect/>
                </a:stretch>
              </p:blipFill>
              <p:spPr>
                <a:xfrm>
                  <a:off x="10372653" y="1428547"/>
                  <a:ext cx="2109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1254" name="Freihand 51253">
                  <a:extLst>
                    <a:ext uri="{FF2B5EF4-FFF2-40B4-BE49-F238E27FC236}">
                      <a16:creationId xmlns:a16="http://schemas.microsoft.com/office/drawing/2014/main" id="{20C1C586-E04A-4E1B-BAA4-CAFF684E8CBF}"/>
                    </a:ext>
                  </a:extLst>
                </p14:cNvPr>
                <p14:cNvContentPartPr/>
                <p14:nvPr/>
              </p14:nvContentPartPr>
              <p14:xfrm>
                <a:off x="10197693" y="1693867"/>
                <a:ext cx="388800" cy="105840"/>
              </p14:xfrm>
            </p:contentPart>
          </mc:Choice>
          <mc:Fallback>
            <p:pic>
              <p:nvPicPr>
                <p:cNvPr id="51254" name="Freihand 51253">
                  <a:extLst>
                    <a:ext uri="{FF2B5EF4-FFF2-40B4-BE49-F238E27FC236}">
                      <a16:creationId xmlns:a16="http://schemas.microsoft.com/office/drawing/2014/main" id="{20C1C586-E04A-4E1B-BAA4-CAFF684E8CBF}"/>
                    </a:ext>
                  </a:extLst>
                </p:cNvPr>
                <p:cNvPicPr/>
                <p:nvPr/>
              </p:nvPicPr>
              <p:blipFill>
                <a:blip r:embed="rId194"/>
                <a:stretch>
                  <a:fillRect/>
                </a:stretch>
              </p:blipFill>
              <p:spPr>
                <a:xfrm>
                  <a:off x="10193373" y="1689547"/>
                  <a:ext cx="397440" cy="114480"/>
                </a:xfrm>
                <a:prstGeom prst="rect">
                  <a:avLst/>
                </a:prstGeom>
              </p:spPr>
            </p:pic>
          </mc:Fallback>
        </mc:AlternateContent>
      </p:grpSp>
      <p:grpSp>
        <p:nvGrpSpPr>
          <p:cNvPr id="51276" name="Gruppieren 51275">
            <a:extLst>
              <a:ext uri="{FF2B5EF4-FFF2-40B4-BE49-F238E27FC236}">
                <a16:creationId xmlns:a16="http://schemas.microsoft.com/office/drawing/2014/main" id="{1B770FE9-F301-464D-916F-1697A07E129C}"/>
              </a:ext>
            </a:extLst>
          </p:cNvPr>
          <p:cNvGrpSpPr/>
          <p:nvPr/>
        </p:nvGrpSpPr>
        <p:grpSpPr>
          <a:xfrm>
            <a:off x="1346733" y="3499267"/>
            <a:ext cx="3564000" cy="498600"/>
            <a:chOff x="1346733" y="3499267"/>
            <a:chExt cx="3564000" cy="498600"/>
          </a:xfrm>
        </p:grpSpPr>
        <mc:AlternateContent xmlns:mc="http://schemas.openxmlformats.org/markup-compatibility/2006">
          <mc:Choice xmlns:p14="http://schemas.microsoft.com/office/powerpoint/2010/main" Requires="p14">
            <p:contentPart p14:bwMode="auto" r:id="rId195">
              <p14:nvContentPartPr>
                <p14:cNvPr id="51256" name="Freihand 51255">
                  <a:extLst>
                    <a:ext uri="{FF2B5EF4-FFF2-40B4-BE49-F238E27FC236}">
                      <a16:creationId xmlns:a16="http://schemas.microsoft.com/office/drawing/2014/main" id="{82FAEDA3-E2D4-4DE2-8AA2-CED32F12351A}"/>
                    </a:ext>
                  </a:extLst>
                </p14:cNvPr>
                <p14:cNvContentPartPr/>
                <p14:nvPr/>
              </p14:nvContentPartPr>
              <p14:xfrm>
                <a:off x="1346733" y="3736867"/>
                <a:ext cx="2642760" cy="63000"/>
              </p14:xfrm>
            </p:contentPart>
          </mc:Choice>
          <mc:Fallback>
            <p:pic>
              <p:nvPicPr>
                <p:cNvPr id="51256" name="Freihand 51255">
                  <a:extLst>
                    <a:ext uri="{FF2B5EF4-FFF2-40B4-BE49-F238E27FC236}">
                      <a16:creationId xmlns:a16="http://schemas.microsoft.com/office/drawing/2014/main" id="{82FAEDA3-E2D4-4DE2-8AA2-CED32F12351A}"/>
                    </a:ext>
                  </a:extLst>
                </p:cNvPr>
                <p:cNvPicPr/>
                <p:nvPr/>
              </p:nvPicPr>
              <p:blipFill>
                <a:blip r:embed="rId196"/>
                <a:stretch>
                  <a:fillRect/>
                </a:stretch>
              </p:blipFill>
              <p:spPr>
                <a:xfrm>
                  <a:off x="1342413" y="3732547"/>
                  <a:ext cx="26514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1257" name="Freihand 51256">
                  <a:extLst>
                    <a:ext uri="{FF2B5EF4-FFF2-40B4-BE49-F238E27FC236}">
                      <a16:creationId xmlns:a16="http://schemas.microsoft.com/office/drawing/2014/main" id="{C4B4697D-1DFD-4C80-AFD4-35F5970A9FEE}"/>
                    </a:ext>
                  </a:extLst>
                </p14:cNvPr>
                <p14:cNvContentPartPr/>
                <p14:nvPr/>
              </p14:nvContentPartPr>
              <p14:xfrm>
                <a:off x="4128813" y="3559387"/>
                <a:ext cx="100080" cy="132480"/>
              </p14:xfrm>
            </p:contentPart>
          </mc:Choice>
          <mc:Fallback>
            <p:pic>
              <p:nvPicPr>
                <p:cNvPr id="51257" name="Freihand 51256">
                  <a:extLst>
                    <a:ext uri="{FF2B5EF4-FFF2-40B4-BE49-F238E27FC236}">
                      <a16:creationId xmlns:a16="http://schemas.microsoft.com/office/drawing/2014/main" id="{C4B4697D-1DFD-4C80-AFD4-35F5970A9FEE}"/>
                    </a:ext>
                  </a:extLst>
                </p:cNvPr>
                <p:cNvPicPr/>
                <p:nvPr/>
              </p:nvPicPr>
              <p:blipFill>
                <a:blip r:embed="rId198"/>
                <a:stretch>
                  <a:fillRect/>
                </a:stretch>
              </p:blipFill>
              <p:spPr>
                <a:xfrm>
                  <a:off x="4124493" y="3555067"/>
                  <a:ext cx="1087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1258" name="Freihand 51257">
                  <a:extLst>
                    <a:ext uri="{FF2B5EF4-FFF2-40B4-BE49-F238E27FC236}">
                      <a16:creationId xmlns:a16="http://schemas.microsoft.com/office/drawing/2014/main" id="{60AAC50C-5651-4BC6-B8C0-0304419EE8A8}"/>
                    </a:ext>
                  </a:extLst>
                </p14:cNvPr>
                <p14:cNvContentPartPr/>
                <p14:nvPr/>
              </p14:nvContentPartPr>
              <p14:xfrm>
                <a:off x="4237893" y="3562627"/>
                <a:ext cx="119880" cy="120240"/>
              </p14:xfrm>
            </p:contentPart>
          </mc:Choice>
          <mc:Fallback>
            <p:pic>
              <p:nvPicPr>
                <p:cNvPr id="51258" name="Freihand 51257">
                  <a:extLst>
                    <a:ext uri="{FF2B5EF4-FFF2-40B4-BE49-F238E27FC236}">
                      <a16:creationId xmlns:a16="http://schemas.microsoft.com/office/drawing/2014/main" id="{60AAC50C-5651-4BC6-B8C0-0304419EE8A8}"/>
                    </a:ext>
                  </a:extLst>
                </p:cNvPr>
                <p:cNvPicPr/>
                <p:nvPr/>
              </p:nvPicPr>
              <p:blipFill>
                <a:blip r:embed="rId200"/>
                <a:stretch>
                  <a:fillRect/>
                </a:stretch>
              </p:blipFill>
              <p:spPr>
                <a:xfrm>
                  <a:off x="4233573" y="3558307"/>
                  <a:ext cx="1285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1259" name="Freihand 51258">
                  <a:extLst>
                    <a:ext uri="{FF2B5EF4-FFF2-40B4-BE49-F238E27FC236}">
                      <a16:creationId xmlns:a16="http://schemas.microsoft.com/office/drawing/2014/main" id="{D97B5ED9-52C6-4A54-972A-DC8CC1B7108F}"/>
                    </a:ext>
                  </a:extLst>
                </p14:cNvPr>
                <p14:cNvContentPartPr/>
                <p14:nvPr/>
              </p14:nvContentPartPr>
              <p14:xfrm>
                <a:off x="4284333" y="3640747"/>
                <a:ext cx="55080" cy="29520"/>
              </p14:xfrm>
            </p:contentPart>
          </mc:Choice>
          <mc:Fallback>
            <p:pic>
              <p:nvPicPr>
                <p:cNvPr id="51259" name="Freihand 51258">
                  <a:extLst>
                    <a:ext uri="{FF2B5EF4-FFF2-40B4-BE49-F238E27FC236}">
                      <a16:creationId xmlns:a16="http://schemas.microsoft.com/office/drawing/2014/main" id="{D97B5ED9-52C6-4A54-972A-DC8CC1B7108F}"/>
                    </a:ext>
                  </a:extLst>
                </p:cNvPr>
                <p:cNvPicPr/>
                <p:nvPr/>
              </p:nvPicPr>
              <p:blipFill>
                <a:blip r:embed="rId202"/>
                <a:stretch>
                  <a:fillRect/>
                </a:stretch>
              </p:blipFill>
              <p:spPr>
                <a:xfrm>
                  <a:off x="4280013" y="3636427"/>
                  <a:ext cx="637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1260" name="Freihand 51259">
                  <a:extLst>
                    <a:ext uri="{FF2B5EF4-FFF2-40B4-BE49-F238E27FC236}">
                      <a16:creationId xmlns:a16="http://schemas.microsoft.com/office/drawing/2014/main" id="{1D66D746-D258-40D6-8C65-76DF4AFEC93F}"/>
                    </a:ext>
                  </a:extLst>
                </p14:cNvPr>
                <p14:cNvContentPartPr/>
                <p14:nvPr/>
              </p14:nvContentPartPr>
              <p14:xfrm>
                <a:off x="4353093" y="3620947"/>
                <a:ext cx="67320" cy="63720"/>
              </p14:xfrm>
            </p:contentPart>
          </mc:Choice>
          <mc:Fallback>
            <p:pic>
              <p:nvPicPr>
                <p:cNvPr id="51260" name="Freihand 51259">
                  <a:extLst>
                    <a:ext uri="{FF2B5EF4-FFF2-40B4-BE49-F238E27FC236}">
                      <a16:creationId xmlns:a16="http://schemas.microsoft.com/office/drawing/2014/main" id="{1D66D746-D258-40D6-8C65-76DF4AFEC93F}"/>
                    </a:ext>
                  </a:extLst>
                </p:cNvPr>
                <p:cNvPicPr/>
                <p:nvPr/>
              </p:nvPicPr>
              <p:blipFill>
                <a:blip r:embed="rId204"/>
                <a:stretch>
                  <a:fillRect/>
                </a:stretch>
              </p:blipFill>
              <p:spPr>
                <a:xfrm>
                  <a:off x="4348773" y="3616627"/>
                  <a:ext cx="75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1261" name="Freihand 51260">
                  <a:extLst>
                    <a:ext uri="{FF2B5EF4-FFF2-40B4-BE49-F238E27FC236}">
                      <a16:creationId xmlns:a16="http://schemas.microsoft.com/office/drawing/2014/main" id="{9EBB0A36-ABBA-4F3E-8715-3082A15C9B5B}"/>
                    </a:ext>
                  </a:extLst>
                </p14:cNvPr>
                <p14:cNvContentPartPr/>
                <p14:nvPr/>
              </p14:nvContentPartPr>
              <p14:xfrm>
                <a:off x="4389093" y="3632467"/>
                <a:ext cx="113040" cy="110160"/>
              </p14:xfrm>
            </p:contentPart>
          </mc:Choice>
          <mc:Fallback>
            <p:pic>
              <p:nvPicPr>
                <p:cNvPr id="51261" name="Freihand 51260">
                  <a:extLst>
                    <a:ext uri="{FF2B5EF4-FFF2-40B4-BE49-F238E27FC236}">
                      <a16:creationId xmlns:a16="http://schemas.microsoft.com/office/drawing/2014/main" id="{9EBB0A36-ABBA-4F3E-8715-3082A15C9B5B}"/>
                    </a:ext>
                  </a:extLst>
                </p:cNvPr>
                <p:cNvPicPr/>
                <p:nvPr/>
              </p:nvPicPr>
              <p:blipFill>
                <a:blip r:embed="rId206"/>
                <a:stretch>
                  <a:fillRect/>
                </a:stretch>
              </p:blipFill>
              <p:spPr>
                <a:xfrm>
                  <a:off x="4384773" y="3628147"/>
                  <a:ext cx="1216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1262" name="Freihand 51261">
                  <a:extLst>
                    <a:ext uri="{FF2B5EF4-FFF2-40B4-BE49-F238E27FC236}">
                      <a16:creationId xmlns:a16="http://schemas.microsoft.com/office/drawing/2014/main" id="{E88F36BF-320F-48BE-A1F2-41BCC99CDCB8}"/>
                    </a:ext>
                  </a:extLst>
                </p14:cNvPr>
                <p14:cNvContentPartPr/>
                <p14:nvPr/>
              </p14:nvContentPartPr>
              <p14:xfrm>
                <a:off x="4529853" y="3549307"/>
                <a:ext cx="88560" cy="131760"/>
              </p14:xfrm>
            </p:contentPart>
          </mc:Choice>
          <mc:Fallback>
            <p:pic>
              <p:nvPicPr>
                <p:cNvPr id="51262" name="Freihand 51261">
                  <a:extLst>
                    <a:ext uri="{FF2B5EF4-FFF2-40B4-BE49-F238E27FC236}">
                      <a16:creationId xmlns:a16="http://schemas.microsoft.com/office/drawing/2014/main" id="{E88F36BF-320F-48BE-A1F2-41BCC99CDCB8}"/>
                    </a:ext>
                  </a:extLst>
                </p:cNvPr>
                <p:cNvPicPr/>
                <p:nvPr/>
              </p:nvPicPr>
              <p:blipFill>
                <a:blip r:embed="rId208"/>
                <a:stretch>
                  <a:fillRect/>
                </a:stretch>
              </p:blipFill>
              <p:spPr>
                <a:xfrm>
                  <a:off x="4525533" y="3544987"/>
                  <a:ext cx="972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1263" name="Freihand 51262">
                  <a:extLst>
                    <a:ext uri="{FF2B5EF4-FFF2-40B4-BE49-F238E27FC236}">
                      <a16:creationId xmlns:a16="http://schemas.microsoft.com/office/drawing/2014/main" id="{42B8C8BE-8BD8-4928-B913-C6AABF80472A}"/>
                    </a:ext>
                  </a:extLst>
                </p14:cNvPr>
                <p14:cNvContentPartPr/>
                <p14:nvPr/>
              </p14:nvContentPartPr>
              <p14:xfrm>
                <a:off x="4586013" y="3563707"/>
                <a:ext cx="179640" cy="107640"/>
              </p14:xfrm>
            </p:contentPart>
          </mc:Choice>
          <mc:Fallback>
            <p:pic>
              <p:nvPicPr>
                <p:cNvPr id="51263" name="Freihand 51262">
                  <a:extLst>
                    <a:ext uri="{FF2B5EF4-FFF2-40B4-BE49-F238E27FC236}">
                      <a16:creationId xmlns:a16="http://schemas.microsoft.com/office/drawing/2014/main" id="{42B8C8BE-8BD8-4928-B913-C6AABF80472A}"/>
                    </a:ext>
                  </a:extLst>
                </p:cNvPr>
                <p:cNvPicPr/>
                <p:nvPr/>
              </p:nvPicPr>
              <p:blipFill>
                <a:blip r:embed="rId210"/>
                <a:stretch>
                  <a:fillRect/>
                </a:stretch>
              </p:blipFill>
              <p:spPr>
                <a:xfrm>
                  <a:off x="4581693" y="3559387"/>
                  <a:ext cx="1882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1264" name="Freihand 51263">
                  <a:extLst>
                    <a:ext uri="{FF2B5EF4-FFF2-40B4-BE49-F238E27FC236}">
                      <a16:creationId xmlns:a16="http://schemas.microsoft.com/office/drawing/2014/main" id="{617E79EA-B106-40B5-A6FD-EC6790EF2F69}"/>
                    </a:ext>
                  </a:extLst>
                </p14:cNvPr>
                <p14:cNvContentPartPr/>
                <p14:nvPr/>
              </p14:nvContentPartPr>
              <p14:xfrm>
                <a:off x="4490253" y="3513307"/>
                <a:ext cx="18360" cy="7560"/>
              </p14:xfrm>
            </p:contentPart>
          </mc:Choice>
          <mc:Fallback>
            <p:pic>
              <p:nvPicPr>
                <p:cNvPr id="51264" name="Freihand 51263">
                  <a:extLst>
                    <a:ext uri="{FF2B5EF4-FFF2-40B4-BE49-F238E27FC236}">
                      <a16:creationId xmlns:a16="http://schemas.microsoft.com/office/drawing/2014/main" id="{617E79EA-B106-40B5-A6FD-EC6790EF2F69}"/>
                    </a:ext>
                  </a:extLst>
                </p:cNvPr>
                <p:cNvPicPr/>
                <p:nvPr/>
              </p:nvPicPr>
              <p:blipFill>
                <a:blip r:embed="rId212"/>
                <a:stretch>
                  <a:fillRect/>
                </a:stretch>
              </p:blipFill>
              <p:spPr>
                <a:xfrm>
                  <a:off x="4485933" y="3508987"/>
                  <a:ext cx="27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1265" name="Freihand 51264">
                  <a:extLst>
                    <a:ext uri="{FF2B5EF4-FFF2-40B4-BE49-F238E27FC236}">
                      <a16:creationId xmlns:a16="http://schemas.microsoft.com/office/drawing/2014/main" id="{93A4BD07-EE4D-43E3-BD56-087D746B5A59}"/>
                    </a:ext>
                  </a:extLst>
                </p14:cNvPr>
                <p14:cNvContentPartPr/>
                <p14:nvPr/>
              </p14:nvContentPartPr>
              <p14:xfrm>
                <a:off x="4806333" y="3499267"/>
                <a:ext cx="104400" cy="263160"/>
              </p14:xfrm>
            </p:contentPart>
          </mc:Choice>
          <mc:Fallback>
            <p:pic>
              <p:nvPicPr>
                <p:cNvPr id="51265" name="Freihand 51264">
                  <a:extLst>
                    <a:ext uri="{FF2B5EF4-FFF2-40B4-BE49-F238E27FC236}">
                      <a16:creationId xmlns:a16="http://schemas.microsoft.com/office/drawing/2014/main" id="{93A4BD07-EE4D-43E3-BD56-087D746B5A59}"/>
                    </a:ext>
                  </a:extLst>
                </p:cNvPr>
                <p:cNvPicPr/>
                <p:nvPr/>
              </p:nvPicPr>
              <p:blipFill>
                <a:blip r:embed="rId214"/>
                <a:stretch>
                  <a:fillRect/>
                </a:stretch>
              </p:blipFill>
              <p:spPr>
                <a:xfrm>
                  <a:off x="4802013" y="3494947"/>
                  <a:ext cx="1130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1267" name="Freihand 51266">
                  <a:extLst>
                    <a:ext uri="{FF2B5EF4-FFF2-40B4-BE49-F238E27FC236}">
                      <a16:creationId xmlns:a16="http://schemas.microsoft.com/office/drawing/2014/main" id="{11278550-654D-4831-9E12-9BC1500EE00D}"/>
                    </a:ext>
                  </a:extLst>
                </p14:cNvPr>
                <p14:cNvContentPartPr/>
                <p14:nvPr/>
              </p14:nvContentPartPr>
              <p14:xfrm>
                <a:off x="4141053" y="3794467"/>
                <a:ext cx="65160" cy="114480"/>
              </p14:xfrm>
            </p:contentPart>
          </mc:Choice>
          <mc:Fallback>
            <p:pic>
              <p:nvPicPr>
                <p:cNvPr id="51267" name="Freihand 51266">
                  <a:extLst>
                    <a:ext uri="{FF2B5EF4-FFF2-40B4-BE49-F238E27FC236}">
                      <a16:creationId xmlns:a16="http://schemas.microsoft.com/office/drawing/2014/main" id="{11278550-654D-4831-9E12-9BC1500EE00D}"/>
                    </a:ext>
                  </a:extLst>
                </p:cNvPr>
                <p:cNvPicPr/>
                <p:nvPr/>
              </p:nvPicPr>
              <p:blipFill>
                <a:blip r:embed="rId216"/>
                <a:stretch>
                  <a:fillRect/>
                </a:stretch>
              </p:blipFill>
              <p:spPr>
                <a:xfrm>
                  <a:off x="4136733" y="3790147"/>
                  <a:ext cx="73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1269" name="Freihand 51268">
                  <a:extLst>
                    <a:ext uri="{FF2B5EF4-FFF2-40B4-BE49-F238E27FC236}">
                      <a16:creationId xmlns:a16="http://schemas.microsoft.com/office/drawing/2014/main" id="{4781CEF0-AB5B-4C13-972A-65B2656BAC06}"/>
                    </a:ext>
                  </a:extLst>
                </p14:cNvPr>
                <p14:cNvContentPartPr/>
                <p14:nvPr/>
              </p14:nvContentPartPr>
              <p14:xfrm>
                <a:off x="4244013" y="3799507"/>
                <a:ext cx="61920" cy="122040"/>
              </p14:xfrm>
            </p:contentPart>
          </mc:Choice>
          <mc:Fallback>
            <p:pic>
              <p:nvPicPr>
                <p:cNvPr id="51269" name="Freihand 51268">
                  <a:extLst>
                    <a:ext uri="{FF2B5EF4-FFF2-40B4-BE49-F238E27FC236}">
                      <a16:creationId xmlns:a16="http://schemas.microsoft.com/office/drawing/2014/main" id="{4781CEF0-AB5B-4C13-972A-65B2656BAC06}"/>
                    </a:ext>
                  </a:extLst>
                </p:cNvPr>
                <p:cNvPicPr/>
                <p:nvPr/>
              </p:nvPicPr>
              <p:blipFill>
                <a:blip r:embed="rId218"/>
                <a:stretch>
                  <a:fillRect/>
                </a:stretch>
              </p:blipFill>
              <p:spPr>
                <a:xfrm>
                  <a:off x="4239693" y="3795187"/>
                  <a:ext cx="705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1271" name="Freihand 51270">
                  <a:extLst>
                    <a:ext uri="{FF2B5EF4-FFF2-40B4-BE49-F238E27FC236}">
                      <a16:creationId xmlns:a16="http://schemas.microsoft.com/office/drawing/2014/main" id="{FCF2E91C-1397-4572-9B72-1AB22C1F3723}"/>
                    </a:ext>
                  </a:extLst>
                </p14:cNvPr>
                <p14:cNvContentPartPr/>
                <p14:nvPr/>
              </p14:nvContentPartPr>
              <p14:xfrm>
                <a:off x="4207653" y="3763147"/>
                <a:ext cx="166680" cy="177480"/>
              </p14:xfrm>
            </p:contentPart>
          </mc:Choice>
          <mc:Fallback>
            <p:pic>
              <p:nvPicPr>
                <p:cNvPr id="51271" name="Freihand 51270">
                  <a:extLst>
                    <a:ext uri="{FF2B5EF4-FFF2-40B4-BE49-F238E27FC236}">
                      <a16:creationId xmlns:a16="http://schemas.microsoft.com/office/drawing/2014/main" id="{FCF2E91C-1397-4572-9B72-1AB22C1F3723}"/>
                    </a:ext>
                  </a:extLst>
                </p:cNvPr>
                <p:cNvPicPr/>
                <p:nvPr/>
              </p:nvPicPr>
              <p:blipFill>
                <a:blip r:embed="rId220"/>
                <a:stretch>
                  <a:fillRect/>
                </a:stretch>
              </p:blipFill>
              <p:spPr>
                <a:xfrm>
                  <a:off x="4203333" y="3758827"/>
                  <a:ext cx="175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1272" name="Freihand 51271">
                  <a:extLst>
                    <a:ext uri="{FF2B5EF4-FFF2-40B4-BE49-F238E27FC236}">
                      <a16:creationId xmlns:a16="http://schemas.microsoft.com/office/drawing/2014/main" id="{5983E216-8DD6-48B1-B755-0A01292393E9}"/>
                    </a:ext>
                  </a:extLst>
                </p14:cNvPr>
                <p14:cNvContentPartPr/>
                <p14:nvPr/>
              </p14:nvContentPartPr>
              <p14:xfrm>
                <a:off x="4268133" y="3769987"/>
                <a:ext cx="389160" cy="175680"/>
              </p14:xfrm>
            </p:contentPart>
          </mc:Choice>
          <mc:Fallback>
            <p:pic>
              <p:nvPicPr>
                <p:cNvPr id="51272" name="Freihand 51271">
                  <a:extLst>
                    <a:ext uri="{FF2B5EF4-FFF2-40B4-BE49-F238E27FC236}">
                      <a16:creationId xmlns:a16="http://schemas.microsoft.com/office/drawing/2014/main" id="{5983E216-8DD6-48B1-B755-0A01292393E9}"/>
                    </a:ext>
                  </a:extLst>
                </p:cNvPr>
                <p:cNvPicPr/>
                <p:nvPr/>
              </p:nvPicPr>
              <p:blipFill>
                <a:blip r:embed="rId222"/>
                <a:stretch>
                  <a:fillRect/>
                </a:stretch>
              </p:blipFill>
              <p:spPr>
                <a:xfrm>
                  <a:off x="4263813" y="3765667"/>
                  <a:ext cx="3978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1273" name="Freihand 51272">
                  <a:extLst>
                    <a:ext uri="{FF2B5EF4-FFF2-40B4-BE49-F238E27FC236}">
                      <a16:creationId xmlns:a16="http://schemas.microsoft.com/office/drawing/2014/main" id="{2C41FA21-0586-44DB-8D3D-2BC226D4D5FE}"/>
                    </a:ext>
                  </a:extLst>
                </p14:cNvPr>
                <p14:cNvContentPartPr/>
                <p14:nvPr/>
              </p14:nvContentPartPr>
              <p14:xfrm>
                <a:off x="4694013" y="3777907"/>
                <a:ext cx="27000" cy="146160"/>
              </p14:xfrm>
            </p:contentPart>
          </mc:Choice>
          <mc:Fallback>
            <p:pic>
              <p:nvPicPr>
                <p:cNvPr id="51273" name="Freihand 51272">
                  <a:extLst>
                    <a:ext uri="{FF2B5EF4-FFF2-40B4-BE49-F238E27FC236}">
                      <a16:creationId xmlns:a16="http://schemas.microsoft.com/office/drawing/2014/main" id="{2C41FA21-0586-44DB-8D3D-2BC226D4D5FE}"/>
                    </a:ext>
                  </a:extLst>
                </p:cNvPr>
                <p:cNvPicPr/>
                <p:nvPr/>
              </p:nvPicPr>
              <p:blipFill>
                <a:blip r:embed="rId224"/>
                <a:stretch>
                  <a:fillRect/>
                </a:stretch>
              </p:blipFill>
              <p:spPr>
                <a:xfrm>
                  <a:off x="4689693" y="3773587"/>
                  <a:ext cx="356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1274" name="Freihand 51273">
                  <a:extLst>
                    <a:ext uri="{FF2B5EF4-FFF2-40B4-BE49-F238E27FC236}">
                      <a16:creationId xmlns:a16="http://schemas.microsoft.com/office/drawing/2014/main" id="{C323B8F8-A151-4932-BA12-A0A38DEC5EC4}"/>
                    </a:ext>
                  </a:extLst>
                </p14:cNvPr>
                <p14:cNvContentPartPr/>
                <p14:nvPr/>
              </p14:nvContentPartPr>
              <p14:xfrm>
                <a:off x="4680333" y="3840907"/>
                <a:ext cx="89640" cy="17280"/>
              </p14:xfrm>
            </p:contentPart>
          </mc:Choice>
          <mc:Fallback>
            <p:pic>
              <p:nvPicPr>
                <p:cNvPr id="51274" name="Freihand 51273">
                  <a:extLst>
                    <a:ext uri="{FF2B5EF4-FFF2-40B4-BE49-F238E27FC236}">
                      <a16:creationId xmlns:a16="http://schemas.microsoft.com/office/drawing/2014/main" id="{C323B8F8-A151-4932-BA12-A0A38DEC5EC4}"/>
                    </a:ext>
                  </a:extLst>
                </p:cNvPr>
                <p:cNvPicPr/>
                <p:nvPr/>
              </p:nvPicPr>
              <p:blipFill>
                <a:blip r:embed="rId226"/>
                <a:stretch>
                  <a:fillRect/>
                </a:stretch>
              </p:blipFill>
              <p:spPr>
                <a:xfrm>
                  <a:off x="4676013" y="3836587"/>
                  <a:ext cx="982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1275" name="Freihand 51274">
                  <a:extLst>
                    <a:ext uri="{FF2B5EF4-FFF2-40B4-BE49-F238E27FC236}">
                      <a16:creationId xmlns:a16="http://schemas.microsoft.com/office/drawing/2014/main" id="{40ACCC86-4524-4693-B149-A90DB03A5973}"/>
                    </a:ext>
                  </a:extLst>
                </p14:cNvPr>
                <p14:cNvContentPartPr/>
                <p14:nvPr/>
              </p14:nvContentPartPr>
              <p14:xfrm>
                <a:off x="4730733" y="3745147"/>
                <a:ext cx="106200" cy="252720"/>
              </p14:xfrm>
            </p:contentPart>
          </mc:Choice>
          <mc:Fallback>
            <p:pic>
              <p:nvPicPr>
                <p:cNvPr id="51275" name="Freihand 51274">
                  <a:extLst>
                    <a:ext uri="{FF2B5EF4-FFF2-40B4-BE49-F238E27FC236}">
                      <a16:creationId xmlns:a16="http://schemas.microsoft.com/office/drawing/2014/main" id="{40ACCC86-4524-4693-B149-A90DB03A5973}"/>
                    </a:ext>
                  </a:extLst>
                </p:cNvPr>
                <p:cNvPicPr/>
                <p:nvPr/>
              </p:nvPicPr>
              <p:blipFill>
                <a:blip r:embed="rId228"/>
                <a:stretch>
                  <a:fillRect/>
                </a:stretch>
              </p:blipFill>
              <p:spPr>
                <a:xfrm>
                  <a:off x="4726413" y="3740827"/>
                  <a:ext cx="114840" cy="26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9">
            <p14:nvContentPartPr>
              <p14:cNvPr id="51277" name="Freihand 51276">
                <a:extLst>
                  <a:ext uri="{FF2B5EF4-FFF2-40B4-BE49-F238E27FC236}">
                    <a16:creationId xmlns:a16="http://schemas.microsoft.com/office/drawing/2014/main" id="{CB53ABB7-4DE1-4481-8C0A-C42AAF60D3A5}"/>
                  </a:ext>
                </a:extLst>
              </p14:cNvPr>
              <p14:cNvContentPartPr/>
              <p14:nvPr/>
            </p14:nvContentPartPr>
            <p14:xfrm>
              <a:off x="8838333" y="3621667"/>
              <a:ext cx="48960" cy="232200"/>
            </p14:xfrm>
          </p:contentPart>
        </mc:Choice>
        <mc:Fallback>
          <p:pic>
            <p:nvPicPr>
              <p:cNvPr id="51277" name="Freihand 51276">
                <a:extLst>
                  <a:ext uri="{FF2B5EF4-FFF2-40B4-BE49-F238E27FC236}">
                    <a16:creationId xmlns:a16="http://schemas.microsoft.com/office/drawing/2014/main" id="{CB53ABB7-4DE1-4481-8C0A-C42AAF60D3A5}"/>
                  </a:ext>
                </a:extLst>
              </p:cNvPr>
              <p:cNvPicPr/>
              <p:nvPr/>
            </p:nvPicPr>
            <p:blipFill>
              <a:blip r:embed="rId230"/>
              <a:stretch>
                <a:fillRect/>
              </a:stretch>
            </p:blipFill>
            <p:spPr>
              <a:xfrm>
                <a:off x="8834013" y="3617347"/>
                <a:ext cx="57600" cy="240840"/>
              </a:xfrm>
              <a:prstGeom prst="rect">
                <a:avLst/>
              </a:prstGeom>
            </p:spPr>
          </p:pic>
        </mc:Fallback>
      </mc:AlternateContent>
      <p:grpSp>
        <p:nvGrpSpPr>
          <p:cNvPr id="51314" name="Gruppieren 51313">
            <a:extLst>
              <a:ext uri="{FF2B5EF4-FFF2-40B4-BE49-F238E27FC236}">
                <a16:creationId xmlns:a16="http://schemas.microsoft.com/office/drawing/2014/main" id="{F40286F8-C312-4F9E-8857-9E06621E9BD0}"/>
              </a:ext>
            </a:extLst>
          </p:cNvPr>
          <p:cNvGrpSpPr/>
          <p:nvPr/>
        </p:nvGrpSpPr>
        <p:grpSpPr>
          <a:xfrm>
            <a:off x="9126333" y="3343027"/>
            <a:ext cx="2952720" cy="870840"/>
            <a:chOff x="9126333" y="3343027"/>
            <a:chExt cx="2952720" cy="870840"/>
          </a:xfrm>
        </p:grpSpPr>
        <mc:AlternateContent xmlns:mc="http://schemas.openxmlformats.org/markup-compatibility/2006">
          <mc:Choice xmlns:p14="http://schemas.microsoft.com/office/powerpoint/2010/main" Requires="p14">
            <p:contentPart p14:bwMode="auto" r:id="rId231">
              <p14:nvContentPartPr>
                <p14:cNvPr id="51278" name="Freihand 51277">
                  <a:extLst>
                    <a:ext uri="{FF2B5EF4-FFF2-40B4-BE49-F238E27FC236}">
                      <a16:creationId xmlns:a16="http://schemas.microsoft.com/office/drawing/2014/main" id="{BE78BD9B-040D-4B16-994F-83A5BE68A13D}"/>
                    </a:ext>
                  </a:extLst>
                </p14:cNvPr>
                <p14:cNvContentPartPr/>
                <p14:nvPr/>
              </p14:nvContentPartPr>
              <p14:xfrm>
                <a:off x="9126333" y="3504307"/>
                <a:ext cx="73440" cy="132840"/>
              </p14:xfrm>
            </p:contentPart>
          </mc:Choice>
          <mc:Fallback>
            <p:pic>
              <p:nvPicPr>
                <p:cNvPr id="51278" name="Freihand 51277">
                  <a:extLst>
                    <a:ext uri="{FF2B5EF4-FFF2-40B4-BE49-F238E27FC236}">
                      <a16:creationId xmlns:a16="http://schemas.microsoft.com/office/drawing/2014/main" id="{BE78BD9B-040D-4B16-994F-83A5BE68A13D}"/>
                    </a:ext>
                  </a:extLst>
                </p:cNvPr>
                <p:cNvPicPr/>
                <p:nvPr/>
              </p:nvPicPr>
              <p:blipFill>
                <a:blip r:embed="rId232"/>
                <a:stretch>
                  <a:fillRect/>
                </a:stretch>
              </p:blipFill>
              <p:spPr>
                <a:xfrm>
                  <a:off x="9122013" y="3499987"/>
                  <a:ext cx="82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1279" name="Freihand 51278">
                  <a:extLst>
                    <a:ext uri="{FF2B5EF4-FFF2-40B4-BE49-F238E27FC236}">
                      <a16:creationId xmlns:a16="http://schemas.microsoft.com/office/drawing/2014/main" id="{ECB78A1B-8A93-4B4F-8DDD-33953DA35D07}"/>
                    </a:ext>
                  </a:extLst>
                </p14:cNvPr>
                <p14:cNvContentPartPr/>
                <p14:nvPr/>
              </p14:nvContentPartPr>
              <p14:xfrm>
                <a:off x="9194013" y="3554347"/>
                <a:ext cx="55440" cy="69120"/>
              </p14:xfrm>
            </p:contentPart>
          </mc:Choice>
          <mc:Fallback>
            <p:pic>
              <p:nvPicPr>
                <p:cNvPr id="51279" name="Freihand 51278">
                  <a:extLst>
                    <a:ext uri="{FF2B5EF4-FFF2-40B4-BE49-F238E27FC236}">
                      <a16:creationId xmlns:a16="http://schemas.microsoft.com/office/drawing/2014/main" id="{ECB78A1B-8A93-4B4F-8DDD-33953DA35D07}"/>
                    </a:ext>
                  </a:extLst>
                </p:cNvPr>
                <p:cNvPicPr/>
                <p:nvPr/>
              </p:nvPicPr>
              <p:blipFill>
                <a:blip r:embed="rId234"/>
                <a:stretch>
                  <a:fillRect/>
                </a:stretch>
              </p:blipFill>
              <p:spPr>
                <a:xfrm>
                  <a:off x="9189693" y="3550027"/>
                  <a:ext cx="64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1280" name="Freihand 51279">
                  <a:extLst>
                    <a:ext uri="{FF2B5EF4-FFF2-40B4-BE49-F238E27FC236}">
                      <a16:creationId xmlns:a16="http://schemas.microsoft.com/office/drawing/2014/main" id="{0718FC9B-0FE9-4136-9255-D69BDFFEAC1B}"/>
                    </a:ext>
                  </a:extLst>
                </p14:cNvPr>
                <p14:cNvContentPartPr/>
                <p14:nvPr/>
              </p14:nvContentPartPr>
              <p14:xfrm>
                <a:off x="9278253" y="3482347"/>
                <a:ext cx="114120" cy="131760"/>
              </p14:xfrm>
            </p:contentPart>
          </mc:Choice>
          <mc:Fallback>
            <p:pic>
              <p:nvPicPr>
                <p:cNvPr id="51280" name="Freihand 51279">
                  <a:extLst>
                    <a:ext uri="{FF2B5EF4-FFF2-40B4-BE49-F238E27FC236}">
                      <a16:creationId xmlns:a16="http://schemas.microsoft.com/office/drawing/2014/main" id="{0718FC9B-0FE9-4136-9255-D69BDFFEAC1B}"/>
                    </a:ext>
                  </a:extLst>
                </p:cNvPr>
                <p:cNvPicPr/>
                <p:nvPr/>
              </p:nvPicPr>
              <p:blipFill>
                <a:blip r:embed="rId236"/>
                <a:stretch>
                  <a:fillRect/>
                </a:stretch>
              </p:blipFill>
              <p:spPr>
                <a:xfrm>
                  <a:off x="9273933" y="3478027"/>
                  <a:ext cx="122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51281" name="Freihand 51280">
                  <a:extLst>
                    <a:ext uri="{FF2B5EF4-FFF2-40B4-BE49-F238E27FC236}">
                      <a16:creationId xmlns:a16="http://schemas.microsoft.com/office/drawing/2014/main" id="{3E2BC5BB-006D-441C-8382-F990A1B5E462}"/>
                    </a:ext>
                  </a:extLst>
                </p14:cNvPr>
                <p14:cNvContentPartPr/>
                <p14:nvPr/>
              </p14:nvContentPartPr>
              <p14:xfrm>
                <a:off x="9399213" y="3559027"/>
                <a:ext cx="68760" cy="44640"/>
              </p14:xfrm>
            </p:contentPart>
          </mc:Choice>
          <mc:Fallback>
            <p:pic>
              <p:nvPicPr>
                <p:cNvPr id="51281" name="Freihand 51280">
                  <a:extLst>
                    <a:ext uri="{FF2B5EF4-FFF2-40B4-BE49-F238E27FC236}">
                      <a16:creationId xmlns:a16="http://schemas.microsoft.com/office/drawing/2014/main" id="{3E2BC5BB-006D-441C-8382-F990A1B5E462}"/>
                    </a:ext>
                  </a:extLst>
                </p:cNvPr>
                <p:cNvPicPr/>
                <p:nvPr/>
              </p:nvPicPr>
              <p:blipFill>
                <a:blip r:embed="rId238"/>
                <a:stretch>
                  <a:fillRect/>
                </a:stretch>
              </p:blipFill>
              <p:spPr>
                <a:xfrm>
                  <a:off x="9394893" y="3554707"/>
                  <a:ext cx="7740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51282" name="Freihand 51281">
                  <a:extLst>
                    <a:ext uri="{FF2B5EF4-FFF2-40B4-BE49-F238E27FC236}">
                      <a16:creationId xmlns:a16="http://schemas.microsoft.com/office/drawing/2014/main" id="{56E702AE-D3DE-47A9-9AD7-197F3549066E}"/>
                    </a:ext>
                  </a:extLst>
                </p14:cNvPr>
                <p14:cNvContentPartPr/>
                <p14:nvPr/>
              </p14:nvContentPartPr>
              <p14:xfrm>
                <a:off x="9511893" y="3510787"/>
                <a:ext cx="202680" cy="89280"/>
              </p14:xfrm>
            </p:contentPart>
          </mc:Choice>
          <mc:Fallback>
            <p:pic>
              <p:nvPicPr>
                <p:cNvPr id="51282" name="Freihand 51281">
                  <a:extLst>
                    <a:ext uri="{FF2B5EF4-FFF2-40B4-BE49-F238E27FC236}">
                      <a16:creationId xmlns:a16="http://schemas.microsoft.com/office/drawing/2014/main" id="{56E702AE-D3DE-47A9-9AD7-197F3549066E}"/>
                    </a:ext>
                  </a:extLst>
                </p:cNvPr>
                <p:cNvPicPr/>
                <p:nvPr/>
              </p:nvPicPr>
              <p:blipFill>
                <a:blip r:embed="rId240"/>
                <a:stretch>
                  <a:fillRect/>
                </a:stretch>
              </p:blipFill>
              <p:spPr>
                <a:xfrm>
                  <a:off x="9507573" y="3506467"/>
                  <a:ext cx="211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51283" name="Freihand 51282">
                  <a:extLst>
                    <a:ext uri="{FF2B5EF4-FFF2-40B4-BE49-F238E27FC236}">
                      <a16:creationId xmlns:a16="http://schemas.microsoft.com/office/drawing/2014/main" id="{57C07380-1B0A-45C3-9FC1-661EF847B12C}"/>
                    </a:ext>
                  </a:extLst>
                </p14:cNvPr>
                <p14:cNvContentPartPr/>
                <p14:nvPr/>
              </p14:nvContentPartPr>
              <p14:xfrm>
                <a:off x="9697653" y="3440947"/>
                <a:ext cx="360" cy="360"/>
              </p14:xfrm>
            </p:contentPart>
          </mc:Choice>
          <mc:Fallback>
            <p:pic>
              <p:nvPicPr>
                <p:cNvPr id="51283" name="Freihand 51282">
                  <a:extLst>
                    <a:ext uri="{FF2B5EF4-FFF2-40B4-BE49-F238E27FC236}">
                      <a16:creationId xmlns:a16="http://schemas.microsoft.com/office/drawing/2014/main" id="{57C07380-1B0A-45C3-9FC1-661EF847B12C}"/>
                    </a:ext>
                  </a:extLst>
                </p:cNvPr>
                <p:cNvPicPr/>
                <p:nvPr/>
              </p:nvPicPr>
              <p:blipFill>
                <a:blip r:embed="rId45"/>
                <a:stretch>
                  <a:fillRect/>
                </a:stretch>
              </p:blipFill>
              <p:spPr>
                <a:xfrm>
                  <a:off x="9693333" y="3436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1284" name="Freihand 51283">
                  <a:extLst>
                    <a:ext uri="{FF2B5EF4-FFF2-40B4-BE49-F238E27FC236}">
                      <a16:creationId xmlns:a16="http://schemas.microsoft.com/office/drawing/2014/main" id="{E3A595B0-D887-4803-8908-59B86EBE9603}"/>
                    </a:ext>
                  </a:extLst>
                </p14:cNvPr>
                <p14:cNvContentPartPr/>
                <p14:nvPr/>
              </p14:nvContentPartPr>
              <p14:xfrm>
                <a:off x="9724653" y="3408187"/>
                <a:ext cx="135720" cy="167400"/>
              </p14:xfrm>
            </p:contentPart>
          </mc:Choice>
          <mc:Fallback>
            <p:pic>
              <p:nvPicPr>
                <p:cNvPr id="51284" name="Freihand 51283">
                  <a:extLst>
                    <a:ext uri="{FF2B5EF4-FFF2-40B4-BE49-F238E27FC236}">
                      <a16:creationId xmlns:a16="http://schemas.microsoft.com/office/drawing/2014/main" id="{E3A595B0-D887-4803-8908-59B86EBE9603}"/>
                    </a:ext>
                  </a:extLst>
                </p:cNvPr>
                <p:cNvPicPr/>
                <p:nvPr/>
              </p:nvPicPr>
              <p:blipFill>
                <a:blip r:embed="rId243"/>
                <a:stretch>
                  <a:fillRect/>
                </a:stretch>
              </p:blipFill>
              <p:spPr>
                <a:xfrm>
                  <a:off x="9720333" y="3403867"/>
                  <a:ext cx="144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1285" name="Freihand 51284">
                  <a:extLst>
                    <a:ext uri="{FF2B5EF4-FFF2-40B4-BE49-F238E27FC236}">
                      <a16:creationId xmlns:a16="http://schemas.microsoft.com/office/drawing/2014/main" id="{F7E9B718-4868-41F1-9792-C8CD3A07295D}"/>
                    </a:ext>
                  </a:extLst>
                </p14:cNvPr>
                <p14:cNvContentPartPr/>
                <p14:nvPr/>
              </p14:nvContentPartPr>
              <p14:xfrm>
                <a:off x="9849213" y="3516547"/>
                <a:ext cx="248760" cy="46440"/>
              </p14:xfrm>
            </p:contentPart>
          </mc:Choice>
          <mc:Fallback>
            <p:pic>
              <p:nvPicPr>
                <p:cNvPr id="51285" name="Freihand 51284">
                  <a:extLst>
                    <a:ext uri="{FF2B5EF4-FFF2-40B4-BE49-F238E27FC236}">
                      <a16:creationId xmlns:a16="http://schemas.microsoft.com/office/drawing/2014/main" id="{F7E9B718-4868-41F1-9792-C8CD3A07295D}"/>
                    </a:ext>
                  </a:extLst>
                </p:cNvPr>
                <p:cNvPicPr/>
                <p:nvPr/>
              </p:nvPicPr>
              <p:blipFill>
                <a:blip r:embed="rId245"/>
                <a:stretch>
                  <a:fillRect/>
                </a:stretch>
              </p:blipFill>
              <p:spPr>
                <a:xfrm>
                  <a:off x="9844893" y="3512227"/>
                  <a:ext cx="257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1286" name="Freihand 51285">
                  <a:extLst>
                    <a:ext uri="{FF2B5EF4-FFF2-40B4-BE49-F238E27FC236}">
                      <a16:creationId xmlns:a16="http://schemas.microsoft.com/office/drawing/2014/main" id="{3D168A67-63D7-428C-954A-106E1B381058}"/>
                    </a:ext>
                  </a:extLst>
                </p14:cNvPr>
                <p14:cNvContentPartPr/>
                <p14:nvPr/>
              </p14:nvContentPartPr>
              <p14:xfrm>
                <a:off x="10097973" y="3505747"/>
                <a:ext cx="164160" cy="52920"/>
              </p14:xfrm>
            </p:contentPart>
          </mc:Choice>
          <mc:Fallback>
            <p:pic>
              <p:nvPicPr>
                <p:cNvPr id="51286" name="Freihand 51285">
                  <a:extLst>
                    <a:ext uri="{FF2B5EF4-FFF2-40B4-BE49-F238E27FC236}">
                      <a16:creationId xmlns:a16="http://schemas.microsoft.com/office/drawing/2014/main" id="{3D168A67-63D7-428C-954A-106E1B381058}"/>
                    </a:ext>
                  </a:extLst>
                </p:cNvPr>
                <p:cNvPicPr/>
                <p:nvPr/>
              </p:nvPicPr>
              <p:blipFill>
                <a:blip r:embed="rId247"/>
                <a:stretch>
                  <a:fillRect/>
                </a:stretch>
              </p:blipFill>
              <p:spPr>
                <a:xfrm>
                  <a:off x="10093653" y="3501427"/>
                  <a:ext cx="172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1287" name="Freihand 51286">
                  <a:extLst>
                    <a:ext uri="{FF2B5EF4-FFF2-40B4-BE49-F238E27FC236}">
                      <a16:creationId xmlns:a16="http://schemas.microsoft.com/office/drawing/2014/main" id="{5F54A817-AE79-4144-8C78-EE907C75C576}"/>
                    </a:ext>
                  </a:extLst>
                </p14:cNvPr>
                <p14:cNvContentPartPr/>
                <p14:nvPr/>
              </p14:nvContentPartPr>
              <p14:xfrm>
                <a:off x="10311453" y="3482707"/>
                <a:ext cx="213840" cy="69120"/>
              </p14:xfrm>
            </p:contentPart>
          </mc:Choice>
          <mc:Fallback>
            <p:pic>
              <p:nvPicPr>
                <p:cNvPr id="51287" name="Freihand 51286">
                  <a:extLst>
                    <a:ext uri="{FF2B5EF4-FFF2-40B4-BE49-F238E27FC236}">
                      <a16:creationId xmlns:a16="http://schemas.microsoft.com/office/drawing/2014/main" id="{5F54A817-AE79-4144-8C78-EE907C75C576}"/>
                    </a:ext>
                  </a:extLst>
                </p:cNvPr>
                <p:cNvPicPr/>
                <p:nvPr/>
              </p:nvPicPr>
              <p:blipFill>
                <a:blip r:embed="rId249"/>
                <a:stretch>
                  <a:fillRect/>
                </a:stretch>
              </p:blipFill>
              <p:spPr>
                <a:xfrm>
                  <a:off x="10307133" y="3478387"/>
                  <a:ext cx="2224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1289" name="Freihand 51288">
                  <a:extLst>
                    <a:ext uri="{FF2B5EF4-FFF2-40B4-BE49-F238E27FC236}">
                      <a16:creationId xmlns:a16="http://schemas.microsoft.com/office/drawing/2014/main" id="{A787B65F-D65F-4B7A-953D-6FA4E17BC48C}"/>
                    </a:ext>
                  </a:extLst>
                </p14:cNvPr>
                <p14:cNvContentPartPr/>
                <p14:nvPr/>
              </p14:nvContentPartPr>
              <p14:xfrm>
                <a:off x="10678293" y="3490627"/>
                <a:ext cx="165960" cy="69480"/>
              </p14:xfrm>
            </p:contentPart>
          </mc:Choice>
          <mc:Fallback>
            <p:pic>
              <p:nvPicPr>
                <p:cNvPr id="51289" name="Freihand 51288">
                  <a:extLst>
                    <a:ext uri="{FF2B5EF4-FFF2-40B4-BE49-F238E27FC236}">
                      <a16:creationId xmlns:a16="http://schemas.microsoft.com/office/drawing/2014/main" id="{A787B65F-D65F-4B7A-953D-6FA4E17BC48C}"/>
                    </a:ext>
                  </a:extLst>
                </p:cNvPr>
                <p:cNvPicPr/>
                <p:nvPr/>
              </p:nvPicPr>
              <p:blipFill>
                <a:blip r:embed="rId251"/>
                <a:stretch>
                  <a:fillRect/>
                </a:stretch>
              </p:blipFill>
              <p:spPr>
                <a:xfrm>
                  <a:off x="10673973" y="3486307"/>
                  <a:ext cx="1746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1290" name="Freihand 51289">
                  <a:extLst>
                    <a:ext uri="{FF2B5EF4-FFF2-40B4-BE49-F238E27FC236}">
                      <a16:creationId xmlns:a16="http://schemas.microsoft.com/office/drawing/2014/main" id="{8AA5DEEC-194D-4704-8175-8A316AA880DB}"/>
                    </a:ext>
                  </a:extLst>
                </p14:cNvPr>
                <p14:cNvContentPartPr/>
                <p14:nvPr/>
              </p14:nvContentPartPr>
              <p14:xfrm>
                <a:off x="10987173" y="3400627"/>
                <a:ext cx="147960" cy="151920"/>
              </p14:xfrm>
            </p:contentPart>
          </mc:Choice>
          <mc:Fallback>
            <p:pic>
              <p:nvPicPr>
                <p:cNvPr id="51290" name="Freihand 51289">
                  <a:extLst>
                    <a:ext uri="{FF2B5EF4-FFF2-40B4-BE49-F238E27FC236}">
                      <a16:creationId xmlns:a16="http://schemas.microsoft.com/office/drawing/2014/main" id="{8AA5DEEC-194D-4704-8175-8A316AA880DB}"/>
                    </a:ext>
                  </a:extLst>
                </p:cNvPr>
                <p:cNvPicPr/>
                <p:nvPr/>
              </p:nvPicPr>
              <p:blipFill>
                <a:blip r:embed="rId253"/>
                <a:stretch>
                  <a:fillRect/>
                </a:stretch>
              </p:blipFill>
              <p:spPr>
                <a:xfrm>
                  <a:off x="10982853" y="3396307"/>
                  <a:ext cx="1566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1291" name="Freihand 51290">
                  <a:extLst>
                    <a:ext uri="{FF2B5EF4-FFF2-40B4-BE49-F238E27FC236}">
                      <a16:creationId xmlns:a16="http://schemas.microsoft.com/office/drawing/2014/main" id="{2E1BD18D-19F1-483B-BF68-EDE98F16D60B}"/>
                    </a:ext>
                  </a:extLst>
                </p14:cNvPr>
                <p14:cNvContentPartPr/>
                <p14:nvPr/>
              </p14:nvContentPartPr>
              <p14:xfrm>
                <a:off x="11121093" y="3472627"/>
                <a:ext cx="52560" cy="138600"/>
              </p14:xfrm>
            </p:contentPart>
          </mc:Choice>
          <mc:Fallback>
            <p:pic>
              <p:nvPicPr>
                <p:cNvPr id="51291" name="Freihand 51290">
                  <a:extLst>
                    <a:ext uri="{FF2B5EF4-FFF2-40B4-BE49-F238E27FC236}">
                      <a16:creationId xmlns:a16="http://schemas.microsoft.com/office/drawing/2014/main" id="{2E1BD18D-19F1-483B-BF68-EDE98F16D60B}"/>
                    </a:ext>
                  </a:extLst>
                </p:cNvPr>
                <p:cNvPicPr/>
                <p:nvPr/>
              </p:nvPicPr>
              <p:blipFill>
                <a:blip r:embed="rId255"/>
                <a:stretch>
                  <a:fillRect/>
                </a:stretch>
              </p:blipFill>
              <p:spPr>
                <a:xfrm>
                  <a:off x="11116773" y="3468307"/>
                  <a:ext cx="612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1292" name="Freihand 51291">
                  <a:extLst>
                    <a:ext uri="{FF2B5EF4-FFF2-40B4-BE49-F238E27FC236}">
                      <a16:creationId xmlns:a16="http://schemas.microsoft.com/office/drawing/2014/main" id="{02A5D5AF-9BA0-407F-9404-2A89EFD90501}"/>
                    </a:ext>
                  </a:extLst>
                </p14:cNvPr>
                <p14:cNvContentPartPr/>
                <p14:nvPr/>
              </p14:nvContentPartPr>
              <p14:xfrm>
                <a:off x="11108133" y="3475507"/>
                <a:ext cx="120960" cy="84960"/>
              </p14:xfrm>
            </p:contentPart>
          </mc:Choice>
          <mc:Fallback>
            <p:pic>
              <p:nvPicPr>
                <p:cNvPr id="51292" name="Freihand 51291">
                  <a:extLst>
                    <a:ext uri="{FF2B5EF4-FFF2-40B4-BE49-F238E27FC236}">
                      <a16:creationId xmlns:a16="http://schemas.microsoft.com/office/drawing/2014/main" id="{02A5D5AF-9BA0-407F-9404-2A89EFD90501}"/>
                    </a:ext>
                  </a:extLst>
                </p:cNvPr>
                <p:cNvPicPr/>
                <p:nvPr/>
              </p:nvPicPr>
              <p:blipFill>
                <a:blip r:embed="rId257"/>
                <a:stretch>
                  <a:fillRect/>
                </a:stretch>
              </p:blipFill>
              <p:spPr>
                <a:xfrm>
                  <a:off x="11103813" y="3471187"/>
                  <a:ext cx="1296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1293" name="Freihand 51292">
                  <a:extLst>
                    <a:ext uri="{FF2B5EF4-FFF2-40B4-BE49-F238E27FC236}">
                      <a16:creationId xmlns:a16="http://schemas.microsoft.com/office/drawing/2014/main" id="{F289C77D-59C5-41AC-B311-B00AE63DD27B}"/>
                    </a:ext>
                  </a:extLst>
                </p14:cNvPr>
                <p14:cNvContentPartPr/>
                <p14:nvPr/>
              </p14:nvContentPartPr>
              <p14:xfrm>
                <a:off x="11205333" y="3457507"/>
                <a:ext cx="135360" cy="221760"/>
              </p14:xfrm>
            </p:contentPart>
          </mc:Choice>
          <mc:Fallback>
            <p:pic>
              <p:nvPicPr>
                <p:cNvPr id="51293" name="Freihand 51292">
                  <a:extLst>
                    <a:ext uri="{FF2B5EF4-FFF2-40B4-BE49-F238E27FC236}">
                      <a16:creationId xmlns:a16="http://schemas.microsoft.com/office/drawing/2014/main" id="{F289C77D-59C5-41AC-B311-B00AE63DD27B}"/>
                    </a:ext>
                  </a:extLst>
                </p:cNvPr>
                <p:cNvPicPr/>
                <p:nvPr/>
              </p:nvPicPr>
              <p:blipFill>
                <a:blip r:embed="rId259"/>
                <a:stretch>
                  <a:fillRect/>
                </a:stretch>
              </p:blipFill>
              <p:spPr>
                <a:xfrm>
                  <a:off x="11201013" y="3453187"/>
                  <a:ext cx="1440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1294" name="Freihand 51293">
                  <a:extLst>
                    <a:ext uri="{FF2B5EF4-FFF2-40B4-BE49-F238E27FC236}">
                      <a16:creationId xmlns:a16="http://schemas.microsoft.com/office/drawing/2014/main" id="{BB052833-3C8E-4FFB-9A2A-5BD064B21281}"/>
                    </a:ext>
                  </a:extLst>
                </p14:cNvPr>
                <p14:cNvContentPartPr/>
                <p14:nvPr/>
              </p14:nvContentPartPr>
              <p14:xfrm>
                <a:off x="11291733" y="3443467"/>
                <a:ext cx="119880" cy="201240"/>
              </p14:xfrm>
            </p:contentPart>
          </mc:Choice>
          <mc:Fallback>
            <p:pic>
              <p:nvPicPr>
                <p:cNvPr id="51294" name="Freihand 51293">
                  <a:extLst>
                    <a:ext uri="{FF2B5EF4-FFF2-40B4-BE49-F238E27FC236}">
                      <a16:creationId xmlns:a16="http://schemas.microsoft.com/office/drawing/2014/main" id="{BB052833-3C8E-4FFB-9A2A-5BD064B21281}"/>
                    </a:ext>
                  </a:extLst>
                </p:cNvPr>
                <p:cNvPicPr/>
                <p:nvPr/>
              </p:nvPicPr>
              <p:blipFill>
                <a:blip r:embed="rId261"/>
                <a:stretch>
                  <a:fillRect/>
                </a:stretch>
              </p:blipFill>
              <p:spPr>
                <a:xfrm>
                  <a:off x="11287413" y="3439147"/>
                  <a:ext cx="1285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1295" name="Freihand 51294">
                  <a:extLst>
                    <a:ext uri="{FF2B5EF4-FFF2-40B4-BE49-F238E27FC236}">
                      <a16:creationId xmlns:a16="http://schemas.microsoft.com/office/drawing/2014/main" id="{90B48097-6D86-4CEC-A590-F925B24F45CB}"/>
                    </a:ext>
                  </a:extLst>
                </p14:cNvPr>
                <p14:cNvContentPartPr/>
                <p14:nvPr/>
              </p14:nvContentPartPr>
              <p14:xfrm>
                <a:off x="11403693" y="3343027"/>
                <a:ext cx="288720" cy="176400"/>
              </p14:xfrm>
            </p:contentPart>
          </mc:Choice>
          <mc:Fallback>
            <p:pic>
              <p:nvPicPr>
                <p:cNvPr id="51295" name="Freihand 51294">
                  <a:extLst>
                    <a:ext uri="{FF2B5EF4-FFF2-40B4-BE49-F238E27FC236}">
                      <a16:creationId xmlns:a16="http://schemas.microsoft.com/office/drawing/2014/main" id="{90B48097-6D86-4CEC-A590-F925B24F45CB}"/>
                    </a:ext>
                  </a:extLst>
                </p:cNvPr>
                <p:cNvPicPr/>
                <p:nvPr/>
              </p:nvPicPr>
              <p:blipFill>
                <a:blip r:embed="rId263"/>
                <a:stretch>
                  <a:fillRect/>
                </a:stretch>
              </p:blipFill>
              <p:spPr>
                <a:xfrm>
                  <a:off x="11399373" y="3338707"/>
                  <a:ext cx="297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1296" name="Freihand 51295">
                  <a:extLst>
                    <a:ext uri="{FF2B5EF4-FFF2-40B4-BE49-F238E27FC236}">
                      <a16:creationId xmlns:a16="http://schemas.microsoft.com/office/drawing/2014/main" id="{144D3067-6C40-41A8-B8C5-13ED8F33C638}"/>
                    </a:ext>
                  </a:extLst>
                </p14:cNvPr>
                <p14:cNvContentPartPr/>
                <p14:nvPr/>
              </p14:nvContentPartPr>
              <p14:xfrm>
                <a:off x="9747693" y="3776107"/>
                <a:ext cx="118800" cy="140760"/>
              </p14:xfrm>
            </p:contentPart>
          </mc:Choice>
          <mc:Fallback>
            <p:pic>
              <p:nvPicPr>
                <p:cNvPr id="51296" name="Freihand 51295">
                  <a:extLst>
                    <a:ext uri="{FF2B5EF4-FFF2-40B4-BE49-F238E27FC236}">
                      <a16:creationId xmlns:a16="http://schemas.microsoft.com/office/drawing/2014/main" id="{144D3067-6C40-41A8-B8C5-13ED8F33C638}"/>
                    </a:ext>
                  </a:extLst>
                </p:cNvPr>
                <p:cNvPicPr/>
                <p:nvPr/>
              </p:nvPicPr>
              <p:blipFill>
                <a:blip r:embed="rId265"/>
                <a:stretch>
                  <a:fillRect/>
                </a:stretch>
              </p:blipFill>
              <p:spPr>
                <a:xfrm>
                  <a:off x="9743373" y="3771787"/>
                  <a:ext cx="127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1297" name="Freihand 51296">
                  <a:extLst>
                    <a:ext uri="{FF2B5EF4-FFF2-40B4-BE49-F238E27FC236}">
                      <a16:creationId xmlns:a16="http://schemas.microsoft.com/office/drawing/2014/main" id="{5C894EE6-384F-457A-95F4-D12CF2DCBDDB}"/>
                    </a:ext>
                  </a:extLst>
                </p14:cNvPr>
                <p14:cNvContentPartPr/>
                <p14:nvPr/>
              </p14:nvContentPartPr>
              <p14:xfrm>
                <a:off x="9888093" y="3812107"/>
                <a:ext cx="85320" cy="77760"/>
              </p14:xfrm>
            </p:contentPart>
          </mc:Choice>
          <mc:Fallback>
            <p:pic>
              <p:nvPicPr>
                <p:cNvPr id="51297" name="Freihand 51296">
                  <a:extLst>
                    <a:ext uri="{FF2B5EF4-FFF2-40B4-BE49-F238E27FC236}">
                      <a16:creationId xmlns:a16="http://schemas.microsoft.com/office/drawing/2014/main" id="{5C894EE6-384F-457A-95F4-D12CF2DCBDDB}"/>
                    </a:ext>
                  </a:extLst>
                </p:cNvPr>
                <p:cNvPicPr/>
                <p:nvPr/>
              </p:nvPicPr>
              <p:blipFill>
                <a:blip r:embed="rId267"/>
                <a:stretch>
                  <a:fillRect/>
                </a:stretch>
              </p:blipFill>
              <p:spPr>
                <a:xfrm>
                  <a:off x="9883773" y="3807787"/>
                  <a:ext cx="93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1298" name="Freihand 51297">
                  <a:extLst>
                    <a:ext uri="{FF2B5EF4-FFF2-40B4-BE49-F238E27FC236}">
                      <a16:creationId xmlns:a16="http://schemas.microsoft.com/office/drawing/2014/main" id="{BA1A910F-F02A-4CD3-BC32-9D26CE640117}"/>
                    </a:ext>
                  </a:extLst>
                </p14:cNvPr>
                <p14:cNvContentPartPr/>
                <p14:nvPr/>
              </p14:nvContentPartPr>
              <p14:xfrm>
                <a:off x="10047573" y="3746947"/>
                <a:ext cx="421560" cy="254880"/>
              </p14:xfrm>
            </p:contentPart>
          </mc:Choice>
          <mc:Fallback>
            <p:pic>
              <p:nvPicPr>
                <p:cNvPr id="51298" name="Freihand 51297">
                  <a:extLst>
                    <a:ext uri="{FF2B5EF4-FFF2-40B4-BE49-F238E27FC236}">
                      <a16:creationId xmlns:a16="http://schemas.microsoft.com/office/drawing/2014/main" id="{BA1A910F-F02A-4CD3-BC32-9D26CE640117}"/>
                    </a:ext>
                  </a:extLst>
                </p:cNvPr>
                <p:cNvPicPr/>
                <p:nvPr/>
              </p:nvPicPr>
              <p:blipFill>
                <a:blip r:embed="rId269"/>
                <a:stretch>
                  <a:fillRect/>
                </a:stretch>
              </p:blipFill>
              <p:spPr>
                <a:xfrm>
                  <a:off x="10043253" y="3742627"/>
                  <a:ext cx="4302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1299" name="Freihand 51298">
                  <a:extLst>
                    <a:ext uri="{FF2B5EF4-FFF2-40B4-BE49-F238E27FC236}">
                      <a16:creationId xmlns:a16="http://schemas.microsoft.com/office/drawing/2014/main" id="{93D18F10-1D18-4B7E-8632-97710BB3D0D6}"/>
                    </a:ext>
                  </a:extLst>
                </p14:cNvPr>
                <p14:cNvContentPartPr/>
                <p14:nvPr/>
              </p14:nvContentPartPr>
              <p14:xfrm>
                <a:off x="10603413" y="3757387"/>
                <a:ext cx="333000" cy="95760"/>
              </p14:xfrm>
            </p:contentPart>
          </mc:Choice>
          <mc:Fallback>
            <p:pic>
              <p:nvPicPr>
                <p:cNvPr id="51299" name="Freihand 51298">
                  <a:extLst>
                    <a:ext uri="{FF2B5EF4-FFF2-40B4-BE49-F238E27FC236}">
                      <a16:creationId xmlns:a16="http://schemas.microsoft.com/office/drawing/2014/main" id="{93D18F10-1D18-4B7E-8632-97710BB3D0D6}"/>
                    </a:ext>
                  </a:extLst>
                </p:cNvPr>
                <p:cNvPicPr/>
                <p:nvPr/>
              </p:nvPicPr>
              <p:blipFill>
                <a:blip r:embed="rId271"/>
                <a:stretch>
                  <a:fillRect/>
                </a:stretch>
              </p:blipFill>
              <p:spPr>
                <a:xfrm>
                  <a:off x="10599093" y="3753067"/>
                  <a:ext cx="3416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1300" name="Freihand 51299">
                  <a:extLst>
                    <a:ext uri="{FF2B5EF4-FFF2-40B4-BE49-F238E27FC236}">
                      <a16:creationId xmlns:a16="http://schemas.microsoft.com/office/drawing/2014/main" id="{AEA708E9-6DBF-4897-9465-26B2C1D0B40E}"/>
                    </a:ext>
                  </a:extLst>
                </p14:cNvPr>
                <p14:cNvContentPartPr/>
                <p14:nvPr/>
              </p14:nvContentPartPr>
              <p14:xfrm>
                <a:off x="10842093" y="3686107"/>
                <a:ext cx="360" cy="360"/>
              </p14:xfrm>
            </p:contentPart>
          </mc:Choice>
          <mc:Fallback>
            <p:pic>
              <p:nvPicPr>
                <p:cNvPr id="51300" name="Freihand 51299">
                  <a:extLst>
                    <a:ext uri="{FF2B5EF4-FFF2-40B4-BE49-F238E27FC236}">
                      <a16:creationId xmlns:a16="http://schemas.microsoft.com/office/drawing/2014/main" id="{AEA708E9-6DBF-4897-9465-26B2C1D0B40E}"/>
                    </a:ext>
                  </a:extLst>
                </p:cNvPr>
                <p:cNvPicPr/>
                <p:nvPr/>
              </p:nvPicPr>
              <p:blipFill>
                <a:blip r:embed="rId45"/>
                <a:stretch>
                  <a:fillRect/>
                </a:stretch>
              </p:blipFill>
              <p:spPr>
                <a:xfrm>
                  <a:off x="10837773" y="3681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51301" name="Freihand 51300">
                  <a:extLst>
                    <a:ext uri="{FF2B5EF4-FFF2-40B4-BE49-F238E27FC236}">
                      <a16:creationId xmlns:a16="http://schemas.microsoft.com/office/drawing/2014/main" id="{F6DFA3AE-CDBA-4846-885D-2AFFF893E639}"/>
                    </a:ext>
                  </a:extLst>
                </p14:cNvPr>
                <p14:cNvContentPartPr/>
                <p14:nvPr/>
              </p14:nvContentPartPr>
              <p14:xfrm>
                <a:off x="11089413" y="3713827"/>
                <a:ext cx="225360" cy="119880"/>
              </p14:xfrm>
            </p:contentPart>
          </mc:Choice>
          <mc:Fallback>
            <p:pic>
              <p:nvPicPr>
                <p:cNvPr id="51301" name="Freihand 51300">
                  <a:extLst>
                    <a:ext uri="{FF2B5EF4-FFF2-40B4-BE49-F238E27FC236}">
                      <a16:creationId xmlns:a16="http://schemas.microsoft.com/office/drawing/2014/main" id="{F6DFA3AE-CDBA-4846-885D-2AFFF893E639}"/>
                    </a:ext>
                  </a:extLst>
                </p:cNvPr>
                <p:cNvPicPr/>
                <p:nvPr/>
              </p:nvPicPr>
              <p:blipFill>
                <a:blip r:embed="rId274"/>
                <a:stretch>
                  <a:fillRect/>
                </a:stretch>
              </p:blipFill>
              <p:spPr>
                <a:xfrm>
                  <a:off x="11085093" y="3709507"/>
                  <a:ext cx="2340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51302" name="Freihand 51301">
                  <a:extLst>
                    <a:ext uri="{FF2B5EF4-FFF2-40B4-BE49-F238E27FC236}">
                      <a16:creationId xmlns:a16="http://schemas.microsoft.com/office/drawing/2014/main" id="{6DBDD541-F984-47C1-B29C-4D576C21D6C4}"/>
                    </a:ext>
                  </a:extLst>
                </p14:cNvPr>
                <p14:cNvContentPartPr/>
                <p14:nvPr/>
              </p14:nvContentPartPr>
              <p14:xfrm>
                <a:off x="11300733" y="3642187"/>
                <a:ext cx="11520" cy="14040"/>
              </p14:xfrm>
            </p:contentPart>
          </mc:Choice>
          <mc:Fallback>
            <p:pic>
              <p:nvPicPr>
                <p:cNvPr id="51302" name="Freihand 51301">
                  <a:extLst>
                    <a:ext uri="{FF2B5EF4-FFF2-40B4-BE49-F238E27FC236}">
                      <a16:creationId xmlns:a16="http://schemas.microsoft.com/office/drawing/2014/main" id="{6DBDD541-F984-47C1-B29C-4D576C21D6C4}"/>
                    </a:ext>
                  </a:extLst>
                </p:cNvPr>
                <p:cNvPicPr/>
                <p:nvPr/>
              </p:nvPicPr>
              <p:blipFill>
                <a:blip r:embed="rId276"/>
                <a:stretch>
                  <a:fillRect/>
                </a:stretch>
              </p:blipFill>
              <p:spPr>
                <a:xfrm>
                  <a:off x="11296413" y="3637867"/>
                  <a:ext cx="20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51303" name="Freihand 51302">
                  <a:extLst>
                    <a:ext uri="{FF2B5EF4-FFF2-40B4-BE49-F238E27FC236}">
                      <a16:creationId xmlns:a16="http://schemas.microsoft.com/office/drawing/2014/main" id="{D61AF05C-050C-4970-8FC9-9AFA052C6EF7}"/>
                    </a:ext>
                  </a:extLst>
                </p14:cNvPr>
                <p14:cNvContentPartPr/>
                <p14:nvPr/>
              </p14:nvContentPartPr>
              <p14:xfrm>
                <a:off x="10607373" y="3973747"/>
                <a:ext cx="97920" cy="122760"/>
              </p14:xfrm>
            </p:contentPart>
          </mc:Choice>
          <mc:Fallback>
            <p:pic>
              <p:nvPicPr>
                <p:cNvPr id="51303" name="Freihand 51302">
                  <a:extLst>
                    <a:ext uri="{FF2B5EF4-FFF2-40B4-BE49-F238E27FC236}">
                      <a16:creationId xmlns:a16="http://schemas.microsoft.com/office/drawing/2014/main" id="{D61AF05C-050C-4970-8FC9-9AFA052C6EF7}"/>
                    </a:ext>
                  </a:extLst>
                </p:cNvPr>
                <p:cNvPicPr/>
                <p:nvPr/>
              </p:nvPicPr>
              <p:blipFill>
                <a:blip r:embed="rId278"/>
                <a:stretch>
                  <a:fillRect/>
                </a:stretch>
              </p:blipFill>
              <p:spPr>
                <a:xfrm>
                  <a:off x="10603053" y="3969427"/>
                  <a:ext cx="1065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51304" name="Freihand 51303">
                  <a:extLst>
                    <a:ext uri="{FF2B5EF4-FFF2-40B4-BE49-F238E27FC236}">
                      <a16:creationId xmlns:a16="http://schemas.microsoft.com/office/drawing/2014/main" id="{AD92E39D-D85A-4A9B-A67C-B8EAD7356837}"/>
                    </a:ext>
                  </a:extLst>
                </p14:cNvPr>
                <p14:cNvContentPartPr/>
                <p14:nvPr/>
              </p14:nvContentPartPr>
              <p14:xfrm>
                <a:off x="10689093" y="4044667"/>
                <a:ext cx="48240" cy="64440"/>
              </p14:xfrm>
            </p:contentPart>
          </mc:Choice>
          <mc:Fallback>
            <p:pic>
              <p:nvPicPr>
                <p:cNvPr id="51304" name="Freihand 51303">
                  <a:extLst>
                    <a:ext uri="{FF2B5EF4-FFF2-40B4-BE49-F238E27FC236}">
                      <a16:creationId xmlns:a16="http://schemas.microsoft.com/office/drawing/2014/main" id="{AD92E39D-D85A-4A9B-A67C-B8EAD7356837}"/>
                    </a:ext>
                  </a:extLst>
                </p:cNvPr>
                <p:cNvPicPr/>
                <p:nvPr/>
              </p:nvPicPr>
              <p:blipFill>
                <a:blip r:embed="rId280"/>
                <a:stretch>
                  <a:fillRect/>
                </a:stretch>
              </p:blipFill>
              <p:spPr>
                <a:xfrm>
                  <a:off x="10684773" y="4040347"/>
                  <a:ext cx="56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51305" name="Freihand 51304">
                  <a:extLst>
                    <a:ext uri="{FF2B5EF4-FFF2-40B4-BE49-F238E27FC236}">
                      <a16:creationId xmlns:a16="http://schemas.microsoft.com/office/drawing/2014/main" id="{FFF90EBF-E127-484F-B059-61B011BC4849}"/>
                    </a:ext>
                  </a:extLst>
                </p14:cNvPr>
                <p14:cNvContentPartPr/>
                <p14:nvPr/>
              </p14:nvContentPartPr>
              <p14:xfrm>
                <a:off x="10731573" y="4034227"/>
                <a:ext cx="151920" cy="179640"/>
              </p14:xfrm>
            </p:contentPart>
          </mc:Choice>
          <mc:Fallback>
            <p:pic>
              <p:nvPicPr>
                <p:cNvPr id="51305" name="Freihand 51304">
                  <a:extLst>
                    <a:ext uri="{FF2B5EF4-FFF2-40B4-BE49-F238E27FC236}">
                      <a16:creationId xmlns:a16="http://schemas.microsoft.com/office/drawing/2014/main" id="{FFF90EBF-E127-484F-B059-61B011BC4849}"/>
                    </a:ext>
                  </a:extLst>
                </p:cNvPr>
                <p:cNvPicPr/>
                <p:nvPr/>
              </p:nvPicPr>
              <p:blipFill>
                <a:blip r:embed="rId282"/>
                <a:stretch>
                  <a:fillRect/>
                </a:stretch>
              </p:blipFill>
              <p:spPr>
                <a:xfrm>
                  <a:off x="10727253" y="4029907"/>
                  <a:ext cx="1605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51306" name="Freihand 51305">
                  <a:extLst>
                    <a:ext uri="{FF2B5EF4-FFF2-40B4-BE49-F238E27FC236}">
                      <a16:creationId xmlns:a16="http://schemas.microsoft.com/office/drawing/2014/main" id="{18DF0083-09FC-422E-8174-B36307ED4352}"/>
                    </a:ext>
                  </a:extLst>
                </p14:cNvPr>
                <p14:cNvContentPartPr/>
                <p14:nvPr/>
              </p14:nvContentPartPr>
              <p14:xfrm>
                <a:off x="10905813" y="4046107"/>
                <a:ext cx="31680" cy="50760"/>
              </p14:xfrm>
            </p:contentPart>
          </mc:Choice>
          <mc:Fallback>
            <p:pic>
              <p:nvPicPr>
                <p:cNvPr id="51306" name="Freihand 51305">
                  <a:extLst>
                    <a:ext uri="{FF2B5EF4-FFF2-40B4-BE49-F238E27FC236}">
                      <a16:creationId xmlns:a16="http://schemas.microsoft.com/office/drawing/2014/main" id="{18DF0083-09FC-422E-8174-B36307ED4352}"/>
                    </a:ext>
                  </a:extLst>
                </p:cNvPr>
                <p:cNvPicPr/>
                <p:nvPr/>
              </p:nvPicPr>
              <p:blipFill>
                <a:blip r:embed="rId284"/>
                <a:stretch>
                  <a:fillRect/>
                </a:stretch>
              </p:blipFill>
              <p:spPr>
                <a:xfrm>
                  <a:off x="10901493" y="4041787"/>
                  <a:ext cx="40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51307" name="Freihand 51306">
                  <a:extLst>
                    <a:ext uri="{FF2B5EF4-FFF2-40B4-BE49-F238E27FC236}">
                      <a16:creationId xmlns:a16="http://schemas.microsoft.com/office/drawing/2014/main" id="{4F644D06-C02B-45DE-93E6-6AA0CA419CDA}"/>
                    </a:ext>
                  </a:extLst>
                </p14:cNvPr>
                <p14:cNvContentPartPr/>
                <p14:nvPr/>
              </p14:nvContentPartPr>
              <p14:xfrm>
                <a:off x="10937853" y="3904627"/>
                <a:ext cx="225000" cy="192960"/>
              </p14:xfrm>
            </p:contentPart>
          </mc:Choice>
          <mc:Fallback>
            <p:pic>
              <p:nvPicPr>
                <p:cNvPr id="51307" name="Freihand 51306">
                  <a:extLst>
                    <a:ext uri="{FF2B5EF4-FFF2-40B4-BE49-F238E27FC236}">
                      <a16:creationId xmlns:a16="http://schemas.microsoft.com/office/drawing/2014/main" id="{4F644D06-C02B-45DE-93E6-6AA0CA419CDA}"/>
                    </a:ext>
                  </a:extLst>
                </p:cNvPr>
                <p:cNvPicPr/>
                <p:nvPr/>
              </p:nvPicPr>
              <p:blipFill>
                <a:blip r:embed="rId286"/>
                <a:stretch>
                  <a:fillRect/>
                </a:stretch>
              </p:blipFill>
              <p:spPr>
                <a:xfrm>
                  <a:off x="10933533" y="3900307"/>
                  <a:ext cx="2336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51308" name="Freihand 51307">
                  <a:extLst>
                    <a:ext uri="{FF2B5EF4-FFF2-40B4-BE49-F238E27FC236}">
                      <a16:creationId xmlns:a16="http://schemas.microsoft.com/office/drawing/2014/main" id="{4EF01A06-72BF-497E-BF93-8A93E5A4383F}"/>
                    </a:ext>
                  </a:extLst>
                </p14:cNvPr>
                <p14:cNvContentPartPr/>
                <p14:nvPr/>
              </p14:nvContentPartPr>
              <p14:xfrm>
                <a:off x="11191653" y="3960787"/>
                <a:ext cx="250560" cy="97560"/>
              </p14:xfrm>
            </p:contentPart>
          </mc:Choice>
          <mc:Fallback>
            <p:pic>
              <p:nvPicPr>
                <p:cNvPr id="51308" name="Freihand 51307">
                  <a:extLst>
                    <a:ext uri="{FF2B5EF4-FFF2-40B4-BE49-F238E27FC236}">
                      <a16:creationId xmlns:a16="http://schemas.microsoft.com/office/drawing/2014/main" id="{4EF01A06-72BF-497E-BF93-8A93E5A4383F}"/>
                    </a:ext>
                  </a:extLst>
                </p:cNvPr>
                <p:cNvPicPr/>
                <p:nvPr/>
              </p:nvPicPr>
              <p:blipFill>
                <a:blip r:embed="rId288"/>
                <a:stretch>
                  <a:fillRect/>
                </a:stretch>
              </p:blipFill>
              <p:spPr>
                <a:xfrm>
                  <a:off x="11187333" y="3956467"/>
                  <a:ext cx="2592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51309" name="Freihand 51308">
                  <a:extLst>
                    <a:ext uri="{FF2B5EF4-FFF2-40B4-BE49-F238E27FC236}">
                      <a16:creationId xmlns:a16="http://schemas.microsoft.com/office/drawing/2014/main" id="{F0C1E770-266F-4631-BDA6-7076352EDC3D}"/>
                    </a:ext>
                  </a:extLst>
                </p14:cNvPr>
                <p14:cNvContentPartPr/>
                <p14:nvPr/>
              </p14:nvContentPartPr>
              <p14:xfrm>
                <a:off x="11402253" y="3879067"/>
                <a:ext cx="36000" cy="23040"/>
              </p14:xfrm>
            </p:contentPart>
          </mc:Choice>
          <mc:Fallback>
            <p:pic>
              <p:nvPicPr>
                <p:cNvPr id="51309" name="Freihand 51308">
                  <a:extLst>
                    <a:ext uri="{FF2B5EF4-FFF2-40B4-BE49-F238E27FC236}">
                      <a16:creationId xmlns:a16="http://schemas.microsoft.com/office/drawing/2014/main" id="{F0C1E770-266F-4631-BDA6-7076352EDC3D}"/>
                    </a:ext>
                  </a:extLst>
                </p:cNvPr>
                <p:cNvPicPr/>
                <p:nvPr/>
              </p:nvPicPr>
              <p:blipFill>
                <a:blip r:embed="rId290"/>
                <a:stretch>
                  <a:fillRect/>
                </a:stretch>
              </p:blipFill>
              <p:spPr>
                <a:xfrm>
                  <a:off x="11397933" y="3874747"/>
                  <a:ext cx="4464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51310" name="Freihand 51309">
                  <a:extLst>
                    <a:ext uri="{FF2B5EF4-FFF2-40B4-BE49-F238E27FC236}">
                      <a16:creationId xmlns:a16="http://schemas.microsoft.com/office/drawing/2014/main" id="{1C3D9636-3ABD-42DA-98E4-81CA07E7F49E}"/>
                    </a:ext>
                  </a:extLst>
                </p14:cNvPr>
                <p14:cNvContentPartPr/>
                <p14:nvPr/>
              </p14:nvContentPartPr>
              <p14:xfrm>
                <a:off x="11453013" y="3860347"/>
                <a:ext cx="118440" cy="150840"/>
              </p14:xfrm>
            </p:contentPart>
          </mc:Choice>
          <mc:Fallback>
            <p:pic>
              <p:nvPicPr>
                <p:cNvPr id="51310" name="Freihand 51309">
                  <a:extLst>
                    <a:ext uri="{FF2B5EF4-FFF2-40B4-BE49-F238E27FC236}">
                      <a16:creationId xmlns:a16="http://schemas.microsoft.com/office/drawing/2014/main" id="{1C3D9636-3ABD-42DA-98E4-81CA07E7F49E}"/>
                    </a:ext>
                  </a:extLst>
                </p:cNvPr>
                <p:cNvPicPr/>
                <p:nvPr/>
              </p:nvPicPr>
              <p:blipFill>
                <a:blip r:embed="rId292"/>
                <a:stretch>
                  <a:fillRect/>
                </a:stretch>
              </p:blipFill>
              <p:spPr>
                <a:xfrm>
                  <a:off x="11448693" y="3856027"/>
                  <a:ext cx="1270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51311" name="Freihand 51310">
                  <a:extLst>
                    <a:ext uri="{FF2B5EF4-FFF2-40B4-BE49-F238E27FC236}">
                      <a16:creationId xmlns:a16="http://schemas.microsoft.com/office/drawing/2014/main" id="{67F36D95-ECF5-470D-8D07-6BDA1C32869E}"/>
                    </a:ext>
                  </a:extLst>
                </p14:cNvPr>
                <p14:cNvContentPartPr/>
                <p14:nvPr/>
              </p14:nvContentPartPr>
              <p14:xfrm>
                <a:off x="11559213" y="3944227"/>
                <a:ext cx="194040" cy="39600"/>
              </p14:xfrm>
            </p:contentPart>
          </mc:Choice>
          <mc:Fallback>
            <p:pic>
              <p:nvPicPr>
                <p:cNvPr id="51311" name="Freihand 51310">
                  <a:extLst>
                    <a:ext uri="{FF2B5EF4-FFF2-40B4-BE49-F238E27FC236}">
                      <a16:creationId xmlns:a16="http://schemas.microsoft.com/office/drawing/2014/main" id="{67F36D95-ECF5-470D-8D07-6BDA1C32869E}"/>
                    </a:ext>
                  </a:extLst>
                </p:cNvPr>
                <p:cNvPicPr/>
                <p:nvPr/>
              </p:nvPicPr>
              <p:blipFill>
                <a:blip r:embed="rId294"/>
                <a:stretch>
                  <a:fillRect/>
                </a:stretch>
              </p:blipFill>
              <p:spPr>
                <a:xfrm>
                  <a:off x="11554893" y="3939907"/>
                  <a:ext cx="202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51312" name="Freihand 51311">
                  <a:extLst>
                    <a:ext uri="{FF2B5EF4-FFF2-40B4-BE49-F238E27FC236}">
                      <a16:creationId xmlns:a16="http://schemas.microsoft.com/office/drawing/2014/main" id="{618A6551-530E-46A8-98EC-17BD2CE67CB2}"/>
                    </a:ext>
                  </a:extLst>
                </p14:cNvPr>
                <p14:cNvContentPartPr/>
                <p14:nvPr/>
              </p14:nvContentPartPr>
              <p14:xfrm>
                <a:off x="11778813" y="3924067"/>
                <a:ext cx="154440" cy="56160"/>
              </p14:xfrm>
            </p:contentPart>
          </mc:Choice>
          <mc:Fallback>
            <p:pic>
              <p:nvPicPr>
                <p:cNvPr id="51312" name="Freihand 51311">
                  <a:extLst>
                    <a:ext uri="{FF2B5EF4-FFF2-40B4-BE49-F238E27FC236}">
                      <a16:creationId xmlns:a16="http://schemas.microsoft.com/office/drawing/2014/main" id="{618A6551-530E-46A8-98EC-17BD2CE67CB2}"/>
                    </a:ext>
                  </a:extLst>
                </p:cNvPr>
                <p:cNvPicPr/>
                <p:nvPr/>
              </p:nvPicPr>
              <p:blipFill>
                <a:blip r:embed="rId296"/>
                <a:stretch>
                  <a:fillRect/>
                </a:stretch>
              </p:blipFill>
              <p:spPr>
                <a:xfrm>
                  <a:off x="11774493" y="3919747"/>
                  <a:ext cx="1630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51313" name="Freihand 51312">
                  <a:extLst>
                    <a:ext uri="{FF2B5EF4-FFF2-40B4-BE49-F238E27FC236}">
                      <a16:creationId xmlns:a16="http://schemas.microsoft.com/office/drawing/2014/main" id="{D42F8957-73BE-4C78-B9FD-E5E3276A4282}"/>
                    </a:ext>
                  </a:extLst>
                </p14:cNvPr>
                <p14:cNvContentPartPr/>
                <p14:nvPr/>
              </p14:nvContentPartPr>
              <p14:xfrm>
                <a:off x="11930013" y="3910027"/>
                <a:ext cx="149040" cy="71280"/>
              </p14:xfrm>
            </p:contentPart>
          </mc:Choice>
          <mc:Fallback>
            <p:pic>
              <p:nvPicPr>
                <p:cNvPr id="51313" name="Freihand 51312">
                  <a:extLst>
                    <a:ext uri="{FF2B5EF4-FFF2-40B4-BE49-F238E27FC236}">
                      <a16:creationId xmlns:a16="http://schemas.microsoft.com/office/drawing/2014/main" id="{D42F8957-73BE-4C78-B9FD-E5E3276A4282}"/>
                    </a:ext>
                  </a:extLst>
                </p:cNvPr>
                <p:cNvPicPr/>
                <p:nvPr/>
              </p:nvPicPr>
              <p:blipFill>
                <a:blip r:embed="rId298"/>
                <a:stretch>
                  <a:fillRect/>
                </a:stretch>
              </p:blipFill>
              <p:spPr>
                <a:xfrm>
                  <a:off x="11925693" y="3905707"/>
                  <a:ext cx="157680" cy="79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9">
            <p14:nvContentPartPr>
              <p14:cNvPr id="51315" name="Freihand 51314">
                <a:extLst>
                  <a:ext uri="{FF2B5EF4-FFF2-40B4-BE49-F238E27FC236}">
                    <a16:creationId xmlns:a16="http://schemas.microsoft.com/office/drawing/2014/main" id="{94706F0B-4710-4093-A2E7-AE2E425BF05C}"/>
                  </a:ext>
                </a:extLst>
              </p14:cNvPr>
              <p14:cNvContentPartPr/>
              <p14:nvPr/>
            </p14:nvContentPartPr>
            <p14:xfrm>
              <a:off x="2173293" y="3495667"/>
              <a:ext cx="1160280" cy="48240"/>
            </p14:xfrm>
          </p:contentPart>
        </mc:Choice>
        <mc:Fallback>
          <p:pic>
            <p:nvPicPr>
              <p:cNvPr id="51315" name="Freihand 51314">
                <a:extLst>
                  <a:ext uri="{FF2B5EF4-FFF2-40B4-BE49-F238E27FC236}">
                    <a16:creationId xmlns:a16="http://schemas.microsoft.com/office/drawing/2014/main" id="{94706F0B-4710-4093-A2E7-AE2E425BF05C}"/>
                  </a:ext>
                </a:extLst>
              </p:cNvPr>
              <p:cNvPicPr/>
              <p:nvPr/>
            </p:nvPicPr>
            <p:blipFill>
              <a:blip r:embed="rId300"/>
              <a:stretch>
                <a:fillRect/>
              </a:stretch>
            </p:blipFill>
            <p:spPr>
              <a:xfrm>
                <a:off x="2168973" y="3491347"/>
                <a:ext cx="116892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51316" name="Freihand 51315">
                <a:extLst>
                  <a:ext uri="{FF2B5EF4-FFF2-40B4-BE49-F238E27FC236}">
                    <a16:creationId xmlns:a16="http://schemas.microsoft.com/office/drawing/2014/main" id="{B160C58D-C0CA-48F3-9903-5CAA6C601C63}"/>
                  </a:ext>
                </a:extLst>
              </p14:cNvPr>
              <p14:cNvContentPartPr/>
              <p14:nvPr/>
            </p14:nvContentPartPr>
            <p14:xfrm>
              <a:off x="1886733" y="3062947"/>
              <a:ext cx="1659600" cy="27360"/>
            </p14:xfrm>
          </p:contentPart>
        </mc:Choice>
        <mc:Fallback>
          <p:pic>
            <p:nvPicPr>
              <p:cNvPr id="51316" name="Freihand 51315">
                <a:extLst>
                  <a:ext uri="{FF2B5EF4-FFF2-40B4-BE49-F238E27FC236}">
                    <a16:creationId xmlns:a16="http://schemas.microsoft.com/office/drawing/2014/main" id="{B160C58D-C0CA-48F3-9903-5CAA6C601C63}"/>
                  </a:ext>
                </a:extLst>
              </p:cNvPr>
              <p:cNvPicPr/>
              <p:nvPr/>
            </p:nvPicPr>
            <p:blipFill>
              <a:blip r:embed="rId302"/>
              <a:stretch>
                <a:fillRect/>
              </a:stretch>
            </p:blipFill>
            <p:spPr>
              <a:xfrm>
                <a:off x="1882413" y="3058627"/>
                <a:ext cx="1668240" cy="36000"/>
              </a:xfrm>
              <a:prstGeom prst="rect">
                <a:avLst/>
              </a:prstGeom>
            </p:spPr>
          </p:pic>
        </mc:Fallback>
      </mc:AlternateContent>
      <p:grpSp>
        <p:nvGrpSpPr>
          <p:cNvPr id="51319" name="Gruppieren 51318">
            <a:extLst>
              <a:ext uri="{FF2B5EF4-FFF2-40B4-BE49-F238E27FC236}">
                <a16:creationId xmlns:a16="http://schemas.microsoft.com/office/drawing/2014/main" id="{67FDD4AC-AF95-4A32-9005-DB50B24FE10F}"/>
              </a:ext>
            </a:extLst>
          </p:cNvPr>
          <p:cNvGrpSpPr/>
          <p:nvPr/>
        </p:nvGrpSpPr>
        <p:grpSpPr>
          <a:xfrm>
            <a:off x="8472933" y="2635987"/>
            <a:ext cx="418680" cy="165960"/>
            <a:chOff x="8472933" y="2635987"/>
            <a:chExt cx="418680" cy="165960"/>
          </a:xfrm>
        </p:grpSpPr>
        <mc:AlternateContent xmlns:mc="http://schemas.openxmlformats.org/markup-compatibility/2006">
          <mc:Choice xmlns:p14="http://schemas.microsoft.com/office/powerpoint/2010/main" Requires="p14">
            <p:contentPart p14:bwMode="auto" r:id="rId303">
              <p14:nvContentPartPr>
                <p14:cNvPr id="51317" name="Freihand 51316">
                  <a:extLst>
                    <a:ext uri="{FF2B5EF4-FFF2-40B4-BE49-F238E27FC236}">
                      <a16:creationId xmlns:a16="http://schemas.microsoft.com/office/drawing/2014/main" id="{9AC6C9A5-93F0-4031-AE98-48E8F89DE7DD}"/>
                    </a:ext>
                  </a:extLst>
                </p14:cNvPr>
                <p14:cNvContentPartPr/>
                <p14:nvPr/>
              </p14:nvContentPartPr>
              <p14:xfrm>
                <a:off x="8631333" y="2717707"/>
                <a:ext cx="260280" cy="22320"/>
              </p14:xfrm>
            </p:contentPart>
          </mc:Choice>
          <mc:Fallback>
            <p:pic>
              <p:nvPicPr>
                <p:cNvPr id="51317" name="Freihand 51316">
                  <a:extLst>
                    <a:ext uri="{FF2B5EF4-FFF2-40B4-BE49-F238E27FC236}">
                      <a16:creationId xmlns:a16="http://schemas.microsoft.com/office/drawing/2014/main" id="{9AC6C9A5-93F0-4031-AE98-48E8F89DE7DD}"/>
                    </a:ext>
                  </a:extLst>
                </p:cNvPr>
                <p:cNvPicPr/>
                <p:nvPr/>
              </p:nvPicPr>
              <p:blipFill>
                <a:blip r:embed="rId304"/>
                <a:stretch>
                  <a:fillRect/>
                </a:stretch>
              </p:blipFill>
              <p:spPr>
                <a:xfrm>
                  <a:off x="8627013" y="2713387"/>
                  <a:ext cx="268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51318" name="Freihand 51317">
                  <a:extLst>
                    <a:ext uri="{FF2B5EF4-FFF2-40B4-BE49-F238E27FC236}">
                      <a16:creationId xmlns:a16="http://schemas.microsoft.com/office/drawing/2014/main" id="{9624EFCF-80BE-47CC-A70A-CF4E2E5B3B24}"/>
                    </a:ext>
                  </a:extLst>
                </p14:cNvPr>
                <p14:cNvContentPartPr/>
                <p14:nvPr/>
              </p14:nvContentPartPr>
              <p14:xfrm>
                <a:off x="8472933" y="2635987"/>
                <a:ext cx="261720" cy="165960"/>
              </p14:xfrm>
            </p:contentPart>
          </mc:Choice>
          <mc:Fallback>
            <p:pic>
              <p:nvPicPr>
                <p:cNvPr id="51318" name="Freihand 51317">
                  <a:extLst>
                    <a:ext uri="{FF2B5EF4-FFF2-40B4-BE49-F238E27FC236}">
                      <a16:creationId xmlns:a16="http://schemas.microsoft.com/office/drawing/2014/main" id="{9624EFCF-80BE-47CC-A70A-CF4E2E5B3B24}"/>
                    </a:ext>
                  </a:extLst>
                </p:cNvPr>
                <p:cNvPicPr/>
                <p:nvPr/>
              </p:nvPicPr>
              <p:blipFill>
                <a:blip r:embed="rId306"/>
                <a:stretch>
                  <a:fillRect/>
                </a:stretch>
              </p:blipFill>
              <p:spPr>
                <a:xfrm>
                  <a:off x="8468613" y="2631667"/>
                  <a:ext cx="270360" cy="17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7">
            <p14:nvContentPartPr>
              <p14:cNvPr id="51320" name="Freihand 51319">
                <a:extLst>
                  <a:ext uri="{FF2B5EF4-FFF2-40B4-BE49-F238E27FC236}">
                    <a16:creationId xmlns:a16="http://schemas.microsoft.com/office/drawing/2014/main" id="{37D02257-BCAA-4DBA-BD4D-09877E2FE4E8}"/>
                  </a:ext>
                </a:extLst>
              </p14:cNvPr>
              <p14:cNvContentPartPr/>
              <p14:nvPr/>
            </p14:nvContentPartPr>
            <p14:xfrm>
              <a:off x="8973693" y="2675947"/>
              <a:ext cx="110880" cy="92520"/>
            </p14:xfrm>
          </p:contentPart>
        </mc:Choice>
        <mc:Fallback>
          <p:pic>
            <p:nvPicPr>
              <p:cNvPr id="51320" name="Freihand 51319">
                <a:extLst>
                  <a:ext uri="{FF2B5EF4-FFF2-40B4-BE49-F238E27FC236}">
                    <a16:creationId xmlns:a16="http://schemas.microsoft.com/office/drawing/2014/main" id="{37D02257-BCAA-4DBA-BD4D-09877E2FE4E8}"/>
                  </a:ext>
                </a:extLst>
              </p:cNvPr>
              <p:cNvPicPr/>
              <p:nvPr/>
            </p:nvPicPr>
            <p:blipFill>
              <a:blip r:embed="rId308"/>
              <a:stretch>
                <a:fillRect/>
              </a:stretch>
            </p:blipFill>
            <p:spPr>
              <a:xfrm>
                <a:off x="8969373" y="2671627"/>
                <a:ext cx="119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51321" name="Freihand 51320">
                <a:extLst>
                  <a:ext uri="{FF2B5EF4-FFF2-40B4-BE49-F238E27FC236}">
                    <a16:creationId xmlns:a16="http://schemas.microsoft.com/office/drawing/2014/main" id="{6A136FCD-2019-4927-9390-1770C7281742}"/>
                  </a:ext>
                </a:extLst>
              </p14:cNvPr>
              <p14:cNvContentPartPr/>
              <p14:nvPr/>
            </p14:nvContentPartPr>
            <p14:xfrm>
              <a:off x="9132093" y="2584147"/>
              <a:ext cx="216360" cy="188640"/>
            </p14:xfrm>
          </p:contentPart>
        </mc:Choice>
        <mc:Fallback>
          <p:pic>
            <p:nvPicPr>
              <p:cNvPr id="51321" name="Freihand 51320">
                <a:extLst>
                  <a:ext uri="{FF2B5EF4-FFF2-40B4-BE49-F238E27FC236}">
                    <a16:creationId xmlns:a16="http://schemas.microsoft.com/office/drawing/2014/main" id="{6A136FCD-2019-4927-9390-1770C7281742}"/>
                  </a:ext>
                </a:extLst>
              </p:cNvPr>
              <p:cNvPicPr/>
              <p:nvPr/>
            </p:nvPicPr>
            <p:blipFill>
              <a:blip r:embed="rId310"/>
              <a:stretch>
                <a:fillRect/>
              </a:stretch>
            </p:blipFill>
            <p:spPr>
              <a:xfrm>
                <a:off x="9127773" y="2579827"/>
                <a:ext cx="2250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51322" name="Freihand 51321">
                <a:extLst>
                  <a:ext uri="{FF2B5EF4-FFF2-40B4-BE49-F238E27FC236}">
                    <a16:creationId xmlns:a16="http://schemas.microsoft.com/office/drawing/2014/main" id="{C0C546E2-9576-4F77-A76A-0CE085A65AA0}"/>
                  </a:ext>
                </a:extLst>
              </p14:cNvPr>
              <p14:cNvContentPartPr/>
              <p14:nvPr/>
            </p14:nvContentPartPr>
            <p14:xfrm>
              <a:off x="9389493" y="2688547"/>
              <a:ext cx="109080" cy="58680"/>
            </p14:xfrm>
          </p:contentPart>
        </mc:Choice>
        <mc:Fallback>
          <p:pic>
            <p:nvPicPr>
              <p:cNvPr id="51322" name="Freihand 51321">
                <a:extLst>
                  <a:ext uri="{FF2B5EF4-FFF2-40B4-BE49-F238E27FC236}">
                    <a16:creationId xmlns:a16="http://schemas.microsoft.com/office/drawing/2014/main" id="{C0C546E2-9576-4F77-A76A-0CE085A65AA0}"/>
                  </a:ext>
                </a:extLst>
              </p:cNvPr>
              <p:cNvPicPr/>
              <p:nvPr/>
            </p:nvPicPr>
            <p:blipFill>
              <a:blip r:embed="rId312"/>
              <a:stretch>
                <a:fillRect/>
              </a:stretch>
            </p:blipFill>
            <p:spPr>
              <a:xfrm>
                <a:off x="9385173" y="2684227"/>
                <a:ext cx="1177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51323" name="Freihand 51322">
                <a:extLst>
                  <a:ext uri="{FF2B5EF4-FFF2-40B4-BE49-F238E27FC236}">
                    <a16:creationId xmlns:a16="http://schemas.microsoft.com/office/drawing/2014/main" id="{3F0F99C2-6D3B-42AF-BD85-F8EB92B5AD8D}"/>
                  </a:ext>
                </a:extLst>
              </p14:cNvPr>
              <p14:cNvContentPartPr/>
              <p14:nvPr/>
            </p14:nvContentPartPr>
            <p14:xfrm>
              <a:off x="9627093" y="2603947"/>
              <a:ext cx="158400" cy="144000"/>
            </p14:xfrm>
          </p:contentPart>
        </mc:Choice>
        <mc:Fallback>
          <p:pic>
            <p:nvPicPr>
              <p:cNvPr id="51323" name="Freihand 51322">
                <a:extLst>
                  <a:ext uri="{FF2B5EF4-FFF2-40B4-BE49-F238E27FC236}">
                    <a16:creationId xmlns:a16="http://schemas.microsoft.com/office/drawing/2014/main" id="{3F0F99C2-6D3B-42AF-BD85-F8EB92B5AD8D}"/>
                  </a:ext>
                </a:extLst>
              </p:cNvPr>
              <p:cNvPicPr/>
              <p:nvPr/>
            </p:nvPicPr>
            <p:blipFill>
              <a:blip r:embed="rId314"/>
              <a:stretch>
                <a:fillRect/>
              </a:stretch>
            </p:blipFill>
            <p:spPr>
              <a:xfrm>
                <a:off x="9622773" y="2599627"/>
                <a:ext cx="167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51324" name="Freihand 51323">
                <a:extLst>
                  <a:ext uri="{FF2B5EF4-FFF2-40B4-BE49-F238E27FC236}">
                    <a16:creationId xmlns:a16="http://schemas.microsoft.com/office/drawing/2014/main" id="{4B730D6F-ADBB-4F79-9A9E-08C4FED7ACA9}"/>
                  </a:ext>
                </a:extLst>
              </p14:cNvPr>
              <p14:cNvContentPartPr/>
              <p14:nvPr/>
            </p14:nvContentPartPr>
            <p14:xfrm>
              <a:off x="9783693" y="2617987"/>
              <a:ext cx="104400" cy="109080"/>
            </p14:xfrm>
          </p:contentPart>
        </mc:Choice>
        <mc:Fallback>
          <p:pic>
            <p:nvPicPr>
              <p:cNvPr id="51324" name="Freihand 51323">
                <a:extLst>
                  <a:ext uri="{FF2B5EF4-FFF2-40B4-BE49-F238E27FC236}">
                    <a16:creationId xmlns:a16="http://schemas.microsoft.com/office/drawing/2014/main" id="{4B730D6F-ADBB-4F79-9A9E-08C4FED7ACA9}"/>
                  </a:ext>
                </a:extLst>
              </p:cNvPr>
              <p:cNvPicPr/>
              <p:nvPr/>
            </p:nvPicPr>
            <p:blipFill>
              <a:blip r:embed="rId316"/>
              <a:stretch>
                <a:fillRect/>
              </a:stretch>
            </p:blipFill>
            <p:spPr>
              <a:xfrm>
                <a:off x="9779373" y="2613667"/>
                <a:ext cx="1130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51325" name="Freihand 51324">
                <a:extLst>
                  <a:ext uri="{FF2B5EF4-FFF2-40B4-BE49-F238E27FC236}">
                    <a16:creationId xmlns:a16="http://schemas.microsoft.com/office/drawing/2014/main" id="{E34CB125-9D95-4832-AF0B-1B61D3EBCF9D}"/>
                  </a:ext>
                </a:extLst>
              </p14:cNvPr>
              <p14:cNvContentPartPr/>
              <p14:nvPr/>
            </p14:nvContentPartPr>
            <p14:xfrm>
              <a:off x="9956133" y="2629867"/>
              <a:ext cx="72360" cy="97920"/>
            </p14:xfrm>
          </p:contentPart>
        </mc:Choice>
        <mc:Fallback>
          <p:pic>
            <p:nvPicPr>
              <p:cNvPr id="51325" name="Freihand 51324">
                <a:extLst>
                  <a:ext uri="{FF2B5EF4-FFF2-40B4-BE49-F238E27FC236}">
                    <a16:creationId xmlns:a16="http://schemas.microsoft.com/office/drawing/2014/main" id="{E34CB125-9D95-4832-AF0B-1B61D3EBCF9D}"/>
                  </a:ext>
                </a:extLst>
              </p:cNvPr>
              <p:cNvPicPr/>
              <p:nvPr/>
            </p:nvPicPr>
            <p:blipFill>
              <a:blip r:embed="rId318"/>
              <a:stretch>
                <a:fillRect/>
              </a:stretch>
            </p:blipFill>
            <p:spPr>
              <a:xfrm>
                <a:off x="9951813" y="2625547"/>
                <a:ext cx="81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51326" name="Freihand 51325">
                <a:extLst>
                  <a:ext uri="{FF2B5EF4-FFF2-40B4-BE49-F238E27FC236}">
                    <a16:creationId xmlns:a16="http://schemas.microsoft.com/office/drawing/2014/main" id="{BADA403F-FB2B-4598-95C8-5F1936BA0D6D}"/>
                  </a:ext>
                </a:extLst>
              </p14:cNvPr>
              <p14:cNvContentPartPr/>
              <p14:nvPr/>
            </p14:nvContentPartPr>
            <p14:xfrm>
              <a:off x="9909333" y="2534827"/>
              <a:ext cx="101880" cy="84240"/>
            </p14:xfrm>
          </p:contentPart>
        </mc:Choice>
        <mc:Fallback>
          <p:pic>
            <p:nvPicPr>
              <p:cNvPr id="51326" name="Freihand 51325">
                <a:extLst>
                  <a:ext uri="{FF2B5EF4-FFF2-40B4-BE49-F238E27FC236}">
                    <a16:creationId xmlns:a16="http://schemas.microsoft.com/office/drawing/2014/main" id="{BADA403F-FB2B-4598-95C8-5F1936BA0D6D}"/>
                  </a:ext>
                </a:extLst>
              </p:cNvPr>
              <p:cNvPicPr/>
              <p:nvPr/>
            </p:nvPicPr>
            <p:blipFill>
              <a:blip r:embed="rId320"/>
              <a:stretch>
                <a:fillRect/>
              </a:stretch>
            </p:blipFill>
            <p:spPr>
              <a:xfrm>
                <a:off x="9905013" y="2530507"/>
                <a:ext cx="110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51327" name="Freihand 51326">
                <a:extLst>
                  <a:ext uri="{FF2B5EF4-FFF2-40B4-BE49-F238E27FC236}">
                    <a16:creationId xmlns:a16="http://schemas.microsoft.com/office/drawing/2014/main" id="{CB905646-ECA3-4FF4-AFE6-65CD2D890A01}"/>
                  </a:ext>
                </a:extLst>
              </p14:cNvPr>
              <p14:cNvContentPartPr/>
              <p14:nvPr/>
            </p14:nvContentPartPr>
            <p14:xfrm>
              <a:off x="10043253" y="2649667"/>
              <a:ext cx="76320" cy="76680"/>
            </p14:xfrm>
          </p:contentPart>
        </mc:Choice>
        <mc:Fallback>
          <p:pic>
            <p:nvPicPr>
              <p:cNvPr id="51327" name="Freihand 51326">
                <a:extLst>
                  <a:ext uri="{FF2B5EF4-FFF2-40B4-BE49-F238E27FC236}">
                    <a16:creationId xmlns:a16="http://schemas.microsoft.com/office/drawing/2014/main" id="{CB905646-ECA3-4FF4-AFE6-65CD2D890A01}"/>
                  </a:ext>
                </a:extLst>
              </p:cNvPr>
              <p:cNvPicPr/>
              <p:nvPr/>
            </p:nvPicPr>
            <p:blipFill>
              <a:blip r:embed="rId322"/>
              <a:stretch>
                <a:fillRect/>
              </a:stretch>
            </p:blipFill>
            <p:spPr>
              <a:xfrm>
                <a:off x="10038933" y="2645347"/>
                <a:ext cx="84960" cy="85320"/>
              </a:xfrm>
              <a:prstGeom prst="rect">
                <a:avLst/>
              </a:prstGeom>
            </p:spPr>
          </p:pic>
        </mc:Fallback>
      </mc:AlternateContent>
      <p:grpSp>
        <p:nvGrpSpPr>
          <p:cNvPr id="51341" name="Gruppieren 51340">
            <a:extLst>
              <a:ext uri="{FF2B5EF4-FFF2-40B4-BE49-F238E27FC236}">
                <a16:creationId xmlns:a16="http://schemas.microsoft.com/office/drawing/2014/main" id="{7A86EA8B-B36E-4F42-99F2-0D3E064406B5}"/>
              </a:ext>
            </a:extLst>
          </p:cNvPr>
          <p:cNvGrpSpPr/>
          <p:nvPr/>
        </p:nvGrpSpPr>
        <p:grpSpPr>
          <a:xfrm>
            <a:off x="10290573" y="2408827"/>
            <a:ext cx="1566000" cy="289800"/>
            <a:chOff x="10290573" y="2408827"/>
            <a:chExt cx="1566000" cy="289800"/>
          </a:xfrm>
        </p:grpSpPr>
        <mc:AlternateContent xmlns:mc="http://schemas.openxmlformats.org/markup-compatibility/2006">
          <mc:Choice xmlns:p14="http://schemas.microsoft.com/office/powerpoint/2010/main" Requires="p14">
            <p:contentPart p14:bwMode="auto" r:id="rId323">
              <p14:nvContentPartPr>
                <p14:cNvPr id="51328" name="Freihand 51327">
                  <a:extLst>
                    <a:ext uri="{FF2B5EF4-FFF2-40B4-BE49-F238E27FC236}">
                      <a16:creationId xmlns:a16="http://schemas.microsoft.com/office/drawing/2014/main" id="{3B53F71B-F238-4B84-ABBA-8DEF432538CD}"/>
                    </a:ext>
                  </a:extLst>
                </p14:cNvPr>
                <p14:cNvContentPartPr/>
                <p14:nvPr/>
              </p14:nvContentPartPr>
              <p14:xfrm>
                <a:off x="10290573" y="2577307"/>
                <a:ext cx="144360" cy="121320"/>
              </p14:xfrm>
            </p:contentPart>
          </mc:Choice>
          <mc:Fallback>
            <p:pic>
              <p:nvPicPr>
                <p:cNvPr id="51328" name="Freihand 51327">
                  <a:extLst>
                    <a:ext uri="{FF2B5EF4-FFF2-40B4-BE49-F238E27FC236}">
                      <a16:creationId xmlns:a16="http://schemas.microsoft.com/office/drawing/2014/main" id="{3B53F71B-F238-4B84-ABBA-8DEF432538CD}"/>
                    </a:ext>
                  </a:extLst>
                </p:cNvPr>
                <p:cNvPicPr/>
                <p:nvPr/>
              </p:nvPicPr>
              <p:blipFill>
                <a:blip r:embed="rId324"/>
                <a:stretch>
                  <a:fillRect/>
                </a:stretch>
              </p:blipFill>
              <p:spPr>
                <a:xfrm>
                  <a:off x="10286253" y="2572987"/>
                  <a:ext cx="153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51329" name="Freihand 51328">
                  <a:extLst>
                    <a:ext uri="{FF2B5EF4-FFF2-40B4-BE49-F238E27FC236}">
                      <a16:creationId xmlns:a16="http://schemas.microsoft.com/office/drawing/2014/main" id="{C487B414-D4F7-4051-876B-C797E781D034}"/>
                    </a:ext>
                  </a:extLst>
                </p14:cNvPr>
                <p14:cNvContentPartPr/>
                <p14:nvPr/>
              </p14:nvContentPartPr>
              <p14:xfrm>
                <a:off x="10464093" y="2492347"/>
                <a:ext cx="33120" cy="186840"/>
              </p14:xfrm>
            </p:contentPart>
          </mc:Choice>
          <mc:Fallback>
            <p:pic>
              <p:nvPicPr>
                <p:cNvPr id="51329" name="Freihand 51328">
                  <a:extLst>
                    <a:ext uri="{FF2B5EF4-FFF2-40B4-BE49-F238E27FC236}">
                      <a16:creationId xmlns:a16="http://schemas.microsoft.com/office/drawing/2014/main" id="{C487B414-D4F7-4051-876B-C797E781D034}"/>
                    </a:ext>
                  </a:extLst>
                </p:cNvPr>
                <p:cNvPicPr/>
                <p:nvPr/>
              </p:nvPicPr>
              <p:blipFill>
                <a:blip r:embed="rId326"/>
                <a:stretch>
                  <a:fillRect/>
                </a:stretch>
              </p:blipFill>
              <p:spPr>
                <a:xfrm>
                  <a:off x="10459773" y="2488027"/>
                  <a:ext cx="417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51330" name="Freihand 51329">
                  <a:extLst>
                    <a:ext uri="{FF2B5EF4-FFF2-40B4-BE49-F238E27FC236}">
                      <a16:creationId xmlns:a16="http://schemas.microsoft.com/office/drawing/2014/main" id="{9488E200-E920-4989-B497-E10B84190B4D}"/>
                    </a:ext>
                  </a:extLst>
                </p14:cNvPr>
                <p14:cNvContentPartPr/>
                <p14:nvPr/>
              </p14:nvContentPartPr>
              <p14:xfrm>
                <a:off x="10502973" y="2569027"/>
                <a:ext cx="130680" cy="92520"/>
              </p14:xfrm>
            </p:contentPart>
          </mc:Choice>
          <mc:Fallback>
            <p:pic>
              <p:nvPicPr>
                <p:cNvPr id="51330" name="Freihand 51329">
                  <a:extLst>
                    <a:ext uri="{FF2B5EF4-FFF2-40B4-BE49-F238E27FC236}">
                      <a16:creationId xmlns:a16="http://schemas.microsoft.com/office/drawing/2014/main" id="{9488E200-E920-4989-B497-E10B84190B4D}"/>
                    </a:ext>
                  </a:extLst>
                </p:cNvPr>
                <p:cNvPicPr/>
                <p:nvPr/>
              </p:nvPicPr>
              <p:blipFill>
                <a:blip r:embed="rId328"/>
                <a:stretch>
                  <a:fillRect/>
                </a:stretch>
              </p:blipFill>
              <p:spPr>
                <a:xfrm>
                  <a:off x="10498653" y="2564707"/>
                  <a:ext cx="139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1333" name="Freihand 51332">
                  <a:extLst>
                    <a:ext uri="{FF2B5EF4-FFF2-40B4-BE49-F238E27FC236}">
                      <a16:creationId xmlns:a16="http://schemas.microsoft.com/office/drawing/2014/main" id="{116FDF5A-9A77-4009-A00F-3381956C6FF4}"/>
                    </a:ext>
                  </a:extLst>
                </p14:cNvPr>
                <p14:cNvContentPartPr/>
                <p14:nvPr/>
              </p14:nvContentPartPr>
              <p14:xfrm>
                <a:off x="10655973" y="2430067"/>
                <a:ext cx="231840" cy="215640"/>
              </p14:xfrm>
            </p:contentPart>
          </mc:Choice>
          <mc:Fallback>
            <p:pic>
              <p:nvPicPr>
                <p:cNvPr id="51333" name="Freihand 51332">
                  <a:extLst>
                    <a:ext uri="{FF2B5EF4-FFF2-40B4-BE49-F238E27FC236}">
                      <a16:creationId xmlns:a16="http://schemas.microsoft.com/office/drawing/2014/main" id="{116FDF5A-9A77-4009-A00F-3381956C6FF4}"/>
                    </a:ext>
                  </a:extLst>
                </p:cNvPr>
                <p:cNvPicPr/>
                <p:nvPr/>
              </p:nvPicPr>
              <p:blipFill>
                <a:blip r:embed="rId330"/>
                <a:stretch>
                  <a:fillRect/>
                </a:stretch>
              </p:blipFill>
              <p:spPr>
                <a:xfrm>
                  <a:off x="10651653" y="2425747"/>
                  <a:ext cx="240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51334" name="Freihand 51333">
                  <a:extLst>
                    <a:ext uri="{FF2B5EF4-FFF2-40B4-BE49-F238E27FC236}">
                      <a16:creationId xmlns:a16="http://schemas.microsoft.com/office/drawing/2014/main" id="{30E0C8C7-D4A0-438C-ABA6-08630C3C8D77}"/>
                    </a:ext>
                  </a:extLst>
                </p14:cNvPr>
                <p14:cNvContentPartPr/>
                <p14:nvPr/>
              </p14:nvContentPartPr>
              <p14:xfrm>
                <a:off x="10786653" y="2408827"/>
                <a:ext cx="31320" cy="4320"/>
              </p14:xfrm>
            </p:contentPart>
          </mc:Choice>
          <mc:Fallback>
            <p:pic>
              <p:nvPicPr>
                <p:cNvPr id="51334" name="Freihand 51333">
                  <a:extLst>
                    <a:ext uri="{FF2B5EF4-FFF2-40B4-BE49-F238E27FC236}">
                      <a16:creationId xmlns:a16="http://schemas.microsoft.com/office/drawing/2014/main" id="{30E0C8C7-D4A0-438C-ABA6-08630C3C8D77}"/>
                    </a:ext>
                  </a:extLst>
                </p:cNvPr>
                <p:cNvPicPr/>
                <p:nvPr/>
              </p:nvPicPr>
              <p:blipFill>
                <a:blip r:embed="rId332"/>
                <a:stretch>
                  <a:fillRect/>
                </a:stretch>
              </p:blipFill>
              <p:spPr>
                <a:xfrm>
                  <a:off x="10782333" y="2404507"/>
                  <a:ext cx="39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51335" name="Freihand 51334">
                  <a:extLst>
                    <a:ext uri="{FF2B5EF4-FFF2-40B4-BE49-F238E27FC236}">
                      <a16:creationId xmlns:a16="http://schemas.microsoft.com/office/drawing/2014/main" id="{DD1203B0-F695-4FAC-88B7-98BF6501FF8D}"/>
                    </a:ext>
                  </a:extLst>
                </p14:cNvPr>
                <p14:cNvContentPartPr/>
                <p14:nvPr/>
              </p14:nvContentPartPr>
              <p14:xfrm>
                <a:off x="10975653" y="2515747"/>
                <a:ext cx="405360" cy="116640"/>
              </p14:xfrm>
            </p:contentPart>
          </mc:Choice>
          <mc:Fallback>
            <p:pic>
              <p:nvPicPr>
                <p:cNvPr id="51335" name="Freihand 51334">
                  <a:extLst>
                    <a:ext uri="{FF2B5EF4-FFF2-40B4-BE49-F238E27FC236}">
                      <a16:creationId xmlns:a16="http://schemas.microsoft.com/office/drawing/2014/main" id="{DD1203B0-F695-4FAC-88B7-98BF6501FF8D}"/>
                    </a:ext>
                  </a:extLst>
                </p:cNvPr>
                <p:cNvPicPr/>
                <p:nvPr/>
              </p:nvPicPr>
              <p:blipFill>
                <a:blip r:embed="rId334"/>
                <a:stretch>
                  <a:fillRect/>
                </a:stretch>
              </p:blipFill>
              <p:spPr>
                <a:xfrm>
                  <a:off x="10971333" y="2511427"/>
                  <a:ext cx="414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51336" name="Freihand 51335">
                  <a:extLst>
                    <a:ext uri="{FF2B5EF4-FFF2-40B4-BE49-F238E27FC236}">
                      <a16:creationId xmlns:a16="http://schemas.microsoft.com/office/drawing/2014/main" id="{7164AAD9-A4CA-476F-B2EA-659A5AE9FC33}"/>
                    </a:ext>
                  </a:extLst>
                </p14:cNvPr>
                <p14:cNvContentPartPr/>
                <p14:nvPr/>
              </p14:nvContentPartPr>
              <p14:xfrm>
                <a:off x="11546253" y="2495227"/>
                <a:ext cx="7920" cy="92880"/>
              </p14:xfrm>
            </p:contentPart>
          </mc:Choice>
          <mc:Fallback>
            <p:pic>
              <p:nvPicPr>
                <p:cNvPr id="51336" name="Freihand 51335">
                  <a:extLst>
                    <a:ext uri="{FF2B5EF4-FFF2-40B4-BE49-F238E27FC236}">
                      <a16:creationId xmlns:a16="http://schemas.microsoft.com/office/drawing/2014/main" id="{7164AAD9-A4CA-476F-B2EA-659A5AE9FC33}"/>
                    </a:ext>
                  </a:extLst>
                </p:cNvPr>
                <p:cNvPicPr/>
                <p:nvPr/>
              </p:nvPicPr>
              <p:blipFill>
                <a:blip r:embed="rId336"/>
                <a:stretch>
                  <a:fillRect/>
                </a:stretch>
              </p:blipFill>
              <p:spPr>
                <a:xfrm>
                  <a:off x="11541933" y="2490907"/>
                  <a:ext cx="165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51337" name="Freihand 51336">
                  <a:extLst>
                    <a:ext uri="{FF2B5EF4-FFF2-40B4-BE49-F238E27FC236}">
                      <a16:creationId xmlns:a16="http://schemas.microsoft.com/office/drawing/2014/main" id="{EE870D5E-60E9-4336-BF35-FE6817C6A78B}"/>
                    </a:ext>
                  </a:extLst>
                </p14:cNvPr>
                <p14:cNvContentPartPr/>
                <p14:nvPr/>
              </p14:nvContentPartPr>
              <p14:xfrm>
                <a:off x="11453013" y="2443747"/>
                <a:ext cx="177840" cy="173880"/>
              </p14:xfrm>
            </p:contentPart>
          </mc:Choice>
          <mc:Fallback>
            <p:pic>
              <p:nvPicPr>
                <p:cNvPr id="51337" name="Freihand 51336">
                  <a:extLst>
                    <a:ext uri="{FF2B5EF4-FFF2-40B4-BE49-F238E27FC236}">
                      <a16:creationId xmlns:a16="http://schemas.microsoft.com/office/drawing/2014/main" id="{EE870D5E-60E9-4336-BF35-FE6817C6A78B}"/>
                    </a:ext>
                  </a:extLst>
                </p:cNvPr>
                <p:cNvPicPr/>
                <p:nvPr/>
              </p:nvPicPr>
              <p:blipFill>
                <a:blip r:embed="rId338"/>
                <a:stretch>
                  <a:fillRect/>
                </a:stretch>
              </p:blipFill>
              <p:spPr>
                <a:xfrm>
                  <a:off x="11448693" y="2439427"/>
                  <a:ext cx="186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51338" name="Freihand 51337">
                  <a:extLst>
                    <a:ext uri="{FF2B5EF4-FFF2-40B4-BE49-F238E27FC236}">
                      <a16:creationId xmlns:a16="http://schemas.microsoft.com/office/drawing/2014/main" id="{9FEECF2A-FFE1-4094-9022-C7ADFB18CAFB}"/>
                    </a:ext>
                  </a:extLst>
                </p14:cNvPr>
                <p14:cNvContentPartPr/>
                <p14:nvPr/>
              </p14:nvContentPartPr>
              <p14:xfrm>
                <a:off x="11696373" y="2482267"/>
                <a:ext cx="5760" cy="99000"/>
              </p14:xfrm>
            </p:contentPart>
          </mc:Choice>
          <mc:Fallback>
            <p:pic>
              <p:nvPicPr>
                <p:cNvPr id="51338" name="Freihand 51337">
                  <a:extLst>
                    <a:ext uri="{FF2B5EF4-FFF2-40B4-BE49-F238E27FC236}">
                      <a16:creationId xmlns:a16="http://schemas.microsoft.com/office/drawing/2014/main" id="{9FEECF2A-FFE1-4094-9022-C7ADFB18CAFB}"/>
                    </a:ext>
                  </a:extLst>
                </p:cNvPr>
                <p:cNvPicPr/>
                <p:nvPr/>
              </p:nvPicPr>
              <p:blipFill>
                <a:blip r:embed="rId340"/>
                <a:stretch>
                  <a:fillRect/>
                </a:stretch>
              </p:blipFill>
              <p:spPr>
                <a:xfrm>
                  <a:off x="11692053" y="2477947"/>
                  <a:ext cx="14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51339" name="Freihand 51338">
                  <a:extLst>
                    <a:ext uri="{FF2B5EF4-FFF2-40B4-BE49-F238E27FC236}">
                      <a16:creationId xmlns:a16="http://schemas.microsoft.com/office/drawing/2014/main" id="{43D54C11-D384-4CBE-A881-079C9F0E35F2}"/>
                    </a:ext>
                  </a:extLst>
                </p14:cNvPr>
                <p14:cNvContentPartPr/>
                <p14:nvPr/>
              </p14:nvContentPartPr>
              <p14:xfrm>
                <a:off x="11781333" y="2459587"/>
                <a:ext cx="17280" cy="94320"/>
              </p14:xfrm>
            </p:contentPart>
          </mc:Choice>
          <mc:Fallback>
            <p:pic>
              <p:nvPicPr>
                <p:cNvPr id="51339" name="Freihand 51338">
                  <a:extLst>
                    <a:ext uri="{FF2B5EF4-FFF2-40B4-BE49-F238E27FC236}">
                      <a16:creationId xmlns:a16="http://schemas.microsoft.com/office/drawing/2014/main" id="{43D54C11-D384-4CBE-A881-079C9F0E35F2}"/>
                    </a:ext>
                  </a:extLst>
                </p:cNvPr>
                <p:cNvPicPr/>
                <p:nvPr/>
              </p:nvPicPr>
              <p:blipFill>
                <a:blip r:embed="rId342"/>
                <a:stretch>
                  <a:fillRect/>
                </a:stretch>
              </p:blipFill>
              <p:spPr>
                <a:xfrm>
                  <a:off x="11777013" y="2455267"/>
                  <a:ext cx="25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51340" name="Freihand 51339">
                  <a:extLst>
                    <a:ext uri="{FF2B5EF4-FFF2-40B4-BE49-F238E27FC236}">
                      <a16:creationId xmlns:a16="http://schemas.microsoft.com/office/drawing/2014/main" id="{9AF6C33B-3A57-4772-98FB-76DAB4B1E71D}"/>
                    </a:ext>
                  </a:extLst>
                </p14:cNvPr>
                <p14:cNvContentPartPr/>
                <p14:nvPr/>
              </p14:nvContentPartPr>
              <p14:xfrm>
                <a:off x="11690613" y="2417827"/>
                <a:ext cx="165960" cy="73080"/>
              </p14:xfrm>
            </p:contentPart>
          </mc:Choice>
          <mc:Fallback>
            <p:pic>
              <p:nvPicPr>
                <p:cNvPr id="51340" name="Freihand 51339">
                  <a:extLst>
                    <a:ext uri="{FF2B5EF4-FFF2-40B4-BE49-F238E27FC236}">
                      <a16:creationId xmlns:a16="http://schemas.microsoft.com/office/drawing/2014/main" id="{9AF6C33B-3A57-4772-98FB-76DAB4B1E71D}"/>
                    </a:ext>
                  </a:extLst>
                </p:cNvPr>
                <p:cNvPicPr/>
                <p:nvPr/>
              </p:nvPicPr>
              <p:blipFill>
                <a:blip r:embed="rId344"/>
                <a:stretch>
                  <a:fillRect/>
                </a:stretch>
              </p:blipFill>
              <p:spPr>
                <a:xfrm>
                  <a:off x="11686293" y="2413507"/>
                  <a:ext cx="174600" cy="8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5">
            <p14:nvContentPartPr>
              <p14:cNvPr id="51342" name="Freihand 51341">
                <a:extLst>
                  <a:ext uri="{FF2B5EF4-FFF2-40B4-BE49-F238E27FC236}">
                    <a16:creationId xmlns:a16="http://schemas.microsoft.com/office/drawing/2014/main" id="{FBA200BD-30F1-43AC-ADA7-A774AD831DBF}"/>
                  </a:ext>
                </a:extLst>
              </p14:cNvPr>
              <p14:cNvContentPartPr/>
              <p14:nvPr/>
            </p14:nvContentPartPr>
            <p14:xfrm>
              <a:off x="6492573" y="1836427"/>
              <a:ext cx="964800" cy="337320"/>
            </p14:xfrm>
          </p:contentPart>
        </mc:Choice>
        <mc:Fallback>
          <p:pic>
            <p:nvPicPr>
              <p:cNvPr id="51342" name="Freihand 51341">
                <a:extLst>
                  <a:ext uri="{FF2B5EF4-FFF2-40B4-BE49-F238E27FC236}">
                    <a16:creationId xmlns:a16="http://schemas.microsoft.com/office/drawing/2014/main" id="{FBA200BD-30F1-43AC-ADA7-A774AD831DBF}"/>
                  </a:ext>
                </a:extLst>
              </p:cNvPr>
              <p:cNvPicPr/>
              <p:nvPr/>
            </p:nvPicPr>
            <p:blipFill>
              <a:blip r:embed="rId346"/>
              <a:stretch>
                <a:fillRect/>
              </a:stretch>
            </p:blipFill>
            <p:spPr>
              <a:xfrm>
                <a:off x="6488253" y="1832107"/>
                <a:ext cx="973440" cy="34596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1008910" y="6379862"/>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519CEF4-46A4-03C5-AC6D-08F16875E3B5}"/>
              </a:ext>
            </a:extLst>
          </p:cNvPr>
          <p:cNvPicPr>
            <a:picLocks noChangeAspect="1"/>
          </p:cNvPicPr>
          <p:nvPr/>
        </p:nvPicPr>
        <p:blipFill>
          <a:blip r:embed="rId3"/>
          <a:stretch>
            <a:fillRect/>
          </a:stretch>
        </p:blipFill>
        <p:spPr>
          <a:xfrm>
            <a:off x="0" y="785942"/>
            <a:ext cx="7839273" cy="5349044"/>
          </a:xfrm>
          <a:prstGeom prst="rect">
            <a:avLst/>
          </a:prstGeom>
        </p:spPr>
      </p:pic>
      <p:pic>
        <p:nvPicPr>
          <p:cNvPr id="5" name="Grafik 4">
            <a:extLst>
              <a:ext uri="{FF2B5EF4-FFF2-40B4-BE49-F238E27FC236}">
                <a16:creationId xmlns:a16="http://schemas.microsoft.com/office/drawing/2014/main" id="{82F8BB0C-2B80-B0D6-CDA4-75BE7890D756}"/>
              </a:ext>
            </a:extLst>
          </p:cNvPr>
          <p:cNvPicPr>
            <a:picLocks noChangeAspect="1"/>
          </p:cNvPicPr>
          <p:nvPr/>
        </p:nvPicPr>
        <p:blipFill>
          <a:blip r:embed="rId4"/>
          <a:stretch>
            <a:fillRect/>
          </a:stretch>
        </p:blipFill>
        <p:spPr>
          <a:xfrm>
            <a:off x="6969405" y="-1"/>
            <a:ext cx="5227241" cy="3429001"/>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EC0BBCB1-0ED2-401B-BB31-8BF9D1449212}"/>
                  </a:ext>
                </a:extLst>
              </p14:cNvPr>
              <p14:cNvContentPartPr/>
              <p14:nvPr/>
            </p14:nvContentPartPr>
            <p14:xfrm>
              <a:off x="5798853" y="4642987"/>
              <a:ext cx="1287000" cy="36000"/>
            </p14:xfrm>
          </p:contentPart>
        </mc:Choice>
        <mc:Fallback>
          <p:pic>
            <p:nvPicPr>
              <p:cNvPr id="2" name="Freihand 1">
                <a:extLst>
                  <a:ext uri="{FF2B5EF4-FFF2-40B4-BE49-F238E27FC236}">
                    <a16:creationId xmlns:a16="http://schemas.microsoft.com/office/drawing/2014/main" id="{EC0BBCB1-0ED2-401B-BB31-8BF9D1449212}"/>
                  </a:ext>
                </a:extLst>
              </p:cNvPr>
              <p:cNvPicPr/>
              <p:nvPr/>
            </p:nvPicPr>
            <p:blipFill>
              <a:blip r:embed="rId6"/>
              <a:stretch>
                <a:fillRect/>
              </a:stretch>
            </p:blipFill>
            <p:spPr>
              <a:xfrm>
                <a:off x="5794533" y="4638667"/>
                <a:ext cx="12956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68CC895-17C1-4659-8C1B-F21EB0B1A93D}"/>
                  </a:ext>
                </a:extLst>
              </p14:cNvPr>
              <p14:cNvContentPartPr/>
              <p14:nvPr/>
            </p14:nvContentPartPr>
            <p14:xfrm>
              <a:off x="5804613" y="5324467"/>
              <a:ext cx="1852560" cy="21600"/>
            </p14:xfrm>
          </p:contentPart>
        </mc:Choice>
        <mc:Fallback>
          <p:pic>
            <p:nvPicPr>
              <p:cNvPr id="4" name="Freihand 3">
                <a:extLst>
                  <a:ext uri="{FF2B5EF4-FFF2-40B4-BE49-F238E27FC236}">
                    <a16:creationId xmlns:a16="http://schemas.microsoft.com/office/drawing/2014/main" id="{D68CC895-17C1-4659-8C1B-F21EB0B1A93D}"/>
                  </a:ext>
                </a:extLst>
              </p:cNvPr>
              <p:cNvPicPr/>
              <p:nvPr/>
            </p:nvPicPr>
            <p:blipFill>
              <a:blip r:embed="rId8"/>
              <a:stretch>
                <a:fillRect/>
              </a:stretch>
            </p:blipFill>
            <p:spPr>
              <a:xfrm>
                <a:off x="5800293" y="5320147"/>
                <a:ext cx="1861200" cy="30240"/>
              </a:xfrm>
              <a:prstGeom prst="rect">
                <a:avLst/>
              </a:prstGeom>
            </p:spPr>
          </p:pic>
        </mc:Fallback>
      </mc:AlternateContent>
      <p:grpSp>
        <p:nvGrpSpPr>
          <p:cNvPr id="18" name="Gruppieren 17">
            <a:extLst>
              <a:ext uri="{FF2B5EF4-FFF2-40B4-BE49-F238E27FC236}">
                <a16:creationId xmlns:a16="http://schemas.microsoft.com/office/drawing/2014/main" id="{18354D4B-8736-4995-A59F-02064382E4CA}"/>
              </a:ext>
            </a:extLst>
          </p:cNvPr>
          <p:cNvGrpSpPr/>
          <p:nvPr/>
        </p:nvGrpSpPr>
        <p:grpSpPr>
          <a:xfrm>
            <a:off x="279333" y="6057067"/>
            <a:ext cx="1441080" cy="387360"/>
            <a:chOff x="279333" y="6057067"/>
            <a:chExt cx="1441080" cy="38736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E6942F9-6C58-46F7-8EF5-C93E37E5B5D1}"/>
                    </a:ext>
                  </a:extLst>
                </p14:cNvPr>
                <p14:cNvContentPartPr/>
                <p14:nvPr/>
              </p14:nvContentPartPr>
              <p14:xfrm>
                <a:off x="616653" y="6142027"/>
                <a:ext cx="5400" cy="145440"/>
              </p14:xfrm>
            </p:contentPart>
          </mc:Choice>
          <mc:Fallback>
            <p:pic>
              <p:nvPicPr>
                <p:cNvPr id="6" name="Freihand 5">
                  <a:extLst>
                    <a:ext uri="{FF2B5EF4-FFF2-40B4-BE49-F238E27FC236}">
                      <a16:creationId xmlns:a16="http://schemas.microsoft.com/office/drawing/2014/main" id="{3E6942F9-6C58-46F7-8EF5-C93E37E5B5D1}"/>
                    </a:ext>
                  </a:extLst>
                </p:cNvPr>
                <p:cNvPicPr/>
                <p:nvPr/>
              </p:nvPicPr>
              <p:blipFill>
                <a:blip r:embed="rId10"/>
                <a:stretch>
                  <a:fillRect/>
                </a:stretch>
              </p:blipFill>
              <p:spPr>
                <a:xfrm>
                  <a:off x="612333" y="6137707"/>
                  <a:ext cx="140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7C5793A3-6C76-48FF-8EAE-838C32AE03AA}"/>
                    </a:ext>
                  </a:extLst>
                </p14:cNvPr>
                <p14:cNvContentPartPr/>
                <p14:nvPr/>
              </p14:nvContentPartPr>
              <p14:xfrm>
                <a:off x="568773" y="6057067"/>
                <a:ext cx="115560" cy="123840"/>
              </p14:xfrm>
            </p:contentPart>
          </mc:Choice>
          <mc:Fallback>
            <p:pic>
              <p:nvPicPr>
                <p:cNvPr id="7" name="Freihand 6">
                  <a:extLst>
                    <a:ext uri="{FF2B5EF4-FFF2-40B4-BE49-F238E27FC236}">
                      <a16:creationId xmlns:a16="http://schemas.microsoft.com/office/drawing/2014/main" id="{7C5793A3-6C76-48FF-8EAE-838C32AE03AA}"/>
                    </a:ext>
                  </a:extLst>
                </p:cNvPr>
                <p:cNvPicPr/>
                <p:nvPr/>
              </p:nvPicPr>
              <p:blipFill>
                <a:blip r:embed="rId12"/>
                <a:stretch>
                  <a:fillRect/>
                </a:stretch>
              </p:blipFill>
              <p:spPr>
                <a:xfrm>
                  <a:off x="564453" y="6052747"/>
                  <a:ext cx="1242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FFB33177-34C9-485E-B93B-E92F4D5B5693}"/>
                    </a:ext>
                  </a:extLst>
                </p14:cNvPr>
                <p14:cNvContentPartPr/>
                <p14:nvPr/>
              </p14:nvContentPartPr>
              <p14:xfrm>
                <a:off x="279333" y="6319147"/>
                <a:ext cx="189720" cy="125280"/>
              </p14:xfrm>
            </p:contentPart>
          </mc:Choice>
          <mc:Fallback>
            <p:pic>
              <p:nvPicPr>
                <p:cNvPr id="8" name="Freihand 7">
                  <a:extLst>
                    <a:ext uri="{FF2B5EF4-FFF2-40B4-BE49-F238E27FC236}">
                      <a16:creationId xmlns:a16="http://schemas.microsoft.com/office/drawing/2014/main" id="{FFB33177-34C9-485E-B93B-E92F4D5B5693}"/>
                    </a:ext>
                  </a:extLst>
                </p:cNvPr>
                <p:cNvPicPr/>
                <p:nvPr/>
              </p:nvPicPr>
              <p:blipFill>
                <a:blip r:embed="rId14"/>
                <a:stretch>
                  <a:fillRect/>
                </a:stretch>
              </p:blipFill>
              <p:spPr>
                <a:xfrm>
                  <a:off x="275013" y="6314827"/>
                  <a:ext cx="198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F9ED8CFD-0722-43D0-98E4-9486D7A261AB}"/>
                    </a:ext>
                  </a:extLst>
                </p14:cNvPr>
                <p14:cNvContentPartPr/>
                <p14:nvPr/>
              </p14:nvContentPartPr>
              <p14:xfrm>
                <a:off x="497133" y="6353707"/>
                <a:ext cx="28440" cy="68760"/>
              </p14:xfrm>
            </p:contentPart>
          </mc:Choice>
          <mc:Fallback>
            <p:pic>
              <p:nvPicPr>
                <p:cNvPr id="9" name="Freihand 8">
                  <a:extLst>
                    <a:ext uri="{FF2B5EF4-FFF2-40B4-BE49-F238E27FC236}">
                      <a16:creationId xmlns:a16="http://schemas.microsoft.com/office/drawing/2014/main" id="{F9ED8CFD-0722-43D0-98E4-9486D7A261AB}"/>
                    </a:ext>
                  </a:extLst>
                </p:cNvPr>
                <p:cNvPicPr/>
                <p:nvPr/>
              </p:nvPicPr>
              <p:blipFill>
                <a:blip r:embed="rId16"/>
                <a:stretch>
                  <a:fillRect/>
                </a:stretch>
              </p:blipFill>
              <p:spPr>
                <a:xfrm>
                  <a:off x="492813" y="6349387"/>
                  <a:ext cx="37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7DA469CC-B834-4AEA-AA22-A11D7DE766F2}"/>
                    </a:ext>
                  </a:extLst>
                </p14:cNvPr>
                <p14:cNvContentPartPr/>
                <p14:nvPr/>
              </p14:nvContentPartPr>
              <p14:xfrm>
                <a:off x="555453" y="6341107"/>
                <a:ext cx="77400" cy="77760"/>
              </p14:xfrm>
            </p:contentPart>
          </mc:Choice>
          <mc:Fallback>
            <p:pic>
              <p:nvPicPr>
                <p:cNvPr id="10" name="Freihand 9">
                  <a:extLst>
                    <a:ext uri="{FF2B5EF4-FFF2-40B4-BE49-F238E27FC236}">
                      <a16:creationId xmlns:a16="http://schemas.microsoft.com/office/drawing/2014/main" id="{7DA469CC-B834-4AEA-AA22-A11D7DE766F2}"/>
                    </a:ext>
                  </a:extLst>
                </p:cNvPr>
                <p:cNvPicPr/>
                <p:nvPr/>
              </p:nvPicPr>
              <p:blipFill>
                <a:blip r:embed="rId18"/>
                <a:stretch>
                  <a:fillRect/>
                </a:stretch>
              </p:blipFill>
              <p:spPr>
                <a:xfrm>
                  <a:off x="551133" y="6336787"/>
                  <a:ext cx="860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AAD8BDC3-8CCF-4635-937C-8255272E32D6}"/>
                    </a:ext>
                  </a:extLst>
                </p14:cNvPr>
                <p14:cNvContentPartPr/>
                <p14:nvPr/>
              </p14:nvContentPartPr>
              <p14:xfrm>
                <a:off x="558693" y="6303667"/>
                <a:ext cx="46080" cy="8640"/>
              </p14:xfrm>
            </p:contentPart>
          </mc:Choice>
          <mc:Fallback>
            <p:pic>
              <p:nvPicPr>
                <p:cNvPr id="11" name="Freihand 10">
                  <a:extLst>
                    <a:ext uri="{FF2B5EF4-FFF2-40B4-BE49-F238E27FC236}">
                      <a16:creationId xmlns:a16="http://schemas.microsoft.com/office/drawing/2014/main" id="{AAD8BDC3-8CCF-4635-937C-8255272E32D6}"/>
                    </a:ext>
                  </a:extLst>
                </p:cNvPr>
                <p:cNvPicPr/>
                <p:nvPr/>
              </p:nvPicPr>
              <p:blipFill>
                <a:blip r:embed="rId20"/>
                <a:stretch>
                  <a:fillRect/>
                </a:stretch>
              </p:blipFill>
              <p:spPr>
                <a:xfrm>
                  <a:off x="554373" y="6299347"/>
                  <a:ext cx="547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6B0FC5EC-98A5-46C5-B68C-FC5FA54781BB}"/>
                    </a:ext>
                  </a:extLst>
                </p14:cNvPr>
                <p14:cNvContentPartPr/>
                <p14:nvPr/>
              </p14:nvContentPartPr>
              <p14:xfrm>
                <a:off x="653373" y="6261187"/>
                <a:ext cx="195120" cy="116640"/>
              </p14:xfrm>
            </p:contentPart>
          </mc:Choice>
          <mc:Fallback>
            <p:pic>
              <p:nvPicPr>
                <p:cNvPr id="12" name="Freihand 11">
                  <a:extLst>
                    <a:ext uri="{FF2B5EF4-FFF2-40B4-BE49-F238E27FC236}">
                      <a16:creationId xmlns:a16="http://schemas.microsoft.com/office/drawing/2014/main" id="{6B0FC5EC-98A5-46C5-B68C-FC5FA54781BB}"/>
                    </a:ext>
                  </a:extLst>
                </p:cNvPr>
                <p:cNvPicPr/>
                <p:nvPr/>
              </p:nvPicPr>
              <p:blipFill>
                <a:blip r:embed="rId22"/>
                <a:stretch>
                  <a:fillRect/>
                </a:stretch>
              </p:blipFill>
              <p:spPr>
                <a:xfrm>
                  <a:off x="649053" y="6256867"/>
                  <a:ext cx="203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DDA35279-F255-4AF7-8A0E-C7D5DF18405A}"/>
                    </a:ext>
                  </a:extLst>
                </p14:cNvPr>
                <p14:cNvContentPartPr/>
                <p14:nvPr/>
              </p14:nvContentPartPr>
              <p14:xfrm>
                <a:off x="885933" y="6262627"/>
                <a:ext cx="392040" cy="122400"/>
              </p14:xfrm>
            </p:contentPart>
          </mc:Choice>
          <mc:Fallback>
            <p:pic>
              <p:nvPicPr>
                <p:cNvPr id="14" name="Freihand 13">
                  <a:extLst>
                    <a:ext uri="{FF2B5EF4-FFF2-40B4-BE49-F238E27FC236}">
                      <a16:creationId xmlns:a16="http://schemas.microsoft.com/office/drawing/2014/main" id="{DDA35279-F255-4AF7-8A0E-C7D5DF18405A}"/>
                    </a:ext>
                  </a:extLst>
                </p:cNvPr>
                <p:cNvPicPr/>
                <p:nvPr/>
              </p:nvPicPr>
              <p:blipFill>
                <a:blip r:embed="rId24"/>
                <a:stretch>
                  <a:fillRect/>
                </a:stretch>
              </p:blipFill>
              <p:spPr>
                <a:xfrm>
                  <a:off x="881613" y="6258307"/>
                  <a:ext cx="4006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E62F25D6-67B5-4CAA-9A0E-8787614AC527}"/>
                    </a:ext>
                  </a:extLst>
                </p14:cNvPr>
                <p14:cNvContentPartPr/>
                <p14:nvPr/>
              </p14:nvContentPartPr>
              <p14:xfrm>
                <a:off x="1255653" y="6202507"/>
                <a:ext cx="25920" cy="21960"/>
              </p14:xfrm>
            </p:contentPart>
          </mc:Choice>
          <mc:Fallback>
            <p:pic>
              <p:nvPicPr>
                <p:cNvPr id="15" name="Freihand 14">
                  <a:extLst>
                    <a:ext uri="{FF2B5EF4-FFF2-40B4-BE49-F238E27FC236}">
                      <a16:creationId xmlns:a16="http://schemas.microsoft.com/office/drawing/2014/main" id="{E62F25D6-67B5-4CAA-9A0E-8787614AC527}"/>
                    </a:ext>
                  </a:extLst>
                </p:cNvPr>
                <p:cNvPicPr/>
                <p:nvPr/>
              </p:nvPicPr>
              <p:blipFill>
                <a:blip r:embed="rId26"/>
                <a:stretch>
                  <a:fillRect/>
                </a:stretch>
              </p:blipFill>
              <p:spPr>
                <a:xfrm>
                  <a:off x="1251333" y="6198187"/>
                  <a:ext cx="34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FC2A2682-DB70-478F-BB6E-642B6099D27B}"/>
                    </a:ext>
                  </a:extLst>
                </p14:cNvPr>
                <p14:cNvContentPartPr/>
                <p14:nvPr/>
              </p14:nvContentPartPr>
              <p14:xfrm>
                <a:off x="1329093" y="6195667"/>
                <a:ext cx="29880" cy="128160"/>
              </p14:xfrm>
            </p:contentPart>
          </mc:Choice>
          <mc:Fallback>
            <p:pic>
              <p:nvPicPr>
                <p:cNvPr id="16" name="Freihand 15">
                  <a:extLst>
                    <a:ext uri="{FF2B5EF4-FFF2-40B4-BE49-F238E27FC236}">
                      <a16:creationId xmlns:a16="http://schemas.microsoft.com/office/drawing/2014/main" id="{FC2A2682-DB70-478F-BB6E-642B6099D27B}"/>
                    </a:ext>
                  </a:extLst>
                </p:cNvPr>
                <p:cNvPicPr/>
                <p:nvPr/>
              </p:nvPicPr>
              <p:blipFill>
                <a:blip r:embed="rId28"/>
                <a:stretch>
                  <a:fillRect/>
                </a:stretch>
              </p:blipFill>
              <p:spPr>
                <a:xfrm>
                  <a:off x="1324773" y="6191347"/>
                  <a:ext cx="385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11D242B5-6282-4D1E-A6A5-57DB60B0C1FD}"/>
                    </a:ext>
                  </a:extLst>
                </p14:cNvPr>
                <p14:cNvContentPartPr/>
                <p14:nvPr/>
              </p14:nvContentPartPr>
              <p14:xfrm>
                <a:off x="1394253" y="6248227"/>
                <a:ext cx="326160" cy="125640"/>
              </p14:xfrm>
            </p:contentPart>
          </mc:Choice>
          <mc:Fallback>
            <p:pic>
              <p:nvPicPr>
                <p:cNvPr id="17" name="Freihand 16">
                  <a:extLst>
                    <a:ext uri="{FF2B5EF4-FFF2-40B4-BE49-F238E27FC236}">
                      <a16:creationId xmlns:a16="http://schemas.microsoft.com/office/drawing/2014/main" id="{11D242B5-6282-4D1E-A6A5-57DB60B0C1FD}"/>
                    </a:ext>
                  </a:extLst>
                </p:cNvPr>
                <p:cNvPicPr/>
                <p:nvPr/>
              </p:nvPicPr>
              <p:blipFill>
                <a:blip r:embed="rId30"/>
                <a:stretch>
                  <a:fillRect/>
                </a:stretch>
              </p:blipFill>
              <p:spPr>
                <a:xfrm>
                  <a:off x="1389933" y="6243907"/>
                  <a:ext cx="334800" cy="134280"/>
                </a:xfrm>
                <a:prstGeom prst="rect">
                  <a:avLst/>
                </a:prstGeom>
              </p:spPr>
            </p:pic>
          </mc:Fallback>
        </mc:AlternateContent>
      </p:grpSp>
      <p:grpSp>
        <p:nvGrpSpPr>
          <p:cNvPr id="22" name="Gruppieren 21">
            <a:extLst>
              <a:ext uri="{FF2B5EF4-FFF2-40B4-BE49-F238E27FC236}">
                <a16:creationId xmlns:a16="http://schemas.microsoft.com/office/drawing/2014/main" id="{E0C204FE-3246-49C1-9440-976CE4D3C3AF}"/>
              </a:ext>
            </a:extLst>
          </p:cNvPr>
          <p:cNvGrpSpPr/>
          <p:nvPr/>
        </p:nvGrpSpPr>
        <p:grpSpPr>
          <a:xfrm>
            <a:off x="677493" y="3291187"/>
            <a:ext cx="4094640" cy="424440"/>
            <a:chOff x="677493" y="3291187"/>
            <a:chExt cx="4094640" cy="424440"/>
          </a:xfrm>
        </p:grpSpPr>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80E6F5DC-C3F5-419F-98F1-C1D7D47E7371}"/>
                    </a:ext>
                  </a:extLst>
                </p14:cNvPr>
                <p14:cNvContentPartPr/>
                <p14:nvPr/>
              </p14:nvContentPartPr>
              <p14:xfrm>
                <a:off x="692253" y="3704467"/>
                <a:ext cx="22680" cy="11160"/>
              </p14:xfrm>
            </p:contentPart>
          </mc:Choice>
          <mc:Fallback>
            <p:pic>
              <p:nvPicPr>
                <p:cNvPr id="19" name="Freihand 18">
                  <a:extLst>
                    <a:ext uri="{FF2B5EF4-FFF2-40B4-BE49-F238E27FC236}">
                      <a16:creationId xmlns:a16="http://schemas.microsoft.com/office/drawing/2014/main" id="{80E6F5DC-C3F5-419F-98F1-C1D7D47E7371}"/>
                    </a:ext>
                  </a:extLst>
                </p:cNvPr>
                <p:cNvPicPr/>
                <p:nvPr/>
              </p:nvPicPr>
              <p:blipFill>
                <a:blip r:embed="rId32"/>
                <a:stretch>
                  <a:fillRect/>
                </a:stretch>
              </p:blipFill>
              <p:spPr>
                <a:xfrm>
                  <a:off x="687933" y="3700147"/>
                  <a:ext cx="3132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FF5B90AF-CF6E-4D98-88B9-03E4AD86504F}"/>
                    </a:ext>
                  </a:extLst>
                </p14:cNvPr>
                <p14:cNvContentPartPr/>
                <p14:nvPr/>
              </p14:nvContentPartPr>
              <p14:xfrm>
                <a:off x="677493" y="3291187"/>
                <a:ext cx="4094640" cy="419760"/>
              </p14:xfrm>
            </p:contentPart>
          </mc:Choice>
          <mc:Fallback>
            <p:pic>
              <p:nvPicPr>
                <p:cNvPr id="20" name="Freihand 19">
                  <a:extLst>
                    <a:ext uri="{FF2B5EF4-FFF2-40B4-BE49-F238E27FC236}">
                      <a16:creationId xmlns:a16="http://schemas.microsoft.com/office/drawing/2014/main" id="{FF5B90AF-CF6E-4D98-88B9-03E4AD86504F}"/>
                    </a:ext>
                  </a:extLst>
                </p:cNvPr>
                <p:cNvPicPr/>
                <p:nvPr/>
              </p:nvPicPr>
              <p:blipFill>
                <a:blip r:embed="rId34"/>
                <a:stretch>
                  <a:fillRect/>
                </a:stretch>
              </p:blipFill>
              <p:spPr>
                <a:xfrm>
                  <a:off x="673173" y="3286867"/>
                  <a:ext cx="4103280" cy="428400"/>
                </a:xfrm>
                <a:prstGeom prst="rect">
                  <a:avLst/>
                </a:prstGeom>
              </p:spPr>
            </p:pic>
          </mc:Fallback>
        </mc:AlternateContent>
      </p:grpSp>
      <p:grpSp>
        <p:nvGrpSpPr>
          <p:cNvPr id="28" name="Gruppieren 27">
            <a:extLst>
              <a:ext uri="{FF2B5EF4-FFF2-40B4-BE49-F238E27FC236}">
                <a16:creationId xmlns:a16="http://schemas.microsoft.com/office/drawing/2014/main" id="{BAB13C5E-09B3-4E45-AE4F-078C1C63E3FB}"/>
              </a:ext>
            </a:extLst>
          </p:cNvPr>
          <p:cNvGrpSpPr/>
          <p:nvPr/>
        </p:nvGrpSpPr>
        <p:grpSpPr>
          <a:xfrm>
            <a:off x="4973733" y="3185707"/>
            <a:ext cx="301320" cy="146520"/>
            <a:chOff x="4973733" y="3185707"/>
            <a:chExt cx="301320" cy="146520"/>
          </a:xfrm>
        </p:grpSpPr>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089696DC-8D94-481D-8206-26E933A0CA3D}"/>
                    </a:ext>
                  </a:extLst>
                </p14:cNvPr>
                <p14:cNvContentPartPr/>
                <p14:nvPr/>
              </p14:nvContentPartPr>
              <p14:xfrm>
                <a:off x="4973733" y="3241507"/>
                <a:ext cx="84240" cy="68400"/>
              </p14:xfrm>
            </p:contentPart>
          </mc:Choice>
          <mc:Fallback>
            <p:pic>
              <p:nvPicPr>
                <p:cNvPr id="23" name="Freihand 22">
                  <a:extLst>
                    <a:ext uri="{FF2B5EF4-FFF2-40B4-BE49-F238E27FC236}">
                      <a16:creationId xmlns:a16="http://schemas.microsoft.com/office/drawing/2014/main" id="{089696DC-8D94-481D-8206-26E933A0CA3D}"/>
                    </a:ext>
                  </a:extLst>
                </p:cNvPr>
                <p:cNvPicPr/>
                <p:nvPr/>
              </p:nvPicPr>
              <p:blipFill>
                <a:blip r:embed="rId36"/>
                <a:stretch>
                  <a:fillRect/>
                </a:stretch>
              </p:blipFill>
              <p:spPr>
                <a:xfrm>
                  <a:off x="4969413" y="3237187"/>
                  <a:ext cx="92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90DDBE5C-9E03-47F9-BABB-7F9F024A28E7}"/>
                    </a:ext>
                  </a:extLst>
                </p14:cNvPr>
                <p14:cNvContentPartPr/>
                <p14:nvPr/>
              </p14:nvContentPartPr>
              <p14:xfrm>
                <a:off x="5063733" y="3241867"/>
                <a:ext cx="60840" cy="77400"/>
              </p14:xfrm>
            </p:contentPart>
          </mc:Choice>
          <mc:Fallback>
            <p:pic>
              <p:nvPicPr>
                <p:cNvPr id="24" name="Freihand 23">
                  <a:extLst>
                    <a:ext uri="{FF2B5EF4-FFF2-40B4-BE49-F238E27FC236}">
                      <a16:creationId xmlns:a16="http://schemas.microsoft.com/office/drawing/2014/main" id="{90DDBE5C-9E03-47F9-BABB-7F9F024A28E7}"/>
                    </a:ext>
                  </a:extLst>
                </p:cNvPr>
                <p:cNvPicPr/>
                <p:nvPr/>
              </p:nvPicPr>
              <p:blipFill>
                <a:blip r:embed="rId38"/>
                <a:stretch>
                  <a:fillRect/>
                </a:stretch>
              </p:blipFill>
              <p:spPr>
                <a:xfrm>
                  <a:off x="5059413" y="3237547"/>
                  <a:ext cx="69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BD31B2C0-D6A0-4FB5-92F5-A8E2FB9AF840}"/>
                    </a:ext>
                  </a:extLst>
                </p14:cNvPr>
                <p14:cNvContentPartPr/>
                <p14:nvPr/>
              </p14:nvContentPartPr>
              <p14:xfrm>
                <a:off x="5188293" y="3243307"/>
                <a:ext cx="55440" cy="70200"/>
              </p14:xfrm>
            </p:contentPart>
          </mc:Choice>
          <mc:Fallback>
            <p:pic>
              <p:nvPicPr>
                <p:cNvPr id="25" name="Freihand 24">
                  <a:extLst>
                    <a:ext uri="{FF2B5EF4-FFF2-40B4-BE49-F238E27FC236}">
                      <a16:creationId xmlns:a16="http://schemas.microsoft.com/office/drawing/2014/main" id="{BD31B2C0-D6A0-4FB5-92F5-A8E2FB9AF840}"/>
                    </a:ext>
                  </a:extLst>
                </p:cNvPr>
                <p:cNvPicPr/>
                <p:nvPr/>
              </p:nvPicPr>
              <p:blipFill>
                <a:blip r:embed="rId40"/>
                <a:stretch>
                  <a:fillRect/>
                </a:stretch>
              </p:blipFill>
              <p:spPr>
                <a:xfrm>
                  <a:off x="5183973" y="3238987"/>
                  <a:ext cx="640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C5992749-E1D4-43B7-82AD-5618F1D0ED70}"/>
                    </a:ext>
                  </a:extLst>
                </p14:cNvPr>
                <p14:cNvContentPartPr/>
                <p14:nvPr/>
              </p14:nvContentPartPr>
              <p14:xfrm>
                <a:off x="5138613" y="3185707"/>
                <a:ext cx="55800" cy="48600"/>
              </p14:xfrm>
            </p:contentPart>
          </mc:Choice>
          <mc:Fallback>
            <p:pic>
              <p:nvPicPr>
                <p:cNvPr id="26" name="Freihand 25">
                  <a:extLst>
                    <a:ext uri="{FF2B5EF4-FFF2-40B4-BE49-F238E27FC236}">
                      <a16:creationId xmlns:a16="http://schemas.microsoft.com/office/drawing/2014/main" id="{C5992749-E1D4-43B7-82AD-5618F1D0ED70}"/>
                    </a:ext>
                  </a:extLst>
                </p:cNvPr>
                <p:cNvPicPr/>
                <p:nvPr/>
              </p:nvPicPr>
              <p:blipFill>
                <a:blip r:embed="rId42"/>
                <a:stretch>
                  <a:fillRect/>
                </a:stretch>
              </p:blipFill>
              <p:spPr>
                <a:xfrm>
                  <a:off x="5134293" y="3181387"/>
                  <a:ext cx="64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8AEC50AA-AA84-4135-BDB9-7E95957AE50D}"/>
                    </a:ext>
                  </a:extLst>
                </p14:cNvPr>
                <p14:cNvContentPartPr/>
                <p14:nvPr/>
              </p14:nvContentPartPr>
              <p14:xfrm>
                <a:off x="5221413" y="3277867"/>
                <a:ext cx="53640" cy="54360"/>
              </p14:xfrm>
            </p:contentPart>
          </mc:Choice>
          <mc:Fallback>
            <p:pic>
              <p:nvPicPr>
                <p:cNvPr id="27" name="Freihand 26">
                  <a:extLst>
                    <a:ext uri="{FF2B5EF4-FFF2-40B4-BE49-F238E27FC236}">
                      <a16:creationId xmlns:a16="http://schemas.microsoft.com/office/drawing/2014/main" id="{8AEC50AA-AA84-4135-BDB9-7E95957AE50D}"/>
                    </a:ext>
                  </a:extLst>
                </p:cNvPr>
                <p:cNvPicPr/>
                <p:nvPr/>
              </p:nvPicPr>
              <p:blipFill>
                <a:blip r:embed="rId44"/>
                <a:stretch>
                  <a:fillRect/>
                </a:stretch>
              </p:blipFill>
              <p:spPr>
                <a:xfrm>
                  <a:off x="5217093" y="3273547"/>
                  <a:ext cx="62280" cy="6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81AD71B3-A3CA-4777-AE2B-01B4CC2D667A}"/>
                  </a:ext>
                </a:extLst>
              </p14:cNvPr>
              <p14:cNvContentPartPr/>
              <p14:nvPr/>
            </p14:nvContentPartPr>
            <p14:xfrm>
              <a:off x="630333" y="1904467"/>
              <a:ext cx="1919520" cy="641160"/>
            </p14:xfrm>
          </p:contentPart>
        </mc:Choice>
        <mc:Fallback>
          <p:pic>
            <p:nvPicPr>
              <p:cNvPr id="29" name="Freihand 28">
                <a:extLst>
                  <a:ext uri="{FF2B5EF4-FFF2-40B4-BE49-F238E27FC236}">
                    <a16:creationId xmlns:a16="http://schemas.microsoft.com/office/drawing/2014/main" id="{81AD71B3-A3CA-4777-AE2B-01B4CC2D667A}"/>
                  </a:ext>
                </a:extLst>
              </p:cNvPr>
              <p:cNvPicPr/>
              <p:nvPr/>
            </p:nvPicPr>
            <p:blipFill>
              <a:blip r:embed="rId46"/>
              <a:stretch>
                <a:fillRect/>
              </a:stretch>
            </p:blipFill>
            <p:spPr>
              <a:xfrm>
                <a:off x="626013" y="1900147"/>
                <a:ext cx="1928160" cy="649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9130A244-C28D-4FA3-B7B2-F850F3D02DFA}"/>
                  </a:ext>
                </a:extLst>
              </p14:cNvPr>
              <p14:cNvContentPartPr/>
              <p14:nvPr/>
            </p14:nvContentPartPr>
            <p14:xfrm>
              <a:off x="2673333" y="1967827"/>
              <a:ext cx="1976040" cy="60120"/>
            </p14:xfrm>
          </p:contentPart>
        </mc:Choice>
        <mc:Fallback>
          <p:pic>
            <p:nvPicPr>
              <p:cNvPr id="30" name="Freihand 29">
                <a:extLst>
                  <a:ext uri="{FF2B5EF4-FFF2-40B4-BE49-F238E27FC236}">
                    <a16:creationId xmlns:a16="http://schemas.microsoft.com/office/drawing/2014/main" id="{9130A244-C28D-4FA3-B7B2-F850F3D02DFA}"/>
                  </a:ext>
                </a:extLst>
              </p:cNvPr>
              <p:cNvPicPr/>
              <p:nvPr/>
            </p:nvPicPr>
            <p:blipFill>
              <a:blip r:embed="rId48"/>
              <a:stretch>
                <a:fillRect/>
              </a:stretch>
            </p:blipFill>
            <p:spPr>
              <a:xfrm>
                <a:off x="2669013" y="1963507"/>
                <a:ext cx="1984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7" name="Freihand 36">
                <a:extLst>
                  <a:ext uri="{FF2B5EF4-FFF2-40B4-BE49-F238E27FC236}">
                    <a16:creationId xmlns:a16="http://schemas.microsoft.com/office/drawing/2014/main" id="{FE251BFF-075F-4BF7-BB8B-1D47934A21CA}"/>
                  </a:ext>
                </a:extLst>
              </p14:cNvPr>
              <p14:cNvContentPartPr/>
              <p14:nvPr/>
            </p14:nvContentPartPr>
            <p14:xfrm>
              <a:off x="640053" y="2007427"/>
              <a:ext cx="1609560" cy="642600"/>
            </p14:xfrm>
          </p:contentPart>
        </mc:Choice>
        <mc:Fallback>
          <p:pic>
            <p:nvPicPr>
              <p:cNvPr id="37" name="Freihand 36">
                <a:extLst>
                  <a:ext uri="{FF2B5EF4-FFF2-40B4-BE49-F238E27FC236}">
                    <a16:creationId xmlns:a16="http://schemas.microsoft.com/office/drawing/2014/main" id="{FE251BFF-075F-4BF7-BB8B-1D47934A21CA}"/>
                  </a:ext>
                </a:extLst>
              </p:cNvPr>
              <p:cNvPicPr/>
              <p:nvPr/>
            </p:nvPicPr>
            <p:blipFill>
              <a:blip r:embed="rId50"/>
              <a:stretch>
                <a:fillRect/>
              </a:stretch>
            </p:blipFill>
            <p:spPr>
              <a:xfrm>
                <a:off x="635733" y="2003107"/>
                <a:ext cx="1618200" cy="651240"/>
              </a:xfrm>
              <a:prstGeom prst="rect">
                <a:avLst/>
              </a:prstGeom>
            </p:spPr>
          </p:pic>
        </mc:Fallback>
      </mc:AlternateContent>
      <p:grpSp>
        <p:nvGrpSpPr>
          <p:cNvPr id="54281" name="Gruppieren 54280">
            <a:extLst>
              <a:ext uri="{FF2B5EF4-FFF2-40B4-BE49-F238E27FC236}">
                <a16:creationId xmlns:a16="http://schemas.microsoft.com/office/drawing/2014/main" id="{32FA9108-F364-449B-8B92-9F333F1D1EC6}"/>
              </a:ext>
            </a:extLst>
          </p:cNvPr>
          <p:cNvGrpSpPr/>
          <p:nvPr/>
        </p:nvGrpSpPr>
        <p:grpSpPr>
          <a:xfrm>
            <a:off x="1024893" y="1247827"/>
            <a:ext cx="3051360" cy="744480"/>
            <a:chOff x="1024893" y="1247827"/>
            <a:chExt cx="3051360" cy="744480"/>
          </a:xfrm>
        </p:grpSpPr>
        <mc:AlternateContent xmlns:mc="http://schemas.openxmlformats.org/markup-compatibility/2006">
          <mc:Choice xmlns:p14="http://schemas.microsoft.com/office/powerpoint/2010/main" Requires="p14">
            <p:contentPart p14:bwMode="auto" r:id="rId51">
              <p14:nvContentPartPr>
                <p14:cNvPr id="44" name="Freihand 43">
                  <a:extLst>
                    <a:ext uri="{FF2B5EF4-FFF2-40B4-BE49-F238E27FC236}">
                      <a16:creationId xmlns:a16="http://schemas.microsoft.com/office/drawing/2014/main" id="{8D5355B8-C5B0-4979-9E1E-4009C76284BA}"/>
                    </a:ext>
                  </a:extLst>
                </p14:cNvPr>
                <p14:cNvContentPartPr/>
                <p14:nvPr/>
              </p14:nvContentPartPr>
              <p14:xfrm>
                <a:off x="1368693" y="1510627"/>
                <a:ext cx="41040" cy="392760"/>
              </p14:xfrm>
            </p:contentPart>
          </mc:Choice>
          <mc:Fallback>
            <p:pic>
              <p:nvPicPr>
                <p:cNvPr id="44" name="Freihand 43">
                  <a:extLst>
                    <a:ext uri="{FF2B5EF4-FFF2-40B4-BE49-F238E27FC236}">
                      <a16:creationId xmlns:a16="http://schemas.microsoft.com/office/drawing/2014/main" id="{8D5355B8-C5B0-4979-9E1E-4009C76284BA}"/>
                    </a:ext>
                  </a:extLst>
                </p:cNvPr>
                <p:cNvPicPr/>
                <p:nvPr/>
              </p:nvPicPr>
              <p:blipFill>
                <a:blip r:embed="rId52"/>
                <a:stretch>
                  <a:fillRect/>
                </a:stretch>
              </p:blipFill>
              <p:spPr>
                <a:xfrm>
                  <a:off x="1364373" y="1506307"/>
                  <a:ext cx="4968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5" name="Freihand 44">
                  <a:extLst>
                    <a:ext uri="{FF2B5EF4-FFF2-40B4-BE49-F238E27FC236}">
                      <a16:creationId xmlns:a16="http://schemas.microsoft.com/office/drawing/2014/main" id="{DB877DDA-1965-40C6-8513-6DBFB5E9A374}"/>
                    </a:ext>
                  </a:extLst>
                </p14:cNvPr>
                <p14:cNvContentPartPr/>
                <p14:nvPr/>
              </p14:nvContentPartPr>
              <p14:xfrm>
                <a:off x="1321893" y="1784587"/>
                <a:ext cx="180720" cy="207720"/>
              </p14:xfrm>
            </p:contentPart>
          </mc:Choice>
          <mc:Fallback>
            <p:pic>
              <p:nvPicPr>
                <p:cNvPr id="45" name="Freihand 44">
                  <a:extLst>
                    <a:ext uri="{FF2B5EF4-FFF2-40B4-BE49-F238E27FC236}">
                      <a16:creationId xmlns:a16="http://schemas.microsoft.com/office/drawing/2014/main" id="{DB877DDA-1965-40C6-8513-6DBFB5E9A374}"/>
                    </a:ext>
                  </a:extLst>
                </p:cNvPr>
                <p:cNvPicPr/>
                <p:nvPr/>
              </p:nvPicPr>
              <p:blipFill>
                <a:blip r:embed="rId54"/>
                <a:stretch>
                  <a:fillRect/>
                </a:stretch>
              </p:blipFill>
              <p:spPr>
                <a:xfrm>
                  <a:off x="1317573" y="1780267"/>
                  <a:ext cx="1893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6" name="Freihand 45">
                  <a:extLst>
                    <a:ext uri="{FF2B5EF4-FFF2-40B4-BE49-F238E27FC236}">
                      <a16:creationId xmlns:a16="http://schemas.microsoft.com/office/drawing/2014/main" id="{62BB90E7-DDFB-4850-B4E5-A10181C2758A}"/>
                    </a:ext>
                  </a:extLst>
                </p14:cNvPr>
                <p14:cNvContentPartPr/>
                <p14:nvPr/>
              </p14:nvContentPartPr>
              <p14:xfrm>
                <a:off x="1024893" y="1273747"/>
                <a:ext cx="214560" cy="137160"/>
              </p14:xfrm>
            </p:contentPart>
          </mc:Choice>
          <mc:Fallback>
            <p:pic>
              <p:nvPicPr>
                <p:cNvPr id="46" name="Freihand 45">
                  <a:extLst>
                    <a:ext uri="{FF2B5EF4-FFF2-40B4-BE49-F238E27FC236}">
                      <a16:creationId xmlns:a16="http://schemas.microsoft.com/office/drawing/2014/main" id="{62BB90E7-DDFB-4850-B4E5-A10181C2758A}"/>
                    </a:ext>
                  </a:extLst>
                </p:cNvPr>
                <p:cNvPicPr/>
                <p:nvPr/>
              </p:nvPicPr>
              <p:blipFill>
                <a:blip r:embed="rId56"/>
                <a:stretch>
                  <a:fillRect/>
                </a:stretch>
              </p:blipFill>
              <p:spPr>
                <a:xfrm>
                  <a:off x="1020573" y="1269427"/>
                  <a:ext cx="2232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7" name="Freihand 46">
                  <a:extLst>
                    <a:ext uri="{FF2B5EF4-FFF2-40B4-BE49-F238E27FC236}">
                      <a16:creationId xmlns:a16="http://schemas.microsoft.com/office/drawing/2014/main" id="{EB2A7100-B1C4-4DAD-92E1-AA44B7F24AF7}"/>
                    </a:ext>
                  </a:extLst>
                </p14:cNvPr>
                <p14:cNvContentPartPr/>
                <p14:nvPr/>
              </p14:nvContentPartPr>
              <p14:xfrm>
                <a:off x="1294533" y="1315507"/>
                <a:ext cx="202320" cy="75240"/>
              </p14:xfrm>
            </p:contentPart>
          </mc:Choice>
          <mc:Fallback>
            <p:pic>
              <p:nvPicPr>
                <p:cNvPr id="47" name="Freihand 46">
                  <a:extLst>
                    <a:ext uri="{FF2B5EF4-FFF2-40B4-BE49-F238E27FC236}">
                      <a16:creationId xmlns:a16="http://schemas.microsoft.com/office/drawing/2014/main" id="{EB2A7100-B1C4-4DAD-92E1-AA44B7F24AF7}"/>
                    </a:ext>
                  </a:extLst>
                </p:cNvPr>
                <p:cNvPicPr/>
                <p:nvPr/>
              </p:nvPicPr>
              <p:blipFill>
                <a:blip r:embed="rId58"/>
                <a:stretch>
                  <a:fillRect/>
                </a:stretch>
              </p:blipFill>
              <p:spPr>
                <a:xfrm>
                  <a:off x="1290213" y="1311187"/>
                  <a:ext cx="210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8" name="Freihand 47">
                  <a:extLst>
                    <a:ext uri="{FF2B5EF4-FFF2-40B4-BE49-F238E27FC236}">
                      <a16:creationId xmlns:a16="http://schemas.microsoft.com/office/drawing/2014/main" id="{C2AB8093-941E-43E2-BA61-B7F787D9120F}"/>
                    </a:ext>
                  </a:extLst>
                </p14:cNvPr>
                <p14:cNvContentPartPr/>
                <p14:nvPr/>
              </p14:nvContentPartPr>
              <p14:xfrm>
                <a:off x="1540053" y="1249627"/>
                <a:ext cx="257400" cy="128880"/>
              </p14:xfrm>
            </p:contentPart>
          </mc:Choice>
          <mc:Fallback>
            <p:pic>
              <p:nvPicPr>
                <p:cNvPr id="48" name="Freihand 47">
                  <a:extLst>
                    <a:ext uri="{FF2B5EF4-FFF2-40B4-BE49-F238E27FC236}">
                      <a16:creationId xmlns:a16="http://schemas.microsoft.com/office/drawing/2014/main" id="{C2AB8093-941E-43E2-BA61-B7F787D9120F}"/>
                    </a:ext>
                  </a:extLst>
                </p:cNvPr>
                <p:cNvPicPr/>
                <p:nvPr/>
              </p:nvPicPr>
              <p:blipFill>
                <a:blip r:embed="rId60"/>
                <a:stretch>
                  <a:fillRect/>
                </a:stretch>
              </p:blipFill>
              <p:spPr>
                <a:xfrm>
                  <a:off x="1535733" y="1245307"/>
                  <a:ext cx="2660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9" name="Freihand 48">
                  <a:extLst>
                    <a:ext uri="{FF2B5EF4-FFF2-40B4-BE49-F238E27FC236}">
                      <a16:creationId xmlns:a16="http://schemas.microsoft.com/office/drawing/2014/main" id="{3BF753CC-82AC-408B-BCFA-C0945262337F}"/>
                    </a:ext>
                  </a:extLst>
                </p14:cNvPr>
                <p14:cNvContentPartPr/>
                <p14:nvPr/>
              </p14:nvContentPartPr>
              <p14:xfrm>
                <a:off x="1882413" y="1312267"/>
                <a:ext cx="331560" cy="82800"/>
              </p14:xfrm>
            </p:contentPart>
          </mc:Choice>
          <mc:Fallback>
            <p:pic>
              <p:nvPicPr>
                <p:cNvPr id="49" name="Freihand 48">
                  <a:extLst>
                    <a:ext uri="{FF2B5EF4-FFF2-40B4-BE49-F238E27FC236}">
                      <a16:creationId xmlns:a16="http://schemas.microsoft.com/office/drawing/2014/main" id="{3BF753CC-82AC-408B-BCFA-C0945262337F}"/>
                    </a:ext>
                  </a:extLst>
                </p:cNvPr>
                <p:cNvPicPr/>
                <p:nvPr/>
              </p:nvPicPr>
              <p:blipFill>
                <a:blip r:embed="rId62"/>
                <a:stretch>
                  <a:fillRect/>
                </a:stretch>
              </p:blipFill>
              <p:spPr>
                <a:xfrm>
                  <a:off x="1878093" y="1307947"/>
                  <a:ext cx="3402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0" name="Freihand 49">
                  <a:extLst>
                    <a:ext uri="{FF2B5EF4-FFF2-40B4-BE49-F238E27FC236}">
                      <a16:creationId xmlns:a16="http://schemas.microsoft.com/office/drawing/2014/main" id="{9063B48F-3046-48FB-AE1A-8F73B73E28C3}"/>
                    </a:ext>
                  </a:extLst>
                </p14:cNvPr>
                <p14:cNvContentPartPr/>
                <p14:nvPr/>
              </p14:nvContentPartPr>
              <p14:xfrm>
                <a:off x="2401533" y="1271587"/>
                <a:ext cx="24480" cy="152640"/>
              </p14:xfrm>
            </p:contentPart>
          </mc:Choice>
          <mc:Fallback>
            <p:pic>
              <p:nvPicPr>
                <p:cNvPr id="50" name="Freihand 49">
                  <a:extLst>
                    <a:ext uri="{FF2B5EF4-FFF2-40B4-BE49-F238E27FC236}">
                      <a16:creationId xmlns:a16="http://schemas.microsoft.com/office/drawing/2014/main" id="{9063B48F-3046-48FB-AE1A-8F73B73E28C3}"/>
                    </a:ext>
                  </a:extLst>
                </p:cNvPr>
                <p:cNvPicPr/>
                <p:nvPr/>
              </p:nvPicPr>
              <p:blipFill>
                <a:blip r:embed="rId64"/>
                <a:stretch>
                  <a:fillRect/>
                </a:stretch>
              </p:blipFill>
              <p:spPr>
                <a:xfrm>
                  <a:off x="2397213" y="1267267"/>
                  <a:ext cx="331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1" name="Freihand 50">
                  <a:extLst>
                    <a:ext uri="{FF2B5EF4-FFF2-40B4-BE49-F238E27FC236}">
                      <a16:creationId xmlns:a16="http://schemas.microsoft.com/office/drawing/2014/main" id="{6A3CBEB0-22CD-4974-B773-13DC10DC4E76}"/>
                    </a:ext>
                  </a:extLst>
                </p14:cNvPr>
                <p14:cNvContentPartPr/>
                <p14:nvPr/>
              </p14:nvContentPartPr>
              <p14:xfrm>
                <a:off x="2312253" y="1266907"/>
                <a:ext cx="142560" cy="133200"/>
              </p14:xfrm>
            </p:contentPart>
          </mc:Choice>
          <mc:Fallback>
            <p:pic>
              <p:nvPicPr>
                <p:cNvPr id="51" name="Freihand 50">
                  <a:extLst>
                    <a:ext uri="{FF2B5EF4-FFF2-40B4-BE49-F238E27FC236}">
                      <a16:creationId xmlns:a16="http://schemas.microsoft.com/office/drawing/2014/main" id="{6A3CBEB0-22CD-4974-B773-13DC10DC4E76}"/>
                    </a:ext>
                  </a:extLst>
                </p:cNvPr>
                <p:cNvPicPr/>
                <p:nvPr/>
              </p:nvPicPr>
              <p:blipFill>
                <a:blip r:embed="rId66"/>
                <a:stretch>
                  <a:fillRect/>
                </a:stretch>
              </p:blipFill>
              <p:spPr>
                <a:xfrm>
                  <a:off x="2307933" y="1262587"/>
                  <a:ext cx="1512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2" name="Freihand 51">
                  <a:extLst>
                    <a:ext uri="{FF2B5EF4-FFF2-40B4-BE49-F238E27FC236}">
                      <a16:creationId xmlns:a16="http://schemas.microsoft.com/office/drawing/2014/main" id="{D6F8F2DF-2FCA-462B-996B-1E93EEC309F6}"/>
                    </a:ext>
                  </a:extLst>
                </p14:cNvPr>
                <p14:cNvContentPartPr/>
                <p14:nvPr/>
              </p14:nvContentPartPr>
              <p14:xfrm>
                <a:off x="2497653" y="1340707"/>
                <a:ext cx="14040" cy="79560"/>
              </p14:xfrm>
            </p:contentPart>
          </mc:Choice>
          <mc:Fallback>
            <p:pic>
              <p:nvPicPr>
                <p:cNvPr id="52" name="Freihand 51">
                  <a:extLst>
                    <a:ext uri="{FF2B5EF4-FFF2-40B4-BE49-F238E27FC236}">
                      <a16:creationId xmlns:a16="http://schemas.microsoft.com/office/drawing/2014/main" id="{D6F8F2DF-2FCA-462B-996B-1E93EEC309F6}"/>
                    </a:ext>
                  </a:extLst>
                </p:cNvPr>
                <p:cNvPicPr/>
                <p:nvPr/>
              </p:nvPicPr>
              <p:blipFill>
                <a:blip r:embed="rId68"/>
                <a:stretch>
                  <a:fillRect/>
                </a:stretch>
              </p:blipFill>
              <p:spPr>
                <a:xfrm>
                  <a:off x="2493333" y="1336387"/>
                  <a:ext cx="22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3" name="Freihand 52">
                  <a:extLst>
                    <a:ext uri="{FF2B5EF4-FFF2-40B4-BE49-F238E27FC236}">
                      <a16:creationId xmlns:a16="http://schemas.microsoft.com/office/drawing/2014/main" id="{39B5D77B-1F2B-4B17-8B01-67B426A1ACE8}"/>
                    </a:ext>
                  </a:extLst>
                </p14:cNvPr>
                <p14:cNvContentPartPr/>
                <p14:nvPr/>
              </p14:nvContentPartPr>
              <p14:xfrm>
                <a:off x="2538693" y="1346827"/>
                <a:ext cx="153000" cy="48240"/>
              </p14:xfrm>
            </p:contentPart>
          </mc:Choice>
          <mc:Fallback>
            <p:pic>
              <p:nvPicPr>
                <p:cNvPr id="53" name="Freihand 52">
                  <a:extLst>
                    <a:ext uri="{FF2B5EF4-FFF2-40B4-BE49-F238E27FC236}">
                      <a16:creationId xmlns:a16="http://schemas.microsoft.com/office/drawing/2014/main" id="{39B5D77B-1F2B-4B17-8B01-67B426A1ACE8}"/>
                    </a:ext>
                  </a:extLst>
                </p:cNvPr>
                <p:cNvPicPr/>
                <p:nvPr/>
              </p:nvPicPr>
              <p:blipFill>
                <a:blip r:embed="rId70"/>
                <a:stretch>
                  <a:fillRect/>
                </a:stretch>
              </p:blipFill>
              <p:spPr>
                <a:xfrm>
                  <a:off x="2534373" y="1342507"/>
                  <a:ext cx="16164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4" name="Freihand 53">
                  <a:extLst>
                    <a:ext uri="{FF2B5EF4-FFF2-40B4-BE49-F238E27FC236}">
                      <a16:creationId xmlns:a16="http://schemas.microsoft.com/office/drawing/2014/main" id="{AF4609D4-B169-4784-A0AF-1A88D9E3338A}"/>
                    </a:ext>
                  </a:extLst>
                </p14:cNvPr>
                <p14:cNvContentPartPr/>
                <p14:nvPr/>
              </p14:nvContentPartPr>
              <p14:xfrm>
                <a:off x="2679453" y="1323427"/>
                <a:ext cx="37080" cy="2520"/>
              </p14:xfrm>
            </p:contentPart>
          </mc:Choice>
          <mc:Fallback>
            <p:pic>
              <p:nvPicPr>
                <p:cNvPr id="54" name="Freihand 53">
                  <a:extLst>
                    <a:ext uri="{FF2B5EF4-FFF2-40B4-BE49-F238E27FC236}">
                      <a16:creationId xmlns:a16="http://schemas.microsoft.com/office/drawing/2014/main" id="{AF4609D4-B169-4784-A0AF-1A88D9E3338A}"/>
                    </a:ext>
                  </a:extLst>
                </p:cNvPr>
                <p:cNvPicPr/>
                <p:nvPr/>
              </p:nvPicPr>
              <p:blipFill>
                <a:blip r:embed="rId72"/>
                <a:stretch>
                  <a:fillRect/>
                </a:stretch>
              </p:blipFill>
              <p:spPr>
                <a:xfrm>
                  <a:off x="2675133" y="1319107"/>
                  <a:ext cx="457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Freihand 54">
                  <a:extLst>
                    <a:ext uri="{FF2B5EF4-FFF2-40B4-BE49-F238E27FC236}">
                      <a16:creationId xmlns:a16="http://schemas.microsoft.com/office/drawing/2014/main" id="{392F473B-2612-491C-A36E-F5106812DC40}"/>
                    </a:ext>
                  </a:extLst>
                </p14:cNvPr>
                <p14:cNvContentPartPr/>
                <p14:nvPr/>
              </p14:nvContentPartPr>
              <p14:xfrm>
                <a:off x="2709333" y="1334227"/>
                <a:ext cx="86400" cy="113040"/>
              </p14:xfrm>
            </p:contentPart>
          </mc:Choice>
          <mc:Fallback>
            <p:pic>
              <p:nvPicPr>
                <p:cNvPr id="55" name="Freihand 54">
                  <a:extLst>
                    <a:ext uri="{FF2B5EF4-FFF2-40B4-BE49-F238E27FC236}">
                      <a16:creationId xmlns:a16="http://schemas.microsoft.com/office/drawing/2014/main" id="{392F473B-2612-491C-A36E-F5106812DC40}"/>
                    </a:ext>
                  </a:extLst>
                </p:cNvPr>
                <p:cNvPicPr/>
                <p:nvPr/>
              </p:nvPicPr>
              <p:blipFill>
                <a:blip r:embed="rId74"/>
                <a:stretch>
                  <a:fillRect/>
                </a:stretch>
              </p:blipFill>
              <p:spPr>
                <a:xfrm>
                  <a:off x="2705013" y="1329907"/>
                  <a:ext cx="95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6" name="Freihand 55">
                  <a:extLst>
                    <a:ext uri="{FF2B5EF4-FFF2-40B4-BE49-F238E27FC236}">
                      <a16:creationId xmlns:a16="http://schemas.microsoft.com/office/drawing/2014/main" id="{A5A9EB45-9FDA-457B-AE29-F7183AAAE1C3}"/>
                    </a:ext>
                  </a:extLst>
                </p14:cNvPr>
                <p14:cNvContentPartPr/>
                <p14:nvPr/>
              </p14:nvContentPartPr>
              <p14:xfrm>
                <a:off x="2785653" y="1266547"/>
                <a:ext cx="95760" cy="153000"/>
              </p14:xfrm>
            </p:contentPart>
          </mc:Choice>
          <mc:Fallback>
            <p:pic>
              <p:nvPicPr>
                <p:cNvPr id="56" name="Freihand 55">
                  <a:extLst>
                    <a:ext uri="{FF2B5EF4-FFF2-40B4-BE49-F238E27FC236}">
                      <a16:creationId xmlns:a16="http://schemas.microsoft.com/office/drawing/2014/main" id="{A5A9EB45-9FDA-457B-AE29-F7183AAAE1C3}"/>
                    </a:ext>
                  </a:extLst>
                </p:cNvPr>
                <p:cNvPicPr/>
                <p:nvPr/>
              </p:nvPicPr>
              <p:blipFill>
                <a:blip r:embed="rId76"/>
                <a:stretch>
                  <a:fillRect/>
                </a:stretch>
              </p:blipFill>
              <p:spPr>
                <a:xfrm>
                  <a:off x="2781333" y="1262227"/>
                  <a:ext cx="104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7" name="Freihand 56">
                  <a:extLst>
                    <a:ext uri="{FF2B5EF4-FFF2-40B4-BE49-F238E27FC236}">
                      <a16:creationId xmlns:a16="http://schemas.microsoft.com/office/drawing/2014/main" id="{55F1A30A-3073-4BDF-80FB-3C16B43E54E1}"/>
                    </a:ext>
                  </a:extLst>
                </p14:cNvPr>
                <p14:cNvContentPartPr/>
                <p14:nvPr/>
              </p14:nvContentPartPr>
              <p14:xfrm>
                <a:off x="2927853" y="1282027"/>
                <a:ext cx="23040" cy="134280"/>
              </p14:xfrm>
            </p:contentPart>
          </mc:Choice>
          <mc:Fallback>
            <p:pic>
              <p:nvPicPr>
                <p:cNvPr id="57" name="Freihand 56">
                  <a:extLst>
                    <a:ext uri="{FF2B5EF4-FFF2-40B4-BE49-F238E27FC236}">
                      <a16:creationId xmlns:a16="http://schemas.microsoft.com/office/drawing/2014/main" id="{55F1A30A-3073-4BDF-80FB-3C16B43E54E1}"/>
                    </a:ext>
                  </a:extLst>
                </p:cNvPr>
                <p:cNvPicPr/>
                <p:nvPr/>
              </p:nvPicPr>
              <p:blipFill>
                <a:blip r:embed="rId78"/>
                <a:stretch>
                  <a:fillRect/>
                </a:stretch>
              </p:blipFill>
              <p:spPr>
                <a:xfrm>
                  <a:off x="2923533" y="1277707"/>
                  <a:ext cx="31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8" name="Freihand 57">
                  <a:extLst>
                    <a:ext uri="{FF2B5EF4-FFF2-40B4-BE49-F238E27FC236}">
                      <a16:creationId xmlns:a16="http://schemas.microsoft.com/office/drawing/2014/main" id="{0AD48FB5-47BA-4F92-964A-6D42964D8ED3}"/>
                    </a:ext>
                  </a:extLst>
                </p14:cNvPr>
                <p14:cNvContentPartPr/>
                <p14:nvPr/>
              </p14:nvContentPartPr>
              <p14:xfrm>
                <a:off x="2970333" y="1332787"/>
                <a:ext cx="154800" cy="81360"/>
              </p14:xfrm>
            </p:contentPart>
          </mc:Choice>
          <mc:Fallback>
            <p:pic>
              <p:nvPicPr>
                <p:cNvPr id="58" name="Freihand 57">
                  <a:extLst>
                    <a:ext uri="{FF2B5EF4-FFF2-40B4-BE49-F238E27FC236}">
                      <a16:creationId xmlns:a16="http://schemas.microsoft.com/office/drawing/2014/main" id="{0AD48FB5-47BA-4F92-964A-6D42964D8ED3}"/>
                    </a:ext>
                  </a:extLst>
                </p:cNvPr>
                <p:cNvPicPr/>
                <p:nvPr/>
              </p:nvPicPr>
              <p:blipFill>
                <a:blip r:embed="rId80"/>
                <a:stretch>
                  <a:fillRect/>
                </a:stretch>
              </p:blipFill>
              <p:spPr>
                <a:xfrm>
                  <a:off x="2966013" y="1328467"/>
                  <a:ext cx="163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9" name="Freihand 58">
                  <a:extLst>
                    <a:ext uri="{FF2B5EF4-FFF2-40B4-BE49-F238E27FC236}">
                      <a16:creationId xmlns:a16="http://schemas.microsoft.com/office/drawing/2014/main" id="{0166EE10-A32D-478F-B7E5-89C48331AAD0}"/>
                    </a:ext>
                  </a:extLst>
                </p14:cNvPr>
                <p14:cNvContentPartPr/>
                <p14:nvPr/>
              </p14:nvContentPartPr>
              <p14:xfrm>
                <a:off x="3090933" y="1268707"/>
                <a:ext cx="360" cy="360"/>
              </p14:xfrm>
            </p:contentPart>
          </mc:Choice>
          <mc:Fallback>
            <p:pic>
              <p:nvPicPr>
                <p:cNvPr id="59" name="Freihand 58">
                  <a:extLst>
                    <a:ext uri="{FF2B5EF4-FFF2-40B4-BE49-F238E27FC236}">
                      <a16:creationId xmlns:a16="http://schemas.microsoft.com/office/drawing/2014/main" id="{0166EE10-A32D-478F-B7E5-89C48331AAD0}"/>
                    </a:ext>
                  </a:extLst>
                </p:cNvPr>
                <p:cNvPicPr/>
                <p:nvPr/>
              </p:nvPicPr>
              <p:blipFill>
                <a:blip r:embed="rId82"/>
                <a:stretch>
                  <a:fillRect/>
                </a:stretch>
              </p:blipFill>
              <p:spPr>
                <a:xfrm>
                  <a:off x="3086613" y="1264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0" name="Freihand 59">
                  <a:extLst>
                    <a:ext uri="{FF2B5EF4-FFF2-40B4-BE49-F238E27FC236}">
                      <a16:creationId xmlns:a16="http://schemas.microsoft.com/office/drawing/2014/main" id="{296994BE-03E0-4087-A5CC-76A372008870}"/>
                    </a:ext>
                  </a:extLst>
                </p14:cNvPr>
                <p14:cNvContentPartPr/>
                <p14:nvPr/>
              </p14:nvContentPartPr>
              <p14:xfrm>
                <a:off x="3090213" y="1317667"/>
                <a:ext cx="81000" cy="112320"/>
              </p14:xfrm>
            </p:contentPart>
          </mc:Choice>
          <mc:Fallback>
            <p:pic>
              <p:nvPicPr>
                <p:cNvPr id="60" name="Freihand 59">
                  <a:extLst>
                    <a:ext uri="{FF2B5EF4-FFF2-40B4-BE49-F238E27FC236}">
                      <a16:creationId xmlns:a16="http://schemas.microsoft.com/office/drawing/2014/main" id="{296994BE-03E0-4087-A5CC-76A372008870}"/>
                    </a:ext>
                  </a:extLst>
                </p:cNvPr>
                <p:cNvPicPr/>
                <p:nvPr/>
              </p:nvPicPr>
              <p:blipFill>
                <a:blip r:embed="rId84"/>
                <a:stretch>
                  <a:fillRect/>
                </a:stretch>
              </p:blipFill>
              <p:spPr>
                <a:xfrm>
                  <a:off x="3085893" y="1313347"/>
                  <a:ext cx="896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1" name="Freihand 60">
                  <a:extLst>
                    <a:ext uri="{FF2B5EF4-FFF2-40B4-BE49-F238E27FC236}">
                      <a16:creationId xmlns:a16="http://schemas.microsoft.com/office/drawing/2014/main" id="{85B51BFB-9F22-4B88-AC71-7AEAF85687DA}"/>
                    </a:ext>
                  </a:extLst>
                </p14:cNvPr>
                <p14:cNvContentPartPr/>
                <p14:nvPr/>
              </p14:nvContentPartPr>
              <p14:xfrm>
                <a:off x="3188133" y="1247827"/>
                <a:ext cx="237600" cy="288360"/>
              </p14:xfrm>
            </p:contentPart>
          </mc:Choice>
          <mc:Fallback>
            <p:pic>
              <p:nvPicPr>
                <p:cNvPr id="61" name="Freihand 60">
                  <a:extLst>
                    <a:ext uri="{FF2B5EF4-FFF2-40B4-BE49-F238E27FC236}">
                      <a16:creationId xmlns:a16="http://schemas.microsoft.com/office/drawing/2014/main" id="{85B51BFB-9F22-4B88-AC71-7AEAF85687DA}"/>
                    </a:ext>
                  </a:extLst>
                </p:cNvPr>
                <p:cNvPicPr/>
                <p:nvPr/>
              </p:nvPicPr>
              <p:blipFill>
                <a:blip r:embed="rId86"/>
                <a:stretch>
                  <a:fillRect/>
                </a:stretch>
              </p:blipFill>
              <p:spPr>
                <a:xfrm>
                  <a:off x="3183813" y="1243507"/>
                  <a:ext cx="24624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2" name="Freihand 61">
                  <a:extLst>
                    <a:ext uri="{FF2B5EF4-FFF2-40B4-BE49-F238E27FC236}">
                      <a16:creationId xmlns:a16="http://schemas.microsoft.com/office/drawing/2014/main" id="{0D349686-D0E0-4F95-8782-2DF2DE75ADD8}"/>
                    </a:ext>
                  </a:extLst>
                </p14:cNvPr>
                <p14:cNvContentPartPr/>
                <p14:nvPr/>
              </p14:nvContentPartPr>
              <p14:xfrm>
                <a:off x="3428253" y="1340707"/>
                <a:ext cx="90360" cy="86040"/>
              </p14:xfrm>
            </p:contentPart>
          </mc:Choice>
          <mc:Fallback>
            <p:pic>
              <p:nvPicPr>
                <p:cNvPr id="62" name="Freihand 61">
                  <a:extLst>
                    <a:ext uri="{FF2B5EF4-FFF2-40B4-BE49-F238E27FC236}">
                      <a16:creationId xmlns:a16="http://schemas.microsoft.com/office/drawing/2014/main" id="{0D349686-D0E0-4F95-8782-2DF2DE75ADD8}"/>
                    </a:ext>
                  </a:extLst>
                </p:cNvPr>
                <p:cNvPicPr/>
                <p:nvPr/>
              </p:nvPicPr>
              <p:blipFill>
                <a:blip r:embed="rId88"/>
                <a:stretch>
                  <a:fillRect/>
                </a:stretch>
              </p:blipFill>
              <p:spPr>
                <a:xfrm>
                  <a:off x="3423933" y="1336387"/>
                  <a:ext cx="99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3" name="Freihand 62">
                  <a:extLst>
                    <a:ext uri="{FF2B5EF4-FFF2-40B4-BE49-F238E27FC236}">
                      <a16:creationId xmlns:a16="http://schemas.microsoft.com/office/drawing/2014/main" id="{DECE5A6A-7135-4F58-914E-42BF0D52631C}"/>
                    </a:ext>
                  </a:extLst>
                </p14:cNvPr>
                <p14:cNvContentPartPr/>
                <p14:nvPr/>
              </p14:nvContentPartPr>
              <p14:xfrm>
                <a:off x="3573693" y="1335307"/>
                <a:ext cx="84240" cy="15120"/>
              </p14:xfrm>
            </p:contentPart>
          </mc:Choice>
          <mc:Fallback>
            <p:pic>
              <p:nvPicPr>
                <p:cNvPr id="63" name="Freihand 62">
                  <a:extLst>
                    <a:ext uri="{FF2B5EF4-FFF2-40B4-BE49-F238E27FC236}">
                      <a16:creationId xmlns:a16="http://schemas.microsoft.com/office/drawing/2014/main" id="{DECE5A6A-7135-4F58-914E-42BF0D52631C}"/>
                    </a:ext>
                  </a:extLst>
                </p:cNvPr>
                <p:cNvPicPr/>
                <p:nvPr/>
              </p:nvPicPr>
              <p:blipFill>
                <a:blip r:embed="rId90"/>
                <a:stretch>
                  <a:fillRect/>
                </a:stretch>
              </p:blipFill>
              <p:spPr>
                <a:xfrm>
                  <a:off x="3569373" y="1330987"/>
                  <a:ext cx="928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4272" name="Freihand 54271">
                  <a:extLst>
                    <a:ext uri="{FF2B5EF4-FFF2-40B4-BE49-F238E27FC236}">
                      <a16:creationId xmlns:a16="http://schemas.microsoft.com/office/drawing/2014/main" id="{D99D7F5F-45BF-4EA1-8BB4-B6D3523E0DFE}"/>
                    </a:ext>
                  </a:extLst>
                </p14:cNvPr>
                <p14:cNvContentPartPr/>
                <p14:nvPr/>
              </p14:nvContentPartPr>
              <p14:xfrm>
                <a:off x="3025413" y="1506667"/>
                <a:ext cx="144360" cy="156240"/>
              </p14:xfrm>
            </p:contentPart>
          </mc:Choice>
          <mc:Fallback>
            <p:pic>
              <p:nvPicPr>
                <p:cNvPr id="54272" name="Freihand 54271">
                  <a:extLst>
                    <a:ext uri="{FF2B5EF4-FFF2-40B4-BE49-F238E27FC236}">
                      <a16:creationId xmlns:a16="http://schemas.microsoft.com/office/drawing/2014/main" id="{D99D7F5F-45BF-4EA1-8BB4-B6D3523E0DFE}"/>
                    </a:ext>
                  </a:extLst>
                </p:cNvPr>
                <p:cNvPicPr/>
                <p:nvPr/>
              </p:nvPicPr>
              <p:blipFill>
                <a:blip r:embed="rId92"/>
                <a:stretch>
                  <a:fillRect/>
                </a:stretch>
              </p:blipFill>
              <p:spPr>
                <a:xfrm>
                  <a:off x="3021093" y="1502347"/>
                  <a:ext cx="1530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273" name="Freihand 54272">
                  <a:extLst>
                    <a:ext uri="{FF2B5EF4-FFF2-40B4-BE49-F238E27FC236}">
                      <a16:creationId xmlns:a16="http://schemas.microsoft.com/office/drawing/2014/main" id="{6ED5A598-5408-4F94-AD56-A25FB248FFFB}"/>
                    </a:ext>
                  </a:extLst>
                </p14:cNvPr>
                <p14:cNvContentPartPr/>
                <p14:nvPr/>
              </p14:nvContentPartPr>
              <p14:xfrm>
                <a:off x="3175893" y="1505227"/>
                <a:ext cx="85320" cy="80280"/>
              </p14:xfrm>
            </p:contentPart>
          </mc:Choice>
          <mc:Fallback>
            <p:pic>
              <p:nvPicPr>
                <p:cNvPr id="54273" name="Freihand 54272">
                  <a:extLst>
                    <a:ext uri="{FF2B5EF4-FFF2-40B4-BE49-F238E27FC236}">
                      <a16:creationId xmlns:a16="http://schemas.microsoft.com/office/drawing/2014/main" id="{6ED5A598-5408-4F94-AD56-A25FB248FFFB}"/>
                    </a:ext>
                  </a:extLst>
                </p:cNvPr>
                <p:cNvPicPr/>
                <p:nvPr/>
              </p:nvPicPr>
              <p:blipFill>
                <a:blip r:embed="rId94"/>
                <a:stretch>
                  <a:fillRect/>
                </a:stretch>
              </p:blipFill>
              <p:spPr>
                <a:xfrm>
                  <a:off x="3171573" y="1500907"/>
                  <a:ext cx="93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274" name="Freihand 54273">
                  <a:extLst>
                    <a:ext uri="{FF2B5EF4-FFF2-40B4-BE49-F238E27FC236}">
                      <a16:creationId xmlns:a16="http://schemas.microsoft.com/office/drawing/2014/main" id="{56960377-54BB-4F51-B607-23DE7730D992}"/>
                    </a:ext>
                  </a:extLst>
                </p14:cNvPr>
                <p14:cNvContentPartPr/>
                <p14:nvPr/>
              </p14:nvContentPartPr>
              <p14:xfrm>
                <a:off x="3324573" y="1513867"/>
                <a:ext cx="111960" cy="84240"/>
              </p14:xfrm>
            </p:contentPart>
          </mc:Choice>
          <mc:Fallback>
            <p:pic>
              <p:nvPicPr>
                <p:cNvPr id="54274" name="Freihand 54273">
                  <a:extLst>
                    <a:ext uri="{FF2B5EF4-FFF2-40B4-BE49-F238E27FC236}">
                      <a16:creationId xmlns:a16="http://schemas.microsoft.com/office/drawing/2014/main" id="{56960377-54BB-4F51-B607-23DE7730D992}"/>
                    </a:ext>
                  </a:extLst>
                </p:cNvPr>
                <p:cNvPicPr/>
                <p:nvPr/>
              </p:nvPicPr>
              <p:blipFill>
                <a:blip r:embed="rId96"/>
                <a:stretch>
                  <a:fillRect/>
                </a:stretch>
              </p:blipFill>
              <p:spPr>
                <a:xfrm>
                  <a:off x="3320253" y="1509547"/>
                  <a:ext cx="120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4277" name="Freihand 54276">
                  <a:extLst>
                    <a:ext uri="{FF2B5EF4-FFF2-40B4-BE49-F238E27FC236}">
                      <a16:creationId xmlns:a16="http://schemas.microsoft.com/office/drawing/2014/main" id="{C69F5509-D504-4EFF-8195-52D605AB84DC}"/>
                    </a:ext>
                  </a:extLst>
                </p14:cNvPr>
                <p14:cNvContentPartPr/>
                <p14:nvPr/>
              </p14:nvContentPartPr>
              <p14:xfrm>
                <a:off x="3449133" y="1459147"/>
                <a:ext cx="85320" cy="117000"/>
              </p14:xfrm>
            </p:contentPart>
          </mc:Choice>
          <mc:Fallback>
            <p:pic>
              <p:nvPicPr>
                <p:cNvPr id="54277" name="Freihand 54276">
                  <a:extLst>
                    <a:ext uri="{FF2B5EF4-FFF2-40B4-BE49-F238E27FC236}">
                      <a16:creationId xmlns:a16="http://schemas.microsoft.com/office/drawing/2014/main" id="{C69F5509-D504-4EFF-8195-52D605AB84DC}"/>
                    </a:ext>
                  </a:extLst>
                </p:cNvPr>
                <p:cNvPicPr/>
                <p:nvPr/>
              </p:nvPicPr>
              <p:blipFill>
                <a:blip r:embed="rId98"/>
                <a:stretch>
                  <a:fillRect/>
                </a:stretch>
              </p:blipFill>
              <p:spPr>
                <a:xfrm>
                  <a:off x="3444813" y="1454827"/>
                  <a:ext cx="939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4278" name="Freihand 54277">
                  <a:extLst>
                    <a:ext uri="{FF2B5EF4-FFF2-40B4-BE49-F238E27FC236}">
                      <a16:creationId xmlns:a16="http://schemas.microsoft.com/office/drawing/2014/main" id="{E0AB19FE-D5B3-451F-86F1-0999079E8F61}"/>
                    </a:ext>
                  </a:extLst>
                </p14:cNvPr>
                <p14:cNvContentPartPr/>
                <p14:nvPr/>
              </p14:nvContentPartPr>
              <p14:xfrm>
                <a:off x="3547413" y="1500547"/>
                <a:ext cx="113040" cy="87120"/>
              </p14:xfrm>
            </p:contentPart>
          </mc:Choice>
          <mc:Fallback>
            <p:pic>
              <p:nvPicPr>
                <p:cNvPr id="54278" name="Freihand 54277">
                  <a:extLst>
                    <a:ext uri="{FF2B5EF4-FFF2-40B4-BE49-F238E27FC236}">
                      <a16:creationId xmlns:a16="http://schemas.microsoft.com/office/drawing/2014/main" id="{E0AB19FE-D5B3-451F-86F1-0999079E8F61}"/>
                    </a:ext>
                  </a:extLst>
                </p:cNvPr>
                <p:cNvPicPr/>
                <p:nvPr/>
              </p:nvPicPr>
              <p:blipFill>
                <a:blip r:embed="rId100"/>
                <a:stretch>
                  <a:fillRect/>
                </a:stretch>
              </p:blipFill>
              <p:spPr>
                <a:xfrm>
                  <a:off x="3543093" y="1496227"/>
                  <a:ext cx="121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279" name="Freihand 54278">
                  <a:extLst>
                    <a:ext uri="{FF2B5EF4-FFF2-40B4-BE49-F238E27FC236}">
                      <a16:creationId xmlns:a16="http://schemas.microsoft.com/office/drawing/2014/main" id="{74CE9A2D-8688-4B0E-ACF2-8A8C072B1905}"/>
                    </a:ext>
                  </a:extLst>
                </p14:cNvPr>
                <p14:cNvContentPartPr/>
                <p14:nvPr/>
              </p14:nvContentPartPr>
              <p14:xfrm>
                <a:off x="3681333" y="1400467"/>
                <a:ext cx="124200" cy="173880"/>
              </p14:xfrm>
            </p:contentPart>
          </mc:Choice>
          <mc:Fallback>
            <p:pic>
              <p:nvPicPr>
                <p:cNvPr id="54279" name="Freihand 54278">
                  <a:extLst>
                    <a:ext uri="{FF2B5EF4-FFF2-40B4-BE49-F238E27FC236}">
                      <a16:creationId xmlns:a16="http://schemas.microsoft.com/office/drawing/2014/main" id="{74CE9A2D-8688-4B0E-ACF2-8A8C072B1905}"/>
                    </a:ext>
                  </a:extLst>
                </p:cNvPr>
                <p:cNvPicPr/>
                <p:nvPr/>
              </p:nvPicPr>
              <p:blipFill>
                <a:blip r:embed="rId102"/>
                <a:stretch>
                  <a:fillRect/>
                </a:stretch>
              </p:blipFill>
              <p:spPr>
                <a:xfrm>
                  <a:off x="3677013" y="1396147"/>
                  <a:ext cx="1328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4280" name="Freihand 54279">
                  <a:extLst>
                    <a:ext uri="{FF2B5EF4-FFF2-40B4-BE49-F238E27FC236}">
                      <a16:creationId xmlns:a16="http://schemas.microsoft.com/office/drawing/2014/main" id="{624BF25C-0E43-4D9C-94B7-7D93668C388B}"/>
                    </a:ext>
                  </a:extLst>
                </p14:cNvPr>
                <p14:cNvContentPartPr/>
                <p14:nvPr/>
              </p14:nvContentPartPr>
              <p14:xfrm>
                <a:off x="3820293" y="1396147"/>
                <a:ext cx="255960" cy="208800"/>
              </p14:xfrm>
            </p:contentPart>
          </mc:Choice>
          <mc:Fallback>
            <p:pic>
              <p:nvPicPr>
                <p:cNvPr id="54280" name="Freihand 54279">
                  <a:extLst>
                    <a:ext uri="{FF2B5EF4-FFF2-40B4-BE49-F238E27FC236}">
                      <a16:creationId xmlns:a16="http://schemas.microsoft.com/office/drawing/2014/main" id="{624BF25C-0E43-4D9C-94B7-7D93668C388B}"/>
                    </a:ext>
                  </a:extLst>
                </p:cNvPr>
                <p:cNvPicPr/>
                <p:nvPr/>
              </p:nvPicPr>
              <p:blipFill>
                <a:blip r:embed="rId104"/>
                <a:stretch>
                  <a:fillRect/>
                </a:stretch>
              </p:blipFill>
              <p:spPr>
                <a:xfrm>
                  <a:off x="3815973" y="1391827"/>
                  <a:ext cx="264600" cy="217440"/>
                </a:xfrm>
                <a:prstGeom prst="rect">
                  <a:avLst/>
                </a:prstGeom>
              </p:spPr>
            </p:pic>
          </mc:Fallback>
        </mc:AlternateContent>
      </p:grpSp>
      <p:grpSp>
        <p:nvGrpSpPr>
          <p:cNvPr id="54283" name="Gruppieren 54282">
            <a:extLst>
              <a:ext uri="{FF2B5EF4-FFF2-40B4-BE49-F238E27FC236}">
                <a16:creationId xmlns:a16="http://schemas.microsoft.com/office/drawing/2014/main" id="{41A3359A-3741-4D76-848F-78C0630B65B6}"/>
              </a:ext>
            </a:extLst>
          </p:cNvPr>
          <p:cNvGrpSpPr/>
          <p:nvPr/>
        </p:nvGrpSpPr>
        <p:grpSpPr>
          <a:xfrm>
            <a:off x="5019093" y="2714107"/>
            <a:ext cx="473400" cy="242280"/>
            <a:chOff x="5019093" y="2714107"/>
            <a:chExt cx="473400" cy="242280"/>
          </a:xfrm>
        </p:grpSpPr>
        <mc:AlternateContent xmlns:mc="http://schemas.openxmlformats.org/markup-compatibility/2006">
          <mc:Choice xmlns:p14="http://schemas.microsoft.com/office/powerpoint/2010/main" Requires="p14">
            <p:contentPart p14:bwMode="auto" r:id="rId105">
              <p14:nvContentPartPr>
                <p14:cNvPr id="38" name="Freihand 37">
                  <a:extLst>
                    <a:ext uri="{FF2B5EF4-FFF2-40B4-BE49-F238E27FC236}">
                      <a16:creationId xmlns:a16="http://schemas.microsoft.com/office/drawing/2014/main" id="{809F5FA5-68DA-47DE-868B-E47B8B1FFB45}"/>
                    </a:ext>
                  </a:extLst>
                </p14:cNvPr>
                <p14:cNvContentPartPr/>
                <p14:nvPr/>
              </p14:nvContentPartPr>
              <p14:xfrm>
                <a:off x="5019093" y="2773867"/>
                <a:ext cx="92520" cy="105480"/>
              </p14:xfrm>
            </p:contentPart>
          </mc:Choice>
          <mc:Fallback>
            <p:pic>
              <p:nvPicPr>
                <p:cNvPr id="38" name="Freihand 37">
                  <a:extLst>
                    <a:ext uri="{FF2B5EF4-FFF2-40B4-BE49-F238E27FC236}">
                      <a16:creationId xmlns:a16="http://schemas.microsoft.com/office/drawing/2014/main" id="{809F5FA5-68DA-47DE-868B-E47B8B1FFB45}"/>
                    </a:ext>
                  </a:extLst>
                </p:cNvPr>
                <p:cNvPicPr/>
                <p:nvPr/>
              </p:nvPicPr>
              <p:blipFill>
                <a:blip r:embed="rId106"/>
                <a:stretch>
                  <a:fillRect/>
                </a:stretch>
              </p:blipFill>
              <p:spPr>
                <a:xfrm>
                  <a:off x="5014773" y="2769547"/>
                  <a:ext cx="101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9" name="Freihand 38">
                  <a:extLst>
                    <a:ext uri="{FF2B5EF4-FFF2-40B4-BE49-F238E27FC236}">
                      <a16:creationId xmlns:a16="http://schemas.microsoft.com/office/drawing/2014/main" id="{70CB1C0A-1396-40A0-8FB3-6EBF4DF0CFEA}"/>
                    </a:ext>
                  </a:extLst>
                </p14:cNvPr>
                <p14:cNvContentPartPr/>
                <p14:nvPr/>
              </p14:nvContentPartPr>
              <p14:xfrm>
                <a:off x="5153013" y="2772787"/>
                <a:ext cx="86400" cy="113760"/>
              </p14:xfrm>
            </p:contentPart>
          </mc:Choice>
          <mc:Fallback>
            <p:pic>
              <p:nvPicPr>
                <p:cNvPr id="39" name="Freihand 38">
                  <a:extLst>
                    <a:ext uri="{FF2B5EF4-FFF2-40B4-BE49-F238E27FC236}">
                      <a16:creationId xmlns:a16="http://schemas.microsoft.com/office/drawing/2014/main" id="{70CB1C0A-1396-40A0-8FB3-6EBF4DF0CFEA}"/>
                    </a:ext>
                  </a:extLst>
                </p:cNvPr>
                <p:cNvPicPr/>
                <p:nvPr/>
              </p:nvPicPr>
              <p:blipFill>
                <a:blip r:embed="rId108"/>
                <a:stretch>
                  <a:fillRect/>
                </a:stretch>
              </p:blipFill>
              <p:spPr>
                <a:xfrm>
                  <a:off x="5148693" y="2768467"/>
                  <a:ext cx="95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0" name="Freihand 39">
                  <a:extLst>
                    <a:ext uri="{FF2B5EF4-FFF2-40B4-BE49-F238E27FC236}">
                      <a16:creationId xmlns:a16="http://schemas.microsoft.com/office/drawing/2014/main" id="{7A9696D8-6115-49AC-A8A5-B709C05C60C0}"/>
                    </a:ext>
                  </a:extLst>
                </p14:cNvPr>
                <p14:cNvContentPartPr/>
                <p14:nvPr/>
              </p14:nvContentPartPr>
              <p14:xfrm>
                <a:off x="5180373" y="2749747"/>
                <a:ext cx="74880" cy="8640"/>
              </p14:xfrm>
            </p:contentPart>
          </mc:Choice>
          <mc:Fallback>
            <p:pic>
              <p:nvPicPr>
                <p:cNvPr id="40" name="Freihand 39">
                  <a:extLst>
                    <a:ext uri="{FF2B5EF4-FFF2-40B4-BE49-F238E27FC236}">
                      <a16:creationId xmlns:a16="http://schemas.microsoft.com/office/drawing/2014/main" id="{7A9696D8-6115-49AC-A8A5-B709C05C60C0}"/>
                    </a:ext>
                  </a:extLst>
                </p:cNvPr>
                <p:cNvPicPr/>
                <p:nvPr/>
              </p:nvPicPr>
              <p:blipFill>
                <a:blip r:embed="rId110"/>
                <a:stretch>
                  <a:fillRect/>
                </a:stretch>
              </p:blipFill>
              <p:spPr>
                <a:xfrm>
                  <a:off x="5176053" y="2745427"/>
                  <a:ext cx="83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1" name="Freihand 40">
                  <a:extLst>
                    <a:ext uri="{FF2B5EF4-FFF2-40B4-BE49-F238E27FC236}">
                      <a16:creationId xmlns:a16="http://schemas.microsoft.com/office/drawing/2014/main" id="{BBBD7E4B-E88F-47F0-B07E-74C0F5AE0FEF}"/>
                    </a:ext>
                  </a:extLst>
                </p14:cNvPr>
                <p14:cNvContentPartPr/>
                <p14:nvPr/>
              </p14:nvContentPartPr>
              <p14:xfrm>
                <a:off x="5363973" y="2735707"/>
                <a:ext cx="56160" cy="139320"/>
              </p14:xfrm>
            </p:contentPart>
          </mc:Choice>
          <mc:Fallback>
            <p:pic>
              <p:nvPicPr>
                <p:cNvPr id="41" name="Freihand 40">
                  <a:extLst>
                    <a:ext uri="{FF2B5EF4-FFF2-40B4-BE49-F238E27FC236}">
                      <a16:creationId xmlns:a16="http://schemas.microsoft.com/office/drawing/2014/main" id="{BBBD7E4B-E88F-47F0-B07E-74C0F5AE0FEF}"/>
                    </a:ext>
                  </a:extLst>
                </p:cNvPr>
                <p:cNvPicPr/>
                <p:nvPr/>
              </p:nvPicPr>
              <p:blipFill>
                <a:blip r:embed="rId112"/>
                <a:stretch>
                  <a:fillRect/>
                </a:stretch>
              </p:blipFill>
              <p:spPr>
                <a:xfrm>
                  <a:off x="5359653" y="2731387"/>
                  <a:ext cx="648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2" name="Freihand 41">
                  <a:extLst>
                    <a:ext uri="{FF2B5EF4-FFF2-40B4-BE49-F238E27FC236}">
                      <a16:creationId xmlns:a16="http://schemas.microsoft.com/office/drawing/2014/main" id="{B1FBA15A-D639-4859-9818-7F1E77A944DB}"/>
                    </a:ext>
                  </a:extLst>
                </p14:cNvPr>
                <p14:cNvContentPartPr/>
                <p14:nvPr/>
              </p14:nvContentPartPr>
              <p14:xfrm>
                <a:off x="5305653" y="2714107"/>
                <a:ext cx="173880" cy="139320"/>
              </p14:xfrm>
            </p:contentPart>
          </mc:Choice>
          <mc:Fallback>
            <p:pic>
              <p:nvPicPr>
                <p:cNvPr id="42" name="Freihand 41">
                  <a:extLst>
                    <a:ext uri="{FF2B5EF4-FFF2-40B4-BE49-F238E27FC236}">
                      <a16:creationId xmlns:a16="http://schemas.microsoft.com/office/drawing/2014/main" id="{B1FBA15A-D639-4859-9818-7F1E77A944DB}"/>
                    </a:ext>
                  </a:extLst>
                </p:cNvPr>
                <p:cNvPicPr/>
                <p:nvPr/>
              </p:nvPicPr>
              <p:blipFill>
                <a:blip r:embed="rId114"/>
                <a:stretch>
                  <a:fillRect/>
                </a:stretch>
              </p:blipFill>
              <p:spPr>
                <a:xfrm>
                  <a:off x="5301333" y="2709787"/>
                  <a:ext cx="182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4282" name="Freihand 54281">
                  <a:extLst>
                    <a:ext uri="{FF2B5EF4-FFF2-40B4-BE49-F238E27FC236}">
                      <a16:creationId xmlns:a16="http://schemas.microsoft.com/office/drawing/2014/main" id="{AE68AFB3-A78C-4149-B2B6-6E3D06B0DC09}"/>
                    </a:ext>
                  </a:extLst>
                </p14:cNvPr>
                <p14:cNvContentPartPr/>
                <p14:nvPr/>
              </p14:nvContentPartPr>
              <p14:xfrm>
                <a:off x="5045733" y="2918587"/>
                <a:ext cx="446760" cy="37800"/>
              </p14:xfrm>
            </p:contentPart>
          </mc:Choice>
          <mc:Fallback>
            <p:pic>
              <p:nvPicPr>
                <p:cNvPr id="54282" name="Freihand 54281">
                  <a:extLst>
                    <a:ext uri="{FF2B5EF4-FFF2-40B4-BE49-F238E27FC236}">
                      <a16:creationId xmlns:a16="http://schemas.microsoft.com/office/drawing/2014/main" id="{AE68AFB3-A78C-4149-B2B6-6E3D06B0DC09}"/>
                    </a:ext>
                  </a:extLst>
                </p:cNvPr>
                <p:cNvPicPr/>
                <p:nvPr/>
              </p:nvPicPr>
              <p:blipFill>
                <a:blip r:embed="rId116"/>
                <a:stretch>
                  <a:fillRect/>
                </a:stretch>
              </p:blipFill>
              <p:spPr>
                <a:xfrm>
                  <a:off x="5041413" y="2914267"/>
                  <a:ext cx="455400" cy="46440"/>
                </a:xfrm>
                <a:prstGeom prst="rect">
                  <a:avLst/>
                </a:prstGeom>
              </p:spPr>
            </p:pic>
          </mc:Fallback>
        </mc:AlternateContent>
      </p:grpSp>
      <p:grpSp>
        <p:nvGrpSpPr>
          <p:cNvPr id="54289" name="Gruppieren 54288">
            <a:extLst>
              <a:ext uri="{FF2B5EF4-FFF2-40B4-BE49-F238E27FC236}">
                <a16:creationId xmlns:a16="http://schemas.microsoft.com/office/drawing/2014/main" id="{E3353A14-9497-46EB-82DB-99E29DAB8AC1}"/>
              </a:ext>
            </a:extLst>
          </p:cNvPr>
          <p:cNvGrpSpPr/>
          <p:nvPr/>
        </p:nvGrpSpPr>
        <p:grpSpPr>
          <a:xfrm>
            <a:off x="4993173" y="2982307"/>
            <a:ext cx="368280" cy="112320"/>
            <a:chOff x="4993173" y="2982307"/>
            <a:chExt cx="368280" cy="112320"/>
          </a:xfrm>
        </p:grpSpPr>
        <mc:AlternateContent xmlns:mc="http://schemas.openxmlformats.org/markup-compatibility/2006">
          <mc:Choice xmlns:p14="http://schemas.microsoft.com/office/powerpoint/2010/main" Requires="p14">
            <p:contentPart p14:bwMode="auto" r:id="rId117">
              <p14:nvContentPartPr>
                <p14:cNvPr id="54284" name="Freihand 54283">
                  <a:extLst>
                    <a:ext uri="{FF2B5EF4-FFF2-40B4-BE49-F238E27FC236}">
                      <a16:creationId xmlns:a16="http://schemas.microsoft.com/office/drawing/2014/main" id="{DFDB0832-9786-482B-AD76-2E249BC3A7AF}"/>
                    </a:ext>
                  </a:extLst>
                </p14:cNvPr>
                <p14:cNvContentPartPr/>
                <p14:nvPr/>
              </p14:nvContentPartPr>
              <p14:xfrm>
                <a:off x="4993173" y="3007507"/>
                <a:ext cx="106920" cy="86040"/>
              </p14:xfrm>
            </p:contentPart>
          </mc:Choice>
          <mc:Fallback>
            <p:pic>
              <p:nvPicPr>
                <p:cNvPr id="54284" name="Freihand 54283">
                  <a:extLst>
                    <a:ext uri="{FF2B5EF4-FFF2-40B4-BE49-F238E27FC236}">
                      <a16:creationId xmlns:a16="http://schemas.microsoft.com/office/drawing/2014/main" id="{DFDB0832-9786-482B-AD76-2E249BC3A7AF}"/>
                    </a:ext>
                  </a:extLst>
                </p:cNvPr>
                <p:cNvPicPr/>
                <p:nvPr/>
              </p:nvPicPr>
              <p:blipFill>
                <a:blip r:embed="rId118"/>
                <a:stretch>
                  <a:fillRect/>
                </a:stretch>
              </p:blipFill>
              <p:spPr>
                <a:xfrm>
                  <a:off x="4988853" y="3003187"/>
                  <a:ext cx="115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4285" name="Freihand 54284">
                  <a:extLst>
                    <a:ext uri="{FF2B5EF4-FFF2-40B4-BE49-F238E27FC236}">
                      <a16:creationId xmlns:a16="http://schemas.microsoft.com/office/drawing/2014/main" id="{AADCC3E8-9E72-4A17-A381-7629326ACFBC}"/>
                    </a:ext>
                  </a:extLst>
                </p14:cNvPr>
                <p14:cNvContentPartPr/>
                <p14:nvPr/>
              </p14:nvContentPartPr>
              <p14:xfrm>
                <a:off x="5101533" y="2998147"/>
                <a:ext cx="70200" cy="96120"/>
              </p14:xfrm>
            </p:contentPart>
          </mc:Choice>
          <mc:Fallback>
            <p:pic>
              <p:nvPicPr>
                <p:cNvPr id="54285" name="Freihand 54284">
                  <a:extLst>
                    <a:ext uri="{FF2B5EF4-FFF2-40B4-BE49-F238E27FC236}">
                      <a16:creationId xmlns:a16="http://schemas.microsoft.com/office/drawing/2014/main" id="{AADCC3E8-9E72-4A17-A381-7629326ACFBC}"/>
                    </a:ext>
                  </a:extLst>
                </p:cNvPr>
                <p:cNvPicPr/>
                <p:nvPr/>
              </p:nvPicPr>
              <p:blipFill>
                <a:blip r:embed="rId120"/>
                <a:stretch>
                  <a:fillRect/>
                </a:stretch>
              </p:blipFill>
              <p:spPr>
                <a:xfrm>
                  <a:off x="5097213" y="2993827"/>
                  <a:ext cx="78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4286" name="Freihand 54285">
                  <a:extLst>
                    <a:ext uri="{FF2B5EF4-FFF2-40B4-BE49-F238E27FC236}">
                      <a16:creationId xmlns:a16="http://schemas.microsoft.com/office/drawing/2014/main" id="{1097A4EA-46F0-4783-977A-308972863923}"/>
                    </a:ext>
                  </a:extLst>
                </p14:cNvPr>
                <p14:cNvContentPartPr/>
                <p14:nvPr/>
              </p14:nvContentPartPr>
              <p14:xfrm>
                <a:off x="5266053" y="2998507"/>
                <a:ext cx="51840" cy="96120"/>
              </p14:xfrm>
            </p:contentPart>
          </mc:Choice>
          <mc:Fallback>
            <p:pic>
              <p:nvPicPr>
                <p:cNvPr id="54286" name="Freihand 54285">
                  <a:extLst>
                    <a:ext uri="{FF2B5EF4-FFF2-40B4-BE49-F238E27FC236}">
                      <a16:creationId xmlns:a16="http://schemas.microsoft.com/office/drawing/2014/main" id="{1097A4EA-46F0-4783-977A-308972863923}"/>
                    </a:ext>
                  </a:extLst>
                </p:cNvPr>
                <p:cNvPicPr/>
                <p:nvPr/>
              </p:nvPicPr>
              <p:blipFill>
                <a:blip r:embed="rId122"/>
                <a:stretch>
                  <a:fillRect/>
                </a:stretch>
              </p:blipFill>
              <p:spPr>
                <a:xfrm>
                  <a:off x="5261733" y="2994187"/>
                  <a:ext cx="60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4287" name="Freihand 54286">
                  <a:extLst>
                    <a:ext uri="{FF2B5EF4-FFF2-40B4-BE49-F238E27FC236}">
                      <a16:creationId xmlns:a16="http://schemas.microsoft.com/office/drawing/2014/main" id="{089890D9-5DB8-4B11-B8F4-EE71CABEFB01}"/>
                    </a:ext>
                  </a:extLst>
                </p14:cNvPr>
                <p14:cNvContentPartPr/>
                <p14:nvPr/>
              </p14:nvContentPartPr>
              <p14:xfrm>
                <a:off x="5191173" y="2982307"/>
                <a:ext cx="79920" cy="55440"/>
              </p14:xfrm>
            </p:contentPart>
          </mc:Choice>
          <mc:Fallback>
            <p:pic>
              <p:nvPicPr>
                <p:cNvPr id="54287" name="Freihand 54286">
                  <a:extLst>
                    <a:ext uri="{FF2B5EF4-FFF2-40B4-BE49-F238E27FC236}">
                      <a16:creationId xmlns:a16="http://schemas.microsoft.com/office/drawing/2014/main" id="{089890D9-5DB8-4B11-B8F4-EE71CABEFB01}"/>
                    </a:ext>
                  </a:extLst>
                </p:cNvPr>
                <p:cNvPicPr/>
                <p:nvPr/>
              </p:nvPicPr>
              <p:blipFill>
                <a:blip r:embed="rId124"/>
                <a:stretch>
                  <a:fillRect/>
                </a:stretch>
              </p:blipFill>
              <p:spPr>
                <a:xfrm>
                  <a:off x="5186853" y="2977987"/>
                  <a:ext cx="885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4288" name="Freihand 54287">
                  <a:extLst>
                    <a:ext uri="{FF2B5EF4-FFF2-40B4-BE49-F238E27FC236}">
                      <a16:creationId xmlns:a16="http://schemas.microsoft.com/office/drawing/2014/main" id="{ED40F3CC-98F4-43AB-97B0-FA51DAC6461A}"/>
                    </a:ext>
                  </a:extLst>
                </p14:cNvPr>
                <p14:cNvContentPartPr/>
                <p14:nvPr/>
              </p14:nvContentPartPr>
              <p14:xfrm>
                <a:off x="5302053" y="3046387"/>
                <a:ext cx="59400" cy="32760"/>
              </p14:xfrm>
            </p:contentPart>
          </mc:Choice>
          <mc:Fallback>
            <p:pic>
              <p:nvPicPr>
                <p:cNvPr id="54288" name="Freihand 54287">
                  <a:extLst>
                    <a:ext uri="{FF2B5EF4-FFF2-40B4-BE49-F238E27FC236}">
                      <a16:creationId xmlns:a16="http://schemas.microsoft.com/office/drawing/2014/main" id="{ED40F3CC-98F4-43AB-97B0-FA51DAC6461A}"/>
                    </a:ext>
                  </a:extLst>
                </p:cNvPr>
                <p:cNvPicPr/>
                <p:nvPr/>
              </p:nvPicPr>
              <p:blipFill>
                <a:blip r:embed="rId126"/>
                <a:stretch>
                  <a:fillRect/>
                </a:stretch>
              </p:blipFill>
              <p:spPr>
                <a:xfrm>
                  <a:off x="5297733" y="3042067"/>
                  <a:ext cx="68040" cy="41400"/>
                </a:xfrm>
                <a:prstGeom prst="rect">
                  <a:avLst/>
                </a:prstGeom>
              </p:spPr>
            </p:pic>
          </mc:Fallback>
        </mc:AlternateContent>
      </p:grpSp>
      <p:grpSp>
        <p:nvGrpSpPr>
          <p:cNvPr id="54298" name="Gruppieren 54297">
            <a:extLst>
              <a:ext uri="{FF2B5EF4-FFF2-40B4-BE49-F238E27FC236}">
                <a16:creationId xmlns:a16="http://schemas.microsoft.com/office/drawing/2014/main" id="{6E3CE75E-52AC-464B-AE64-1394FF9E2310}"/>
              </a:ext>
            </a:extLst>
          </p:cNvPr>
          <p:cNvGrpSpPr/>
          <p:nvPr/>
        </p:nvGrpSpPr>
        <p:grpSpPr>
          <a:xfrm>
            <a:off x="699093" y="4662427"/>
            <a:ext cx="4791600" cy="600480"/>
            <a:chOff x="699093" y="4662427"/>
            <a:chExt cx="4791600" cy="600480"/>
          </a:xfrm>
        </p:grpSpPr>
        <mc:AlternateContent xmlns:mc="http://schemas.openxmlformats.org/markup-compatibility/2006">
          <mc:Choice xmlns:p14="http://schemas.microsoft.com/office/powerpoint/2010/main" Requires="p14">
            <p:contentPart p14:bwMode="auto" r:id="rId127">
              <p14:nvContentPartPr>
                <p14:cNvPr id="54290" name="Freihand 54289">
                  <a:extLst>
                    <a:ext uri="{FF2B5EF4-FFF2-40B4-BE49-F238E27FC236}">
                      <a16:creationId xmlns:a16="http://schemas.microsoft.com/office/drawing/2014/main" id="{FA830EDE-6C48-4200-8D43-4D9820AD49CE}"/>
                    </a:ext>
                  </a:extLst>
                </p14:cNvPr>
                <p14:cNvContentPartPr/>
                <p14:nvPr/>
              </p14:nvContentPartPr>
              <p14:xfrm>
                <a:off x="5031693" y="4887787"/>
                <a:ext cx="120600" cy="194040"/>
              </p14:xfrm>
            </p:contentPart>
          </mc:Choice>
          <mc:Fallback>
            <p:pic>
              <p:nvPicPr>
                <p:cNvPr id="54290" name="Freihand 54289">
                  <a:extLst>
                    <a:ext uri="{FF2B5EF4-FFF2-40B4-BE49-F238E27FC236}">
                      <a16:creationId xmlns:a16="http://schemas.microsoft.com/office/drawing/2014/main" id="{FA830EDE-6C48-4200-8D43-4D9820AD49CE}"/>
                    </a:ext>
                  </a:extLst>
                </p:cNvPr>
                <p:cNvPicPr/>
                <p:nvPr/>
              </p:nvPicPr>
              <p:blipFill>
                <a:blip r:embed="rId128"/>
                <a:stretch>
                  <a:fillRect/>
                </a:stretch>
              </p:blipFill>
              <p:spPr>
                <a:xfrm>
                  <a:off x="5027373" y="4883467"/>
                  <a:ext cx="129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4291" name="Freihand 54290">
                  <a:extLst>
                    <a:ext uri="{FF2B5EF4-FFF2-40B4-BE49-F238E27FC236}">
                      <a16:creationId xmlns:a16="http://schemas.microsoft.com/office/drawing/2014/main" id="{34D9E3A0-EB3B-400E-B19A-B3310BAC58BB}"/>
                    </a:ext>
                  </a:extLst>
                </p14:cNvPr>
                <p14:cNvContentPartPr/>
                <p14:nvPr/>
              </p14:nvContentPartPr>
              <p14:xfrm>
                <a:off x="5047173" y="4870507"/>
                <a:ext cx="106920" cy="21240"/>
              </p14:xfrm>
            </p:contentPart>
          </mc:Choice>
          <mc:Fallback>
            <p:pic>
              <p:nvPicPr>
                <p:cNvPr id="54291" name="Freihand 54290">
                  <a:extLst>
                    <a:ext uri="{FF2B5EF4-FFF2-40B4-BE49-F238E27FC236}">
                      <a16:creationId xmlns:a16="http://schemas.microsoft.com/office/drawing/2014/main" id="{34D9E3A0-EB3B-400E-B19A-B3310BAC58BB}"/>
                    </a:ext>
                  </a:extLst>
                </p:cNvPr>
                <p:cNvPicPr/>
                <p:nvPr/>
              </p:nvPicPr>
              <p:blipFill>
                <a:blip r:embed="rId130"/>
                <a:stretch>
                  <a:fillRect/>
                </a:stretch>
              </p:blipFill>
              <p:spPr>
                <a:xfrm>
                  <a:off x="5042853" y="4866187"/>
                  <a:ext cx="115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4292" name="Freihand 54291">
                  <a:extLst>
                    <a:ext uri="{FF2B5EF4-FFF2-40B4-BE49-F238E27FC236}">
                      <a16:creationId xmlns:a16="http://schemas.microsoft.com/office/drawing/2014/main" id="{B623B122-9D19-438C-BCE2-E74BF61588B6}"/>
                    </a:ext>
                  </a:extLst>
                </p14:cNvPr>
                <p14:cNvContentPartPr/>
                <p14:nvPr/>
              </p14:nvContentPartPr>
              <p14:xfrm>
                <a:off x="5274693" y="4872667"/>
                <a:ext cx="68400" cy="162720"/>
              </p14:xfrm>
            </p:contentPart>
          </mc:Choice>
          <mc:Fallback>
            <p:pic>
              <p:nvPicPr>
                <p:cNvPr id="54292" name="Freihand 54291">
                  <a:extLst>
                    <a:ext uri="{FF2B5EF4-FFF2-40B4-BE49-F238E27FC236}">
                      <a16:creationId xmlns:a16="http://schemas.microsoft.com/office/drawing/2014/main" id="{B623B122-9D19-438C-BCE2-E74BF61588B6}"/>
                    </a:ext>
                  </a:extLst>
                </p:cNvPr>
                <p:cNvPicPr/>
                <p:nvPr/>
              </p:nvPicPr>
              <p:blipFill>
                <a:blip r:embed="rId132"/>
                <a:stretch>
                  <a:fillRect/>
                </a:stretch>
              </p:blipFill>
              <p:spPr>
                <a:xfrm>
                  <a:off x="5270373" y="4868347"/>
                  <a:ext cx="77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4293" name="Freihand 54292">
                  <a:extLst>
                    <a:ext uri="{FF2B5EF4-FFF2-40B4-BE49-F238E27FC236}">
                      <a16:creationId xmlns:a16="http://schemas.microsoft.com/office/drawing/2014/main" id="{95AEF355-0FA2-4190-AA34-EF3277F430EA}"/>
                    </a:ext>
                  </a:extLst>
                </p14:cNvPr>
                <p14:cNvContentPartPr/>
                <p14:nvPr/>
              </p14:nvContentPartPr>
              <p14:xfrm>
                <a:off x="5191533" y="4839187"/>
                <a:ext cx="131040" cy="74520"/>
              </p14:xfrm>
            </p:contentPart>
          </mc:Choice>
          <mc:Fallback>
            <p:pic>
              <p:nvPicPr>
                <p:cNvPr id="54293" name="Freihand 54292">
                  <a:extLst>
                    <a:ext uri="{FF2B5EF4-FFF2-40B4-BE49-F238E27FC236}">
                      <a16:creationId xmlns:a16="http://schemas.microsoft.com/office/drawing/2014/main" id="{95AEF355-0FA2-4190-AA34-EF3277F430EA}"/>
                    </a:ext>
                  </a:extLst>
                </p:cNvPr>
                <p:cNvPicPr/>
                <p:nvPr/>
              </p:nvPicPr>
              <p:blipFill>
                <a:blip r:embed="rId134"/>
                <a:stretch>
                  <a:fillRect/>
                </a:stretch>
              </p:blipFill>
              <p:spPr>
                <a:xfrm>
                  <a:off x="5187213" y="4834867"/>
                  <a:ext cx="1396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4294" name="Freihand 54293">
                  <a:extLst>
                    <a:ext uri="{FF2B5EF4-FFF2-40B4-BE49-F238E27FC236}">
                      <a16:creationId xmlns:a16="http://schemas.microsoft.com/office/drawing/2014/main" id="{BE68EF56-2F3F-4E46-8520-7815B023B3CD}"/>
                    </a:ext>
                  </a:extLst>
                </p14:cNvPr>
                <p14:cNvContentPartPr/>
                <p14:nvPr/>
              </p14:nvContentPartPr>
              <p14:xfrm>
                <a:off x="5339133" y="4929187"/>
                <a:ext cx="77040" cy="103680"/>
              </p14:xfrm>
            </p:contentPart>
          </mc:Choice>
          <mc:Fallback>
            <p:pic>
              <p:nvPicPr>
                <p:cNvPr id="54294" name="Freihand 54293">
                  <a:extLst>
                    <a:ext uri="{FF2B5EF4-FFF2-40B4-BE49-F238E27FC236}">
                      <a16:creationId xmlns:a16="http://schemas.microsoft.com/office/drawing/2014/main" id="{BE68EF56-2F3F-4E46-8520-7815B023B3CD}"/>
                    </a:ext>
                  </a:extLst>
                </p:cNvPr>
                <p:cNvPicPr/>
                <p:nvPr/>
              </p:nvPicPr>
              <p:blipFill>
                <a:blip r:embed="rId136"/>
                <a:stretch>
                  <a:fillRect/>
                </a:stretch>
              </p:blipFill>
              <p:spPr>
                <a:xfrm>
                  <a:off x="5334813" y="4924867"/>
                  <a:ext cx="85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4296" name="Freihand 54295">
                  <a:extLst>
                    <a:ext uri="{FF2B5EF4-FFF2-40B4-BE49-F238E27FC236}">
                      <a16:creationId xmlns:a16="http://schemas.microsoft.com/office/drawing/2014/main" id="{26C37833-6C44-473B-9D9B-C5BD23A34AFB}"/>
                    </a:ext>
                  </a:extLst>
                </p14:cNvPr>
                <p14:cNvContentPartPr/>
                <p14:nvPr/>
              </p14:nvContentPartPr>
              <p14:xfrm>
                <a:off x="699093" y="4919467"/>
                <a:ext cx="3923280" cy="65520"/>
              </p14:xfrm>
            </p:contentPart>
          </mc:Choice>
          <mc:Fallback>
            <p:pic>
              <p:nvPicPr>
                <p:cNvPr id="54296" name="Freihand 54295">
                  <a:extLst>
                    <a:ext uri="{FF2B5EF4-FFF2-40B4-BE49-F238E27FC236}">
                      <a16:creationId xmlns:a16="http://schemas.microsoft.com/office/drawing/2014/main" id="{26C37833-6C44-473B-9D9B-C5BD23A34AFB}"/>
                    </a:ext>
                  </a:extLst>
                </p:cNvPr>
                <p:cNvPicPr/>
                <p:nvPr/>
              </p:nvPicPr>
              <p:blipFill>
                <a:blip r:embed="rId138"/>
                <a:stretch>
                  <a:fillRect/>
                </a:stretch>
              </p:blipFill>
              <p:spPr>
                <a:xfrm>
                  <a:off x="694773" y="4915147"/>
                  <a:ext cx="3931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4297" name="Freihand 54296">
                  <a:extLst>
                    <a:ext uri="{FF2B5EF4-FFF2-40B4-BE49-F238E27FC236}">
                      <a16:creationId xmlns:a16="http://schemas.microsoft.com/office/drawing/2014/main" id="{AD6DA30F-6FA1-4765-9094-7D78267BA9F0}"/>
                    </a:ext>
                  </a:extLst>
                </p14:cNvPr>
                <p14:cNvContentPartPr/>
                <p14:nvPr/>
              </p14:nvContentPartPr>
              <p14:xfrm>
                <a:off x="4850973" y="4662427"/>
                <a:ext cx="639720" cy="600480"/>
              </p14:xfrm>
            </p:contentPart>
          </mc:Choice>
          <mc:Fallback>
            <p:pic>
              <p:nvPicPr>
                <p:cNvPr id="54297" name="Freihand 54296">
                  <a:extLst>
                    <a:ext uri="{FF2B5EF4-FFF2-40B4-BE49-F238E27FC236}">
                      <a16:creationId xmlns:a16="http://schemas.microsoft.com/office/drawing/2014/main" id="{AD6DA30F-6FA1-4765-9094-7D78267BA9F0}"/>
                    </a:ext>
                  </a:extLst>
                </p:cNvPr>
                <p:cNvPicPr/>
                <p:nvPr/>
              </p:nvPicPr>
              <p:blipFill>
                <a:blip r:embed="rId140"/>
                <a:stretch>
                  <a:fillRect/>
                </a:stretch>
              </p:blipFill>
              <p:spPr>
                <a:xfrm>
                  <a:off x="4846653" y="4658107"/>
                  <a:ext cx="648360" cy="609120"/>
                </a:xfrm>
                <a:prstGeom prst="rect">
                  <a:avLst/>
                </a:prstGeom>
              </p:spPr>
            </p:pic>
          </mc:Fallback>
        </mc:AlternateContent>
      </p:grpSp>
      <p:grpSp>
        <p:nvGrpSpPr>
          <p:cNvPr id="54300" name="Gruppieren 54299">
            <a:extLst>
              <a:ext uri="{FF2B5EF4-FFF2-40B4-BE49-F238E27FC236}">
                <a16:creationId xmlns:a16="http://schemas.microsoft.com/office/drawing/2014/main" id="{2C1FB352-8D9B-402B-9967-8FF04D6F6367}"/>
              </a:ext>
            </a:extLst>
          </p:cNvPr>
          <p:cNvGrpSpPr/>
          <p:nvPr/>
        </p:nvGrpSpPr>
        <p:grpSpPr>
          <a:xfrm>
            <a:off x="4978053" y="1565707"/>
            <a:ext cx="2108520" cy="546480"/>
            <a:chOff x="4978053" y="1565707"/>
            <a:chExt cx="2108520" cy="546480"/>
          </a:xfrm>
        </p:grpSpPr>
        <mc:AlternateContent xmlns:mc="http://schemas.openxmlformats.org/markup-compatibility/2006">
          <mc:Choice xmlns:p14="http://schemas.microsoft.com/office/powerpoint/2010/main" Requires="p14">
            <p:contentPart p14:bwMode="auto" r:id="rId141">
              <p14:nvContentPartPr>
                <p14:cNvPr id="31" name="Freihand 30">
                  <a:extLst>
                    <a:ext uri="{FF2B5EF4-FFF2-40B4-BE49-F238E27FC236}">
                      <a16:creationId xmlns:a16="http://schemas.microsoft.com/office/drawing/2014/main" id="{CD4D9DD9-75E2-4BED-8798-75790D7691FC}"/>
                    </a:ext>
                  </a:extLst>
                </p14:cNvPr>
                <p14:cNvContentPartPr/>
                <p14:nvPr/>
              </p14:nvContentPartPr>
              <p14:xfrm>
                <a:off x="4978053" y="1979707"/>
                <a:ext cx="76680" cy="132480"/>
              </p14:xfrm>
            </p:contentPart>
          </mc:Choice>
          <mc:Fallback>
            <p:pic>
              <p:nvPicPr>
                <p:cNvPr id="31" name="Freihand 30">
                  <a:extLst>
                    <a:ext uri="{FF2B5EF4-FFF2-40B4-BE49-F238E27FC236}">
                      <a16:creationId xmlns:a16="http://schemas.microsoft.com/office/drawing/2014/main" id="{CD4D9DD9-75E2-4BED-8798-75790D7691FC}"/>
                    </a:ext>
                  </a:extLst>
                </p:cNvPr>
                <p:cNvPicPr/>
                <p:nvPr/>
              </p:nvPicPr>
              <p:blipFill>
                <a:blip r:embed="rId142"/>
                <a:stretch>
                  <a:fillRect/>
                </a:stretch>
              </p:blipFill>
              <p:spPr>
                <a:xfrm>
                  <a:off x="4973733" y="1975387"/>
                  <a:ext cx="85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2" name="Freihand 31">
                  <a:extLst>
                    <a:ext uri="{FF2B5EF4-FFF2-40B4-BE49-F238E27FC236}">
                      <a16:creationId xmlns:a16="http://schemas.microsoft.com/office/drawing/2014/main" id="{BBE65685-859B-451B-B602-A0050C0BAAAD}"/>
                    </a:ext>
                  </a:extLst>
                </p14:cNvPr>
                <p14:cNvContentPartPr/>
                <p14:nvPr/>
              </p14:nvContentPartPr>
              <p14:xfrm>
                <a:off x="5093253" y="2007787"/>
                <a:ext cx="92520" cy="77040"/>
              </p14:xfrm>
            </p:contentPart>
          </mc:Choice>
          <mc:Fallback>
            <p:pic>
              <p:nvPicPr>
                <p:cNvPr id="32" name="Freihand 31">
                  <a:extLst>
                    <a:ext uri="{FF2B5EF4-FFF2-40B4-BE49-F238E27FC236}">
                      <a16:creationId xmlns:a16="http://schemas.microsoft.com/office/drawing/2014/main" id="{BBE65685-859B-451B-B602-A0050C0BAAAD}"/>
                    </a:ext>
                  </a:extLst>
                </p:cNvPr>
                <p:cNvPicPr/>
                <p:nvPr/>
              </p:nvPicPr>
              <p:blipFill>
                <a:blip r:embed="rId144"/>
                <a:stretch>
                  <a:fillRect/>
                </a:stretch>
              </p:blipFill>
              <p:spPr>
                <a:xfrm>
                  <a:off x="5088933" y="2003467"/>
                  <a:ext cx="1011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3" name="Freihand 32">
                  <a:extLst>
                    <a:ext uri="{FF2B5EF4-FFF2-40B4-BE49-F238E27FC236}">
                      <a16:creationId xmlns:a16="http://schemas.microsoft.com/office/drawing/2014/main" id="{6B0BF639-4B51-45B9-84C9-737701BE3080}"/>
                    </a:ext>
                  </a:extLst>
                </p14:cNvPr>
                <p14:cNvContentPartPr/>
                <p14:nvPr/>
              </p14:nvContentPartPr>
              <p14:xfrm>
                <a:off x="5245893" y="2009947"/>
                <a:ext cx="50400" cy="69840"/>
              </p14:xfrm>
            </p:contentPart>
          </mc:Choice>
          <mc:Fallback>
            <p:pic>
              <p:nvPicPr>
                <p:cNvPr id="33" name="Freihand 32">
                  <a:extLst>
                    <a:ext uri="{FF2B5EF4-FFF2-40B4-BE49-F238E27FC236}">
                      <a16:creationId xmlns:a16="http://schemas.microsoft.com/office/drawing/2014/main" id="{6B0BF639-4B51-45B9-84C9-737701BE3080}"/>
                    </a:ext>
                  </a:extLst>
                </p:cNvPr>
                <p:cNvPicPr/>
                <p:nvPr/>
              </p:nvPicPr>
              <p:blipFill>
                <a:blip r:embed="rId146"/>
                <a:stretch>
                  <a:fillRect/>
                </a:stretch>
              </p:blipFill>
              <p:spPr>
                <a:xfrm>
                  <a:off x="5241573" y="2005627"/>
                  <a:ext cx="590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4" name="Freihand 33">
                  <a:extLst>
                    <a:ext uri="{FF2B5EF4-FFF2-40B4-BE49-F238E27FC236}">
                      <a16:creationId xmlns:a16="http://schemas.microsoft.com/office/drawing/2014/main" id="{A39311E8-4FE4-4408-93B8-3BE1180EFC37}"/>
                    </a:ext>
                  </a:extLst>
                </p14:cNvPr>
                <p14:cNvContentPartPr/>
                <p14:nvPr/>
              </p14:nvContentPartPr>
              <p14:xfrm>
                <a:off x="5211333" y="1950187"/>
                <a:ext cx="72000" cy="59040"/>
              </p14:xfrm>
            </p:contentPart>
          </mc:Choice>
          <mc:Fallback>
            <p:pic>
              <p:nvPicPr>
                <p:cNvPr id="34" name="Freihand 33">
                  <a:extLst>
                    <a:ext uri="{FF2B5EF4-FFF2-40B4-BE49-F238E27FC236}">
                      <a16:creationId xmlns:a16="http://schemas.microsoft.com/office/drawing/2014/main" id="{A39311E8-4FE4-4408-93B8-3BE1180EFC37}"/>
                    </a:ext>
                  </a:extLst>
                </p:cNvPr>
                <p:cNvPicPr/>
                <p:nvPr/>
              </p:nvPicPr>
              <p:blipFill>
                <a:blip r:embed="rId148"/>
                <a:stretch>
                  <a:fillRect/>
                </a:stretch>
              </p:blipFill>
              <p:spPr>
                <a:xfrm>
                  <a:off x="5207013" y="1945867"/>
                  <a:ext cx="806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5" name="Freihand 34">
                  <a:extLst>
                    <a:ext uri="{FF2B5EF4-FFF2-40B4-BE49-F238E27FC236}">
                      <a16:creationId xmlns:a16="http://schemas.microsoft.com/office/drawing/2014/main" id="{50C51512-A9EB-48F9-B6D6-947B2B68C081}"/>
                    </a:ext>
                  </a:extLst>
                </p14:cNvPr>
                <p14:cNvContentPartPr/>
                <p14:nvPr/>
              </p14:nvContentPartPr>
              <p14:xfrm>
                <a:off x="5305653" y="2033707"/>
                <a:ext cx="68760" cy="68040"/>
              </p14:xfrm>
            </p:contentPart>
          </mc:Choice>
          <mc:Fallback>
            <p:pic>
              <p:nvPicPr>
                <p:cNvPr id="35" name="Freihand 34">
                  <a:extLst>
                    <a:ext uri="{FF2B5EF4-FFF2-40B4-BE49-F238E27FC236}">
                      <a16:creationId xmlns:a16="http://schemas.microsoft.com/office/drawing/2014/main" id="{50C51512-A9EB-48F9-B6D6-947B2B68C081}"/>
                    </a:ext>
                  </a:extLst>
                </p:cNvPr>
                <p:cNvPicPr/>
                <p:nvPr/>
              </p:nvPicPr>
              <p:blipFill>
                <a:blip r:embed="rId150"/>
                <a:stretch>
                  <a:fillRect/>
                </a:stretch>
              </p:blipFill>
              <p:spPr>
                <a:xfrm>
                  <a:off x="5301333" y="2029387"/>
                  <a:ext cx="774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4299" name="Freihand 54298">
                  <a:extLst>
                    <a:ext uri="{FF2B5EF4-FFF2-40B4-BE49-F238E27FC236}">
                      <a16:creationId xmlns:a16="http://schemas.microsoft.com/office/drawing/2014/main" id="{624EF38C-25DA-47E0-A1A9-CD56047F703F}"/>
                    </a:ext>
                  </a:extLst>
                </p14:cNvPr>
                <p14:cNvContentPartPr/>
                <p14:nvPr/>
              </p14:nvContentPartPr>
              <p14:xfrm>
                <a:off x="5087853" y="1565707"/>
                <a:ext cx="1998720" cy="409320"/>
              </p14:xfrm>
            </p:contentPart>
          </mc:Choice>
          <mc:Fallback>
            <p:pic>
              <p:nvPicPr>
                <p:cNvPr id="54299" name="Freihand 54298">
                  <a:extLst>
                    <a:ext uri="{FF2B5EF4-FFF2-40B4-BE49-F238E27FC236}">
                      <a16:creationId xmlns:a16="http://schemas.microsoft.com/office/drawing/2014/main" id="{624EF38C-25DA-47E0-A1A9-CD56047F703F}"/>
                    </a:ext>
                  </a:extLst>
                </p:cNvPr>
                <p:cNvPicPr/>
                <p:nvPr/>
              </p:nvPicPr>
              <p:blipFill>
                <a:blip r:embed="rId152"/>
                <a:stretch>
                  <a:fillRect/>
                </a:stretch>
              </p:blipFill>
              <p:spPr>
                <a:xfrm>
                  <a:off x="5083533" y="1561387"/>
                  <a:ext cx="2007360" cy="417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3">
            <p14:nvContentPartPr>
              <p14:cNvPr id="54301" name="Freihand 54300">
                <a:extLst>
                  <a:ext uri="{FF2B5EF4-FFF2-40B4-BE49-F238E27FC236}">
                    <a16:creationId xmlns:a16="http://schemas.microsoft.com/office/drawing/2014/main" id="{A8F0AB45-3FB6-4938-9993-97884ED3E556}"/>
                  </a:ext>
                </a:extLst>
              </p14:cNvPr>
              <p14:cNvContentPartPr/>
              <p14:nvPr/>
            </p14:nvContentPartPr>
            <p14:xfrm>
              <a:off x="4605093" y="5338147"/>
              <a:ext cx="449640" cy="346320"/>
            </p14:xfrm>
          </p:contentPart>
        </mc:Choice>
        <mc:Fallback>
          <p:pic>
            <p:nvPicPr>
              <p:cNvPr id="54301" name="Freihand 54300">
                <a:extLst>
                  <a:ext uri="{FF2B5EF4-FFF2-40B4-BE49-F238E27FC236}">
                    <a16:creationId xmlns:a16="http://schemas.microsoft.com/office/drawing/2014/main" id="{A8F0AB45-3FB6-4938-9993-97884ED3E556}"/>
                  </a:ext>
                </a:extLst>
              </p:cNvPr>
              <p:cNvPicPr/>
              <p:nvPr/>
            </p:nvPicPr>
            <p:blipFill>
              <a:blip r:embed="rId154"/>
              <a:stretch>
                <a:fillRect/>
              </a:stretch>
            </p:blipFill>
            <p:spPr>
              <a:xfrm>
                <a:off x="4600773" y="5333827"/>
                <a:ext cx="458280" cy="354960"/>
              </a:xfrm>
              <a:prstGeom prst="rect">
                <a:avLst/>
              </a:prstGeom>
            </p:spPr>
          </p:pic>
        </mc:Fallback>
      </mc:AlternateContent>
      <p:grpSp>
        <p:nvGrpSpPr>
          <p:cNvPr id="54309" name="Gruppieren 54308">
            <a:extLst>
              <a:ext uri="{FF2B5EF4-FFF2-40B4-BE49-F238E27FC236}">
                <a16:creationId xmlns:a16="http://schemas.microsoft.com/office/drawing/2014/main" id="{B829B8CD-7C8C-4E16-BEA0-B46B90FC37B0}"/>
              </a:ext>
            </a:extLst>
          </p:cNvPr>
          <p:cNvGrpSpPr/>
          <p:nvPr/>
        </p:nvGrpSpPr>
        <p:grpSpPr>
          <a:xfrm>
            <a:off x="5104773" y="5419867"/>
            <a:ext cx="608400" cy="286920"/>
            <a:chOff x="5104773" y="5419867"/>
            <a:chExt cx="608400" cy="286920"/>
          </a:xfrm>
        </p:grpSpPr>
        <mc:AlternateContent xmlns:mc="http://schemas.openxmlformats.org/markup-compatibility/2006">
          <mc:Choice xmlns:p14="http://schemas.microsoft.com/office/powerpoint/2010/main" Requires="p14">
            <p:contentPart p14:bwMode="auto" r:id="rId155">
              <p14:nvContentPartPr>
                <p14:cNvPr id="54302" name="Freihand 54301">
                  <a:extLst>
                    <a:ext uri="{FF2B5EF4-FFF2-40B4-BE49-F238E27FC236}">
                      <a16:creationId xmlns:a16="http://schemas.microsoft.com/office/drawing/2014/main" id="{A314A2BD-0E14-464C-8478-173628F598CD}"/>
                    </a:ext>
                  </a:extLst>
                </p14:cNvPr>
                <p14:cNvContentPartPr/>
                <p14:nvPr/>
              </p14:nvContentPartPr>
              <p14:xfrm>
                <a:off x="5104773" y="5419867"/>
                <a:ext cx="134280" cy="150120"/>
              </p14:xfrm>
            </p:contentPart>
          </mc:Choice>
          <mc:Fallback>
            <p:pic>
              <p:nvPicPr>
                <p:cNvPr id="54302" name="Freihand 54301">
                  <a:extLst>
                    <a:ext uri="{FF2B5EF4-FFF2-40B4-BE49-F238E27FC236}">
                      <a16:creationId xmlns:a16="http://schemas.microsoft.com/office/drawing/2014/main" id="{A314A2BD-0E14-464C-8478-173628F598CD}"/>
                    </a:ext>
                  </a:extLst>
                </p:cNvPr>
                <p:cNvPicPr/>
                <p:nvPr/>
              </p:nvPicPr>
              <p:blipFill>
                <a:blip r:embed="rId156"/>
                <a:stretch>
                  <a:fillRect/>
                </a:stretch>
              </p:blipFill>
              <p:spPr>
                <a:xfrm>
                  <a:off x="5100453" y="5415547"/>
                  <a:ext cx="142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4303" name="Freihand 54302">
                  <a:extLst>
                    <a:ext uri="{FF2B5EF4-FFF2-40B4-BE49-F238E27FC236}">
                      <a16:creationId xmlns:a16="http://schemas.microsoft.com/office/drawing/2014/main" id="{8AC01AFE-C919-46D5-9F96-2022E99BA6F9}"/>
                    </a:ext>
                  </a:extLst>
                </p14:cNvPr>
                <p14:cNvContentPartPr/>
                <p14:nvPr/>
              </p14:nvContentPartPr>
              <p14:xfrm>
                <a:off x="5304573" y="5506627"/>
                <a:ext cx="72000" cy="1080"/>
              </p14:xfrm>
            </p:contentPart>
          </mc:Choice>
          <mc:Fallback>
            <p:pic>
              <p:nvPicPr>
                <p:cNvPr id="54303" name="Freihand 54302">
                  <a:extLst>
                    <a:ext uri="{FF2B5EF4-FFF2-40B4-BE49-F238E27FC236}">
                      <a16:creationId xmlns:a16="http://schemas.microsoft.com/office/drawing/2014/main" id="{8AC01AFE-C919-46D5-9F96-2022E99BA6F9}"/>
                    </a:ext>
                  </a:extLst>
                </p:cNvPr>
                <p:cNvPicPr/>
                <p:nvPr/>
              </p:nvPicPr>
              <p:blipFill>
                <a:blip r:embed="rId158"/>
                <a:stretch>
                  <a:fillRect/>
                </a:stretch>
              </p:blipFill>
              <p:spPr>
                <a:xfrm>
                  <a:off x="5300253" y="5502307"/>
                  <a:ext cx="8064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4304" name="Freihand 54303">
                  <a:extLst>
                    <a:ext uri="{FF2B5EF4-FFF2-40B4-BE49-F238E27FC236}">
                      <a16:creationId xmlns:a16="http://schemas.microsoft.com/office/drawing/2014/main" id="{DDCE2546-5557-4317-9D37-B6E9F0695054}"/>
                    </a:ext>
                  </a:extLst>
                </p14:cNvPr>
                <p14:cNvContentPartPr/>
                <p14:nvPr/>
              </p14:nvContentPartPr>
              <p14:xfrm>
                <a:off x="5443533" y="5422387"/>
                <a:ext cx="65160" cy="147960"/>
              </p14:xfrm>
            </p:contentPart>
          </mc:Choice>
          <mc:Fallback>
            <p:pic>
              <p:nvPicPr>
                <p:cNvPr id="54304" name="Freihand 54303">
                  <a:extLst>
                    <a:ext uri="{FF2B5EF4-FFF2-40B4-BE49-F238E27FC236}">
                      <a16:creationId xmlns:a16="http://schemas.microsoft.com/office/drawing/2014/main" id="{DDCE2546-5557-4317-9D37-B6E9F0695054}"/>
                    </a:ext>
                  </a:extLst>
                </p:cNvPr>
                <p:cNvPicPr/>
                <p:nvPr/>
              </p:nvPicPr>
              <p:blipFill>
                <a:blip r:embed="rId160"/>
                <a:stretch>
                  <a:fillRect/>
                </a:stretch>
              </p:blipFill>
              <p:spPr>
                <a:xfrm>
                  <a:off x="5439213" y="5418067"/>
                  <a:ext cx="73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4305" name="Freihand 54304">
                  <a:extLst>
                    <a:ext uri="{FF2B5EF4-FFF2-40B4-BE49-F238E27FC236}">
                      <a16:creationId xmlns:a16="http://schemas.microsoft.com/office/drawing/2014/main" id="{D93BC664-857C-4EE3-A88A-AD6F0AE6AB36}"/>
                    </a:ext>
                  </a:extLst>
                </p14:cNvPr>
                <p14:cNvContentPartPr/>
                <p14:nvPr/>
              </p14:nvContentPartPr>
              <p14:xfrm>
                <a:off x="5601933" y="5446147"/>
                <a:ext cx="51120" cy="141120"/>
              </p14:xfrm>
            </p:contentPart>
          </mc:Choice>
          <mc:Fallback>
            <p:pic>
              <p:nvPicPr>
                <p:cNvPr id="54305" name="Freihand 54304">
                  <a:extLst>
                    <a:ext uri="{FF2B5EF4-FFF2-40B4-BE49-F238E27FC236}">
                      <a16:creationId xmlns:a16="http://schemas.microsoft.com/office/drawing/2014/main" id="{D93BC664-857C-4EE3-A88A-AD6F0AE6AB36}"/>
                    </a:ext>
                  </a:extLst>
                </p:cNvPr>
                <p:cNvPicPr/>
                <p:nvPr/>
              </p:nvPicPr>
              <p:blipFill>
                <a:blip r:embed="rId162"/>
                <a:stretch>
                  <a:fillRect/>
                </a:stretch>
              </p:blipFill>
              <p:spPr>
                <a:xfrm>
                  <a:off x="5597613" y="5441827"/>
                  <a:ext cx="59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4306" name="Freihand 54305">
                  <a:extLst>
                    <a:ext uri="{FF2B5EF4-FFF2-40B4-BE49-F238E27FC236}">
                      <a16:creationId xmlns:a16="http://schemas.microsoft.com/office/drawing/2014/main" id="{89F3A95D-AF49-48E8-9A42-1E003B3D6260}"/>
                    </a:ext>
                  </a:extLst>
                </p14:cNvPr>
                <p14:cNvContentPartPr/>
                <p14:nvPr/>
              </p14:nvContentPartPr>
              <p14:xfrm>
                <a:off x="5540373" y="5429947"/>
                <a:ext cx="74160" cy="74160"/>
              </p14:xfrm>
            </p:contentPart>
          </mc:Choice>
          <mc:Fallback>
            <p:pic>
              <p:nvPicPr>
                <p:cNvPr id="54306" name="Freihand 54305">
                  <a:extLst>
                    <a:ext uri="{FF2B5EF4-FFF2-40B4-BE49-F238E27FC236}">
                      <a16:creationId xmlns:a16="http://schemas.microsoft.com/office/drawing/2014/main" id="{89F3A95D-AF49-48E8-9A42-1E003B3D6260}"/>
                    </a:ext>
                  </a:extLst>
                </p:cNvPr>
                <p:cNvPicPr/>
                <p:nvPr/>
              </p:nvPicPr>
              <p:blipFill>
                <a:blip r:embed="rId164"/>
                <a:stretch>
                  <a:fillRect/>
                </a:stretch>
              </p:blipFill>
              <p:spPr>
                <a:xfrm>
                  <a:off x="5536053" y="5425627"/>
                  <a:ext cx="82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4307" name="Freihand 54306">
                  <a:extLst>
                    <a:ext uri="{FF2B5EF4-FFF2-40B4-BE49-F238E27FC236}">
                      <a16:creationId xmlns:a16="http://schemas.microsoft.com/office/drawing/2014/main" id="{2845EC1E-9DE5-480F-B719-97BC03987B26}"/>
                    </a:ext>
                  </a:extLst>
                </p14:cNvPr>
                <p14:cNvContentPartPr/>
                <p14:nvPr/>
              </p14:nvContentPartPr>
              <p14:xfrm>
                <a:off x="5620653" y="5530027"/>
                <a:ext cx="84240" cy="75960"/>
              </p14:xfrm>
            </p:contentPart>
          </mc:Choice>
          <mc:Fallback>
            <p:pic>
              <p:nvPicPr>
                <p:cNvPr id="54307" name="Freihand 54306">
                  <a:extLst>
                    <a:ext uri="{FF2B5EF4-FFF2-40B4-BE49-F238E27FC236}">
                      <a16:creationId xmlns:a16="http://schemas.microsoft.com/office/drawing/2014/main" id="{2845EC1E-9DE5-480F-B719-97BC03987B26}"/>
                    </a:ext>
                  </a:extLst>
                </p:cNvPr>
                <p:cNvPicPr/>
                <p:nvPr/>
              </p:nvPicPr>
              <p:blipFill>
                <a:blip r:embed="rId166"/>
                <a:stretch>
                  <a:fillRect/>
                </a:stretch>
              </p:blipFill>
              <p:spPr>
                <a:xfrm>
                  <a:off x="5616333" y="5525707"/>
                  <a:ext cx="928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4308" name="Freihand 54307">
                  <a:extLst>
                    <a:ext uri="{FF2B5EF4-FFF2-40B4-BE49-F238E27FC236}">
                      <a16:creationId xmlns:a16="http://schemas.microsoft.com/office/drawing/2014/main" id="{348A8C17-D3EB-47A3-893C-1241436FF2C7}"/>
                    </a:ext>
                  </a:extLst>
                </p14:cNvPr>
                <p14:cNvContentPartPr/>
                <p14:nvPr/>
              </p14:nvContentPartPr>
              <p14:xfrm>
                <a:off x="5126733" y="5666467"/>
                <a:ext cx="586440" cy="40320"/>
              </p14:xfrm>
            </p:contentPart>
          </mc:Choice>
          <mc:Fallback>
            <p:pic>
              <p:nvPicPr>
                <p:cNvPr id="54308" name="Freihand 54307">
                  <a:extLst>
                    <a:ext uri="{FF2B5EF4-FFF2-40B4-BE49-F238E27FC236}">
                      <a16:creationId xmlns:a16="http://schemas.microsoft.com/office/drawing/2014/main" id="{348A8C17-D3EB-47A3-893C-1241436FF2C7}"/>
                    </a:ext>
                  </a:extLst>
                </p:cNvPr>
                <p:cNvPicPr/>
                <p:nvPr/>
              </p:nvPicPr>
              <p:blipFill>
                <a:blip r:embed="rId168"/>
                <a:stretch>
                  <a:fillRect/>
                </a:stretch>
              </p:blipFill>
              <p:spPr>
                <a:xfrm>
                  <a:off x="5122413" y="5662147"/>
                  <a:ext cx="595080" cy="48960"/>
                </a:xfrm>
                <a:prstGeom prst="rect">
                  <a:avLst/>
                </a:prstGeom>
              </p:spPr>
            </p:pic>
          </mc:Fallback>
        </mc:AlternateContent>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2024</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54475F5-8C0F-8C03-BCE7-67A9AC222B05}"/>
              </a:ext>
            </a:extLst>
          </p:cNvPr>
          <p:cNvPicPr>
            <a:picLocks noChangeAspect="1"/>
          </p:cNvPicPr>
          <p:nvPr/>
        </p:nvPicPr>
        <p:blipFill>
          <a:blip r:embed="rId3"/>
          <a:stretch>
            <a:fillRect/>
          </a:stretch>
        </p:blipFill>
        <p:spPr>
          <a:xfrm>
            <a:off x="884974" y="1241088"/>
            <a:ext cx="4719803" cy="3387299"/>
          </a:xfrm>
          <a:prstGeom prst="rect">
            <a:avLst/>
          </a:prstGeom>
        </p:spPr>
      </p:pic>
      <p:pic>
        <p:nvPicPr>
          <p:cNvPr id="6" name="Grafik 5">
            <a:extLst>
              <a:ext uri="{FF2B5EF4-FFF2-40B4-BE49-F238E27FC236}">
                <a16:creationId xmlns:a16="http://schemas.microsoft.com/office/drawing/2014/main" id="{1A68868D-3CAB-0F1F-0680-CD639A4D6DAE}"/>
              </a:ext>
            </a:extLst>
          </p:cNvPr>
          <p:cNvPicPr>
            <a:picLocks noChangeAspect="1"/>
          </p:cNvPicPr>
          <p:nvPr/>
        </p:nvPicPr>
        <p:blipFill>
          <a:blip r:embed="rId4"/>
          <a:stretch>
            <a:fillRect/>
          </a:stretch>
        </p:blipFill>
        <p:spPr>
          <a:xfrm>
            <a:off x="8019501" y="716995"/>
            <a:ext cx="3914479" cy="3344696"/>
          </a:xfrm>
          <a:prstGeom prst="rect">
            <a:avLst/>
          </a:prstGeom>
        </p:spPr>
      </p:pic>
      <p:grpSp>
        <p:nvGrpSpPr>
          <p:cNvPr id="10" name="Gruppieren 9">
            <a:extLst>
              <a:ext uri="{FF2B5EF4-FFF2-40B4-BE49-F238E27FC236}">
                <a16:creationId xmlns:a16="http://schemas.microsoft.com/office/drawing/2014/main" id="{DFE2ECCB-65A8-4EEE-9B38-A319ECF2114B}"/>
              </a:ext>
            </a:extLst>
          </p:cNvPr>
          <p:cNvGrpSpPr/>
          <p:nvPr/>
        </p:nvGrpSpPr>
        <p:grpSpPr>
          <a:xfrm>
            <a:off x="326133" y="1284547"/>
            <a:ext cx="434880" cy="201960"/>
            <a:chOff x="326133" y="1284547"/>
            <a:chExt cx="434880" cy="20196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13C7176F-BCA2-4F51-AA7E-8E9DC51D2D76}"/>
                    </a:ext>
                  </a:extLst>
                </p14:cNvPr>
                <p14:cNvContentPartPr/>
                <p14:nvPr/>
              </p14:nvContentPartPr>
              <p14:xfrm>
                <a:off x="326133" y="1342507"/>
                <a:ext cx="95400" cy="144000"/>
              </p14:xfrm>
            </p:contentPart>
          </mc:Choice>
          <mc:Fallback>
            <p:pic>
              <p:nvPicPr>
                <p:cNvPr id="2" name="Freihand 1">
                  <a:extLst>
                    <a:ext uri="{FF2B5EF4-FFF2-40B4-BE49-F238E27FC236}">
                      <a16:creationId xmlns:a16="http://schemas.microsoft.com/office/drawing/2014/main" id="{13C7176F-BCA2-4F51-AA7E-8E9DC51D2D76}"/>
                    </a:ext>
                  </a:extLst>
                </p:cNvPr>
                <p:cNvPicPr/>
                <p:nvPr/>
              </p:nvPicPr>
              <p:blipFill>
                <a:blip r:embed="rId6"/>
                <a:stretch>
                  <a:fillRect/>
                </a:stretch>
              </p:blipFill>
              <p:spPr>
                <a:xfrm>
                  <a:off x="321813" y="1338187"/>
                  <a:ext cx="104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A9E4C0C2-F0B9-483D-A339-F448C0E150FB}"/>
                    </a:ext>
                  </a:extLst>
                </p14:cNvPr>
                <p14:cNvContentPartPr/>
                <p14:nvPr/>
              </p14:nvContentPartPr>
              <p14:xfrm>
                <a:off x="353853" y="1325947"/>
                <a:ext cx="81720" cy="14760"/>
              </p14:xfrm>
            </p:contentPart>
          </mc:Choice>
          <mc:Fallback>
            <p:pic>
              <p:nvPicPr>
                <p:cNvPr id="3" name="Freihand 2">
                  <a:extLst>
                    <a:ext uri="{FF2B5EF4-FFF2-40B4-BE49-F238E27FC236}">
                      <a16:creationId xmlns:a16="http://schemas.microsoft.com/office/drawing/2014/main" id="{A9E4C0C2-F0B9-483D-A339-F448C0E150FB}"/>
                    </a:ext>
                  </a:extLst>
                </p:cNvPr>
                <p:cNvPicPr/>
                <p:nvPr/>
              </p:nvPicPr>
              <p:blipFill>
                <a:blip r:embed="rId8"/>
                <a:stretch>
                  <a:fillRect/>
                </a:stretch>
              </p:blipFill>
              <p:spPr>
                <a:xfrm>
                  <a:off x="349533" y="1321627"/>
                  <a:ext cx="90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Freihand 3">
                  <a:extLst>
                    <a:ext uri="{FF2B5EF4-FFF2-40B4-BE49-F238E27FC236}">
                      <a16:creationId xmlns:a16="http://schemas.microsoft.com/office/drawing/2014/main" id="{7E0FB935-BE73-464C-950E-6DD2A685FA0B}"/>
                    </a:ext>
                  </a:extLst>
                </p14:cNvPr>
                <p14:cNvContentPartPr/>
                <p14:nvPr/>
              </p14:nvContentPartPr>
              <p14:xfrm>
                <a:off x="440253" y="1318387"/>
                <a:ext cx="102240" cy="149760"/>
              </p14:xfrm>
            </p:contentPart>
          </mc:Choice>
          <mc:Fallback>
            <p:pic>
              <p:nvPicPr>
                <p:cNvPr id="4" name="Freihand 3">
                  <a:extLst>
                    <a:ext uri="{FF2B5EF4-FFF2-40B4-BE49-F238E27FC236}">
                      <a16:creationId xmlns:a16="http://schemas.microsoft.com/office/drawing/2014/main" id="{7E0FB935-BE73-464C-950E-6DD2A685FA0B}"/>
                    </a:ext>
                  </a:extLst>
                </p:cNvPr>
                <p:cNvPicPr/>
                <p:nvPr/>
              </p:nvPicPr>
              <p:blipFill>
                <a:blip r:embed="rId10"/>
                <a:stretch>
                  <a:fillRect/>
                </a:stretch>
              </p:blipFill>
              <p:spPr>
                <a:xfrm>
                  <a:off x="435933" y="1314067"/>
                  <a:ext cx="1108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C32026D8-073D-4D14-8D5B-7EC25B658DF8}"/>
                    </a:ext>
                  </a:extLst>
                </p14:cNvPr>
                <p14:cNvContentPartPr/>
                <p14:nvPr/>
              </p14:nvContentPartPr>
              <p14:xfrm>
                <a:off x="619533" y="1340347"/>
                <a:ext cx="48600" cy="133560"/>
              </p14:xfrm>
            </p:contentPart>
          </mc:Choice>
          <mc:Fallback>
            <p:pic>
              <p:nvPicPr>
                <p:cNvPr id="7" name="Freihand 6">
                  <a:extLst>
                    <a:ext uri="{FF2B5EF4-FFF2-40B4-BE49-F238E27FC236}">
                      <a16:creationId xmlns:a16="http://schemas.microsoft.com/office/drawing/2014/main" id="{C32026D8-073D-4D14-8D5B-7EC25B658DF8}"/>
                    </a:ext>
                  </a:extLst>
                </p:cNvPr>
                <p:cNvPicPr/>
                <p:nvPr/>
              </p:nvPicPr>
              <p:blipFill>
                <a:blip r:embed="rId12"/>
                <a:stretch>
                  <a:fillRect/>
                </a:stretch>
              </p:blipFill>
              <p:spPr>
                <a:xfrm>
                  <a:off x="615213" y="1336027"/>
                  <a:ext cx="57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260E49BF-901B-46CE-B6EB-3DD434C97895}"/>
                    </a:ext>
                  </a:extLst>
                </p14:cNvPr>
                <p14:cNvContentPartPr/>
                <p14:nvPr/>
              </p14:nvContentPartPr>
              <p14:xfrm>
                <a:off x="567693" y="1284547"/>
                <a:ext cx="84240" cy="68760"/>
              </p14:xfrm>
            </p:contentPart>
          </mc:Choice>
          <mc:Fallback>
            <p:pic>
              <p:nvPicPr>
                <p:cNvPr id="8" name="Freihand 7">
                  <a:extLst>
                    <a:ext uri="{FF2B5EF4-FFF2-40B4-BE49-F238E27FC236}">
                      <a16:creationId xmlns:a16="http://schemas.microsoft.com/office/drawing/2014/main" id="{260E49BF-901B-46CE-B6EB-3DD434C97895}"/>
                    </a:ext>
                  </a:extLst>
                </p:cNvPr>
                <p:cNvPicPr/>
                <p:nvPr/>
              </p:nvPicPr>
              <p:blipFill>
                <a:blip r:embed="rId14"/>
                <a:stretch>
                  <a:fillRect/>
                </a:stretch>
              </p:blipFill>
              <p:spPr>
                <a:xfrm>
                  <a:off x="563373" y="1280227"/>
                  <a:ext cx="92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536F8737-CA53-4081-A1AA-E77259227C3D}"/>
                    </a:ext>
                  </a:extLst>
                </p14:cNvPr>
                <p14:cNvContentPartPr/>
                <p14:nvPr/>
              </p14:nvContentPartPr>
              <p14:xfrm>
                <a:off x="664173" y="1389307"/>
                <a:ext cx="96840" cy="82080"/>
              </p14:xfrm>
            </p:contentPart>
          </mc:Choice>
          <mc:Fallback>
            <p:pic>
              <p:nvPicPr>
                <p:cNvPr id="9" name="Freihand 8">
                  <a:extLst>
                    <a:ext uri="{FF2B5EF4-FFF2-40B4-BE49-F238E27FC236}">
                      <a16:creationId xmlns:a16="http://schemas.microsoft.com/office/drawing/2014/main" id="{536F8737-CA53-4081-A1AA-E77259227C3D}"/>
                    </a:ext>
                  </a:extLst>
                </p:cNvPr>
                <p:cNvPicPr/>
                <p:nvPr/>
              </p:nvPicPr>
              <p:blipFill>
                <a:blip r:embed="rId16"/>
                <a:stretch>
                  <a:fillRect/>
                </a:stretch>
              </p:blipFill>
              <p:spPr>
                <a:xfrm>
                  <a:off x="659853" y="1384987"/>
                  <a:ext cx="105480" cy="90720"/>
                </a:xfrm>
                <a:prstGeom prst="rect">
                  <a:avLst/>
                </a:prstGeom>
              </p:spPr>
            </p:pic>
          </mc:Fallback>
        </mc:AlternateContent>
      </p:grpSp>
      <p:grpSp>
        <p:nvGrpSpPr>
          <p:cNvPr id="16" name="Gruppieren 15">
            <a:extLst>
              <a:ext uri="{FF2B5EF4-FFF2-40B4-BE49-F238E27FC236}">
                <a16:creationId xmlns:a16="http://schemas.microsoft.com/office/drawing/2014/main" id="{490AB3CD-1D31-4DC5-AD40-81DC40A04F2B}"/>
              </a:ext>
            </a:extLst>
          </p:cNvPr>
          <p:cNvGrpSpPr/>
          <p:nvPr/>
        </p:nvGrpSpPr>
        <p:grpSpPr>
          <a:xfrm>
            <a:off x="290493" y="1696027"/>
            <a:ext cx="467640" cy="204120"/>
            <a:chOff x="290493" y="1696027"/>
            <a:chExt cx="467640" cy="204120"/>
          </a:xfrm>
        </p:grpSpPr>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7AB7A2FF-AE1E-4C40-9C12-E1FC1D589203}"/>
                    </a:ext>
                  </a:extLst>
                </p14:cNvPr>
                <p14:cNvContentPartPr/>
                <p14:nvPr/>
              </p14:nvContentPartPr>
              <p14:xfrm>
                <a:off x="290493" y="1747507"/>
                <a:ext cx="136800" cy="152640"/>
              </p14:xfrm>
            </p:contentPart>
          </mc:Choice>
          <mc:Fallback>
            <p:pic>
              <p:nvPicPr>
                <p:cNvPr id="11" name="Freihand 10">
                  <a:extLst>
                    <a:ext uri="{FF2B5EF4-FFF2-40B4-BE49-F238E27FC236}">
                      <a16:creationId xmlns:a16="http://schemas.microsoft.com/office/drawing/2014/main" id="{7AB7A2FF-AE1E-4C40-9C12-E1FC1D589203}"/>
                    </a:ext>
                  </a:extLst>
                </p:cNvPr>
                <p:cNvPicPr/>
                <p:nvPr/>
              </p:nvPicPr>
              <p:blipFill>
                <a:blip r:embed="rId18"/>
                <a:stretch>
                  <a:fillRect/>
                </a:stretch>
              </p:blipFill>
              <p:spPr>
                <a:xfrm>
                  <a:off x="286173" y="1743187"/>
                  <a:ext cx="1454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81589A92-94AC-4E55-9BFF-65AD41023F99}"/>
                    </a:ext>
                  </a:extLst>
                </p14:cNvPr>
                <p14:cNvContentPartPr/>
                <p14:nvPr/>
              </p14:nvContentPartPr>
              <p14:xfrm>
                <a:off x="429093" y="1768747"/>
                <a:ext cx="112680" cy="88920"/>
              </p14:xfrm>
            </p:contentPart>
          </mc:Choice>
          <mc:Fallback>
            <p:pic>
              <p:nvPicPr>
                <p:cNvPr id="12" name="Freihand 11">
                  <a:extLst>
                    <a:ext uri="{FF2B5EF4-FFF2-40B4-BE49-F238E27FC236}">
                      <a16:creationId xmlns:a16="http://schemas.microsoft.com/office/drawing/2014/main" id="{81589A92-94AC-4E55-9BFF-65AD41023F99}"/>
                    </a:ext>
                  </a:extLst>
                </p:cNvPr>
                <p:cNvPicPr/>
                <p:nvPr/>
              </p:nvPicPr>
              <p:blipFill>
                <a:blip r:embed="rId20"/>
                <a:stretch>
                  <a:fillRect/>
                </a:stretch>
              </p:blipFill>
              <p:spPr>
                <a:xfrm>
                  <a:off x="424773" y="1764427"/>
                  <a:ext cx="1213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91B461FC-D358-4C9D-9031-3A27ECBB1B80}"/>
                    </a:ext>
                  </a:extLst>
                </p14:cNvPr>
                <p14:cNvContentPartPr/>
                <p14:nvPr/>
              </p14:nvContentPartPr>
              <p14:xfrm>
                <a:off x="640773" y="1765147"/>
                <a:ext cx="60480" cy="96480"/>
              </p14:xfrm>
            </p:contentPart>
          </mc:Choice>
          <mc:Fallback>
            <p:pic>
              <p:nvPicPr>
                <p:cNvPr id="13" name="Freihand 12">
                  <a:extLst>
                    <a:ext uri="{FF2B5EF4-FFF2-40B4-BE49-F238E27FC236}">
                      <a16:creationId xmlns:a16="http://schemas.microsoft.com/office/drawing/2014/main" id="{91B461FC-D358-4C9D-9031-3A27ECBB1B80}"/>
                    </a:ext>
                  </a:extLst>
                </p:cNvPr>
                <p:cNvPicPr/>
                <p:nvPr/>
              </p:nvPicPr>
              <p:blipFill>
                <a:blip r:embed="rId22"/>
                <a:stretch>
                  <a:fillRect/>
                </a:stretch>
              </p:blipFill>
              <p:spPr>
                <a:xfrm>
                  <a:off x="636453" y="1760827"/>
                  <a:ext cx="691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8F8E5D29-0352-490F-96CE-6F30BBED2647}"/>
                    </a:ext>
                  </a:extLst>
                </p14:cNvPr>
                <p14:cNvContentPartPr/>
                <p14:nvPr/>
              </p14:nvContentPartPr>
              <p14:xfrm>
                <a:off x="566973" y="1696027"/>
                <a:ext cx="83880" cy="77040"/>
              </p14:xfrm>
            </p:contentPart>
          </mc:Choice>
          <mc:Fallback>
            <p:pic>
              <p:nvPicPr>
                <p:cNvPr id="14" name="Freihand 13">
                  <a:extLst>
                    <a:ext uri="{FF2B5EF4-FFF2-40B4-BE49-F238E27FC236}">
                      <a16:creationId xmlns:a16="http://schemas.microsoft.com/office/drawing/2014/main" id="{8F8E5D29-0352-490F-96CE-6F30BBED2647}"/>
                    </a:ext>
                  </a:extLst>
                </p:cNvPr>
                <p:cNvPicPr/>
                <p:nvPr/>
              </p:nvPicPr>
              <p:blipFill>
                <a:blip r:embed="rId24"/>
                <a:stretch>
                  <a:fillRect/>
                </a:stretch>
              </p:blipFill>
              <p:spPr>
                <a:xfrm>
                  <a:off x="562653" y="1691707"/>
                  <a:ext cx="92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B84682DF-E543-4F56-8866-23DC113C6E5B}"/>
                    </a:ext>
                  </a:extLst>
                </p14:cNvPr>
                <p14:cNvContentPartPr/>
                <p14:nvPr/>
              </p14:nvContentPartPr>
              <p14:xfrm>
                <a:off x="687933" y="1775227"/>
                <a:ext cx="70200" cy="123120"/>
              </p14:xfrm>
            </p:contentPart>
          </mc:Choice>
          <mc:Fallback>
            <p:pic>
              <p:nvPicPr>
                <p:cNvPr id="15" name="Freihand 14">
                  <a:extLst>
                    <a:ext uri="{FF2B5EF4-FFF2-40B4-BE49-F238E27FC236}">
                      <a16:creationId xmlns:a16="http://schemas.microsoft.com/office/drawing/2014/main" id="{B84682DF-E543-4F56-8866-23DC113C6E5B}"/>
                    </a:ext>
                  </a:extLst>
                </p:cNvPr>
                <p:cNvPicPr/>
                <p:nvPr/>
              </p:nvPicPr>
              <p:blipFill>
                <a:blip r:embed="rId26"/>
                <a:stretch>
                  <a:fillRect/>
                </a:stretch>
              </p:blipFill>
              <p:spPr>
                <a:xfrm>
                  <a:off x="683613" y="1770907"/>
                  <a:ext cx="78840" cy="131760"/>
                </a:xfrm>
                <a:prstGeom prst="rect">
                  <a:avLst/>
                </a:prstGeom>
              </p:spPr>
            </p:pic>
          </mc:Fallback>
        </mc:AlternateContent>
      </p:grpSp>
      <p:grpSp>
        <p:nvGrpSpPr>
          <p:cNvPr id="24" name="Gruppieren 23">
            <a:extLst>
              <a:ext uri="{FF2B5EF4-FFF2-40B4-BE49-F238E27FC236}">
                <a16:creationId xmlns:a16="http://schemas.microsoft.com/office/drawing/2014/main" id="{3F300209-767C-4EF2-B9EF-B05F2C750F40}"/>
              </a:ext>
            </a:extLst>
          </p:cNvPr>
          <p:cNvGrpSpPr/>
          <p:nvPr/>
        </p:nvGrpSpPr>
        <p:grpSpPr>
          <a:xfrm>
            <a:off x="249093" y="2170147"/>
            <a:ext cx="617760" cy="1217880"/>
            <a:chOff x="249093" y="2170147"/>
            <a:chExt cx="617760" cy="1217880"/>
          </a:xfrm>
        </p:grpSpPr>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498BD6A8-4886-4493-AAA9-91B52AFCCAC8}"/>
                    </a:ext>
                  </a:extLst>
                </p14:cNvPr>
                <p14:cNvContentPartPr/>
                <p14:nvPr/>
              </p14:nvContentPartPr>
              <p14:xfrm>
                <a:off x="629253" y="2170147"/>
                <a:ext cx="237600" cy="1217880"/>
              </p14:xfrm>
            </p:contentPart>
          </mc:Choice>
          <mc:Fallback>
            <p:pic>
              <p:nvPicPr>
                <p:cNvPr id="17" name="Freihand 16">
                  <a:extLst>
                    <a:ext uri="{FF2B5EF4-FFF2-40B4-BE49-F238E27FC236}">
                      <a16:creationId xmlns:a16="http://schemas.microsoft.com/office/drawing/2014/main" id="{498BD6A8-4886-4493-AAA9-91B52AFCCAC8}"/>
                    </a:ext>
                  </a:extLst>
                </p:cNvPr>
                <p:cNvPicPr/>
                <p:nvPr/>
              </p:nvPicPr>
              <p:blipFill>
                <a:blip r:embed="rId28"/>
                <a:stretch>
                  <a:fillRect/>
                </a:stretch>
              </p:blipFill>
              <p:spPr>
                <a:xfrm>
                  <a:off x="624933" y="2165827"/>
                  <a:ext cx="246240" cy="1226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1B7E4FD5-0D32-498F-878F-EE90E55660A1}"/>
                    </a:ext>
                  </a:extLst>
                </p14:cNvPr>
                <p14:cNvContentPartPr/>
                <p14:nvPr/>
              </p14:nvContentPartPr>
              <p14:xfrm>
                <a:off x="249093" y="2755147"/>
                <a:ext cx="117000" cy="142920"/>
              </p14:xfrm>
            </p:contentPart>
          </mc:Choice>
          <mc:Fallback>
            <p:pic>
              <p:nvPicPr>
                <p:cNvPr id="19" name="Freihand 18">
                  <a:extLst>
                    <a:ext uri="{FF2B5EF4-FFF2-40B4-BE49-F238E27FC236}">
                      <a16:creationId xmlns:a16="http://schemas.microsoft.com/office/drawing/2014/main" id="{1B7E4FD5-0D32-498F-878F-EE90E55660A1}"/>
                    </a:ext>
                  </a:extLst>
                </p:cNvPr>
                <p:cNvPicPr/>
                <p:nvPr/>
              </p:nvPicPr>
              <p:blipFill>
                <a:blip r:embed="rId30"/>
                <a:stretch>
                  <a:fillRect/>
                </a:stretch>
              </p:blipFill>
              <p:spPr>
                <a:xfrm>
                  <a:off x="244773" y="2750827"/>
                  <a:ext cx="125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8CA50268-DF69-42E0-87FC-A31AA3C0F852}"/>
                    </a:ext>
                  </a:extLst>
                </p14:cNvPr>
                <p14:cNvContentPartPr/>
                <p14:nvPr/>
              </p14:nvContentPartPr>
              <p14:xfrm>
                <a:off x="331173" y="2773867"/>
                <a:ext cx="100800" cy="106560"/>
              </p14:xfrm>
            </p:contentPart>
          </mc:Choice>
          <mc:Fallback>
            <p:pic>
              <p:nvPicPr>
                <p:cNvPr id="20" name="Freihand 19">
                  <a:extLst>
                    <a:ext uri="{FF2B5EF4-FFF2-40B4-BE49-F238E27FC236}">
                      <a16:creationId xmlns:a16="http://schemas.microsoft.com/office/drawing/2014/main" id="{8CA50268-DF69-42E0-87FC-A31AA3C0F852}"/>
                    </a:ext>
                  </a:extLst>
                </p:cNvPr>
                <p:cNvPicPr/>
                <p:nvPr/>
              </p:nvPicPr>
              <p:blipFill>
                <a:blip r:embed="rId32"/>
                <a:stretch>
                  <a:fillRect/>
                </a:stretch>
              </p:blipFill>
              <p:spPr>
                <a:xfrm>
                  <a:off x="326853" y="2769547"/>
                  <a:ext cx="109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8E10E6CE-0A67-4750-8DA9-FF2F0E431B9B}"/>
                    </a:ext>
                  </a:extLst>
                </p14:cNvPr>
                <p14:cNvContentPartPr/>
                <p14:nvPr/>
              </p14:nvContentPartPr>
              <p14:xfrm>
                <a:off x="466533" y="2774227"/>
                <a:ext cx="48600" cy="97560"/>
              </p14:xfrm>
            </p:contentPart>
          </mc:Choice>
          <mc:Fallback>
            <p:pic>
              <p:nvPicPr>
                <p:cNvPr id="21" name="Freihand 20">
                  <a:extLst>
                    <a:ext uri="{FF2B5EF4-FFF2-40B4-BE49-F238E27FC236}">
                      <a16:creationId xmlns:a16="http://schemas.microsoft.com/office/drawing/2014/main" id="{8E10E6CE-0A67-4750-8DA9-FF2F0E431B9B}"/>
                    </a:ext>
                  </a:extLst>
                </p:cNvPr>
                <p:cNvPicPr/>
                <p:nvPr/>
              </p:nvPicPr>
              <p:blipFill>
                <a:blip r:embed="rId34"/>
                <a:stretch>
                  <a:fillRect/>
                </a:stretch>
              </p:blipFill>
              <p:spPr>
                <a:xfrm>
                  <a:off x="462213" y="2769907"/>
                  <a:ext cx="572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2CD8ADF8-1540-44AC-843A-1279437FF8AE}"/>
                    </a:ext>
                  </a:extLst>
                </p14:cNvPr>
                <p14:cNvContentPartPr/>
                <p14:nvPr/>
              </p14:nvContentPartPr>
              <p14:xfrm>
                <a:off x="419733" y="2722027"/>
                <a:ext cx="79920" cy="42840"/>
              </p14:xfrm>
            </p:contentPart>
          </mc:Choice>
          <mc:Fallback>
            <p:pic>
              <p:nvPicPr>
                <p:cNvPr id="22" name="Freihand 21">
                  <a:extLst>
                    <a:ext uri="{FF2B5EF4-FFF2-40B4-BE49-F238E27FC236}">
                      <a16:creationId xmlns:a16="http://schemas.microsoft.com/office/drawing/2014/main" id="{2CD8ADF8-1540-44AC-843A-1279437FF8AE}"/>
                    </a:ext>
                  </a:extLst>
                </p:cNvPr>
                <p:cNvPicPr/>
                <p:nvPr/>
              </p:nvPicPr>
              <p:blipFill>
                <a:blip r:embed="rId36"/>
                <a:stretch>
                  <a:fillRect/>
                </a:stretch>
              </p:blipFill>
              <p:spPr>
                <a:xfrm>
                  <a:off x="415413" y="2717707"/>
                  <a:ext cx="885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58DF0A9B-27A3-478A-A2DA-26F61623BC3E}"/>
                    </a:ext>
                  </a:extLst>
                </p14:cNvPr>
                <p14:cNvContentPartPr/>
                <p14:nvPr/>
              </p14:nvContentPartPr>
              <p14:xfrm>
                <a:off x="516573" y="2798347"/>
                <a:ext cx="107640" cy="52200"/>
              </p14:xfrm>
            </p:contentPart>
          </mc:Choice>
          <mc:Fallback>
            <p:pic>
              <p:nvPicPr>
                <p:cNvPr id="23" name="Freihand 22">
                  <a:extLst>
                    <a:ext uri="{FF2B5EF4-FFF2-40B4-BE49-F238E27FC236}">
                      <a16:creationId xmlns:a16="http://schemas.microsoft.com/office/drawing/2014/main" id="{58DF0A9B-27A3-478A-A2DA-26F61623BC3E}"/>
                    </a:ext>
                  </a:extLst>
                </p:cNvPr>
                <p:cNvPicPr/>
                <p:nvPr/>
              </p:nvPicPr>
              <p:blipFill>
                <a:blip r:embed="rId38"/>
                <a:stretch>
                  <a:fillRect/>
                </a:stretch>
              </p:blipFill>
              <p:spPr>
                <a:xfrm>
                  <a:off x="512253" y="2794027"/>
                  <a:ext cx="116280" cy="60840"/>
                </a:xfrm>
                <a:prstGeom prst="rect">
                  <a:avLst/>
                </a:prstGeom>
              </p:spPr>
            </p:pic>
          </mc:Fallback>
        </mc:AlternateContent>
      </p:grpSp>
      <p:grpSp>
        <p:nvGrpSpPr>
          <p:cNvPr id="32" name="Gruppieren 31">
            <a:extLst>
              <a:ext uri="{FF2B5EF4-FFF2-40B4-BE49-F238E27FC236}">
                <a16:creationId xmlns:a16="http://schemas.microsoft.com/office/drawing/2014/main" id="{ECE2A288-5FA3-4351-B375-D0A68159517A}"/>
              </a:ext>
            </a:extLst>
          </p:cNvPr>
          <p:cNvGrpSpPr/>
          <p:nvPr/>
        </p:nvGrpSpPr>
        <p:grpSpPr>
          <a:xfrm>
            <a:off x="120573" y="3655147"/>
            <a:ext cx="743040" cy="382320"/>
            <a:chOff x="120573" y="3655147"/>
            <a:chExt cx="743040" cy="382320"/>
          </a:xfrm>
        </p:grpSpPr>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FC3DA5D0-13F5-4E51-9297-FC46A08CC129}"/>
                    </a:ext>
                  </a:extLst>
                </p14:cNvPr>
                <p14:cNvContentPartPr/>
                <p14:nvPr/>
              </p14:nvContentPartPr>
              <p14:xfrm>
                <a:off x="710973" y="3655147"/>
                <a:ext cx="152640" cy="382320"/>
              </p14:xfrm>
            </p:contentPart>
          </mc:Choice>
          <mc:Fallback>
            <p:pic>
              <p:nvPicPr>
                <p:cNvPr id="25" name="Freihand 24">
                  <a:extLst>
                    <a:ext uri="{FF2B5EF4-FFF2-40B4-BE49-F238E27FC236}">
                      <a16:creationId xmlns:a16="http://schemas.microsoft.com/office/drawing/2014/main" id="{FC3DA5D0-13F5-4E51-9297-FC46A08CC129}"/>
                    </a:ext>
                  </a:extLst>
                </p:cNvPr>
                <p:cNvPicPr/>
                <p:nvPr/>
              </p:nvPicPr>
              <p:blipFill>
                <a:blip r:embed="rId40"/>
                <a:stretch>
                  <a:fillRect/>
                </a:stretch>
              </p:blipFill>
              <p:spPr>
                <a:xfrm>
                  <a:off x="706653" y="3650827"/>
                  <a:ext cx="16128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EC7B8FD6-DE67-495B-A413-530DBA1BBC42}"/>
                    </a:ext>
                  </a:extLst>
                </p14:cNvPr>
                <p14:cNvContentPartPr/>
                <p14:nvPr/>
              </p14:nvContentPartPr>
              <p14:xfrm>
                <a:off x="466173" y="3848107"/>
                <a:ext cx="132480" cy="10080"/>
              </p14:xfrm>
            </p:contentPart>
          </mc:Choice>
          <mc:Fallback>
            <p:pic>
              <p:nvPicPr>
                <p:cNvPr id="26" name="Freihand 25">
                  <a:extLst>
                    <a:ext uri="{FF2B5EF4-FFF2-40B4-BE49-F238E27FC236}">
                      <a16:creationId xmlns:a16="http://schemas.microsoft.com/office/drawing/2014/main" id="{EC7B8FD6-DE67-495B-A413-530DBA1BBC42}"/>
                    </a:ext>
                  </a:extLst>
                </p:cNvPr>
                <p:cNvPicPr/>
                <p:nvPr/>
              </p:nvPicPr>
              <p:blipFill>
                <a:blip r:embed="rId42"/>
                <a:stretch>
                  <a:fillRect/>
                </a:stretch>
              </p:blipFill>
              <p:spPr>
                <a:xfrm>
                  <a:off x="461853" y="3843787"/>
                  <a:ext cx="1411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D424A788-0B7E-4B31-8073-94FF5D72B160}"/>
                    </a:ext>
                  </a:extLst>
                </p14:cNvPr>
                <p14:cNvContentPartPr/>
                <p14:nvPr/>
              </p14:nvContentPartPr>
              <p14:xfrm>
                <a:off x="120573" y="3820027"/>
                <a:ext cx="100800" cy="159120"/>
              </p14:xfrm>
            </p:contentPart>
          </mc:Choice>
          <mc:Fallback>
            <p:pic>
              <p:nvPicPr>
                <p:cNvPr id="28" name="Freihand 27">
                  <a:extLst>
                    <a:ext uri="{FF2B5EF4-FFF2-40B4-BE49-F238E27FC236}">
                      <a16:creationId xmlns:a16="http://schemas.microsoft.com/office/drawing/2014/main" id="{D424A788-0B7E-4B31-8073-94FF5D72B160}"/>
                    </a:ext>
                  </a:extLst>
                </p:cNvPr>
                <p:cNvPicPr/>
                <p:nvPr/>
              </p:nvPicPr>
              <p:blipFill>
                <a:blip r:embed="rId44"/>
                <a:stretch>
                  <a:fillRect/>
                </a:stretch>
              </p:blipFill>
              <p:spPr>
                <a:xfrm>
                  <a:off x="116253" y="3815707"/>
                  <a:ext cx="1094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12F5664E-67F2-4D61-A1F3-DD533B033452}"/>
                    </a:ext>
                  </a:extLst>
                </p14:cNvPr>
                <p14:cNvContentPartPr/>
                <p14:nvPr/>
              </p14:nvContentPartPr>
              <p14:xfrm>
                <a:off x="133173" y="3800227"/>
                <a:ext cx="129240" cy="8640"/>
              </p14:xfrm>
            </p:contentPart>
          </mc:Choice>
          <mc:Fallback>
            <p:pic>
              <p:nvPicPr>
                <p:cNvPr id="29" name="Freihand 28">
                  <a:extLst>
                    <a:ext uri="{FF2B5EF4-FFF2-40B4-BE49-F238E27FC236}">
                      <a16:creationId xmlns:a16="http://schemas.microsoft.com/office/drawing/2014/main" id="{12F5664E-67F2-4D61-A1F3-DD533B033452}"/>
                    </a:ext>
                  </a:extLst>
                </p:cNvPr>
                <p:cNvPicPr/>
                <p:nvPr/>
              </p:nvPicPr>
              <p:blipFill>
                <a:blip r:embed="rId46"/>
                <a:stretch>
                  <a:fillRect/>
                </a:stretch>
              </p:blipFill>
              <p:spPr>
                <a:xfrm>
                  <a:off x="128853" y="3795907"/>
                  <a:ext cx="137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EC09C3E3-8071-4946-9152-14F236FE21AE}"/>
                    </a:ext>
                  </a:extLst>
                </p14:cNvPr>
                <p14:cNvContentPartPr/>
                <p14:nvPr/>
              </p14:nvContentPartPr>
              <p14:xfrm>
                <a:off x="305613" y="3836227"/>
                <a:ext cx="52560" cy="115560"/>
              </p14:xfrm>
            </p:contentPart>
          </mc:Choice>
          <mc:Fallback>
            <p:pic>
              <p:nvPicPr>
                <p:cNvPr id="30" name="Freihand 29">
                  <a:extLst>
                    <a:ext uri="{FF2B5EF4-FFF2-40B4-BE49-F238E27FC236}">
                      <a16:creationId xmlns:a16="http://schemas.microsoft.com/office/drawing/2014/main" id="{EC09C3E3-8071-4946-9152-14F236FE21AE}"/>
                    </a:ext>
                  </a:extLst>
                </p:cNvPr>
                <p:cNvPicPr/>
                <p:nvPr/>
              </p:nvPicPr>
              <p:blipFill>
                <a:blip r:embed="rId48"/>
                <a:stretch>
                  <a:fillRect/>
                </a:stretch>
              </p:blipFill>
              <p:spPr>
                <a:xfrm>
                  <a:off x="301293" y="3831907"/>
                  <a:ext cx="61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2BAE2FB9-7937-4BDE-953A-2A93B9C85C9A}"/>
                    </a:ext>
                  </a:extLst>
                </p14:cNvPr>
                <p14:cNvContentPartPr/>
                <p14:nvPr/>
              </p14:nvContentPartPr>
              <p14:xfrm>
                <a:off x="261693" y="3746227"/>
                <a:ext cx="162720" cy="180720"/>
              </p14:xfrm>
            </p:contentPart>
          </mc:Choice>
          <mc:Fallback>
            <p:pic>
              <p:nvPicPr>
                <p:cNvPr id="31" name="Freihand 30">
                  <a:extLst>
                    <a:ext uri="{FF2B5EF4-FFF2-40B4-BE49-F238E27FC236}">
                      <a16:creationId xmlns:a16="http://schemas.microsoft.com/office/drawing/2014/main" id="{2BAE2FB9-7937-4BDE-953A-2A93B9C85C9A}"/>
                    </a:ext>
                  </a:extLst>
                </p:cNvPr>
                <p:cNvPicPr/>
                <p:nvPr/>
              </p:nvPicPr>
              <p:blipFill>
                <a:blip r:embed="rId50"/>
                <a:stretch>
                  <a:fillRect/>
                </a:stretch>
              </p:blipFill>
              <p:spPr>
                <a:xfrm>
                  <a:off x="257373" y="3741907"/>
                  <a:ext cx="171360" cy="18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5CBD316B-995B-4F5E-B3EA-3A5490648160}"/>
                  </a:ext>
                </a:extLst>
              </p14:cNvPr>
              <p14:cNvContentPartPr/>
              <p14:nvPr/>
            </p14:nvContentPartPr>
            <p14:xfrm>
              <a:off x="4237893" y="3139267"/>
              <a:ext cx="1079640" cy="337680"/>
            </p14:xfrm>
          </p:contentPart>
        </mc:Choice>
        <mc:Fallback>
          <p:pic>
            <p:nvPicPr>
              <p:cNvPr id="33" name="Freihand 32">
                <a:extLst>
                  <a:ext uri="{FF2B5EF4-FFF2-40B4-BE49-F238E27FC236}">
                    <a16:creationId xmlns:a16="http://schemas.microsoft.com/office/drawing/2014/main" id="{5CBD316B-995B-4F5E-B3EA-3A5490648160}"/>
                  </a:ext>
                </a:extLst>
              </p:cNvPr>
              <p:cNvPicPr/>
              <p:nvPr/>
            </p:nvPicPr>
            <p:blipFill>
              <a:blip r:embed="rId52"/>
              <a:stretch>
                <a:fillRect/>
              </a:stretch>
            </p:blipFill>
            <p:spPr>
              <a:xfrm>
                <a:off x="4233573" y="3134947"/>
                <a:ext cx="108828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5" name="Freihand 54">
                <a:extLst>
                  <a:ext uri="{FF2B5EF4-FFF2-40B4-BE49-F238E27FC236}">
                    <a16:creationId xmlns:a16="http://schemas.microsoft.com/office/drawing/2014/main" id="{F5B45323-3C7F-401F-AC04-5603F9C1A6A8}"/>
                  </a:ext>
                </a:extLst>
              </p14:cNvPr>
              <p14:cNvContentPartPr/>
              <p14:nvPr/>
            </p14:nvContentPartPr>
            <p14:xfrm>
              <a:off x="4423653" y="3122707"/>
              <a:ext cx="879120" cy="326880"/>
            </p14:xfrm>
          </p:contentPart>
        </mc:Choice>
        <mc:Fallback>
          <p:pic>
            <p:nvPicPr>
              <p:cNvPr id="55" name="Freihand 54">
                <a:extLst>
                  <a:ext uri="{FF2B5EF4-FFF2-40B4-BE49-F238E27FC236}">
                    <a16:creationId xmlns:a16="http://schemas.microsoft.com/office/drawing/2014/main" id="{F5B45323-3C7F-401F-AC04-5603F9C1A6A8}"/>
                  </a:ext>
                </a:extLst>
              </p:cNvPr>
              <p:cNvPicPr/>
              <p:nvPr/>
            </p:nvPicPr>
            <p:blipFill>
              <a:blip r:embed="rId54"/>
              <a:stretch>
                <a:fillRect/>
              </a:stretch>
            </p:blipFill>
            <p:spPr>
              <a:xfrm>
                <a:off x="4419333" y="3118387"/>
                <a:ext cx="88776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6" name="Freihand 55">
                <a:extLst>
                  <a:ext uri="{FF2B5EF4-FFF2-40B4-BE49-F238E27FC236}">
                    <a16:creationId xmlns:a16="http://schemas.microsoft.com/office/drawing/2014/main" id="{A3DE6DF7-A77B-40B8-9B6D-E19C5FD921AB}"/>
                  </a:ext>
                </a:extLst>
              </p14:cNvPr>
              <p14:cNvContentPartPr/>
              <p14:nvPr/>
            </p14:nvContentPartPr>
            <p14:xfrm>
              <a:off x="8770293" y="2995267"/>
              <a:ext cx="3179160" cy="68400"/>
            </p14:xfrm>
          </p:contentPart>
        </mc:Choice>
        <mc:Fallback>
          <p:pic>
            <p:nvPicPr>
              <p:cNvPr id="56" name="Freihand 55">
                <a:extLst>
                  <a:ext uri="{FF2B5EF4-FFF2-40B4-BE49-F238E27FC236}">
                    <a16:creationId xmlns:a16="http://schemas.microsoft.com/office/drawing/2014/main" id="{A3DE6DF7-A77B-40B8-9B6D-E19C5FD921AB}"/>
                  </a:ext>
                </a:extLst>
              </p:cNvPr>
              <p:cNvPicPr/>
              <p:nvPr/>
            </p:nvPicPr>
            <p:blipFill>
              <a:blip r:embed="rId56"/>
              <a:stretch>
                <a:fillRect/>
              </a:stretch>
            </p:blipFill>
            <p:spPr>
              <a:xfrm>
                <a:off x="8765973" y="2990947"/>
                <a:ext cx="3187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7" name="Freihand 56">
                <a:extLst>
                  <a:ext uri="{FF2B5EF4-FFF2-40B4-BE49-F238E27FC236}">
                    <a16:creationId xmlns:a16="http://schemas.microsoft.com/office/drawing/2014/main" id="{175FD3EE-0642-4C1D-BE0A-E959C1016E6A}"/>
                  </a:ext>
                </a:extLst>
              </p14:cNvPr>
              <p14:cNvContentPartPr/>
              <p14:nvPr/>
            </p14:nvContentPartPr>
            <p14:xfrm>
              <a:off x="10215333" y="3595027"/>
              <a:ext cx="453600" cy="16560"/>
            </p14:xfrm>
          </p:contentPart>
        </mc:Choice>
        <mc:Fallback>
          <p:pic>
            <p:nvPicPr>
              <p:cNvPr id="57" name="Freihand 56">
                <a:extLst>
                  <a:ext uri="{FF2B5EF4-FFF2-40B4-BE49-F238E27FC236}">
                    <a16:creationId xmlns:a16="http://schemas.microsoft.com/office/drawing/2014/main" id="{175FD3EE-0642-4C1D-BE0A-E959C1016E6A}"/>
                  </a:ext>
                </a:extLst>
              </p:cNvPr>
              <p:cNvPicPr/>
              <p:nvPr/>
            </p:nvPicPr>
            <p:blipFill>
              <a:blip r:embed="rId58"/>
              <a:stretch>
                <a:fillRect/>
              </a:stretch>
            </p:blipFill>
            <p:spPr>
              <a:xfrm>
                <a:off x="10211013" y="3590707"/>
                <a:ext cx="4622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8" name="Freihand 57">
                <a:extLst>
                  <a:ext uri="{FF2B5EF4-FFF2-40B4-BE49-F238E27FC236}">
                    <a16:creationId xmlns:a16="http://schemas.microsoft.com/office/drawing/2014/main" id="{9E35C014-F7EE-4116-9761-3B8B8D0EE35D}"/>
                  </a:ext>
                </a:extLst>
              </p14:cNvPr>
              <p14:cNvContentPartPr/>
              <p14:nvPr/>
            </p14:nvContentPartPr>
            <p14:xfrm>
              <a:off x="10385973" y="1980787"/>
              <a:ext cx="344880" cy="18720"/>
            </p14:xfrm>
          </p:contentPart>
        </mc:Choice>
        <mc:Fallback>
          <p:pic>
            <p:nvPicPr>
              <p:cNvPr id="58" name="Freihand 57">
                <a:extLst>
                  <a:ext uri="{FF2B5EF4-FFF2-40B4-BE49-F238E27FC236}">
                    <a16:creationId xmlns:a16="http://schemas.microsoft.com/office/drawing/2014/main" id="{9E35C014-F7EE-4116-9761-3B8B8D0EE35D}"/>
                  </a:ext>
                </a:extLst>
              </p:cNvPr>
              <p:cNvPicPr/>
              <p:nvPr/>
            </p:nvPicPr>
            <p:blipFill>
              <a:blip r:embed="rId60"/>
              <a:stretch>
                <a:fillRect/>
              </a:stretch>
            </p:blipFill>
            <p:spPr>
              <a:xfrm>
                <a:off x="10381653" y="1976467"/>
                <a:ext cx="353520" cy="27360"/>
              </a:xfrm>
              <a:prstGeom prst="rect">
                <a:avLst/>
              </a:prstGeom>
            </p:spPr>
          </p:pic>
        </mc:Fallback>
      </mc:AlternateContent>
      <p:grpSp>
        <p:nvGrpSpPr>
          <p:cNvPr id="55424" name="Gruppieren 55423">
            <a:extLst>
              <a:ext uri="{FF2B5EF4-FFF2-40B4-BE49-F238E27FC236}">
                <a16:creationId xmlns:a16="http://schemas.microsoft.com/office/drawing/2014/main" id="{DECD9EC3-C18F-49DC-A7EA-14B1BA360EC2}"/>
              </a:ext>
            </a:extLst>
          </p:cNvPr>
          <p:cNvGrpSpPr/>
          <p:nvPr/>
        </p:nvGrpSpPr>
        <p:grpSpPr>
          <a:xfrm>
            <a:off x="2838933" y="3440227"/>
            <a:ext cx="5728320" cy="3241080"/>
            <a:chOff x="2838933" y="3440227"/>
            <a:chExt cx="5728320" cy="3241080"/>
          </a:xfrm>
        </p:grpSpPr>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0C6EBB6D-B581-41EE-AAAB-BA29CF1D005F}"/>
                    </a:ext>
                  </a:extLst>
                </p14:cNvPr>
                <p14:cNvContentPartPr/>
                <p14:nvPr/>
              </p14:nvContentPartPr>
              <p14:xfrm>
                <a:off x="3409173" y="3440227"/>
                <a:ext cx="915840" cy="1390320"/>
              </p14:xfrm>
            </p:contentPart>
          </mc:Choice>
          <mc:Fallback>
            <p:pic>
              <p:nvPicPr>
                <p:cNvPr id="34" name="Freihand 33">
                  <a:extLst>
                    <a:ext uri="{FF2B5EF4-FFF2-40B4-BE49-F238E27FC236}">
                      <a16:creationId xmlns:a16="http://schemas.microsoft.com/office/drawing/2014/main" id="{0C6EBB6D-B581-41EE-AAAB-BA29CF1D005F}"/>
                    </a:ext>
                  </a:extLst>
                </p:cNvPr>
                <p:cNvPicPr/>
                <p:nvPr/>
              </p:nvPicPr>
              <p:blipFill>
                <a:blip r:embed="rId62"/>
                <a:stretch>
                  <a:fillRect/>
                </a:stretch>
              </p:blipFill>
              <p:spPr>
                <a:xfrm>
                  <a:off x="3404853" y="3435907"/>
                  <a:ext cx="924480" cy="1398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6303FF2A-9962-4919-91CA-488E2BD14EF3}"/>
                    </a:ext>
                  </a:extLst>
                </p14:cNvPr>
                <p14:cNvContentPartPr/>
                <p14:nvPr/>
              </p14:nvContentPartPr>
              <p14:xfrm>
                <a:off x="3310533" y="4763227"/>
                <a:ext cx="213840" cy="169920"/>
              </p14:xfrm>
            </p:contentPart>
          </mc:Choice>
          <mc:Fallback>
            <p:pic>
              <p:nvPicPr>
                <p:cNvPr id="35" name="Freihand 34">
                  <a:extLst>
                    <a:ext uri="{FF2B5EF4-FFF2-40B4-BE49-F238E27FC236}">
                      <a16:creationId xmlns:a16="http://schemas.microsoft.com/office/drawing/2014/main" id="{6303FF2A-9962-4919-91CA-488E2BD14EF3}"/>
                    </a:ext>
                  </a:extLst>
                </p:cNvPr>
                <p:cNvPicPr/>
                <p:nvPr/>
              </p:nvPicPr>
              <p:blipFill>
                <a:blip r:embed="rId64"/>
                <a:stretch>
                  <a:fillRect/>
                </a:stretch>
              </p:blipFill>
              <p:spPr>
                <a:xfrm>
                  <a:off x="3306213" y="4758907"/>
                  <a:ext cx="2224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314813AA-AA92-4F1D-BF8F-6D093BF1641D}"/>
                    </a:ext>
                  </a:extLst>
                </p14:cNvPr>
                <p14:cNvContentPartPr/>
                <p14:nvPr/>
              </p14:nvContentPartPr>
              <p14:xfrm>
                <a:off x="2838933" y="4924507"/>
                <a:ext cx="190440" cy="249480"/>
              </p14:xfrm>
            </p:contentPart>
          </mc:Choice>
          <mc:Fallback>
            <p:pic>
              <p:nvPicPr>
                <p:cNvPr id="37" name="Freihand 36">
                  <a:extLst>
                    <a:ext uri="{FF2B5EF4-FFF2-40B4-BE49-F238E27FC236}">
                      <a16:creationId xmlns:a16="http://schemas.microsoft.com/office/drawing/2014/main" id="{314813AA-AA92-4F1D-BF8F-6D093BF1641D}"/>
                    </a:ext>
                  </a:extLst>
                </p:cNvPr>
                <p:cNvPicPr/>
                <p:nvPr/>
              </p:nvPicPr>
              <p:blipFill>
                <a:blip r:embed="rId66"/>
                <a:stretch>
                  <a:fillRect/>
                </a:stretch>
              </p:blipFill>
              <p:spPr>
                <a:xfrm>
                  <a:off x="2834613" y="4920187"/>
                  <a:ext cx="1990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8698D070-E076-4D12-B8EF-14CA88F6D8D7}"/>
                    </a:ext>
                  </a:extLst>
                </p14:cNvPr>
                <p14:cNvContentPartPr/>
                <p14:nvPr/>
              </p14:nvContentPartPr>
              <p14:xfrm>
                <a:off x="3069333" y="5060587"/>
                <a:ext cx="124920" cy="91800"/>
              </p14:xfrm>
            </p:contentPart>
          </mc:Choice>
          <mc:Fallback>
            <p:pic>
              <p:nvPicPr>
                <p:cNvPr id="38" name="Freihand 37">
                  <a:extLst>
                    <a:ext uri="{FF2B5EF4-FFF2-40B4-BE49-F238E27FC236}">
                      <a16:creationId xmlns:a16="http://schemas.microsoft.com/office/drawing/2014/main" id="{8698D070-E076-4D12-B8EF-14CA88F6D8D7}"/>
                    </a:ext>
                  </a:extLst>
                </p:cNvPr>
                <p:cNvPicPr/>
                <p:nvPr/>
              </p:nvPicPr>
              <p:blipFill>
                <a:blip r:embed="rId68"/>
                <a:stretch>
                  <a:fillRect/>
                </a:stretch>
              </p:blipFill>
              <p:spPr>
                <a:xfrm>
                  <a:off x="3065013" y="5056267"/>
                  <a:ext cx="133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B7AA3105-4C7E-4CC6-993E-B3BE3D7A1563}"/>
                    </a:ext>
                  </a:extLst>
                </p14:cNvPr>
                <p14:cNvContentPartPr/>
                <p14:nvPr/>
              </p14:nvContentPartPr>
              <p14:xfrm>
                <a:off x="3171573" y="5061667"/>
                <a:ext cx="320400" cy="275400"/>
              </p14:xfrm>
            </p:contentPart>
          </mc:Choice>
          <mc:Fallback>
            <p:pic>
              <p:nvPicPr>
                <p:cNvPr id="39" name="Freihand 38">
                  <a:extLst>
                    <a:ext uri="{FF2B5EF4-FFF2-40B4-BE49-F238E27FC236}">
                      <a16:creationId xmlns:a16="http://schemas.microsoft.com/office/drawing/2014/main" id="{B7AA3105-4C7E-4CC6-993E-B3BE3D7A1563}"/>
                    </a:ext>
                  </a:extLst>
                </p:cNvPr>
                <p:cNvPicPr/>
                <p:nvPr/>
              </p:nvPicPr>
              <p:blipFill>
                <a:blip r:embed="rId70"/>
                <a:stretch>
                  <a:fillRect/>
                </a:stretch>
              </p:blipFill>
              <p:spPr>
                <a:xfrm>
                  <a:off x="3167253" y="5057347"/>
                  <a:ext cx="3290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1B51F9B4-BCFD-4B1C-AEBB-A4AAC0C93A0F}"/>
                    </a:ext>
                  </a:extLst>
                </p14:cNvPr>
                <p14:cNvContentPartPr/>
                <p14:nvPr/>
              </p14:nvContentPartPr>
              <p14:xfrm>
                <a:off x="3550293" y="4923427"/>
                <a:ext cx="134640" cy="191880"/>
              </p14:xfrm>
            </p:contentPart>
          </mc:Choice>
          <mc:Fallback>
            <p:pic>
              <p:nvPicPr>
                <p:cNvPr id="41" name="Freihand 40">
                  <a:extLst>
                    <a:ext uri="{FF2B5EF4-FFF2-40B4-BE49-F238E27FC236}">
                      <a16:creationId xmlns:a16="http://schemas.microsoft.com/office/drawing/2014/main" id="{1B51F9B4-BCFD-4B1C-AEBB-A4AAC0C93A0F}"/>
                    </a:ext>
                  </a:extLst>
                </p:cNvPr>
                <p:cNvPicPr/>
                <p:nvPr/>
              </p:nvPicPr>
              <p:blipFill>
                <a:blip r:embed="rId72"/>
                <a:stretch>
                  <a:fillRect/>
                </a:stretch>
              </p:blipFill>
              <p:spPr>
                <a:xfrm>
                  <a:off x="3545973" y="4919107"/>
                  <a:ext cx="1432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20CCBD00-94A7-4427-B2BD-030685240633}"/>
                    </a:ext>
                  </a:extLst>
                </p14:cNvPr>
                <p14:cNvContentPartPr/>
                <p14:nvPr/>
              </p14:nvContentPartPr>
              <p14:xfrm>
                <a:off x="3622293" y="5059507"/>
                <a:ext cx="72720" cy="37440"/>
              </p14:xfrm>
            </p:contentPart>
          </mc:Choice>
          <mc:Fallback>
            <p:pic>
              <p:nvPicPr>
                <p:cNvPr id="42" name="Freihand 41">
                  <a:extLst>
                    <a:ext uri="{FF2B5EF4-FFF2-40B4-BE49-F238E27FC236}">
                      <a16:creationId xmlns:a16="http://schemas.microsoft.com/office/drawing/2014/main" id="{20CCBD00-94A7-4427-B2BD-030685240633}"/>
                    </a:ext>
                  </a:extLst>
                </p:cNvPr>
                <p:cNvPicPr/>
                <p:nvPr/>
              </p:nvPicPr>
              <p:blipFill>
                <a:blip r:embed="rId74"/>
                <a:stretch>
                  <a:fillRect/>
                </a:stretch>
              </p:blipFill>
              <p:spPr>
                <a:xfrm>
                  <a:off x="3617973" y="5055187"/>
                  <a:ext cx="813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99F3DB87-00CA-4A76-9D9B-5F7F9771CD35}"/>
                    </a:ext>
                  </a:extLst>
                </p14:cNvPr>
                <p14:cNvContentPartPr/>
                <p14:nvPr/>
              </p14:nvContentPartPr>
              <p14:xfrm>
                <a:off x="3701853" y="5069587"/>
                <a:ext cx="232920" cy="34920"/>
              </p14:xfrm>
            </p:contentPart>
          </mc:Choice>
          <mc:Fallback>
            <p:pic>
              <p:nvPicPr>
                <p:cNvPr id="43" name="Freihand 42">
                  <a:extLst>
                    <a:ext uri="{FF2B5EF4-FFF2-40B4-BE49-F238E27FC236}">
                      <a16:creationId xmlns:a16="http://schemas.microsoft.com/office/drawing/2014/main" id="{99F3DB87-00CA-4A76-9D9B-5F7F9771CD35}"/>
                    </a:ext>
                  </a:extLst>
                </p:cNvPr>
                <p:cNvPicPr/>
                <p:nvPr/>
              </p:nvPicPr>
              <p:blipFill>
                <a:blip r:embed="rId76"/>
                <a:stretch>
                  <a:fillRect/>
                </a:stretch>
              </p:blipFill>
              <p:spPr>
                <a:xfrm>
                  <a:off x="3697533" y="5065267"/>
                  <a:ext cx="2415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4863B683-21EE-4123-BE25-1227F076FB22}"/>
                    </a:ext>
                  </a:extLst>
                </p14:cNvPr>
                <p14:cNvContentPartPr/>
                <p14:nvPr/>
              </p14:nvContentPartPr>
              <p14:xfrm>
                <a:off x="3989133" y="5058427"/>
                <a:ext cx="119160" cy="183240"/>
              </p14:xfrm>
            </p:contentPart>
          </mc:Choice>
          <mc:Fallback>
            <p:pic>
              <p:nvPicPr>
                <p:cNvPr id="44" name="Freihand 43">
                  <a:extLst>
                    <a:ext uri="{FF2B5EF4-FFF2-40B4-BE49-F238E27FC236}">
                      <a16:creationId xmlns:a16="http://schemas.microsoft.com/office/drawing/2014/main" id="{4863B683-21EE-4123-BE25-1227F076FB22}"/>
                    </a:ext>
                  </a:extLst>
                </p:cNvPr>
                <p:cNvPicPr/>
                <p:nvPr/>
              </p:nvPicPr>
              <p:blipFill>
                <a:blip r:embed="rId78"/>
                <a:stretch>
                  <a:fillRect/>
                </a:stretch>
              </p:blipFill>
              <p:spPr>
                <a:xfrm>
                  <a:off x="3984813" y="5054107"/>
                  <a:ext cx="127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145E42A7-2EDF-4DDB-A871-6C38F6C180D2}"/>
                    </a:ext>
                  </a:extLst>
                </p14:cNvPr>
                <p14:cNvContentPartPr/>
                <p14:nvPr/>
              </p14:nvContentPartPr>
              <p14:xfrm>
                <a:off x="4132053" y="5073187"/>
                <a:ext cx="213840" cy="59400"/>
              </p14:xfrm>
            </p:contentPart>
          </mc:Choice>
          <mc:Fallback>
            <p:pic>
              <p:nvPicPr>
                <p:cNvPr id="45" name="Freihand 44">
                  <a:extLst>
                    <a:ext uri="{FF2B5EF4-FFF2-40B4-BE49-F238E27FC236}">
                      <a16:creationId xmlns:a16="http://schemas.microsoft.com/office/drawing/2014/main" id="{145E42A7-2EDF-4DDB-A871-6C38F6C180D2}"/>
                    </a:ext>
                  </a:extLst>
                </p:cNvPr>
                <p:cNvPicPr/>
                <p:nvPr/>
              </p:nvPicPr>
              <p:blipFill>
                <a:blip r:embed="rId80"/>
                <a:stretch>
                  <a:fillRect/>
                </a:stretch>
              </p:blipFill>
              <p:spPr>
                <a:xfrm>
                  <a:off x="4127733" y="5068867"/>
                  <a:ext cx="222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94FE4D18-C315-475D-9562-0DE8882D928C}"/>
                    </a:ext>
                  </a:extLst>
                </p14:cNvPr>
                <p14:cNvContentPartPr/>
                <p14:nvPr/>
              </p14:nvContentPartPr>
              <p14:xfrm>
                <a:off x="4402053" y="5054107"/>
                <a:ext cx="174960" cy="67320"/>
              </p14:xfrm>
            </p:contentPart>
          </mc:Choice>
          <mc:Fallback>
            <p:pic>
              <p:nvPicPr>
                <p:cNvPr id="46" name="Freihand 45">
                  <a:extLst>
                    <a:ext uri="{FF2B5EF4-FFF2-40B4-BE49-F238E27FC236}">
                      <a16:creationId xmlns:a16="http://schemas.microsoft.com/office/drawing/2014/main" id="{94FE4D18-C315-475D-9562-0DE8882D928C}"/>
                    </a:ext>
                  </a:extLst>
                </p:cNvPr>
                <p:cNvPicPr/>
                <p:nvPr/>
              </p:nvPicPr>
              <p:blipFill>
                <a:blip r:embed="rId82"/>
                <a:stretch>
                  <a:fillRect/>
                </a:stretch>
              </p:blipFill>
              <p:spPr>
                <a:xfrm>
                  <a:off x="4397733" y="5049787"/>
                  <a:ext cx="183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99D8BF96-A603-4217-B0FC-9F6A2ED7763B}"/>
                    </a:ext>
                  </a:extLst>
                </p14:cNvPr>
                <p14:cNvContentPartPr/>
                <p14:nvPr/>
              </p14:nvContentPartPr>
              <p14:xfrm>
                <a:off x="4609413" y="4974907"/>
                <a:ext cx="132840" cy="144360"/>
              </p14:xfrm>
            </p:contentPart>
          </mc:Choice>
          <mc:Fallback>
            <p:pic>
              <p:nvPicPr>
                <p:cNvPr id="47" name="Freihand 46">
                  <a:extLst>
                    <a:ext uri="{FF2B5EF4-FFF2-40B4-BE49-F238E27FC236}">
                      <a16:creationId xmlns:a16="http://schemas.microsoft.com/office/drawing/2014/main" id="{99D8BF96-A603-4217-B0FC-9F6A2ED7763B}"/>
                    </a:ext>
                  </a:extLst>
                </p:cNvPr>
                <p:cNvPicPr/>
                <p:nvPr/>
              </p:nvPicPr>
              <p:blipFill>
                <a:blip r:embed="rId84"/>
                <a:stretch>
                  <a:fillRect/>
                </a:stretch>
              </p:blipFill>
              <p:spPr>
                <a:xfrm>
                  <a:off x="4605093" y="4970587"/>
                  <a:ext cx="141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CF152E31-ED29-4662-B138-A47D2511ED7E}"/>
                    </a:ext>
                  </a:extLst>
                </p14:cNvPr>
                <p14:cNvContentPartPr/>
                <p14:nvPr/>
              </p14:nvContentPartPr>
              <p14:xfrm>
                <a:off x="4936293" y="4978867"/>
                <a:ext cx="209520" cy="120960"/>
              </p14:xfrm>
            </p:contentPart>
          </mc:Choice>
          <mc:Fallback>
            <p:pic>
              <p:nvPicPr>
                <p:cNvPr id="48" name="Freihand 47">
                  <a:extLst>
                    <a:ext uri="{FF2B5EF4-FFF2-40B4-BE49-F238E27FC236}">
                      <a16:creationId xmlns:a16="http://schemas.microsoft.com/office/drawing/2014/main" id="{CF152E31-ED29-4662-B138-A47D2511ED7E}"/>
                    </a:ext>
                  </a:extLst>
                </p:cNvPr>
                <p:cNvPicPr/>
                <p:nvPr/>
              </p:nvPicPr>
              <p:blipFill>
                <a:blip r:embed="rId86"/>
                <a:stretch>
                  <a:fillRect/>
                </a:stretch>
              </p:blipFill>
              <p:spPr>
                <a:xfrm>
                  <a:off x="4931973" y="4974547"/>
                  <a:ext cx="218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667EA934-1CCF-44B5-B0DE-20EE6A82F5E6}"/>
                    </a:ext>
                  </a:extLst>
                </p14:cNvPr>
                <p14:cNvContentPartPr/>
                <p14:nvPr/>
              </p14:nvContentPartPr>
              <p14:xfrm>
                <a:off x="5207373" y="5024227"/>
                <a:ext cx="102600" cy="65520"/>
              </p14:xfrm>
            </p:contentPart>
          </mc:Choice>
          <mc:Fallback>
            <p:pic>
              <p:nvPicPr>
                <p:cNvPr id="49" name="Freihand 48">
                  <a:extLst>
                    <a:ext uri="{FF2B5EF4-FFF2-40B4-BE49-F238E27FC236}">
                      <a16:creationId xmlns:a16="http://schemas.microsoft.com/office/drawing/2014/main" id="{667EA934-1CCF-44B5-B0DE-20EE6A82F5E6}"/>
                    </a:ext>
                  </a:extLst>
                </p:cNvPr>
                <p:cNvPicPr/>
                <p:nvPr/>
              </p:nvPicPr>
              <p:blipFill>
                <a:blip r:embed="rId88"/>
                <a:stretch>
                  <a:fillRect/>
                </a:stretch>
              </p:blipFill>
              <p:spPr>
                <a:xfrm>
                  <a:off x="5203053" y="5019907"/>
                  <a:ext cx="111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0" name="Freihand 49">
                  <a:extLst>
                    <a:ext uri="{FF2B5EF4-FFF2-40B4-BE49-F238E27FC236}">
                      <a16:creationId xmlns:a16="http://schemas.microsoft.com/office/drawing/2014/main" id="{6A0ABFB4-D10D-48F3-B48B-55751240A22E}"/>
                    </a:ext>
                  </a:extLst>
                </p14:cNvPr>
                <p14:cNvContentPartPr/>
                <p14:nvPr/>
              </p14:nvContentPartPr>
              <p14:xfrm>
                <a:off x="5481333" y="4973467"/>
                <a:ext cx="15120" cy="94320"/>
              </p14:xfrm>
            </p:contentPart>
          </mc:Choice>
          <mc:Fallback>
            <p:pic>
              <p:nvPicPr>
                <p:cNvPr id="50" name="Freihand 49">
                  <a:extLst>
                    <a:ext uri="{FF2B5EF4-FFF2-40B4-BE49-F238E27FC236}">
                      <a16:creationId xmlns:a16="http://schemas.microsoft.com/office/drawing/2014/main" id="{6A0ABFB4-D10D-48F3-B48B-55751240A22E}"/>
                    </a:ext>
                  </a:extLst>
                </p:cNvPr>
                <p:cNvPicPr/>
                <p:nvPr/>
              </p:nvPicPr>
              <p:blipFill>
                <a:blip r:embed="rId90"/>
                <a:stretch>
                  <a:fillRect/>
                </a:stretch>
              </p:blipFill>
              <p:spPr>
                <a:xfrm>
                  <a:off x="5477013" y="4969147"/>
                  <a:ext cx="23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1" name="Freihand 50">
                  <a:extLst>
                    <a:ext uri="{FF2B5EF4-FFF2-40B4-BE49-F238E27FC236}">
                      <a16:creationId xmlns:a16="http://schemas.microsoft.com/office/drawing/2014/main" id="{E3FD7C7A-487E-4DB4-8DA0-B61F8885D883}"/>
                    </a:ext>
                  </a:extLst>
                </p14:cNvPr>
                <p14:cNvContentPartPr/>
                <p14:nvPr/>
              </p14:nvContentPartPr>
              <p14:xfrm>
                <a:off x="5423013" y="4940347"/>
                <a:ext cx="162360" cy="145080"/>
              </p14:xfrm>
            </p:contentPart>
          </mc:Choice>
          <mc:Fallback>
            <p:pic>
              <p:nvPicPr>
                <p:cNvPr id="51" name="Freihand 50">
                  <a:extLst>
                    <a:ext uri="{FF2B5EF4-FFF2-40B4-BE49-F238E27FC236}">
                      <a16:creationId xmlns:a16="http://schemas.microsoft.com/office/drawing/2014/main" id="{E3FD7C7A-487E-4DB4-8DA0-B61F8885D883}"/>
                    </a:ext>
                  </a:extLst>
                </p:cNvPr>
                <p:cNvPicPr/>
                <p:nvPr/>
              </p:nvPicPr>
              <p:blipFill>
                <a:blip r:embed="rId92"/>
                <a:stretch>
                  <a:fillRect/>
                </a:stretch>
              </p:blipFill>
              <p:spPr>
                <a:xfrm>
                  <a:off x="5418693" y="4936027"/>
                  <a:ext cx="1710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2" name="Freihand 51">
                  <a:extLst>
                    <a:ext uri="{FF2B5EF4-FFF2-40B4-BE49-F238E27FC236}">
                      <a16:creationId xmlns:a16="http://schemas.microsoft.com/office/drawing/2014/main" id="{69D666B8-2E48-4951-9F6E-3DBBAAB05136}"/>
                    </a:ext>
                  </a:extLst>
                </p14:cNvPr>
                <p14:cNvContentPartPr/>
                <p14:nvPr/>
              </p14:nvContentPartPr>
              <p14:xfrm>
                <a:off x="5657733" y="4962667"/>
                <a:ext cx="18720" cy="73440"/>
              </p14:xfrm>
            </p:contentPart>
          </mc:Choice>
          <mc:Fallback>
            <p:pic>
              <p:nvPicPr>
                <p:cNvPr id="52" name="Freihand 51">
                  <a:extLst>
                    <a:ext uri="{FF2B5EF4-FFF2-40B4-BE49-F238E27FC236}">
                      <a16:creationId xmlns:a16="http://schemas.microsoft.com/office/drawing/2014/main" id="{69D666B8-2E48-4951-9F6E-3DBBAAB05136}"/>
                    </a:ext>
                  </a:extLst>
                </p:cNvPr>
                <p:cNvPicPr/>
                <p:nvPr/>
              </p:nvPicPr>
              <p:blipFill>
                <a:blip r:embed="rId94"/>
                <a:stretch>
                  <a:fillRect/>
                </a:stretch>
              </p:blipFill>
              <p:spPr>
                <a:xfrm>
                  <a:off x="5653413" y="4958347"/>
                  <a:ext cx="27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3" name="Freihand 52">
                  <a:extLst>
                    <a:ext uri="{FF2B5EF4-FFF2-40B4-BE49-F238E27FC236}">
                      <a16:creationId xmlns:a16="http://schemas.microsoft.com/office/drawing/2014/main" id="{52570F5E-EAAE-45DE-ABE7-5AAA1D859F7E}"/>
                    </a:ext>
                  </a:extLst>
                </p14:cNvPr>
                <p14:cNvContentPartPr/>
                <p14:nvPr/>
              </p14:nvContentPartPr>
              <p14:xfrm>
                <a:off x="5708133" y="4929547"/>
                <a:ext cx="141840" cy="131760"/>
              </p14:xfrm>
            </p:contentPart>
          </mc:Choice>
          <mc:Fallback>
            <p:pic>
              <p:nvPicPr>
                <p:cNvPr id="53" name="Freihand 52">
                  <a:extLst>
                    <a:ext uri="{FF2B5EF4-FFF2-40B4-BE49-F238E27FC236}">
                      <a16:creationId xmlns:a16="http://schemas.microsoft.com/office/drawing/2014/main" id="{52570F5E-EAAE-45DE-ABE7-5AAA1D859F7E}"/>
                    </a:ext>
                  </a:extLst>
                </p:cNvPr>
                <p:cNvPicPr/>
                <p:nvPr/>
              </p:nvPicPr>
              <p:blipFill>
                <a:blip r:embed="rId96"/>
                <a:stretch>
                  <a:fillRect/>
                </a:stretch>
              </p:blipFill>
              <p:spPr>
                <a:xfrm>
                  <a:off x="5703813" y="4925227"/>
                  <a:ext cx="1504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30E44994-6D7E-4348-9E0B-5C380281CB04}"/>
                    </a:ext>
                  </a:extLst>
                </p14:cNvPr>
                <p14:cNvContentPartPr/>
                <p14:nvPr/>
              </p14:nvContentPartPr>
              <p14:xfrm>
                <a:off x="3085173" y="5351467"/>
                <a:ext cx="72720" cy="181800"/>
              </p14:xfrm>
            </p:contentPart>
          </mc:Choice>
          <mc:Fallback>
            <p:pic>
              <p:nvPicPr>
                <p:cNvPr id="59" name="Freihand 58">
                  <a:extLst>
                    <a:ext uri="{FF2B5EF4-FFF2-40B4-BE49-F238E27FC236}">
                      <a16:creationId xmlns:a16="http://schemas.microsoft.com/office/drawing/2014/main" id="{30E44994-6D7E-4348-9E0B-5C380281CB04}"/>
                    </a:ext>
                  </a:extLst>
                </p:cNvPr>
                <p:cNvPicPr/>
                <p:nvPr/>
              </p:nvPicPr>
              <p:blipFill>
                <a:blip r:embed="rId98"/>
                <a:stretch>
                  <a:fillRect/>
                </a:stretch>
              </p:blipFill>
              <p:spPr>
                <a:xfrm>
                  <a:off x="3080853" y="5347147"/>
                  <a:ext cx="81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564152D5-9975-41E1-8BF7-DC18CDCF4F5B}"/>
                    </a:ext>
                  </a:extLst>
                </p14:cNvPr>
                <p14:cNvContentPartPr/>
                <p14:nvPr/>
              </p14:nvContentPartPr>
              <p14:xfrm>
                <a:off x="3160053" y="5424907"/>
                <a:ext cx="105840" cy="156240"/>
              </p14:xfrm>
            </p:contentPart>
          </mc:Choice>
          <mc:Fallback>
            <p:pic>
              <p:nvPicPr>
                <p:cNvPr id="60" name="Freihand 59">
                  <a:extLst>
                    <a:ext uri="{FF2B5EF4-FFF2-40B4-BE49-F238E27FC236}">
                      <a16:creationId xmlns:a16="http://schemas.microsoft.com/office/drawing/2014/main" id="{564152D5-9975-41E1-8BF7-DC18CDCF4F5B}"/>
                    </a:ext>
                  </a:extLst>
                </p:cNvPr>
                <p:cNvPicPr/>
                <p:nvPr/>
              </p:nvPicPr>
              <p:blipFill>
                <a:blip r:embed="rId100"/>
                <a:stretch>
                  <a:fillRect/>
                </a:stretch>
              </p:blipFill>
              <p:spPr>
                <a:xfrm>
                  <a:off x="3155733" y="5420587"/>
                  <a:ext cx="1144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E0BFAE3E-45F1-4461-BE67-3F9F150DA8B8}"/>
                    </a:ext>
                  </a:extLst>
                </p14:cNvPr>
                <p14:cNvContentPartPr/>
                <p14:nvPr/>
              </p14:nvContentPartPr>
              <p14:xfrm>
                <a:off x="3424653" y="5368027"/>
                <a:ext cx="147600" cy="131760"/>
              </p14:xfrm>
            </p:contentPart>
          </mc:Choice>
          <mc:Fallback>
            <p:pic>
              <p:nvPicPr>
                <p:cNvPr id="61" name="Freihand 60">
                  <a:extLst>
                    <a:ext uri="{FF2B5EF4-FFF2-40B4-BE49-F238E27FC236}">
                      <a16:creationId xmlns:a16="http://schemas.microsoft.com/office/drawing/2014/main" id="{E0BFAE3E-45F1-4461-BE67-3F9F150DA8B8}"/>
                    </a:ext>
                  </a:extLst>
                </p:cNvPr>
                <p:cNvPicPr/>
                <p:nvPr/>
              </p:nvPicPr>
              <p:blipFill>
                <a:blip r:embed="rId102"/>
                <a:stretch>
                  <a:fillRect/>
                </a:stretch>
              </p:blipFill>
              <p:spPr>
                <a:xfrm>
                  <a:off x="3420333" y="5363707"/>
                  <a:ext cx="1562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663FD6E0-9B5A-4D1C-9221-06480065EB59}"/>
                    </a:ext>
                  </a:extLst>
                </p14:cNvPr>
                <p14:cNvContentPartPr/>
                <p14:nvPr/>
              </p14:nvContentPartPr>
              <p14:xfrm>
                <a:off x="3512853" y="5427067"/>
                <a:ext cx="88920" cy="54360"/>
              </p14:xfrm>
            </p:contentPart>
          </mc:Choice>
          <mc:Fallback>
            <p:pic>
              <p:nvPicPr>
                <p:cNvPr id="62" name="Freihand 61">
                  <a:extLst>
                    <a:ext uri="{FF2B5EF4-FFF2-40B4-BE49-F238E27FC236}">
                      <a16:creationId xmlns:a16="http://schemas.microsoft.com/office/drawing/2014/main" id="{663FD6E0-9B5A-4D1C-9221-06480065EB59}"/>
                    </a:ext>
                  </a:extLst>
                </p:cNvPr>
                <p:cNvPicPr/>
                <p:nvPr/>
              </p:nvPicPr>
              <p:blipFill>
                <a:blip r:embed="rId104"/>
                <a:stretch>
                  <a:fillRect/>
                </a:stretch>
              </p:blipFill>
              <p:spPr>
                <a:xfrm>
                  <a:off x="3508533" y="5422747"/>
                  <a:ext cx="975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821027A5-D6EF-48B1-BF4F-5C7ACDC22CCA}"/>
                    </a:ext>
                  </a:extLst>
                </p14:cNvPr>
                <p14:cNvContentPartPr/>
                <p14:nvPr/>
              </p14:nvContentPartPr>
              <p14:xfrm>
                <a:off x="3597453" y="5437867"/>
                <a:ext cx="215280" cy="68400"/>
              </p14:xfrm>
            </p:contentPart>
          </mc:Choice>
          <mc:Fallback>
            <p:pic>
              <p:nvPicPr>
                <p:cNvPr id="63" name="Freihand 62">
                  <a:extLst>
                    <a:ext uri="{FF2B5EF4-FFF2-40B4-BE49-F238E27FC236}">
                      <a16:creationId xmlns:a16="http://schemas.microsoft.com/office/drawing/2014/main" id="{821027A5-D6EF-48B1-BF4F-5C7ACDC22CCA}"/>
                    </a:ext>
                  </a:extLst>
                </p:cNvPr>
                <p:cNvPicPr/>
                <p:nvPr/>
              </p:nvPicPr>
              <p:blipFill>
                <a:blip r:embed="rId106"/>
                <a:stretch>
                  <a:fillRect/>
                </a:stretch>
              </p:blipFill>
              <p:spPr>
                <a:xfrm>
                  <a:off x="3593133" y="5433547"/>
                  <a:ext cx="22392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5296" name="Freihand 55295">
                  <a:extLst>
                    <a:ext uri="{FF2B5EF4-FFF2-40B4-BE49-F238E27FC236}">
                      <a16:creationId xmlns:a16="http://schemas.microsoft.com/office/drawing/2014/main" id="{1662763C-9C0B-438F-B26D-3CC25E52B02C}"/>
                    </a:ext>
                  </a:extLst>
                </p14:cNvPr>
                <p14:cNvContentPartPr/>
                <p14:nvPr/>
              </p14:nvContentPartPr>
              <p14:xfrm>
                <a:off x="3841533" y="5448307"/>
                <a:ext cx="114120" cy="70560"/>
              </p14:xfrm>
            </p:contentPart>
          </mc:Choice>
          <mc:Fallback>
            <p:pic>
              <p:nvPicPr>
                <p:cNvPr id="55296" name="Freihand 55295">
                  <a:extLst>
                    <a:ext uri="{FF2B5EF4-FFF2-40B4-BE49-F238E27FC236}">
                      <a16:creationId xmlns:a16="http://schemas.microsoft.com/office/drawing/2014/main" id="{1662763C-9C0B-438F-B26D-3CC25E52B02C}"/>
                    </a:ext>
                  </a:extLst>
                </p:cNvPr>
                <p:cNvPicPr/>
                <p:nvPr/>
              </p:nvPicPr>
              <p:blipFill>
                <a:blip r:embed="rId108"/>
                <a:stretch>
                  <a:fillRect/>
                </a:stretch>
              </p:blipFill>
              <p:spPr>
                <a:xfrm>
                  <a:off x="3837213" y="5443987"/>
                  <a:ext cx="122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5298" name="Freihand 55297">
                  <a:extLst>
                    <a:ext uri="{FF2B5EF4-FFF2-40B4-BE49-F238E27FC236}">
                      <a16:creationId xmlns:a16="http://schemas.microsoft.com/office/drawing/2014/main" id="{EEC5A22A-C0A8-4309-87A7-021E2C6EC95F}"/>
                    </a:ext>
                  </a:extLst>
                </p14:cNvPr>
                <p14:cNvContentPartPr/>
                <p14:nvPr/>
              </p14:nvContentPartPr>
              <p14:xfrm>
                <a:off x="4135653" y="5370547"/>
                <a:ext cx="316080" cy="137880"/>
              </p14:xfrm>
            </p:contentPart>
          </mc:Choice>
          <mc:Fallback>
            <p:pic>
              <p:nvPicPr>
                <p:cNvPr id="55298" name="Freihand 55297">
                  <a:extLst>
                    <a:ext uri="{FF2B5EF4-FFF2-40B4-BE49-F238E27FC236}">
                      <a16:creationId xmlns:a16="http://schemas.microsoft.com/office/drawing/2014/main" id="{EEC5A22A-C0A8-4309-87A7-021E2C6EC95F}"/>
                    </a:ext>
                  </a:extLst>
                </p:cNvPr>
                <p:cNvPicPr/>
                <p:nvPr/>
              </p:nvPicPr>
              <p:blipFill>
                <a:blip r:embed="rId110"/>
                <a:stretch>
                  <a:fillRect/>
                </a:stretch>
              </p:blipFill>
              <p:spPr>
                <a:xfrm>
                  <a:off x="4131333" y="5366227"/>
                  <a:ext cx="3247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5307" name="Freihand 55306">
                  <a:extLst>
                    <a:ext uri="{FF2B5EF4-FFF2-40B4-BE49-F238E27FC236}">
                      <a16:creationId xmlns:a16="http://schemas.microsoft.com/office/drawing/2014/main" id="{8EEBC898-E2EA-4170-8367-F675E0CA4AA2}"/>
                    </a:ext>
                  </a:extLst>
                </p14:cNvPr>
                <p14:cNvContentPartPr/>
                <p14:nvPr/>
              </p14:nvContentPartPr>
              <p14:xfrm>
                <a:off x="4494933" y="5329147"/>
                <a:ext cx="110160" cy="142200"/>
              </p14:xfrm>
            </p:contentPart>
          </mc:Choice>
          <mc:Fallback>
            <p:pic>
              <p:nvPicPr>
                <p:cNvPr id="55307" name="Freihand 55306">
                  <a:extLst>
                    <a:ext uri="{FF2B5EF4-FFF2-40B4-BE49-F238E27FC236}">
                      <a16:creationId xmlns:a16="http://schemas.microsoft.com/office/drawing/2014/main" id="{8EEBC898-E2EA-4170-8367-F675E0CA4AA2}"/>
                    </a:ext>
                  </a:extLst>
                </p:cNvPr>
                <p:cNvPicPr/>
                <p:nvPr/>
              </p:nvPicPr>
              <p:blipFill>
                <a:blip r:embed="rId112"/>
                <a:stretch>
                  <a:fillRect/>
                </a:stretch>
              </p:blipFill>
              <p:spPr>
                <a:xfrm>
                  <a:off x="4490613" y="5324827"/>
                  <a:ext cx="1188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5308" name="Freihand 55307">
                  <a:extLst>
                    <a:ext uri="{FF2B5EF4-FFF2-40B4-BE49-F238E27FC236}">
                      <a16:creationId xmlns:a16="http://schemas.microsoft.com/office/drawing/2014/main" id="{50011A24-51EE-481C-BF52-6EBCF80A75A6}"/>
                    </a:ext>
                  </a:extLst>
                </p14:cNvPr>
                <p14:cNvContentPartPr/>
                <p14:nvPr/>
              </p14:nvContentPartPr>
              <p14:xfrm>
                <a:off x="4663413" y="5404387"/>
                <a:ext cx="281160" cy="67680"/>
              </p14:xfrm>
            </p:contentPart>
          </mc:Choice>
          <mc:Fallback>
            <p:pic>
              <p:nvPicPr>
                <p:cNvPr id="55308" name="Freihand 55307">
                  <a:extLst>
                    <a:ext uri="{FF2B5EF4-FFF2-40B4-BE49-F238E27FC236}">
                      <a16:creationId xmlns:a16="http://schemas.microsoft.com/office/drawing/2014/main" id="{50011A24-51EE-481C-BF52-6EBCF80A75A6}"/>
                    </a:ext>
                  </a:extLst>
                </p:cNvPr>
                <p:cNvPicPr/>
                <p:nvPr/>
              </p:nvPicPr>
              <p:blipFill>
                <a:blip r:embed="rId114"/>
                <a:stretch>
                  <a:fillRect/>
                </a:stretch>
              </p:blipFill>
              <p:spPr>
                <a:xfrm>
                  <a:off x="4659093" y="5400067"/>
                  <a:ext cx="289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5309" name="Freihand 55308">
                  <a:extLst>
                    <a:ext uri="{FF2B5EF4-FFF2-40B4-BE49-F238E27FC236}">
                      <a16:creationId xmlns:a16="http://schemas.microsoft.com/office/drawing/2014/main" id="{226DE6C8-A1D5-402C-9790-DDCDFFF387C4}"/>
                    </a:ext>
                  </a:extLst>
                </p14:cNvPr>
                <p14:cNvContentPartPr/>
                <p14:nvPr/>
              </p14:nvContentPartPr>
              <p14:xfrm>
                <a:off x="4955733" y="5370547"/>
                <a:ext cx="104040" cy="117720"/>
              </p14:xfrm>
            </p:contentPart>
          </mc:Choice>
          <mc:Fallback>
            <p:pic>
              <p:nvPicPr>
                <p:cNvPr id="55309" name="Freihand 55308">
                  <a:extLst>
                    <a:ext uri="{FF2B5EF4-FFF2-40B4-BE49-F238E27FC236}">
                      <a16:creationId xmlns:a16="http://schemas.microsoft.com/office/drawing/2014/main" id="{226DE6C8-A1D5-402C-9790-DDCDFFF387C4}"/>
                    </a:ext>
                  </a:extLst>
                </p:cNvPr>
                <p:cNvPicPr/>
                <p:nvPr/>
              </p:nvPicPr>
              <p:blipFill>
                <a:blip r:embed="rId116"/>
                <a:stretch>
                  <a:fillRect/>
                </a:stretch>
              </p:blipFill>
              <p:spPr>
                <a:xfrm>
                  <a:off x="4951413" y="5366227"/>
                  <a:ext cx="1126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5311" name="Freihand 55310">
                  <a:extLst>
                    <a:ext uri="{FF2B5EF4-FFF2-40B4-BE49-F238E27FC236}">
                      <a16:creationId xmlns:a16="http://schemas.microsoft.com/office/drawing/2014/main" id="{54C09B17-4C05-479D-9E85-C3DE6C0FB7E2}"/>
                    </a:ext>
                  </a:extLst>
                </p14:cNvPr>
                <p14:cNvContentPartPr/>
                <p14:nvPr/>
              </p14:nvContentPartPr>
              <p14:xfrm>
                <a:off x="5297373" y="5350387"/>
                <a:ext cx="9720" cy="88560"/>
              </p14:xfrm>
            </p:contentPart>
          </mc:Choice>
          <mc:Fallback>
            <p:pic>
              <p:nvPicPr>
                <p:cNvPr id="55311" name="Freihand 55310">
                  <a:extLst>
                    <a:ext uri="{FF2B5EF4-FFF2-40B4-BE49-F238E27FC236}">
                      <a16:creationId xmlns:a16="http://schemas.microsoft.com/office/drawing/2014/main" id="{54C09B17-4C05-479D-9E85-C3DE6C0FB7E2}"/>
                    </a:ext>
                  </a:extLst>
                </p:cNvPr>
                <p:cNvPicPr/>
                <p:nvPr/>
              </p:nvPicPr>
              <p:blipFill>
                <a:blip r:embed="rId118"/>
                <a:stretch>
                  <a:fillRect/>
                </a:stretch>
              </p:blipFill>
              <p:spPr>
                <a:xfrm>
                  <a:off x="5293053" y="5346067"/>
                  <a:ext cx="18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5312" name="Freihand 55311">
                  <a:extLst>
                    <a:ext uri="{FF2B5EF4-FFF2-40B4-BE49-F238E27FC236}">
                      <a16:creationId xmlns:a16="http://schemas.microsoft.com/office/drawing/2014/main" id="{17B9A043-A46E-4C74-8140-DCCC00885520}"/>
                    </a:ext>
                  </a:extLst>
                </p14:cNvPr>
                <p14:cNvContentPartPr/>
                <p14:nvPr/>
              </p14:nvContentPartPr>
              <p14:xfrm>
                <a:off x="5243013" y="5361187"/>
                <a:ext cx="128160" cy="19800"/>
              </p14:xfrm>
            </p:contentPart>
          </mc:Choice>
          <mc:Fallback>
            <p:pic>
              <p:nvPicPr>
                <p:cNvPr id="55312" name="Freihand 55311">
                  <a:extLst>
                    <a:ext uri="{FF2B5EF4-FFF2-40B4-BE49-F238E27FC236}">
                      <a16:creationId xmlns:a16="http://schemas.microsoft.com/office/drawing/2014/main" id="{17B9A043-A46E-4C74-8140-DCCC00885520}"/>
                    </a:ext>
                  </a:extLst>
                </p:cNvPr>
                <p:cNvPicPr/>
                <p:nvPr/>
              </p:nvPicPr>
              <p:blipFill>
                <a:blip r:embed="rId120"/>
                <a:stretch>
                  <a:fillRect/>
                </a:stretch>
              </p:blipFill>
              <p:spPr>
                <a:xfrm>
                  <a:off x="5238693" y="5356867"/>
                  <a:ext cx="136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5313" name="Freihand 55312">
                  <a:extLst>
                    <a:ext uri="{FF2B5EF4-FFF2-40B4-BE49-F238E27FC236}">
                      <a16:creationId xmlns:a16="http://schemas.microsoft.com/office/drawing/2014/main" id="{E3D42BDB-E6BB-4EC8-B04E-4B97FC3C109F}"/>
                    </a:ext>
                  </a:extLst>
                </p14:cNvPr>
                <p14:cNvContentPartPr/>
                <p14:nvPr/>
              </p14:nvContentPartPr>
              <p14:xfrm>
                <a:off x="5226453" y="5455867"/>
                <a:ext cx="141480" cy="21240"/>
              </p14:xfrm>
            </p:contentPart>
          </mc:Choice>
          <mc:Fallback>
            <p:pic>
              <p:nvPicPr>
                <p:cNvPr id="55313" name="Freihand 55312">
                  <a:extLst>
                    <a:ext uri="{FF2B5EF4-FFF2-40B4-BE49-F238E27FC236}">
                      <a16:creationId xmlns:a16="http://schemas.microsoft.com/office/drawing/2014/main" id="{E3D42BDB-E6BB-4EC8-B04E-4B97FC3C109F}"/>
                    </a:ext>
                  </a:extLst>
                </p:cNvPr>
                <p:cNvPicPr/>
                <p:nvPr/>
              </p:nvPicPr>
              <p:blipFill>
                <a:blip r:embed="rId122"/>
                <a:stretch>
                  <a:fillRect/>
                </a:stretch>
              </p:blipFill>
              <p:spPr>
                <a:xfrm>
                  <a:off x="5222133" y="5451547"/>
                  <a:ext cx="150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5314" name="Freihand 55313">
                  <a:extLst>
                    <a:ext uri="{FF2B5EF4-FFF2-40B4-BE49-F238E27FC236}">
                      <a16:creationId xmlns:a16="http://schemas.microsoft.com/office/drawing/2014/main" id="{09691D8A-3B5B-4802-B3EA-11A02E86A6FB}"/>
                    </a:ext>
                  </a:extLst>
                </p14:cNvPr>
                <p14:cNvContentPartPr/>
                <p14:nvPr/>
              </p14:nvContentPartPr>
              <p14:xfrm>
                <a:off x="5495373" y="5305747"/>
                <a:ext cx="85680" cy="96120"/>
              </p14:xfrm>
            </p:contentPart>
          </mc:Choice>
          <mc:Fallback>
            <p:pic>
              <p:nvPicPr>
                <p:cNvPr id="55314" name="Freihand 55313">
                  <a:extLst>
                    <a:ext uri="{FF2B5EF4-FFF2-40B4-BE49-F238E27FC236}">
                      <a16:creationId xmlns:a16="http://schemas.microsoft.com/office/drawing/2014/main" id="{09691D8A-3B5B-4802-B3EA-11A02E86A6FB}"/>
                    </a:ext>
                  </a:extLst>
                </p:cNvPr>
                <p:cNvPicPr/>
                <p:nvPr/>
              </p:nvPicPr>
              <p:blipFill>
                <a:blip r:embed="rId124"/>
                <a:stretch>
                  <a:fillRect/>
                </a:stretch>
              </p:blipFill>
              <p:spPr>
                <a:xfrm>
                  <a:off x="5491053" y="5301427"/>
                  <a:ext cx="94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5315" name="Freihand 55314">
                  <a:extLst>
                    <a:ext uri="{FF2B5EF4-FFF2-40B4-BE49-F238E27FC236}">
                      <a16:creationId xmlns:a16="http://schemas.microsoft.com/office/drawing/2014/main" id="{5752C733-3747-483D-94BE-6C7C57146890}"/>
                    </a:ext>
                  </a:extLst>
                </p14:cNvPr>
                <p14:cNvContentPartPr/>
                <p14:nvPr/>
              </p14:nvContentPartPr>
              <p14:xfrm>
                <a:off x="5552613" y="5363347"/>
                <a:ext cx="62640" cy="61560"/>
              </p14:xfrm>
            </p:contentPart>
          </mc:Choice>
          <mc:Fallback>
            <p:pic>
              <p:nvPicPr>
                <p:cNvPr id="55315" name="Freihand 55314">
                  <a:extLst>
                    <a:ext uri="{FF2B5EF4-FFF2-40B4-BE49-F238E27FC236}">
                      <a16:creationId xmlns:a16="http://schemas.microsoft.com/office/drawing/2014/main" id="{5752C733-3747-483D-94BE-6C7C57146890}"/>
                    </a:ext>
                  </a:extLst>
                </p:cNvPr>
                <p:cNvPicPr/>
                <p:nvPr/>
              </p:nvPicPr>
              <p:blipFill>
                <a:blip r:embed="rId126"/>
                <a:stretch>
                  <a:fillRect/>
                </a:stretch>
              </p:blipFill>
              <p:spPr>
                <a:xfrm>
                  <a:off x="5548293" y="5359027"/>
                  <a:ext cx="71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5316" name="Freihand 55315">
                  <a:extLst>
                    <a:ext uri="{FF2B5EF4-FFF2-40B4-BE49-F238E27FC236}">
                      <a16:creationId xmlns:a16="http://schemas.microsoft.com/office/drawing/2014/main" id="{540F1087-3BF9-4BAF-8F06-FDF3924E93EB}"/>
                    </a:ext>
                  </a:extLst>
                </p14:cNvPr>
                <p14:cNvContentPartPr/>
                <p14:nvPr/>
              </p14:nvContentPartPr>
              <p14:xfrm>
                <a:off x="5656653" y="5321947"/>
                <a:ext cx="113040" cy="121320"/>
              </p14:xfrm>
            </p:contentPart>
          </mc:Choice>
          <mc:Fallback>
            <p:pic>
              <p:nvPicPr>
                <p:cNvPr id="55316" name="Freihand 55315">
                  <a:extLst>
                    <a:ext uri="{FF2B5EF4-FFF2-40B4-BE49-F238E27FC236}">
                      <a16:creationId xmlns:a16="http://schemas.microsoft.com/office/drawing/2014/main" id="{540F1087-3BF9-4BAF-8F06-FDF3924E93EB}"/>
                    </a:ext>
                  </a:extLst>
                </p:cNvPr>
                <p:cNvPicPr/>
                <p:nvPr/>
              </p:nvPicPr>
              <p:blipFill>
                <a:blip r:embed="rId128"/>
                <a:stretch>
                  <a:fillRect/>
                </a:stretch>
              </p:blipFill>
              <p:spPr>
                <a:xfrm>
                  <a:off x="5652333" y="5317627"/>
                  <a:ext cx="121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5317" name="Freihand 55316">
                  <a:extLst>
                    <a:ext uri="{FF2B5EF4-FFF2-40B4-BE49-F238E27FC236}">
                      <a16:creationId xmlns:a16="http://schemas.microsoft.com/office/drawing/2014/main" id="{30E8E405-CFB1-42FD-9A3E-9D690B178FAF}"/>
                    </a:ext>
                  </a:extLst>
                </p14:cNvPr>
                <p14:cNvContentPartPr/>
                <p14:nvPr/>
              </p14:nvContentPartPr>
              <p14:xfrm>
                <a:off x="5948253" y="5259667"/>
                <a:ext cx="138600" cy="157680"/>
              </p14:xfrm>
            </p:contentPart>
          </mc:Choice>
          <mc:Fallback>
            <p:pic>
              <p:nvPicPr>
                <p:cNvPr id="55317" name="Freihand 55316">
                  <a:extLst>
                    <a:ext uri="{FF2B5EF4-FFF2-40B4-BE49-F238E27FC236}">
                      <a16:creationId xmlns:a16="http://schemas.microsoft.com/office/drawing/2014/main" id="{30E8E405-CFB1-42FD-9A3E-9D690B178FAF}"/>
                    </a:ext>
                  </a:extLst>
                </p:cNvPr>
                <p:cNvPicPr/>
                <p:nvPr/>
              </p:nvPicPr>
              <p:blipFill>
                <a:blip r:embed="rId130"/>
                <a:stretch>
                  <a:fillRect/>
                </a:stretch>
              </p:blipFill>
              <p:spPr>
                <a:xfrm>
                  <a:off x="5943933" y="5255347"/>
                  <a:ext cx="147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5318" name="Freihand 55317">
                  <a:extLst>
                    <a:ext uri="{FF2B5EF4-FFF2-40B4-BE49-F238E27FC236}">
                      <a16:creationId xmlns:a16="http://schemas.microsoft.com/office/drawing/2014/main" id="{C7514C50-EBB9-4B51-B2B1-D2AD8A694645}"/>
                    </a:ext>
                  </a:extLst>
                </p14:cNvPr>
                <p14:cNvContentPartPr/>
                <p14:nvPr/>
              </p14:nvContentPartPr>
              <p14:xfrm>
                <a:off x="6075693" y="5274427"/>
                <a:ext cx="263880" cy="119880"/>
              </p14:xfrm>
            </p:contentPart>
          </mc:Choice>
          <mc:Fallback>
            <p:pic>
              <p:nvPicPr>
                <p:cNvPr id="55318" name="Freihand 55317">
                  <a:extLst>
                    <a:ext uri="{FF2B5EF4-FFF2-40B4-BE49-F238E27FC236}">
                      <a16:creationId xmlns:a16="http://schemas.microsoft.com/office/drawing/2014/main" id="{C7514C50-EBB9-4B51-B2B1-D2AD8A694645}"/>
                    </a:ext>
                  </a:extLst>
                </p:cNvPr>
                <p:cNvPicPr/>
                <p:nvPr/>
              </p:nvPicPr>
              <p:blipFill>
                <a:blip r:embed="rId132"/>
                <a:stretch>
                  <a:fillRect/>
                </a:stretch>
              </p:blipFill>
              <p:spPr>
                <a:xfrm>
                  <a:off x="6071373" y="5270107"/>
                  <a:ext cx="272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5319" name="Freihand 55318">
                  <a:extLst>
                    <a:ext uri="{FF2B5EF4-FFF2-40B4-BE49-F238E27FC236}">
                      <a16:creationId xmlns:a16="http://schemas.microsoft.com/office/drawing/2014/main" id="{2EC238E1-F088-4B43-9FCA-6BD57E07C316}"/>
                    </a:ext>
                  </a:extLst>
                </p14:cNvPr>
                <p14:cNvContentPartPr/>
                <p14:nvPr/>
              </p14:nvContentPartPr>
              <p14:xfrm>
                <a:off x="6445773" y="5356147"/>
                <a:ext cx="28800" cy="16560"/>
              </p14:xfrm>
            </p:contentPart>
          </mc:Choice>
          <mc:Fallback>
            <p:pic>
              <p:nvPicPr>
                <p:cNvPr id="55319" name="Freihand 55318">
                  <a:extLst>
                    <a:ext uri="{FF2B5EF4-FFF2-40B4-BE49-F238E27FC236}">
                      <a16:creationId xmlns:a16="http://schemas.microsoft.com/office/drawing/2014/main" id="{2EC238E1-F088-4B43-9FCA-6BD57E07C316}"/>
                    </a:ext>
                  </a:extLst>
                </p:cNvPr>
                <p:cNvPicPr/>
                <p:nvPr/>
              </p:nvPicPr>
              <p:blipFill>
                <a:blip r:embed="rId134"/>
                <a:stretch>
                  <a:fillRect/>
                </a:stretch>
              </p:blipFill>
              <p:spPr>
                <a:xfrm>
                  <a:off x="6441453" y="5351827"/>
                  <a:ext cx="37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5320" name="Freihand 55319">
                  <a:extLst>
                    <a:ext uri="{FF2B5EF4-FFF2-40B4-BE49-F238E27FC236}">
                      <a16:creationId xmlns:a16="http://schemas.microsoft.com/office/drawing/2014/main" id="{9DCC8B34-AEAB-4DC6-83FA-4950035ED241}"/>
                    </a:ext>
                  </a:extLst>
                </p14:cNvPr>
                <p14:cNvContentPartPr/>
                <p14:nvPr/>
              </p14:nvContentPartPr>
              <p14:xfrm>
                <a:off x="6536133" y="5269747"/>
                <a:ext cx="110160" cy="94680"/>
              </p14:xfrm>
            </p:contentPart>
          </mc:Choice>
          <mc:Fallback>
            <p:pic>
              <p:nvPicPr>
                <p:cNvPr id="55320" name="Freihand 55319">
                  <a:extLst>
                    <a:ext uri="{FF2B5EF4-FFF2-40B4-BE49-F238E27FC236}">
                      <a16:creationId xmlns:a16="http://schemas.microsoft.com/office/drawing/2014/main" id="{9DCC8B34-AEAB-4DC6-83FA-4950035ED241}"/>
                    </a:ext>
                  </a:extLst>
                </p:cNvPr>
                <p:cNvPicPr/>
                <p:nvPr/>
              </p:nvPicPr>
              <p:blipFill>
                <a:blip r:embed="rId136"/>
                <a:stretch>
                  <a:fillRect/>
                </a:stretch>
              </p:blipFill>
              <p:spPr>
                <a:xfrm>
                  <a:off x="6531813" y="5265427"/>
                  <a:ext cx="1188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5321" name="Freihand 55320">
                  <a:extLst>
                    <a:ext uri="{FF2B5EF4-FFF2-40B4-BE49-F238E27FC236}">
                      <a16:creationId xmlns:a16="http://schemas.microsoft.com/office/drawing/2014/main" id="{DA619493-89E7-4D28-A82D-709AA9185D9D}"/>
                    </a:ext>
                  </a:extLst>
                </p14:cNvPr>
                <p14:cNvContentPartPr/>
                <p14:nvPr/>
              </p14:nvContentPartPr>
              <p14:xfrm>
                <a:off x="6502653" y="5307187"/>
                <a:ext cx="137880" cy="10800"/>
              </p14:xfrm>
            </p:contentPart>
          </mc:Choice>
          <mc:Fallback>
            <p:pic>
              <p:nvPicPr>
                <p:cNvPr id="55321" name="Freihand 55320">
                  <a:extLst>
                    <a:ext uri="{FF2B5EF4-FFF2-40B4-BE49-F238E27FC236}">
                      <a16:creationId xmlns:a16="http://schemas.microsoft.com/office/drawing/2014/main" id="{DA619493-89E7-4D28-A82D-709AA9185D9D}"/>
                    </a:ext>
                  </a:extLst>
                </p:cNvPr>
                <p:cNvPicPr/>
                <p:nvPr/>
              </p:nvPicPr>
              <p:blipFill>
                <a:blip r:embed="rId138"/>
                <a:stretch>
                  <a:fillRect/>
                </a:stretch>
              </p:blipFill>
              <p:spPr>
                <a:xfrm>
                  <a:off x="6498333" y="5302867"/>
                  <a:ext cx="146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5322" name="Freihand 55321">
                  <a:extLst>
                    <a:ext uri="{FF2B5EF4-FFF2-40B4-BE49-F238E27FC236}">
                      <a16:creationId xmlns:a16="http://schemas.microsoft.com/office/drawing/2014/main" id="{CF524DF7-931A-43B5-99C3-E8AFC9B28559}"/>
                    </a:ext>
                  </a:extLst>
                </p14:cNvPr>
                <p14:cNvContentPartPr/>
                <p14:nvPr/>
              </p14:nvContentPartPr>
              <p14:xfrm>
                <a:off x="6494373" y="5314747"/>
                <a:ext cx="166320" cy="21240"/>
              </p14:xfrm>
            </p:contentPart>
          </mc:Choice>
          <mc:Fallback>
            <p:pic>
              <p:nvPicPr>
                <p:cNvPr id="55322" name="Freihand 55321">
                  <a:extLst>
                    <a:ext uri="{FF2B5EF4-FFF2-40B4-BE49-F238E27FC236}">
                      <a16:creationId xmlns:a16="http://schemas.microsoft.com/office/drawing/2014/main" id="{CF524DF7-931A-43B5-99C3-E8AFC9B28559}"/>
                    </a:ext>
                  </a:extLst>
                </p:cNvPr>
                <p:cNvPicPr/>
                <p:nvPr/>
              </p:nvPicPr>
              <p:blipFill>
                <a:blip r:embed="rId140"/>
                <a:stretch>
                  <a:fillRect/>
                </a:stretch>
              </p:blipFill>
              <p:spPr>
                <a:xfrm>
                  <a:off x="6490053" y="5310427"/>
                  <a:ext cx="174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5323" name="Freihand 55322">
                  <a:extLst>
                    <a:ext uri="{FF2B5EF4-FFF2-40B4-BE49-F238E27FC236}">
                      <a16:creationId xmlns:a16="http://schemas.microsoft.com/office/drawing/2014/main" id="{41EA78B1-D70D-4018-A635-CA6F34EE966A}"/>
                    </a:ext>
                  </a:extLst>
                </p14:cNvPr>
                <p14:cNvContentPartPr/>
                <p14:nvPr/>
              </p14:nvContentPartPr>
              <p14:xfrm>
                <a:off x="6882453" y="5204227"/>
                <a:ext cx="113400" cy="151200"/>
              </p14:xfrm>
            </p:contentPart>
          </mc:Choice>
          <mc:Fallback>
            <p:pic>
              <p:nvPicPr>
                <p:cNvPr id="55323" name="Freihand 55322">
                  <a:extLst>
                    <a:ext uri="{FF2B5EF4-FFF2-40B4-BE49-F238E27FC236}">
                      <a16:creationId xmlns:a16="http://schemas.microsoft.com/office/drawing/2014/main" id="{41EA78B1-D70D-4018-A635-CA6F34EE966A}"/>
                    </a:ext>
                  </a:extLst>
                </p:cNvPr>
                <p:cNvPicPr/>
                <p:nvPr/>
              </p:nvPicPr>
              <p:blipFill>
                <a:blip r:embed="rId142"/>
                <a:stretch>
                  <a:fillRect/>
                </a:stretch>
              </p:blipFill>
              <p:spPr>
                <a:xfrm>
                  <a:off x="6878133" y="5199907"/>
                  <a:ext cx="122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5324" name="Freihand 55323">
                  <a:extLst>
                    <a:ext uri="{FF2B5EF4-FFF2-40B4-BE49-F238E27FC236}">
                      <a16:creationId xmlns:a16="http://schemas.microsoft.com/office/drawing/2014/main" id="{0164C196-12CF-432C-A7B7-CA15D798252F}"/>
                    </a:ext>
                  </a:extLst>
                </p14:cNvPr>
                <p14:cNvContentPartPr/>
                <p14:nvPr/>
              </p14:nvContentPartPr>
              <p14:xfrm>
                <a:off x="7003053" y="5262187"/>
                <a:ext cx="123840" cy="80640"/>
              </p14:xfrm>
            </p:contentPart>
          </mc:Choice>
          <mc:Fallback>
            <p:pic>
              <p:nvPicPr>
                <p:cNvPr id="55324" name="Freihand 55323">
                  <a:extLst>
                    <a:ext uri="{FF2B5EF4-FFF2-40B4-BE49-F238E27FC236}">
                      <a16:creationId xmlns:a16="http://schemas.microsoft.com/office/drawing/2014/main" id="{0164C196-12CF-432C-A7B7-CA15D798252F}"/>
                    </a:ext>
                  </a:extLst>
                </p:cNvPr>
                <p:cNvPicPr/>
                <p:nvPr/>
              </p:nvPicPr>
              <p:blipFill>
                <a:blip r:embed="rId144"/>
                <a:stretch>
                  <a:fillRect/>
                </a:stretch>
              </p:blipFill>
              <p:spPr>
                <a:xfrm>
                  <a:off x="6998733" y="5257867"/>
                  <a:ext cx="1324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5325" name="Freihand 55324">
                  <a:extLst>
                    <a:ext uri="{FF2B5EF4-FFF2-40B4-BE49-F238E27FC236}">
                      <a16:creationId xmlns:a16="http://schemas.microsoft.com/office/drawing/2014/main" id="{5F9C8482-7C79-4719-8B19-4A4F36323565}"/>
                    </a:ext>
                  </a:extLst>
                </p14:cNvPr>
                <p14:cNvContentPartPr/>
                <p14:nvPr/>
              </p14:nvContentPartPr>
              <p14:xfrm>
                <a:off x="7142373" y="5173627"/>
                <a:ext cx="180360" cy="156960"/>
              </p14:xfrm>
            </p:contentPart>
          </mc:Choice>
          <mc:Fallback>
            <p:pic>
              <p:nvPicPr>
                <p:cNvPr id="55325" name="Freihand 55324">
                  <a:extLst>
                    <a:ext uri="{FF2B5EF4-FFF2-40B4-BE49-F238E27FC236}">
                      <a16:creationId xmlns:a16="http://schemas.microsoft.com/office/drawing/2014/main" id="{5F9C8482-7C79-4719-8B19-4A4F36323565}"/>
                    </a:ext>
                  </a:extLst>
                </p:cNvPr>
                <p:cNvPicPr/>
                <p:nvPr/>
              </p:nvPicPr>
              <p:blipFill>
                <a:blip r:embed="rId146"/>
                <a:stretch>
                  <a:fillRect/>
                </a:stretch>
              </p:blipFill>
              <p:spPr>
                <a:xfrm>
                  <a:off x="7138053" y="5169307"/>
                  <a:ext cx="189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5326" name="Freihand 55325">
                  <a:extLst>
                    <a:ext uri="{FF2B5EF4-FFF2-40B4-BE49-F238E27FC236}">
                      <a16:creationId xmlns:a16="http://schemas.microsoft.com/office/drawing/2014/main" id="{1889B3D6-9CBA-43BF-AC5B-B240F3D6D603}"/>
                    </a:ext>
                  </a:extLst>
                </p14:cNvPr>
                <p14:cNvContentPartPr/>
                <p14:nvPr/>
              </p14:nvContentPartPr>
              <p14:xfrm>
                <a:off x="7133733" y="5207107"/>
                <a:ext cx="79560" cy="8280"/>
              </p14:xfrm>
            </p:contentPart>
          </mc:Choice>
          <mc:Fallback>
            <p:pic>
              <p:nvPicPr>
                <p:cNvPr id="55326" name="Freihand 55325">
                  <a:extLst>
                    <a:ext uri="{FF2B5EF4-FFF2-40B4-BE49-F238E27FC236}">
                      <a16:creationId xmlns:a16="http://schemas.microsoft.com/office/drawing/2014/main" id="{1889B3D6-9CBA-43BF-AC5B-B240F3D6D603}"/>
                    </a:ext>
                  </a:extLst>
                </p:cNvPr>
                <p:cNvPicPr/>
                <p:nvPr/>
              </p:nvPicPr>
              <p:blipFill>
                <a:blip r:embed="rId148"/>
                <a:stretch>
                  <a:fillRect/>
                </a:stretch>
              </p:blipFill>
              <p:spPr>
                <a:xfrm>
                  <a:off x="7129413" y="5202787"/>
                  <a:ext cx="88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5327" name="Freihand 55326">
                  <a:extLst>
                    <a:ext uri="{FF2B5EF4-FFF2-40B4-BE49-F238E27FC236}">
                      <a16:creationId xmlns:a16="http://schemas.microsoft.com/office/drawing/2014/main" id="{A998FF1D-367D-4091-9005-F67FECCD5213}"/>
                    </a:ext>
                  </a:extLst>
                </p14:cNvPr>
                <p14:cNvContentPartPr/>
                <p14:nvPr/>
              </p14:nvContentPartPr>
              <p14:xfrm>
                <a:off x="7347213" y="5257867"/>
                <a:ext cx="94680" cy="45000"/>
              </p14:xfrm>
            </p:contentPart>
          </mc:Choice>
          <mc:Fallback>
            <p:pic>
              <p:nvPicPr>
                <p:cNvPr id="55327" name="Freihand 55326">
                  <a:extLst>
                    <a:ext uri="{FF2B5EF4-FFF2-40B4-BE49-F238E27FC236}">
                      <a16:creationId xmlns:a16="http://schemas.microsoft.com/office/drawing/2014/main" id="{A998FF1D-367D-4091-9005-F67FECCD5213}"/>
                    </a:ext>
                  </a:extLst>
                </p:cNvPr>
                <p:cNvPicPr/>
                <p:nvPr/>
              </p:nvPicPr>
              <p:blipFill>
                <a:blip r:embed="rId150"/>
                <a:stretch>
                  <a:fillRect/>
                </a:stretch>
              </p:blipFill>
              <p:spPr>
                <a:xfrm>
                  <a:off x="7342893" y="5253547"/>
                  <a:ext cx="1033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5328" name="Freihand 55327">
                  <a:extLst>
                    <a:ext uri="{FF2B5EF4-FFF2-40B4-BE49-F238E27FC236}">
                      <a16:creationId xmlns:a16="http://schemas.microsoft.com/office/drawing/2014/main" id="{DD7A8D23-4AF1-4819-B330-5CBAFBD6D07A}"/>
                    </a:ext>
                  </a:extLst>
                </p14:cNvPr>
                <p14:cNvContentPartPr/>
                <p14:nvPr/>
              </p14:nvContentPartPr>
              <p14:xfrm>
                <a:off x="7452333" y="5212867"/>
                <a:ext cx="294480" cy="198360"/>
              </p14:xfrm>
            </p:contentPart>
          </mc:Choice>
          <mc:Fallback>
            <p:pic>
              <p:nvPicPr>
                <p:cNvPr id="55328" name="Freihand 55327">
                  <a:extLst>
                    <a:ext uri="{FF2B5EF4-FFF2-40B4-BE49-F238E27FC236}">
                      <a16:creationId xmlns:a16="http://schemas.microsoft.com/office/drawing/2014/main" id="{DD7A8D23-4AF1-4819-B330-5CBAFBD6D07A}"/>
                    </a:ext>
                  </a:extLst>
                </p:cNvPr>
                <p:cNvPicPr/>
                <p:nvPr/>
              </p:nvPicPr>
              <p:blipFill>
                <a:blip r:embed="rId152"/>
                <a:stretch>
                  <a:fillRect/>
                </a:stretch>
              </p:blipFill>
              <p:spPr>
                <a:xfrm>
                  <a:off x="7448013" y="5208547"/>
                  <a:ext cx="303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55330" name="Freihand 55329">
                  <a:extLst>
                    <a:ext uri="{FF2B5EF4-FFF2-40B4-BE49-F238E27FC236}">
                      <a16:creationId xmlns:a16="http://schemas.microsoft.com/office/drawing/2014/main" id="{609DA99C-C021-4491-A88F-31EEB1DDA4DB}"/>
                    </a:ext>
                  </a:extLst>
                </p14:cNvPr>
                <p14:cNvContentPartPr/>
                <p14:nvPr/>
              </p14:nvContentPartPr>
              <p14:xfrm>
                <a:off x="3518253" y="5706787"/>
                <a:ext cx="151560" cy="20880"/>
              </p14:xfrm>
            </p:contentPart>
          </mc:Choice>
          <mc:Fallback>
            <p:pic>
              <p:nvPicPr>
                <p:cNvPr id="55330" name="Freihand 55329">
                  <a:extLst>
                    <a:ext uri="{FF2B5EF4-FFF2-40B4-BE49-F238E27FC236}">
                      <a16:creationId xmlns:a16="http://schemas.microsoft.com/office/drawing/2014/main" id="{609DA99C-C021-4491-A88F-31EEB1DDA4DB}"/>
                    </a:ext>
                  </a:extLst>
                </p:cNvPr>
                <p:cNvPicPr/>
                <p:nvPr/>
              </p:nvPicPr>
              <p:blipFill>
                <a:blip r:embed="rId154"/>
                <a:stretch>
                  <a:fillRect/>
                </a:stretch>
              </p:blipFill>
              <p:spPr>
                <a:xfrm>
                  <a:off x="3513933" y="5702467"/>
                  <a:ext cx="160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55331" name="Freihand 55330">
                  <a:extLst>
                    <a:ext uri="{FF2B5EF4-FFF2-40B4-BE49-F238E27FC236}">
                      <a16:creationId xmlns:a16="http://schemas.microsoft.com/office/drawing/2014/main" id="{378C1589-0625-4B2E-A61F-A64B9F1127D8}"/>
                    </a:ext>
                  </a:extLst>
                </p14:cNvPr>
                <p14:cNvContentPartPr/>
                <p14:nvPr/>
              </p14:nvContentPartPr>
              <p14:xfrm>
                <a:off x="3638133" y="5670787"/>
                <a:ext cx="133920" cy="116280"/>
              </p14:xfrm>
            </p:contentPart>
          </mc:Choice>
          <mc:Fallback>
            <p:pic>
              <p:nvPicPr>
                <p:cNvPr id="55331" name="Freihand 55330">
                  <a:extLst>
                    <a:ext uri="{FF2B5EF4-FFF2-40B4-BE49-F238E27FC236}">
                      <a16:creationId xmlns:a16="http://schemas.microsoft.com/office/drawing/2014/main" id="{378C1589-0625-4B2E-A61F-A64B9F1127D8}"/>
                    </a:ext>
                  </a:extLst>
                </p:cNvPr>
                <p:cNvPicPr/>
                <p:nvPr/>
              </p:nvPicPr>
              <p:blipFill>
                <a:blip r:embed="rId156"/>
                <a:stretch>
                  <a:fillRect/>
                </a:stretch>
              </p:blipFill>
              <p:spPr>
                <a:xfrm>
                  <a:off x="3633813" y="5666467"/>
                  <a:ext cx="142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55332" name="Freihand 55331">
                  <a:extLst>
                    <a:ext uri="{FF2B5EF4-FFF2-40B4-BE49-F238E27FC236}">
                      <a16:creationId xmlns:a16="http://schemas.microsoft.com/office/drawing/2014/main" id="{48E6D41C-DFDC-40C2-BFF3-E71FFA3C8E25}"/>
                    </a:ext>
                  </a:extLst>
                </p14:cNvPr>
                <p14:cNvContentPartPr/>
                <p14:nvPr/>
              </p14:nvContentPartPr>
              <p14:xfrm>
                <a:off x="3996333" y="5600947"/>
                <a:ext cx="289440" cy="185040"/>
              </p14:xfrm>
            </p:contentPart>
          </mc:Choice>
          <mc:Fallback>
            <p:pic>
              <p:nvPicPr>
                <p:cNvPr id="55332" name="Freihand 55331">
                  <a:extLst>
                    <a:ext uri="{FF2B5EF4-FFF2-40B4-BE49-F238E27FC236}">
                      <a16:creationId xmlns:a16="http://schemas.microsoft.com/office/drawing/2014/main" id="{48E6D41C-DFDC-40C2-BFF3-E71FFA3C8E25}"/>
                    </a:ext>
                  </a:extLst>
                </p:cNvPr>
                <p:cNvPicPr/>
                <p:nvPr/>
              </p:nvPicPr>
              <p:blipFill>
                <a:blip r:embed="rId158"/>
                <a:stretch>
                  <a:fillRect/>
                </a:stretch>
              </p:blipFill>
              <p:spPr>
                <a:xfrm>
                  <a:off x="3992013" y="5596627"/>
                  <a:ext cx="2980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55333" name="Freihand 55332">
                  <a:extLst>
                    <a:ext uri="{FF2B5EF4-FFF2-40B4-BE49-F238E27FC236}">
                      <a16:creationId xmlns:a16="http://schemas.microsoft.com/office/drawing/2014/main" id="{CE5D5822-7D0A-4FA7-84E9-AF7B87886DF8}"/>
                    </a:ext>
                  </a:extLst>
                </p14:cNvPr>
                <p14:cNvContentPartPr/>
                <p14:nvPr/>
              </p14:nvContentPartPr>
              <p14:xfrm>
                <a:off x="4300893" y="5578267"/>
                <a:ext cx="423000" cy="168480"/>
              </p14:xfrm>
            </p:contentPart>
          </mc:Choice>
          <mc:Fallback>
            <p:pic>
              <p:nvPicPr>
                <p:cNvPr id="55333" name="Freihand 55332">
                  <a:extLst>
                    <a:ext uri="{FF2B5EF4-FFF2-40B4-BE49-F238E27FC236}">
                      <a16:creationId xmlns:a16="http://schemas.microsoft.com/office/drawing/2014/main" id="{CE5D5822-7D0A-4FA7-84E9-AF7B87886DF8}"/>
                    </a:ext>
                  </a:extLst>
                </p:cNvPr>
                <p:cNvPicPr/>
                <p:nvPr/>
              </p:nvPicPr>
              <p:blipFill>
                <a:blip r:embed="rId160"/>
                <a:stretch>
                  <a:fillRect/>
                </a:stretch>
              </p:blipFill>
              <p:spPr>
                <a:xfrm>
                  <a:off x="4296573" y="5573947"/>
                  <a:ext cx="431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55334" name="Freihand 55333">
                  <a:extLst>
                    <a:ext uri="{FF2B5EF4-FFF2-40B4-BE49-F238E27FC236}">
                      <a16:creationId xmlns:a16="http://schemas.microsoft.com/office/drawing/2014/main" id="{111B7402-FA41-4C17-8BDE-22C1B3467817}"/>
                    </a:ext>
                  </a:extLst>
                </p14:cNvPr>
                <p14:cNvContentPartPr/>
                <p14:nvPr/>
              </p14:nvContentPartPr>
              <p14:xfrm>
                <a:off x="4646853" y="5577187"/>
                <a:ext cx="24480" cy="720"/>
              </p14:xfrm>
            </p:contentPart>
          </mc:Choice>
          <mc:Fallback>
            <p:pic>
              <p:nvPicPr>
                <p:cNvPr id="55334" name="Freihand 55333">
                  <a:extLst>
                    <a:ext uri="{FF2B5EF4-FFF2-40B4-BE49-F238E27FC236}">
                      <a16:creationId xmlns:a16="http://schemas.microsoft.com/office/drawing/2014/main" id="{111B7402-FA41-4C17-8BDE-22C1B3467817}"/>
                    </a:ext>
                  </a:extLst>
                </p:cNvPr>
                <p:cNvPicPr/>
                <p:nvPr/>
              </p:nvPicPr>
              <p:blipFill>
                <a:blip r:embed="rId162"/>
                <a:stretch>
                  <a:fillRect/>
                </a:stretch>
              </p:blipFill>
              <p:spPr>
                <a:xfrm>
                  <a:off x="4642533" y="5572867"/>
                  <a:ext cx="331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55335" name="Freihand 55334">
                  <a:extLst>
                    <a:ext uri="{FF2B5EF4-FFF2-40B4-BE49-F238E27FC236}">
                      <a16:creationId xmlns:a16="http://schemas.microsoft.com/office/drawing/2014/main" id="{0F9AF09B-96D0-4D67-B782-00B6F08ECE41}"/>
                    </a:ext>
                  </a:extLst>
                </p14:cNvPr>
                <p14:cNvContentPartPr/>
                <p14:nvPr/>
              </p14:nvContentPartPr>
              <p14:xfrm>
                <a:off x="4938453" y="5645587"/>
                <a:ext cx="446040" cy="92160"/>
              </p14:xfrm>
            </p:contentPart>
          </mc:Choice>
          <mc:Fallback>
            <p:pic>
              <p:nvPicPr>
                <p:cNvPr id="55335" name="Freihand 55334">
                  <a:extLst>
                    <a:ext uri="{FF2B5EF4-FFF2-40B4-BE49-F238E27FC236}">
                      <a16:creationId xmlns:a16="http://schemas.microsoft.com/office/drawing/2014/main" id="{0F9AF09B-96D0-4D67-B782-00B6F08ECE41}"/>
                    </a:ext>
                  </a:extLst>
                </p:cNvPr>
                <p:cNvPicPr/>
                <p:nvPr/>
              </p:nvPicPr>
              <p:blipFill>
                <a:blip r:embed="rId164"/>
                <a:stretch>
                  <a:fillRect/>
                </a:stretch>
              </p:blipFill>
              <p:spPr>
                <a:xfrm>
                  <a:off x="4934133" y="5641267"/>
                  <a:ext cx="454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55336" name="Freihand 55335">
                  <a:extLst>
                    <a:ext uri="{FF2B5EF4-FFF2-40B4-BE49-F238E27FC236}">
                      <a16:creationId xmlns:a16="http://schemas.microsoft.com/office/drawing/2014/main" id="{29FA812C-5236-46DE-B3FF-A45796A30EC7}"/>
                    </a:ext>
                  </a:extLst>
                </p14:cNvPr>
                <p14:cNvContentPartPr/>
                <p14:nvPr/>
              </p14:nvContentPartPr>
              <p14:xfrm>
                <a:off x="5673573" y="5630107"/>
                <a:ext cx="2520" cy="113400"/>
              </p14:xfrm>
            </p:contentPart>
          </mc:Choice>
          <mc:Fallback>
            <p:pic>
              <p:nvPicPr>
                <p:cNvPr id="55336" name="Freihand 55335">
                  <a:extLst>
                    <a:ext uri="{FF2B5EF4-FFF2-40B4-BE49-F238E27FC236}">
                      <a16:creationId xmlns:a16="http://schemas.microsoft.com/office/drawing/2014/main" id="{29FA812C-5236-46DE-B3FF-A45796A30EC7}"/>
                    </a:ext>
                  </a:extLst>
                </p:cNvPr>
                <p:cNvPicPr/>
                <p:nvPr/>
              </p:nvPicPr>
              <p:blipFill>
                <a:blip r:embed="rId166"/>
                <a:stretch>
                  <a:fillRect/>
                </a:stretch>
              </p:blipFill>
              <p:spPr>
                <a:xfrm>
                  <a:off x="5669253" y="5625787"/>
                  <a:ext cx="11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55337" name="Freihand 55336">
                  <a:extLst>
                    <a:ext uri="{FF2B5EF4-FFF2-40B4-BE49-F238E27FC236}">
                      <a16:creationId xmlns:a16="http://schemas.microsoft.com/office/drawing/2014/main" id="{0F74299B-314C-48FF-9681-0706FC7CAE19}"/>
                    </a:ext>
                  </a:extLst>
                </p14:cNvPr>
                <p14:cNvContentPartPr/>
                <p14:nvPr/>
              </p14:nvContentPartPr>
              <p14:xfrm>
                <a:off x="5576013" y="5581507"/>
                <a:ext cx="205560" cy="178560"/>
              </p14:xfrm>
            </p:contentPart>
          </mc:Choice>
          <mc:Fallback>
            <p:pic>
              <p:nvPicPr>
                <p:cNvPr id="55337" name="Freihand 55336">
                  <a:extLst>
                    <a:ext uri="{FF2B5EF4-FFF2-40B4-BE49-F238E27FC236}">
                      <a16:creationId xmlns:a16="http://schemas.microsoft.com/office/drawing/2014/main" id="{0F74299B-314C-48FF-9681-0706FC7CAE19}"/>
                    </a:ext>
                  </a:extLst>
                </p:cNvPr>
                <p:cNvPicPr/>
                <p:nvPr/>
              </p:nvPicPr>
              <p:blipFill>
                <a:blip r:embed="rId168"/>
                <a:stretch>
                  <a:fillRect/>
                </a:stretch>
              </p:blipFill>
              <p:spPr>
                <a:xfrm>
                  <a:off x="5571693" y="5577187"/>
                  <a:ext cx="214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55338" name="Freihand 55337">
                  <a:extLst>
                    <a:ext uri="{FF2B5EF4-FFF2-40B4-BE49-F238E27FC236}">
                      <a16:creationId xmlns:a16="http://schemas.microsoft.com/office/drawing/2014/main" id="{1EF8CA0A-4E44-471B-97D0-CE65A16FE75E}"/>
                    </a:ext>
                  </a:extLst>
                </p14:cNvPr>
                <p14:cNvContentPartPr/>
                <p14:nvPr/>
              </p14:nvContentPartPr>
              <p14:xfrm>
                <a:off x="5900013" y="5589787"/>
                <a:ext cx="11880" cy="146160"/>
              </p14:xfrm>
            </p:contentPart>
          </mc:Choice>
          <mc:Fallback>
            <p:pic>
              <p:nvPicPr>
                <p:cNvPr id="55338" name="Freihand 55337">
                  <a:extLst>
                    <a:ext uri="{FF2B5EF4-FFF2-40B4-BE49-F238E27FC236}">
                      <a16:creationId xmlns:a16="http://schemas.microsoft.com/office/drawing/2014/main" id="{1EF8CA0A-4E44-471B-97D0-CE65A16FE75E}"/>
                    </a:ext>
                  </a:extLst>
                </p:cNvPr>
                <p:cNvPicPr/>
                <p:nvPr/>
              </p:nvPicPr>
              <p:blipFill>
                <a:blip r:embed="rId170"/>
                <a:stretch>
                  <a:fillRect/>
                </a:stretch>
              </p:blipFill>
              <p:spPr>
                <a:xfrm>
                  <a:off x="5895693" y="5585467"/>
                  <a:ext cx="20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55339" name="Freihand 55338">
                  <a:extLst>
                    <a:ext uri="{FF2B5EF4-FFF2-40B4-BE49-F238E27FC236}">
                      <a16:creationId xmlns:a16="http://schemas.microsoft.com/office/drawing/2014/main" id="{9F8DFC73-BF49-45FC-A681-4BF8738823FF}"/>
                    </a:ext>
                  </a:extLst>
                </p14:cNvPr>
                <p14:cNvContentPartPr/>
                <p14:nvPr/>
              </p14:nvContentPartPr>
              <p14:xfrm>
                <a:off x="5975973" y="5588707"/>
                <a:ext cx="1800" cy="156240"/>
              </p14:xfrm>
            </p:contentPart>
          </mc:Choice>
          <mc:Fallback>
            <p:pic>
              <p:nvPicPr>
                <p:cNvPr id="55339" name="Freihand 55338">
                  <a:extLst>
                    <a:ext uri="{FF2B5EF4-FFF2-40B4-BE49-F238E27FC236}">
                      <a16:creationId xmlns:a16="http://schemas.microsoft.com/office/drawing/2014/main" id="{9F8DFC73-BF49-45FC-A681-4BF8738823FF}"/>
                    </a:ext>
                  </a:extLst>
                </p:cNvPr>
                <p:cNvPicPr/>
                <p:nvPr/>
              </p:nvPicPr>
              <p:blipFill>
                <a:blip r:embed="rId172"/>
                <a:stretch>
                  <a:fillRect/>
                </a:stretch>
              </p:blipFill>
              <p:spPr>
                <a:xfrm>
                  <a:off x="5971653" y="5584387"/>
                  <a:ext cx="104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55340" name="Freihand 55339">
                  <a:extLst>
                    <a:ext uri="{FF2B5EF4-FFF2-40B4-BE49-F238E27FC236}">
                      <a16:creationId xmlns:a16="http://schemas.microsoft.com/office/drawing/2014/main" id="{C34748CC-3461-403D-ACD2-BFD012E43A11}"/>
                    </a:ext>
                  </a:extLst>
                </p14:cNvPr>
                <p14:cNvContentPartPr/>
                <p14:nvPr/>
              </p14:nvContentPartPr>
              <p14:xfrm>
                <a:off x="5899293" y="5566747"/>
                <a:ext cx="158760" cy="71640"/>
              </p14:xfrm>
            </p:contentPart>
          </mc:Choice>
          <mc:Fallback>
            <p:pic>
              <p:nvPicPr>
                <p:cNvPr id="55340" name="Freihand 55339">
                  <a:extLst>
                    <a:ext uri="{FF2B5EF4-FFF2-40B4-BE49-F238E27FC236}">
                      <a16:creationId xmlns:a16="http://schemas.microsoft.com/office/drawing/2014/main" id="{C34748CC-3461-403D-ACD2-BFD012E43A11}"/>
                    </a:ext>
                  </a:extLst>
                </p:cNvPr>
                <p:cNvPicPr/>
                <p:nvPr/>
              </p:nvPicPr>
              <p:blipFill>
                <a:blip r:embed="rId174"/>
                <a:stretch>
                  <a:fillRect/>
                </a:stretch>
              </p:blipFill>
              <p:spPr>
                <a:xfrm>
                  <a:off x="5894973" y="5562427"/>
                  <a:ext cx="167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5341" name="Freihand 55340">
                  <a:extLst>
                    <a:ext uri="{FF2B5EF4-FFF2-40B4-BE49-F238E27FC236}">
                      <a16:creationId xmlns:a16="http://schemas.microsoft.com/office/drawing/2014/main" id="{69E5F5F5-EEED-4366-AEF2-752FE9966A6F}"/>
                    </a:ext>
                  </a:extLst>
                </p14:cNvPr>
                <p14:cNvContentPartPr/>
                <p14:nvPr/>
              </p14:nvContentPartPr>
              <p14:xfrm>
                <a:off x="6247053" y="5611027"/>
                <a:ext cx="200520" cy="47880"/>
              </p14:xfrm>
            </p:contentPart>
          </mc:Choice>
          <mc:Fallback>
            <p:pic>
              <p:nvPicPr>
                <p:cNvPr id="55341" name="Freihand 55340">
                  <a:extLst>
                    <a:ext uri="{FF2B5EF4-FFF2-40B4-BE49-F238E27FC236}">
                      <a16:creationId xmlns:a16="http://schemas.microsoft.com/office/drawing/2014/main" id="{69E5F5F5-EEED-4366-AEF2-752FE9966A6F}"/>
                    </a:ext>
                  </a:extLst>
                </p:cNvPr>
                <p:cNvPicPr/>
                <p:nvPr/>
              </p:nvPicPr>
              <p:blipFill>
                <a:blip r:embed="rId176"/>
                <a:stretch>
                  <a:fillRect/>
                </a:stretch>
              </p:blipFill>
              <p:spPr>
                <a:xfrm>
                  <a:off x="6242733" y="5606707"/>
                  <a:ext cx="2091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5342" name="Freihand 55341">
                  <a:extLst>
                    <a:ext uri="{FF2B5EF4-FFF2-40B4-BE49-F238E27FC236}">
                      <a16:creationId xmlns:a16="http://schemas.microsoft.com/office/drawing/2014/main" id="{12E33DAA-A321-4A77-9C54-BBA16E8498AC}"/>
                    </a:ext>
                  </a:extLst>
                </p14:cNvPr>
                <p14:cNvContentPartPr/>
                <p14:nvPr/>
              </p14:nvContentPartPr>
              <p14:xfrm>
                <a:off x="6591213" y="5546947"/>
                <a:ext cx="25560" cy="113400"/>
              </p14:xfrm>
            </p:contentPart>
          </mc:Choice>
          <mc:Fallback>
            <p:pic>
              <p:nvPicPr>
                <p:cNvPr id="55342" name="Freihand 55341">
                  <a:extLst>
                    <a:ext uri="{FF2B5EF4-FFF2-40B4-BE49-F238E27FC236}">
                      <a16:creationId xmlns:a16="http://schemas.microsoft.com/office/drawing/2014/main" id="{12E33DAA-A321-4A77-9C54-BBA16E8498AC}"/>
                    </a:ext>
                  </a:extLst>
                </p:cNvPr>
                <p:cNvPicPr/>
                <p:nvPr/>
              </p:nvPicPr>
              <p:blipFill>
                <a:blip r:embed="rId178"/>
                <a:stretch>
                  <a:fillRect/>
                </a:stretch>
              </p:blipFill>
              <p:spPr>
                <a:xfrm>
                  <a:off x="6586893" y="5542627"/>
                  <a:ext cx="342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5343" name="Freihand 55342">
                  <a:extLst>
                    <a:ext uri="{FF2B5EF4-FFF2-40B4-BE49-F238E27FC236}">
                      <a16:creationId xmlns:a16="http://schemas.microsoft.com/office/drawing/2014/main" id="{339CC430-BFEB-4C00-89CD-E8E65E2591D3}"/>
                    </a:ext>
                  </a:extLst>
                </p14:cNvPr>
                <p14:cNvContentPartPr/>
                <p14:nvPr/>
              </p14:nvContentPartPr>
              <p14:xfrm>
                <a:off x="6540093" y="5605267"/>
                <a:ext cx="167760" cy="91080"/>
              </p14:xfrm>
            </p:contentPart>
          </mc:Choice>
          <mc:Fallback>
            <p:pic>
              <p:nvPicPr>
                <p:cNvPr id="55343" name="Freihand 55342">
                  <a:extLst>
                    <a:ext uri="{FF2B5EF4-FFF2-40B4-BE49-F238E27FC236}">
                      <a16:creationId xmlns:a16="http://schemas.microsoft.com/office/drawing/2014/main" id="{339CC430-BFEB-4C00-89CD-E8E65E2591D3}"/>
                    </a:ext>
                  </a:extLst>
                </p:cNvPr>
                <p:cNvPicPr/>
                <p:nvPr/>
              </p:nvPicPr>
              <p:blipFill>
                <a:blip r:embed="rId180"/>
                <a:stretch>
                  <a:fillRect/>
                </a:stretch>
              </p:blipFill>
              <p:spPr>
                <a:xfrm>
                  <a:off x="6535773" y="5600947"/>
                  <a:ext cx="176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5344" name="Freihand 55343">
                  <a:extLst>
                    <a:ext uri="{FF2B5EF4-FFF2-40B4-BE49-F238E27FC236}">
                      <a16:creationId xmlns:a16="http://schemas.microsoft.com/office/drawing/2014/main" id="{B5EFE7D6-131F-45AC-99BD-9239B6854F09}"/>
                    </a:ext>
                  </a:extLst>
                </p14:cNvPr>
                <p14:cNvContentPartPr/>
                <p14:nvPr/>
              </p14:nvContentPartPr>
              <p14:xfrm>
                <a:off x="6868773" y="5538307"/>
                <a:ext cx="160920" cy="161280"/>
              </p14:xfrm>
            </p:contentPart>
          </mc:Choice>
          <mc:Fallback>
            <p:pic>
              <p:nvPicPr>
                <p:cNvPr id="55344" name="Freihand 55343">
                  <a:extLst>
                    <a:ext uri="{FF2B5EF4-FFF2-40B4-BE49-F238E27FC236}">
                      <a16:creationId xmlns:a16="http://schemas.microsoft.com/office/drawing/2014/main" id="{B5EFE7D6-131F-45AC-99BD-9239B6854F09}"/>
                    </a:ext>
                  </a:extLst>
                </p:cNvPr>
                <p:cNvPicPr/>
                <p:nvPr/>
              </p:nvPicPr>
              <p:blipFill>
                <a:blip r:embed="rId182"/>
                <a:stretch>
                  <a:fillRect/>
                </a:stretch>
              </p:blipFill>
              <p:spPr>
                <a:xfrm>
                  <a:off x="6864453" y="5533987"/>
                  <a:ext cx="1695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5345" name="Freihand 55344">
                  <a:extLst>
                    <a:ext uri="{FF2B5EF4-FFF2-40B4-BE49-F238E27FC236}">
                      <a16:creationId xmlns:a16="http://schemas.microsoft.com/office/drawing/2014/main" id="{B2AD465D-E1EE-494D-9AD6-196853D3DA1D}"/>
                    </a:ext>
                  </a:extLst>
                </p14:cNvPr>
                <p14:cNvContentPartPr/>
                <p14:nvPr/>
              </p14:nvContentPartPr>
              <p14:xfrm>
                <a:off x="7152453" y="5537947"/>
                <a:ext cx="83160" cy="124560"/>
              </p14:xfrm>
            </p:contentPart>
          </mc:Choice>
          <mc:Fallback>
            <p:pic>
              <p:nvPicPr>
                <p:cNvPr id="55345" name="Freihand 55344">
                  <a:extLst>
                    <a:ext uri="{FF2B5EF4-FFF2-40B4-BE49-F238E27FC236}">
                      <a16:creationId xmlns:a16="http://schemas.microsoft.com/office/drawing/2014/main" id="{B2AD465D-E1EE-494D-9AD6-196853D3DA1D}"/>
                    </a:ext>
                  </a:extLst>
                </p:cNvPr>
                <p:cNvPicPr/>
                <p:nvPr/>
              </p:nvPicPr>
              <p:blipFill>
                <a:blip r:embed="rId184"/>
                <a:stretch>
                  <a:fillRect/>
                </a:stretch>
              </p:blipFill>
              <p:spPr>
                <a:xfrm>
                  <a:off x="7148133" y="5533627"/>
                  <a:ext cx="91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5346" name="Freihand 55345">
                  <a:extLst>
                    <a:ext uri="{FF2B5EF4-FFF2-40B4-BE49-F238E27FC236}">
                      <a16:creationId xmlns:a16="http://schemas.microsoft.com/office/drawing/2014/main" id="{06AA719C-A3D9-4C40-9B55-F373B56ABD23}"/>
                    </a:ext>
                  </a:extLst>
                </p14:cNvPr>
                <p14:cNvContentPartPr/>
                <p14:nvPr/>
              </p14:nvContentPartPr>
              <p14:xfrm>
                <a:off x="7105653" y="5480347"/>
                <a:ext cx="74880" cy="115560"/>
              </p14:xfrm>
            </p:contentPart>
          </mc:Choice>
          <mc:Fallback>
            <p:pic>
              <p:nvPicPr>
                <p:cNvPr id="55346" name="Freihand 55345">
                  <a:extLst>
                    <a:ext uri="{FF2B5EF4-FFF2-40B4-BE49-F238E27FC236}">
                      <a16:creationId xmlns:a16="http://schemas.microsoft.com/office/drawing/2014/main" id="{06AA719C-A3D9-4C40-9B55-F373B56ABD23}"/>
                    </a:ext>
                  </a:extLst>
                </p:cNvPr>
                <p:cNvPicPr/>
                <p:nvPr/>
              </p:nvPicPr>
              <p:blipFill>
                <a:blip r:embed="rId186"/>
                <a:stretch>
                  <a:fillRect/>
                </a:stretch>
              </p:blipFill>
              <p:spPr>
                <a:xfrm>
                  <a:off x="7101333" y="5476027"/>
                  <a:ext cx="83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5347" name="Freihand 55346">
                  <a:extLst>
                    <a:ext uri="{FF2B5EF4-FFF2-40B4-BE49-F238E27FC236}">
                      <a16:creationId xmlns:a16="http://schemas.microsoft.com/office/drawing/2014/main" id="{249E0436-2266-4B1A-8C93-3E98A5C2FBFB}"/>
                    </a:ext>
                  </a:extLst>
                </p14:cNvPr>
                <p14:cNvContentPartPr/>
                <p14:nvPr/>
              </p14:nvContentPartPr>
              <p14:xfrm>
                <a:off x="7238493" y="5587267"/>
                <a:ext cx="37440" cy="66600"/>
              </p14:xfrm>
            </p:contentPart>
          </mc:Choice>
          <mc:Fallback>
            <p:pic>
              <p:nvPicPr>
                <p:cNvPr id="55347" name="Freihand 55346">
                  <a:extLst>
                    <a:ext uri="{FF2B5EF4-FFF2-40B4-BE49-F238E27FC236}">
                      <a16:creationId xmlns:a16="http://schemas.microsoft.com/office/drawing/2014/main" id="{249E0436-2266-4B1A-8C93-3E98A5C2FBFB}"/>
                    </a:ext>
                  </a:extLst>
                </p:cNvPr>
                <p:cNvPicPr/>
                <p:nvPr/>
              </p:nvPicPr>
              <p:blipFill>
                <a:blip r:embed="rId188"/>
                <a:stretch>
                  <a:fillRect/>
                </a:stretch>
              </p:blipFill>
              <p:spPr>
                <a:xfrm>
                  <a:off x="7234173" y="5582947"/>
                  <a:ext cx="460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5348" name="Freihand 55347">
                  <a:extLst>
                    <a:ext uri="{FF2B5EF4-FFF2-40B4-BE49-F238E27FC236}">
                      <a16:creationId xmlns:a16="http://schemas.microsoft.com/office/drawing/2014/main" id="{5C1815E7-794B-4D09-A462-C66EF8D4DF66}"/>
                    </a:ext>
                  </a:extLst>
                </p14:cNvPr>
                <p14:cNvContentPartPr/>
                <p14:nvPr/>
              </p14:nvContentPartPr>
              <p14:xfrm>
                <a:off x="7418133" y="5582227"/>
                <a:ext cx="132480" cy="13680"/>
              </p14:xfrm>
            </p:contentPart>
          </mc:Choice>
          <mc:Fallback>
            <p:pic>
              <p:nvPicPr>
                <p:cNvPr id="55348" name="Freihand 55347">
                  <a:extLst>
                    <a:ext uri="{FF2B5EF4-FFF2-40B4-BE49-F238E27FC236}">
                      <a16:creationId xmlns:a16="http://schemas.microsoft.com/office/drawing/2014/main" id="{5C1815E7-794B-4D09-A462-C66EF8D4DF66}"/>
                    </a:ext>
                  </a:extLst>
                </p:cNvPr>
                <p:cNvPicPr/>
                <p:nvPr/>
              </p:nvPicPr>
              <p:blipFill>
                <a:blip r:embed="rId190"/>
                <a:stretch>
                  <a:fillRect/>
                </a:stretch>
              </p:blipFill>
              <p:spPr>
                <a:xfrm>
                  <a:off x="7413813" y="5577907"/>
                  <a:ext cx="141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5349" name="Freihand 55348">
                  <a:extLst>
                    <a:ext uri="{FF2B5EF4-FFF2-40B4-BE49-F238E27FC236}">
                      <a16:creationId xmlns:a16="http://schemas.microsoft.com/office/drawing/2014/main" id="{41A64B21-D9BF-4F62-9DEE-C538953D5B03}"/>
                    </a:ext>
                  </a:extLst>
                </p14:cNvPr>
                <p14:cNvContentPartPr/>
                <p14:nvPr/>
              </p14:nvContentPartPr>
              <p14:xfrm>
                <a:off x="7624773" y="5523187"/>
                <a:ext cx="11160" cy="119160"/>
              </p14:xfrm>
            </p:contentPart>
          </mc:Choice>
          <mc:Fallback>
            <p:pic>
              <p:nvPicPr>
                <p:cNvPr id="55349" name="Freihand 55348">
                  <a:extLst>
                    <a:ext uri="{FF2B5EF4-FFF2-40B4-BE49-F238E27FC236}">
                      <a16:creationId xmlns:a16="http://schemas.microsoft.com/office/drawing/2014/main" id="{41A64B21-D9BF-4F62-9DEE-C538953D5B03}"/>
                    </a:ext>
                  </a:extLst>
                </p:cNvPr>
                <p:cNvPicPr/>
                <p:nvPr/>
              </p:nvPicPr>
              <p:blipFill>
                <a:blip r:embed="rId192"/>
                <a:stretch>
                  <a:fillRect/>
                </a:stretch>
              </p:blipFill>
              <p:spPr>
                <a:xfrm>
                  <a:off x="7620453" y="5518867"/>
                  <a:ext cx="19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5350" name="Freihand 55349">
                  <a:extLst>
                    <a:ext uri="{FF2B5EF4-FFF2-40B4-BE49-F238E27FC236}">
                      <a16:creationId xmlns:a16="http://schemas.microsoft.com/office/drawing/2014/main" id="{2332F8CA-A174-4701-B441-549BCD2A3D71}"/>
                    </a:ext>
                  </a:extLst>
                </p14:cNvPr>
                <p14:cNvContentPartPr/>
                <p14:nvPr/>
              </p14:nvContentPartPr>
              <p14:xfrm>
                <a:off x="7531893" y="5473147"/>
                <a:ext cx="158760" cy="100440"/>
              </p14:xfrm>
            </p:contentPart>
          </mc:Choice>
          <mc:Fallback>
            <p:pic>
              <p:nvPicPr>
                <p:cNvPr id="55350" name="Freihand 55349">
                  <a:extLst>
                    <a:ext uri="{FF2B5EF4-FFF2-40B4-BE49-F238E27FC236}">
                      <a16:creationId xmlns:a16="http://schemas.microsoft.com/office/drawing/2014/main" id="{2332F8CA-A174-4701-B441-549BCD2A3D71}"/>
                    </a:ext>
                  </a:extLst>
                </p:cNvPr>
                <p:cNvPicPr/>
                <p:nvPr/>
              </p:nvPicPr>
              <p:blipFill>
                <a:blip r:embed="rId194"/>
                <a:stretch>
                  <a:fillRect/>
                </a:stretch>
              </p:blipFill>
              <p:spPr>
                <a:xfrm>
                  <a:off x="7527573" y="5468827"/>
                  <a:ext cx="167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5351" name="Freihand 55350">
                  <a:extLst>
                    <a:ext uri="{FF2B5EF4-FFF2-40B4-BE49-F238E27FC236}">
                      <a16:creationId xmlns:a16="http://schemas.microsoft.com/office/drawing/2014/main" id="{D15A4B6C-33F2-4933-B16E-0F8E15EEF4B1}"/>
                    </a:ext>
                  </a:extLst>
                </p14:cNvPr>
                <p14:cNvContentPartPr/>
                <p14:nvPr/>
              </p14:nvContentPartPr>
              <p14:xfrm>
                <a:off x="7707573" y="5591227"/>
                <a:ext cx="167760" cy="25920"/>
              </p14:xfrm>
            </p:contentPart>
          </mc:Choice>
          <mc:Fallback>
            <p:pic>
              <p:nvPicPr>
                <p:cNvPr id="55351" name="Freihand 55350">
                  <a:extLst>
                    <a:ext uri="{FF2B5EF4-FFF2-40B4-BE49-F238E27FC236}">
                      <a16:creationId xmlns:a16="http://schemas.microsoft.com/office/drawing/2014/main" id="{D15A4B6C-33F2-4933-B16E-0F8E15EEF4B1}"/>
                    </a:ext>
                  </a:extLst>
                </p:cNvPr>
                <p:cNvPicPr/>
                <p:nvPr/>
              </p:nvPicPr>
              <p:blipFill>
                <a:blip r:embed="rId196"/>
                <a:stretch>
                  <a:fillRect/>
                </a:stretch>
              </p:blipFill>
              <p:spPr>
                <a:xfrm>
                  <a:off x="7703253" y="5586907"/>
                  <a:ext cx="1764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5352" name="Freihand 55351">
                  <a:extLst>
                    <a:ext uri="{FF2B5EF4-FFF2-40B4-BE49-F238E27FC236}">
                      <a16:creationId xmlns:a16="http://schemas.microsoft.com/office/drawing/2014/main" id="{32633D11-B033-4FB1-B410-09EEFA104382}"/>
                    </a:ext>
                  </a:extLst>
                </p14:cNvPr>
                <p14:cNvContentPartPr/>
                <p14:nvPr/>
              </p14:nvContentPartPr>
              <p14:xfrm>
                <a:off x="7940493" y="5445067"/>
                <a:ext cx="265320" cy="161280"/>
              </p14:xfrm>
            </p:contentPart>
          </mc:Choice>
          <mc:Fallback>
            <p:pic>
              <p:nvPicPr>
                <p:cNvPr id="55352" name="Freihand 55351">
                  <a:extLst>
                    <a:ext uri="{FF2B5EF4-FFF2-40B4-BE49-F238E27FC236}">
                      <a16:creationId xmlns:a16="http://schemas.microsoft.com/office/drawing/2014/main" id="{32633D11-B033-4FB1-B410-09EEFA104382}"/>
                    </a:ext>
                  </a:extLst>
                </p:cNvPr>
                <p:cNvPicPr/>
                <p:nvPr/>
              </p:nvPicPr>
              <p:blipFill>
                <a:blip r:embed="rId198"/>
                <a:stretch>
                  <a:fillRect/>
                </a:stretch>
              </p:blipFill>
              <p:spPr>
                <a:xfrm>
                  <a:off x="7936173" y="5440747"/>
                  <a:ext cx="2739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5354" name="Freihand 55353">
                  <a:extLst>
                    <a:ext uri="{FF2B5EF4-FFF2-40B4-BE49-F238E27FC236}">
                      <a16:creationId xmlns:a16="http://schemas.microsoft.com/office/drawing/2014/main" id="{6403F06E-B4D0-414C-93D2-3E3566ED8B6A}"/>
                    </a:ext>
                  </a:extLst>
                </p14:cNvPr>
                <p14:cNvContentPartPr/>
                <p14:nvPr/>
              </p14:nvContentPartPr>
              <p14:xfrm>
                <a:off x="4078413" y="6038347"/>
                <a:ext cx="167400" cy="13320"/>
              </p14:xfrm>
            </p:contentPart>
          </mc:Choice>
          <mc:Fallback>
            <p:pic>
              <p:nvPicPr>
                <p:cNvPr id="55354" name="Freihand 55353">
                  <a:extLst>
                    <a:ext uri="{FF2B5EF4-FFF2-40B4-BE49-F238E27FC236}">
                      <a16:creationId xmlns:a16="http://schemas.microsoft.com/office/drawing/2014/main" id="{6403F06E-B4D0-414C-93D2-3E3566ED8B6A}"/>
                    </a:ext>
                  </a:extLst>
                </p:cNvPr>
                <p:cNvPicPr/>
                <p:nvPr/>
              </p:nvPicPr>
              <p:blipFill>
                <a:blip r:embed="rId200"/>
                <a:stretch>
                  <a:fillRect/>
                </a:stretch>
              </p:blipFill>
              <p:spPr>
                <a:xfrm>
                  <a:off x="4074093" y="6034027"/>
                  <a:ext cx="1760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5355" name="Freihand 55354">
                  <a:extLst>
                    <a:ext uri="{FF2B5EF4-FFF2-40B4-BE49-F238E27FC236}">
                      <a16:creationId xmlns:a16="http://schemas.microsoft.com/office/drawing/2014/main" id="{B814DC83-12C1-45C1-B864-20B13D25F05C}"/>
                    </a:ext>
                  </a:extLst>
                </p14:cNvPr>
                <p14:cNvContentPartPr/>
                <p14:nvPr/>
              </p14:nvContentPartPr>
              <p14:xfrm>
                <a:off x="4098933" y="6065347"/>
                <a:ext cx="130320" cy="21240"/>
              </p14:xfrm>
            </p:contentPart>
          </mc:Choice>
          <mc:Fallback>
            <p:pic>
              <p:nvPicPr>
                <p:cNvPr id="55355" name="Freihand 55354">
                  <a:extLst>
                    <a:ext uri="{FF2B5EF4-FFF2-40B4-BE49-F238E27FC236}">
                      <a16:creationId xmlns:a16="http://schemas.microsoft.com/office/drawing/2014/main" id="{B814DC83-12C1-45C1-B864-20B13D25F05C}"/>
                    </a:ext>
                  </a:extLst>
                </p:cNvPr>
                <p:cNvPicPr/>
                <p:nvPr/>
              </p:nvPicPr>
              <p:blipFill>
                <a:blip r:embed="rId202"/>
                <a:stretch>
                  <a:fillRect/>
                </a:stretch>
              </p:blipFill>
              <p:spPr>
                <a:xfrm>
                  <a:off x="4094613" y="6061027"/>
                  <a:ext cx="138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5356" name="Freihand 55355">
                  <a:extLst>
                    <a:ext uri="{FF2B5EF4-FFF2-40B4-BE49-F238E27FC236}">
                      <a16:creationId xmlns:a16="http://schemas.microsoft.com/office/drawing/2014/main" id="{5BD69377-BA72-4EE4-9893-4B2B0F895CD4}"/>
                    </a:ext>
                  </a:extLst>
                </p14:cNvPr>
                <p14:cNvContentPartPr/>
                <p14:nvPr/>
              </p14:nvContentPartPr>
              <p14:xfrm>
                <a:off x="4254453" y="5973547"/>
                <a:ext cx="135000" cy="158400"/>
              </p14:xfrm>
            </p:contentPart>
          </mc:Choice>
          <mc:Fallback>
            <p:pic>
              <p:nvPicPr>
                <p:cNvPr id="55356" name="Freihand 55355">
                  <a:extLst>
                    <a:ext uri="{FF2B5EF4-FFF2-40B4-BE49-F238E27FC236}">
                      <a16:creationId xmlns:a16="http://schemas.microsoft.com/office/drawing/2014/main" id="{5BD69377-BA72-4EE4-9893-4B2B0F895CD4}"/>
                    </a:ext>
                  </a:extLst>
                </p:cNvPr>
                <p:cNvPicPr/>
                <p:nvPr/>
              </p:nvPicPr>
              <p:blipFill>
                <a:blip r:embed="rId204"/>
                <a:stretch>
                  <a:fillRect/>
                </a:stretch>
              </p:blipFill>
              <p:spPr>
                <a:xfrm>
                  <a:off x="4250133" y="5969227"/>
                  <a:ext cx="143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5357" name="Freihand 55356">
                  <a:extLst>
                    <a:ext uri="{FF2B5EF4-FFF2-40B4-BE49-F238E27FC236}">
                      <a16:creationId xmlns:a16="http://schemas.microsoft.com/office/drawing/2014/main" id="{0357F3D0-95B8-466E-A95E-2FFB2763D5CC}"/>
                    </a:ext>
                  </a:extLst>
                </p14:cNvPr>
                <p14:cNvContentPartPr/>
                <p14:nvPr/>
              </p14:nvContentPartPr>
              <p14:xfrm>
                <a:off x="4600413" y="5939707"/>
                <a:ext cx="138960" cy="152640"/>
              </p14:xfrm>
            </p:contentPart>
          </mc:Choice>
          <mc:Fallback>
            <p:pic>
              <p:nvPicPr>
                <p:cNvPr id="55357" name="Freihand 55356">
                  <a:extLst>
                    <a:ext uri="{FF2B5EF4-FFF2-40B4-BE49-F238E27FC236}">
                      <a16:creationId xmlns:a16="http://schemas.microsoft.com/office/drawing/2014/main" id="{0357F3D0-95B8-466E-A95E-2FFB2763D5CC}"/>
                    </a:ext>
                  </a:extLst>
                </p:cNvPr>
                <p:cNvPicPr/>
                <p:nvPr/>
              </p:nvPicPr>
              <p:blipFill>
                <a:blip r:embed="rId206"/>
                <a:stretch>
                  <a:fillRect/>
                </a:stretch>
              </p:blipFill>
              <p:spPr>
                <a:xfrm>
                  <a:off x="4596093" y="5935387"/>
                  <a:ext cx="1476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5358" name="Freihand 55357">
                  <a:extLst>
                    <a:ext uri="{FF2B5EF4-FFF2-40B4-BE49-F238E27FC236}">
                      <a16:creationId xmlns:a16="http://schemas.microsoft.com/office/drawing/2014/main" id="{622CF00D-3D27-4DB7-A8C2-F63E1DA8792C}"/>
                    </a:ext>
                  </a:extLst>
                </p14:cNvPr>
                <p14:cNvContentPartPr/>
                <p14:nvPr/>
              </p14:nvContentPartPr>
              <p14:xfrm>
                <a:off x="4681053" y="6041227"/>
                <a:ext cx="107640" cy="24840"/>
              </p14:xfrm>
            </p:contentPart>
          </mc:Choice>
          <mc:Fallback>
            <p:pic>
              <p:nvPicPr>
                <p:cNvPr id="55358" name="Freihand 55357">
                  <a:extLst>
                    <a:ext uri="{FF2B5EF4-FFF2-40B4-BE49-F238E27FC236}">
                      <a16:creationId xmlns:a16="http://schemas.microsoft.com/office/drawing/2014/main" id="{622CF00D-3D27-4DB7-A8C2-F63E1DA8792C}"/>
                    </a:ext>
                  </a:extLst>
                </p:cNvPr>
                <p:cNvPicPr/>
                <p:nvPr/>
              </p:nvPicPr>
              <p:blipFill>
                <a:blip r:embed="rId208"/>
                <a:stretch>
                  <a:fillRect/>
                </a:stretch>
              </p:blipFill>
              <p:spPr>
                <a:xfrm>
                  <a:off x="4676733" y="6036907"/>
                  <a:ext cx="1162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5359" name="Freihand 55358">
                  <a:extLst>
                    <a:ext uri="{FF2B5EF4-FFF2-40B4-BE49-F238E27FC236}">
                      <a16:creationId xmlns:a16="http://schemas.microsoft.com/office/drawing/2014/main" id="{9BB0B8C7-4D12-4E5B-A0F5-AB988D6A60BC}"/>
                    </a:ext>
                  </a:extLst>
                </p14:cNvPr>
                <p14:cNvContentPartPr/>
                <p14:nvPr/>
              </p14:nvContentPartPr>
              <p14:xfrm>
                <a:off x="4794813" y="6023227"/>
                <a:ext cx="287280" cy="60480"/>
              </p14:xfrm>
            </p:contentPart>
          </mc:Choice>
          <mc:Fallback>
            <p:pic>
              <p:nvPicPr>
                <p:cNvPr id="55359" name="Freihand 55358">
                  <a:extLst>
                    <a:ext uri="{FF2B5EF4-FFF2-40B4-BE49-F238E27FC236}">
                      <a16:creationId xmlns:a16="http://schemas.microsoft.com/office/drawing/2014/main" id="{9BB0B8C7-4D12-4E5B-A0F5-AB988D6A60BC}"/>
                    </a:ext>
                  </a:extLst>
                </p:cNvPr>
                <p:cNvPicPr/>
                <p:nvPr/>
              </p:nvPicPr>
              <p:blipFill>
                <a:blip r:embed="rId210"/>
                <a:stretch>
                  <a:fillRect/>
                </a:stretch>
              </p:blipFill>
              <p:spPr>
                <a:xfrm>
                  <a:off x="4790493" y="6018907"/>
                  <a:ext cx="2959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5360" name="Freihand 55359">
                  <a:extLst>
                    <a:ext uri="{FF2B5EF4-FFF2-40B4-BE49-F238E27FC236}">
                      <a16:creationId xmlns:a16="http://schemas.microsoft.com/office/drawing/2014/main" id="{617DCD60-CE61-421C-A4F7-7D889B2F7F1D}"/>
                    </a:ext>
                  </a:extLst>
                </p14:cNvPr>
                <p14:cNvContentPartPr/>
                <p14:nvPr/>
              </p14:nvContentPartPr>
              <p14:xfrm>
                <a:off x="5081373" y="6019627"/>
                <a:ext cx="122400" cy="79200"/>
              </p14:xfrm>
            </p:contentPart>
          </mc:Choice>
          <mc:Fallback>
            <p:pic>
              <p:nvPicPr>
                <p:cNvPr id="55360" name="Freihand 55359">
                  <a:extLst>
                    <a:ext uri="{FF2B5EF4-FFF2-40B4-BE49-F238E27FC236}">
                      <a16:creationId xmlns:a16="http://schemas.microsoft.com/office/drawing/2014/main" id="{617DCD60-CE61-421C-A4F7-7D889B2F7F1D}"/>
                    </a:ext>
                  </a:extLst>
                </p:cNvPr>
                <p:cNvPicPr/>
                <p:nvPr/>
              </p:nvPicPr>
              <p:blipFill>
                <a:blip r:embed="rId212"/>
                <a:stretch>
                  <a:fillRect/>
                </a:stretch>
              </p:blipFill>
              <p:spPr>
                <a:xfrm>
                  <a:off x="5077053" y="6015307"/>
                  <a:ext cx="1310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5361" name="Freihand 55360">
                  <a:extLst>
                    <a:ext uri="{FF2B5EF4-FFF2-40B4-BE49-F238E27FC236}">
                      <a16:creationId xmlns:a16="http://schemas.microsoft.com/office/drawing/2014/main" id="{E48354B0-24F5-476E-B5BA-DA251A705440}"/>
                    </a:ext>
                  </a:extLst>
                </p14:cNvPr>
                <p14:cNvContentPartPr/>
                <p14:nvPr/>
              </p14:nvContentPartPr>
              <p14:xfrm>
                <a:off x="5415813" y="5958787"/>
                <a:ext cx="358560" cy="114480"/>
              </p14:xfrm>
            </p:contentPart>
          </mc:Choice>
          <mc:Fallback>
            <p:pic>
              <p:nvPicPr>
                <p:cNvPr id="55361" name="Freihand 55360">
                  <a:extLst>
                    <a:ext uri="{FF2B5EF4-FFF2-40B4-BE49-F238E27FC236}">
                      <a16:creationId xmlns:a16="http://schemas.microsoft.com/office/drawing/2014/main" id="{E48354B0-24F5-476E-B5BA-DA251A705440}"/>
                    </a:ext>
                  </a:extLst>
                </p:cNvPr>
                <p:cNvPicPr/>
                <p:nvPr/>
              </p:nvPicPr>
              <p:blipFill>
                <a:blip r:embed="rId214"/>
                <a:stretch>
                  <a:fillRect/>
                </a:stretch>
              </p:blipFill>
              <p:spPr>
                <a:xfrm>
                  <a:off x="5411493" y="5954467"/>
                  <a:ext cx="3672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5362" name="Freihand 55361">
                  <a:extLst>
                    <a:ext uri="{FF2B5EF4-FFF2-40B4-BE49-F238E27FC236}">
                      <a16:creationId xmlns:a16="http://schemas.microsoft.com/office/drawing/2014/main" id="{CBFB3E53-5090-4F0E-959F-E00AF11A9126}"/>
                    </a:ext>
                  </a:extLst>
                </p14:cNvPr>
                <p14:cNvContentPartPr/>
                <p14:nvPr/>
              </p14:nvContentPartPr>
              <p14:xfrm>
                <a:off x="5721093" y="5911627"/>
                <a:ext cx="360" cy="360"/>
              </p14:xfrm>
            </p:contentPart>
          </mc:Choice>
          <mc:Fallback>
            <p:pic>
              <p:nvPicPr>
                <p:cNvPr id="55362" name="Freihand 55361">
                  <a:extLst>
                    <a:ext uri="{FF2B5EF4-FFF2-40B4-BE49-F238E27FC236}">
                      <a16:creationId xmlns:a16="http://schemas.microsoft.com/office/drawing/2014/main" id="{CBFB3E53-5090-4F0E-959F-E00AF11A9126}"/>
                    </a:ext>
                  </a:extLst>
                </p:cNvPr>
                <p:cNvPicPr/>
                <p:nvPr/>
              </p:nvPicPr>
              <p:blipFill>
                <a:blip r:embed="rId216"/>
                <a:stretch>
                  <a:fillRect/>
                </a:stretch>
              </p:blipFill>
              <p:spPr>
                <a:xfrm>
                  <a:off x="5716773" y="5907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5363" name="Freihand 55362">
                  <a:extLst>
                    <a:ext uri="{FF2B5EF4-FFF2-40B4-BE49-F238E27FC236}">
                      <a16:creationId xmlns:a16="http://schemas.microsoft.com/office/drawing/2014/main" id="{89E5A248-B355-424E-B41B-7711EDC8D492}"/>
                    </a:ext>
                  </a:extLst>
                </p14:cNvPr>
                <p14:cNvContentPartPr/>
                <p14:nvPr/>
              </p14:nvContentPartPr>
              <p14:xfrm>
                <a:off x="6034293" y="5899387"/>
                <a:ext cx="114480" cy="157680"/>
              </p14:xfrm>
            </p:contentPart>
          </mc:Choice>
          <mc:Fallback>
            <p:pic>
              <p:nvPicPr>
                <p:cNvPr id="55363" name="Freihand 55362">
                  <a:extLst>
                    <a:ext uri="{FF2B5EF4-FFF2-40B4-BE49-F238E27FC236}">
                      <a16:creationId xmlns:a16="http://schemas.microsoft.com/office/drawing/2014/main" id="{89E5A248-B355-424E-B41B-7711EDC8D492}"/>
                    </a:ext>
                  </a:extLst>
                </p:cNvPr>
                <p:cNvPicPr/>
                <p:nvPr/>
              </p:nvPicPr>
              <p:blipFill>
                <a:blip r:embed="rId218"/>
                <a:stretch>
                  <a:fillRect/>
                </a:stretch>
              </p:blipFill>
              <p:spPr>
                <a:xfrm>
                  <a:off x="6029973" y="5895067"/>
                  <a:ext cx="123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5364" name="Freihand 55363">
                  <a:extLst>
                    <a:ext uri="{FF2B5EF4-FFF2-40B4-BE49-F238E27FC236}">
                      <a16:creationId xmlns:a16="http://schemas.microsoft.com/office/drawing/2014/main" id="{EE0C285B-EB9F-44AB-99B6-5907B641084F}"/>
                    </a:ext>
                  </a:extLst>
                </p14:cNvPr>
                <p14:cNvContentPartPr/>
                <p14:nvPr/>
              </p14:nvContentPartPr>
              <p14:xfrm>
                <a:off x="6144813" y="5974987"/>
                <a:ext cx="140400" cy="67680"/>
              </p14:xfrm>
            </p:contentPart>
          </mc:Choice>
          <mc:Fallback>
            <p:pic>
              <p:nvPicPr>
                <p:cNvPr id="55364" name="Freihand 55363">
                  <a:extLst>
                    <a:ext uri="{FF2B5EF4-FFF2-40B4-BE49-F238E27FC236}">
                      <a16:creationId xmlns:a16="http://schemas.microsoft.com/office/drawing/2014/main" id="{EE0C285B-EB9F-44AB-99B6-5907B641084F}"/>
                    </a:ext>
                  </a:extLst>
                </p:cNvPr>
                <p:cNvPicPr/>
                <p:nvPr/>
              </p:nvPicPr>
              <p:blipFill>
                <a:blip r:embed="rId220"/>
                <a:stretch>
                  <a:fillRect/>
                </a:stretch>
              </p:blipFill>
              <p:spPr>
                <a:xfrm>
                  <a:off x="6140493" y="5970667"/>
                  <a:ext cx="149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55365" name="Freihand 55364">
                  <a:extLst>
                    <a:ext uri="{FF2B5EF4-FFF2-40B4-BE49-F238E27FC236}">
                      <a16:creationId xmlns:a16="http://schemas.microsoft.com/office/drawing/2014/main" id="{3E0F64BA-0CFF-4382-8CF8-642E1376C62E}"/>
                    </a:ext>
                  </a:extLst>
                </p14:cNvPr>
                <p14:cNvContentPartPr/>
                <p14:nvPr/>
              </p14:nvContentPartPr>
              <p14:xfrm>
                <a:off x="6280893" y="5964907"/>
                <a:ext cx="307440" cy="189000"/>
              </p14:xfrm>
            </p:contentPart>
          </mc:Choice>
          <mc:Fallback>
            <p:pic>
              <p:nvPicPr>
                <p:cNvPr id="55365" name="Freihand 55364">
                  <a:extLst>
                    <a:ext uri="{FF2B5EF4-FFF2-40B4-BE49-F238E27FC236}">
                      <a16:creationId xmlns:a16="http://schemas.microsoft.com/office/drawing/2014/main" id="{3E0F64BA-0CFF-4382-8CF8-642E1376C62E}"/>
                    </a:ext>
                  </a:extLst>
                </p:cNvPr>
                <p:cNvPicPr/>
                <p:nvPr/>
              </p:nvPicPr>
              <p:blipFill>
                <a:blip r:embed="rId222"/>
                <a:stretch>
                  <a:fillRect/>
                </a:stretch>
              </p:blipFill>
              <p:spPr>
                <a:xfrm>
                  <a:off x="6276573" y="5960587"/>
                  <a:ext cx="316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5366" name="Freihand 55365">
                  <a:extLst>
                    <a:ext uri="{FF2B5EF4-FFF2-40B4-BE49-F238E27FC236}">
                      <a16:creationId xmlns:a16="http://schemas.microsoft.com/office/drawing/2014/main" id="{3E329F96-47B9-4799-BB8D-E7DF793FAB7F}"/>
                    </a:ext>
                  </a:extLst>
                </p14:cNvPr>
                <p14:cNvContentPartPr/>
                <p14:nvPr/>
              </p14:nvContentPartPr>
              <p14:xfrm>
                <a:off x="6590493" y="5879227"/>
                <a:ext cx="132480" cy="128880"/>
              </p14:xfrm>
            </p:contentPart>
          </mc:Choice>
          <mc:Fallback>
            <p:pic>
              <p:nvPicPr>
                <p:cNvPr id="55366" name="Freihand 55365">
                  <a:extLst>
                    <a:ext uri="{FF2B5EF4-FFF2-40B4-BE49-F238E27FC236}">
                      <a16:creationId xmlns:a16="http://schemas.microsoft.com/office/drawing/2014/main" id="{3E329F96-47B9-4799-BB8D-E7DF793FAB7F}"/>
                    </a:ext>
                  </a:extLst>
                </p:cNvPr>
                <p:cNvPicPr/>
                <p:nvPr/>
              </p:nvPicPr>
              <p:blipFill>
                <a:blip r:embed="rId224"/>
                <a:stretch>
                  <a:fillRect/>
                </a:stretch>
              </p:blipFill>
              <p:spPr>
                <a:xfrm>
                  <a:off x="6586173" y="5874907"/>
                  <a:ext cx="1411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55367" name="Freihand 55366">
                  <a:extLst>
                    <a:ext uri="{FF2B5EF4-FFF2-40B4-BE49-F238E27FC236}">
                      <a16:creationId xmlns:a16="http://schemas.microsoft.com/office/drawing/2014/main" id="{DA7C1C92-5EC1-4FE0-BD04-EDB3B2A83FBD}"/>
                    </a:ext>
                  </a:extLst>
                </p14:cNvPr>
                <p14:cNvContentPartPr/>
                <p14:nvPr/>
              </p14:nvContentPartPr>
              <p14:xfrm>
                <a:off x="6675453" y="5964907"/>
                <a:ext cx="113040" cy="30960"/>
              </p14:xfrm>
            </p:contentPart>
          </mc:Choice>
          <mc:Fallback>
            <p:pic>
              <p:nvPicPr>
                <p:cNvPr id="55367" name="Freihand 55366">
                  <a:extLst>
                    <a:ext uri="{FF2B5EF4-FFF2-40B4-BE49-F238E27FC236}">
                      <a16:creationId xmlns:a16="http://schemas.microsoft.com/office/drawing/2014/main" id="{DA7C1C92-5EC1-4FE0-BD04-EDB3B2A83FBD}"/>
                    </a:ext>
                  </a:extLst>
                </p:cNvPr>
                <p:cNvPicPr/>
                <p:nvPr/>
              </p:nvPicPr>
              <p:blipFill>
                <a:blip r:embed="rId226"/>
                <a:stretch>
                  <a:fillRect/>
                </a:stretch>
              </p:blipFill>
              <p:spPr>
                <a:xfrm>
                  <a:off x="6671133" y="5960587"/>
                  <a:ext cx="121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55368" name="Freihand 55367">
                  <a:extLst>
                    <a:ext uri="{FF2B5EF4-FFF2-40B4-BE49-F238E27FC236}">
                      <a16:creationId xmlns:a16="http://schemas.microsoft.com/office/drawing/2014/main" id="{DD7330CF-1EFE-41D9-B3B6-4588B762B56D}"/>
                    </a:ext>
                  </a:extLst>
                </p14:cNvPr>
                <p14:cNvContentPartPr/>
                <p14:nvPr/>
              </p14:nvContentPartPr>
              <p14:xfrm>
                <a:off x="6765813" y="5961667"/>
                <a:ext cx="317880" cy="35640"/>
              </p14:xfrm>
            </p:contentPart>
          </mc:Choice>
          <mc:Fallback>
            <p:pic>
              <p:nvPicPr>
                <p:cNvPr id="55368" name="Freihand 55367">
                  <a:extLst>
                    <a:ext uri="{FF2B5EF4-FFF2-40B4-BE49-F238E27FC236}">
                      <a16:creationId xmlns:a16="http://schemas.microsoft.com/office/drawing/2014/main" id="{DD7330CF-1EFE-41D9-B3B6-4588B762B56D}"/>
                    </a:ext>
                  </a:extLst>
                </p:cNvPr>
                <p:cNvPicPr/>
                <p:nvPr/>
              </p:nvPicPr>
              <p:blipFill>
                <a:blip r:embed="rId228"/>
                <a:stretch>
                  <a:fillRect/>
                </a:stretch>
              </p:blipFill>
              <p:spPr>
                <a:xfrm>
                  <a:off x="6761493" y="5957347"/>
                  <a:ext cx="3265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55369" name="Freihand 55368">
                  <a:extLst>
                    <a:ext uri="{FF2B5EF4-FFF2-40B4-BE49-F238E27FC236}">
                      <a16:creationId xmlns:a16="http://schemas.microsoft.com/office/drawing/2014/main" id="{D586A955-1808-43E1-BD94-04BC3C08934F}"/>
                    </a:ext>
                  </a:extLst>
                </p14:cNvPr>
                <p14:cNvContentPartPr/>
                <p14:nvPr/>
              </p14:nvContentPartPr>
              <p14:xfrm>
                <a:off x="7112493" y="5934307"/>
                <a:ext cx="114480" cy="186120"/>
              </p14:xfrm>
            </p:contentPart>
          </mc:Choice>
          <mc:Fallback>
            <p:pic>
              <p:nvPicPr>
                <p:cNvPr id="55369" name="Freihand 55368">
                  <a:extLst>
                    <a:ext uri="{FF2B5EF4-FFF2-40B4-BE49-F238E27FC236}">
                      <a16:creationId xmlns:a16="http://schemas.microsoft.com/office/drawing/2014/main" id="{D586A955-1808-43E1-BD94-04BC3C08934F}"/>
                    </a:ext>
                  </a:extLst>
                </p:cNvPr>
                <p:cNvPicPr/>
                <p:nvPr/>
              </p:nvPicPr>
              <p:blipFill>
                <a:blip r:embed="rId230"/>
                <a:stretch>
                  <a:fillRect/>
                </a:stretch>
              </p:blipFill>
              <p:spPr>
                <a:xfrm>
                  <a:off x="7108173" y="5929987"/>
                  <a:ext cx="123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55370" name="Freihand 55369">
                  <a:extLst>
                    <a:ext uri="{FF2B5EF4-FFF2-40B4-BE49-F238E27FC236}">
                      <a16:creationId xmlns:a16="http://schemas.microsoft.com/office/drawing/2014/main" id="{20621558-6580-4721-A08C-7CA10DAB0ED1}"/>
                    </a:ext>
                  </a:extLst>
                </p14:cNvPr>
                <p14:cNvContentPartPr/>
                <p14:nvPr/>
              </p14:nvContentPartPr>
              <p14:xfrm>
                <a:off x="7260813" y="5809747"/>
                <a:ext cx="576000" cy="178200"/>
              </p14:xfrm>
            </p:contentPart>
          </mc:Choice>
          <mc:Fallback>
            <p:pic>
              <p:nvPicPr>
                <p:cNvPr id="55370" name="Freihand 55369">
                  <a:extLst>
                    <a:ext uri="{FF2B5EF4-FFF2-40B4-BE49-F238E27FC236}">
                      <a16:creationId xmlns:a16="http://schemas.microsoft.com/office/drawing/2014/main" id="{20621558-6580-4721-A08C-7CA10DAB0ED1}"/>
                    </a:ext>
                  </a:extLst>
                </p:cNvPr>
                <p:cNvPicPr/>
                <p:nvPr/>
              </p:nvPicPr>
              <p:blipFill>
                <a:blip r:embed="rId232"/>
                <a:stretch>
                  <a:fillRect/>
                </a:stretch>
              </p:blipFill>
              <p:spPr>
                <a:xfrm>
                  <a:off x="7256493" y="5805427"/>
                  <a:ext cx="5846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55375" name="Freihand 55374">
                  <a:extLst>
                    <a:ext uri="{FF2B5EF4-FFF2-40B4-BE49-F238E27FC236}">
                      <a16:creationId xmlns:a16="http://schemas.microsoft.com/office/drawing/2014/main" id="{009412D1-FADE-4A75-A20C-370955F2B765}"/>
                    </a:ext>
                  </a:extLst>
                </p14:cNvPr>
                <p14:cNvContentPartPr/>
                <p14:nvPr/>
              </p14:nvContentPartPr>
              <p14:xfrm>
                <a:off x="4629573" y="6269827"/>
                <a:ext cx="126720" cy="116640"/>
              </p14:xfrm>
            </p:contentPart>
          </mc:Choice>
          <mc:Fallback>
            <p:pic>
              <p:nvPicPr>
                <p:cNvPr id="55375" name="Freihand 55374">
                  <a:extLst>
                    <a:ext uri="{FF2B5EF4-FFF2-40B4-BE49-F238E27FC236}">
                      <a16:creationId xmlns:a16="http://schemas.microsoft.com/office/drawing/2014/main" id="{009412D1-FADE-4A75-A20C-370955F2B765}"/>
                    </a:ext>
                  </a:extLst>
                </p:cNvPr>
                <p:cNvPicPr/>
                <p:nvPr/>
              </p:nvPicPr>
              <p:blipFill>
                <a:blip r:embed="rId234"/>
                <a:stretch>
                  <a:fillRect/>
                </a:stretch>
              </p:blipFill>
              <p:spPr>
                <a:xfrm>
                  <a:off x="4625253" y="6265507"/>
                  <a:ext cx="1353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55376" name="Freihand 55375">
                  <a:extLst>
                    <a:ext uri="{FF2B5EF4-FFF2-40B4-BE49-F238E27FC236}">
                      <a16:creationId xmlns:a16="http://schemas.microsoft.com/office/drawing/2014/main" id="{46B6C7B6-F900-4CFF-A24C-EC9D81147197}"/>
                    </a:ext>
                  </a:extLst>
                </p14:cNvPr>
                <p14:cNvContentPartPr/>
                <p14:nvPr/>
              </p14:nvContentPartPr>
              <p14:xfrm>
                <a:off x="4779693" y="6280267"/>
                <a:ext cx="132480" cy="87480"/>
              </p14:xfrm>
            </p:contentPart>
          </mc:Choice>
          <mc:Fallback>
            <p:pic>
              <p:nvPicPr>
                <p:cNvPr id="55376" name="Freihand 55375">
                  <a:extLst>
                    <a:ext uri="{FF2B5EF4-FFF2-40B4-BE49-F238E27FC236}">
                      <a16:creationId xmlns:a16="http://schemas.microsoft.com/office/drawing/2014/main" id="{46B6C7B6-F900-4CFF-A24C-EC9D81147197}"/>
                    </a:ext>
                  </a:extLst>
                </p:cNvPr>
                <p:cNvPicPr/>
                <p:nvPr/>
              </p:nvPicPr>
              <p:blipFill>
                <a:blip r:embed="rId236"/>
                <a:stretch>
                  <a:fillRect/>
                </a:stretch>
              </p:blipFill>
              <p:spPr>
                <a:xfrm>
                  <a:off x="4775373" y="6275947"/>
                  <a:ext cx="1411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55377" name="Freihand 55376">
                  <a:extLst>
                    <a:ext uri="{FF2B5EF4-FFF2-40B4-BE49-F238E27FC236}">
                      <a16:creationId xmlns:a16="http://schemas.microsoft.com/office/drawing/2014/main" id="{67CA68E8-9586-465F-8071-488AFED2AD85}"/>
                    </a:ext>
                  </a:extLst>
                </p14:cNvPr>
                <p14:cNvContentPartPr/>
                <p14:nvPr/>
              </p14:nvContentPartPr>
              <p14:xfrm>
                <a:off x="4889493" y="6232747"/>
                <a:ext cx="196560" cy="128160"/>
              </p14:xfrm>
            </p:contentPart>
          </mc:Choice>
          <mc:Fallback>
            <p:pic>
              <p:nvPicPr>
                <p:cNvPr id="55377" name="Freihand 55376">
                  <a:extLst>
                    <a:ext uri="{FF2B5EF4-FFF2-40B4-BE49-F238E27FC236}">
                      <a16:creationId xmlns:a16="http://schemas.microsoft.com/office/drawing/2014/main" id="{67CA68E8-9586-465F-8071-488AFED2AD85}"/>
                    </a:ext>
                  </a:extLst>
                </p:cNvPr>
                <p:cNvPicPr/>
                <p:nvPr/>
              </p:nvPicPr>
              <p:blipFill>
                <a:blip r:embed="rId238"/>
                <a:stretch>
                  <a:fillRect/>
                </a:stretch>
              </p:blipFill>
              <p:spPr>
                <a:xfrm>
                  <a:off x="4885173" y="6228427"/>
                  <a:ext cx="2052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55379" name="Freihand 55378">
                  <a:extLst>
                    <a:ext uri="{FF2B5EF4-FFF2-40B4-BE49-F238E27FC236}">
                      <a16:creationId xmlns:a16="http://schemas.microsoft.com/office/drawing/2014/main" id="{80DBE6AD-98AA-4F80-BD45-1115D58F2122}"/>
                    </a:ext>
                  </a:extLst>
                </p14:cNvPr>
                <p14:cNvContentPartPr/>
                <p14:nvPr/>
              </p14:nvContentPartPr>
              <p14:xfrm>
                <a:off x="4530213" y="6389347"/>
                <a:ext cx="588240" cy="59040"/>
              </p14:xfrm>
            </p:contentPart>
          </mc:Choice>
          <mc:Fallback>
            <p:pic>
              <p:nvPicPr>
                <p:cNvPr id="55379" name="Freihand 55378">
                  <a:extLst>
                    <a:ext uri="{FF2B5EF4-FFF2-40B4-BE49-F238E27FC236}">
                      <a16:creationId xmlns:a16="http://schemas.microsoft.com/office/drawing/2014/main" id="{80DBE6AD-98AA-4F80-BD45-1115D58F2122}"/>
                    </a:ext>
                  </a:extLst>
                </p:cNvPr>
                <p:cNvPicPr/>
                <p:nvPr/>
              </p:nvPicPr>
              <p:blipFill>
                <a:blip r:embed="rId240"/>
                <a:stretch>
                  <a:fillRect/>
                </a:stretch>
              </p:blipFill>
              <p:spPr>
                <a:xfrm>
                  <a:off x="4525893" y="6385027"/>
                  <a:ext cx="5968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55380" name="Freihand 55379">
                  <a:extLst>
                    <a:ext uri="{FF2B5EF4-FFF2-40B4-BE49-F238E27FC236}">
                      <a16:creationId xmlns:a16="http://schemas.microsoft.com/office/drawing/2014/main" id="{F1B4B8AE-E086-494C-B224-1E11FFCCB17D}"/>
                    </a:ext>
                  </a:extLst>
                </p14:cNvPr>
                <p14:cNvContentPartPr/>
                <p14:nvPr/>
              </p14:nvContentPartPr>
              <p14:xfrm>
                <a:off x="5417973" y="6298987"/>
                <a:ext cx="202320" cy="89280"/>
              </p14:xfrm>
            </p:contentPart>
          </mc:Choice>
          <mc:Fallback>
            <p:pic>
              <p:nvPicPr>
                <p:cNvPr id="55380" name="Freihand 55379">
                  <a:extLst>
                    <a:ext uri="{FF2B5EF4-FFF2-40B4-BE49-F238E27FC236}">
                      <a16:creationId xmlns:a16="http://schemas.microsoft.com/office/drawing/2014/main" id="{F1B4B8AE-E086-494C-B224-1E11FFCCB17D}"/>
                    </a:ext>
                  </a:extLst>
                </p:cNvPr>
                <p:cNvPicPr/>
                <p:nvPr/>
              </p:nvPicPr>
              <p:blipFill>
                <a:blip r:embed="rId242"/>
                <a:stretch>
                  <a:fillRect/>
                </a:stretch>
              </p:blipFill>
              <p:spPr>
                <a:xfrm>
                  <a:off x="5413653" y="6294667"/>
                  <a:ext cx="210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55381" name="Freihand 55380">
                  <a:extLst>
                    <a:ext uri="{FF2B5EF4-FFF2-40B4-BE49-F238E27FC236}">
                      <a16:creationId xmlns:a16="http://schemas.microsoft.com/office/drawing/2014/main" id="{569A8948-5A97-476C-B229-1EA82FB57F15}"/>
                    </a:ext>
                  </a:extLst>
                </p14:cNvPr>
                <p14:cNvContentPartPr/>
                <p14:nvPr/>
              </p14:nvContentPartPr>
              <p14:xfrm>
                <a:off x="5623173" y="6203227"/>
                <a:ext cx="32760" cy="168480"/>
              </p14:xfrm>
            </p:contentPart>
          </mc:Choice>
          <mc:Fallback>
            <p:pic>
              <p:nvPicPr>
                <p:cNvPr id="55381" name="Freihand 55380">
                  <a:extLst>
                    <a:ext uri="{FF2B5EF4-FFF2-40B4-BE49-F238E27FC236}">
                      <a16:creationId xmlns:a16="http://schemas.microsoft.com/office/drawing/2014/main" id="{569A8948-5A97-476C-B229-1EA82FB57F15}"/>
                    </a:ext>
                  </a:extLst>
                </p:cNvPr>
                <p:cNvPicPr/>
                <p:nvPr/>
              </p:nvPicPr>
              <p:blipFill>
                <a:blip r:embed="rId244"/>
                <a:stretch>
                  <a:fillRect/>
                </a:stretch>
              </p:blipFill>
              <p:spPr>
                <a:xfrm>
                  <a:off x="5618853" y="6198907"/>
                  <a:ext cx="414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55382" name="Freihand 55381">
                  <a:extLst>
                    <a:ext uri="{FF2B5EF4-FFF2-40B4-BE49-F238E27FC236}">
                      <a16:creationId xmlns:a16="http://schemas.microsoft.com/office/drawing/2014/main" id="{ADAE77DE-5A75-4A47-846A-6ACA8A0A29B0}"/>
                    </a:ext>
                  </a:extLst>
                </p14:cNvPr>
                <p14:cNvContentPartPr/>
                <p14:nvPr/>
              </p14:nvContentPartPr>
              <p14:xfrm>
                <a:off x="5698053" y="6274147"/>
                <a:ext cx="103680" cy="91800"/>
              </p14:xfrm>
            </p:contentPart>
          </mc:Choice>
          <mc:Fallback>
            <p:pic>
              <p:nvPicPr>
                <p:cNvPr id="55382" name="Freihand 55381">
                  <a:extLst>
                    <a:ext uri="{FF2B5EF4-FFF2-40B4-BE49-F238E27FC236}">
                      <a16:creationId xmlns:a16="http://schemas.microsoft.com/office/drawing/2014/main" id="{ADAE77DE-5A75-4A47-846A-6ACA8A0A29B0}"/>
                    </a:ext>
                  </a:extLst>
                </p:cNvPr>
                <p:cNvPicPr/>
                <p:nvPr/>
              </p:nvPicPr>
              <p:blipFill>
                <a:blip r:embed="rId246"/>
                <a:stretch>
                  <a:fillRect/>
                </a:stretch>
              </p:blipFill>
              <p:spPr>
                <a:xfrm>
                  <a:off x="5693733" y="6269827"/>
                  <a:ext cx="112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55383" name="Freihand 55382">
                  <a:extLst>
                    <a:ext uri="{FF2B5EF4-FFF2-40B4-BE49-F238E27FC236}">
                      <a16:creationId xmlns:a16="http://schemas.microsoft.com/office/drawing/2014/main" id="{79F0D441-D6D6-4E2D-9478-D2421266E761}"/>
                    </a:ext>
                  </a:extLst>
                </p14:cNvPr>
                <p14:cNvContentPartPr/>
                <p14:nvPr/>
              </p14:nvContentPartPr>
              <p14:xfrm>
                <a:off x="5819733" y="6285307"/>
                <a:ext cx="182160" cy="99360"/>
              </p14:xfrm>
            </p:contentPart>
          </mc:Choice>
          <mc:Fallback>
            <p:pic>
              <p:nvPicPr>
                <p:cNvPr id="55383" name="Freihand 55382">
                  <a:extLst>
                    <a:ext uri="{FF2B5EF4-FFF2-40B4-BE49-F238E27FC236}">
                      <a16:creationId xmlns:a16="http://schemas.microsoft.com/office/drawing/2014/main" id="{79F0D441-D6D6-4E2D-9478-D2421266E761}"/>
                    </a:ext>
                  </a:extLst>
                </p:cNvPr>
                <p:cNvPicPr/>
                <p:nvPr/>
              </p:nvPicPr>
              <p:blipFill>
                <a:blip r:embed="rId248"/>
                <a:stretch>
                  <a:fillRect/>
                </a:stretch>
              </p:blipFill>
              <p:spPr>
                <a:xfrm>
                  <a:off x="5815413" y="6280987"/>
                  <a:ext cx="190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55384" name="Freihand 55383">
                  <a:extLst>
                    <a:ext uri="{FF2B5EF4-FFF2-40B4-BE49-F238E27FC236}">
                      <a16:creationId xmlns:a16="http://schemas.microsoft.com/office/drawing/2014/main" id="{9D26E820-CF22-465A-BBD9-1BD8A4E03B00}"/>
                    </a:ext>
                  </a:extLst>
                </p14:cNvPr>
                <p14:cNvContentPartPr/>
                <p14:nvPr/>
              </p14:nvContentPartPr>
              <p14:xfrm>
                <a:off x="6026013" y="6247147"/>
                <a:ext cx="286200" cy="109800"/>
              </p14:xfrm>
            </p:contentPart>
          </mc:Choice>
          <mc:Fallback>
            <p:pic>
              <p:nvPicPr>
                <p:cNvPr id="55384" name="Freihand 55383">
                  <a:extLst>
                    <a:ext uri="{FF2B5EF4-FFF2-40B4-BE49-F238E27FC236}">
                      <a16:creationId xmlns:a16="http://schemas.microsoft.com/office/drawing/2014/main" id="{9D26E820-CF22-465A-BBD9-1BD8A4E03B00}"/>
                    </a:ext>
                  </a:extLst>
                </p:cNvPr>
                <p:cNvPicPr/>
                <p:nvPr/>
              </p:nvPicPr>
              <p:blipFill>
                <a:blip r:embed="rId250"/>
                <a:stretch>
                  <a:fillRect/>
                </a:stretch>
              </p:blipFill>
              <p:spPr>
                <a:xfrm>
                  <a:off x="6021693" y="6242827"/>
                  <a:ext cx="294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55385" name="Freihand 55384">
                  <a:extLst>
                    <a:ext uri="{FF2B5EF4-FFF2-40B4-BE49-F238E27FC236}">
                      <a16:creationId xmlns:a16="http://schemas.microsoft.com/office/drawing/2014/main" id="{570E9882-CBA4-4A22-B345-09390BBDE6F1}"/>
                    </a:ext>
                  </a:extLst>
                </p14:cNvPr>
                <p14:cNvContentPartPr/>
                <p14:nvPr/>
              </p14:nvContentPartPr>
              <p14:xfrm>
                <a:off x="6515253" y="6180187"/>
                <a:ext cx="266400" cy="212760"/>
              </p14:xfrm>
            </p:contentPart>
          </mc:Choice>
          <mc:Fallback>
            <p:pic>
              <p:nvPicPr>
                <p:cNvPr id="55385" name="Freihand 55384">
                  <a:extLst>
                    <a:ext uri="{FF2B5EF4-FFF2-40B4-BE49-F238E27FC236}">
                      <a16:creationId xmlns:a16="http://schemas.microsoft.com/office/drawing/2014/main" id="{570E9882-CBA4-4A22-B345-09390BBDE6F1}"/>
                    </a:ext>
                  </a:extLst>
                </p:cNvPr>
                <p:cNvPicPr/>
                <p:nvPr/>
              </p:nvPicPr>
              <p:blipFill>
                <a:blip r:embed="rId252"/>
                <a:stretch>
                  <a:fillRect/>
                </a:stretch>
              </p:blipFill>
              <p:spPr>
                <a:xfrm>
                  <a:off x="6510933" y="6175867"/>
                  <a:ext cx="2750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55386" name="Freihand 55385">
                  <a:extLst>
                    <a:ext uri="{FF2B5EF4-FFF2-40B4-BE49-F238E27FC236}">
                      <a16:creationId xmlns:a16="http://schemas.microsoft.com/office/drawing/2014/main" id="{89995694-1877-4B1F-BC06-A667A4DAF37A}"/>
                    </a:ext>
                  </a:extLst>
                </p14:cNvPr>
                <p14:cNvContentPartPr/>
                <p14:nvPr/>
              </p14:nvContentPartPr>
              <p14:xfrm>
                <a:off x="6675453" y="6184147"/>
                <a:ext cx="66240" cy="11160"/>
              </p14:xfrm>
            </p:contentPart>
          </mc:Choice>
          <mc:Fallback>
            <p:pic>
              <p:nvPicPr>
                <p:cNvPr id="55386" name="Freihand 55385">
                  <a:extLst>
                    <a:ext uri="{FF2B5EF4-FFF2-40B4-BE49-F238E27FC236}">
                      <a16:creationId xmlns:a16="http://schemas.microsoft.com/office/drawing/2014/main" id="{89995694-1877-4B1F-BC06-A667A4DAF37A}"/>
                    </a:ext>
                  </a:extLst>
                </p:cNvPr>
                <p:cNvPicPr/>
                <p:nvPr/>
              </p:nvPicPr>
              <p:blipFill>
                <a:blip r:embed="rId254"/>
                <a:stretch>
                  <a:fillRect/>
                </a:stretch>
              </p:blipFill>
              <p:spPr>
                <a:xfrm>
                  <a:off x="6671133" y="6179827"/>
                  <a:ext cx="748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55389" name="Freihand 55388">
                  <a:extLst>
                    <a:ext uri="{FF2B5EF4-FFF2-40B4-BE49-F238E27FC236}">
                      <a16:creationId xmlns:a16="http://schemas.microsoft.com/office/drawing/2014/main" id="{E8039E58-C6D1-489E-94D0-095CDC6CE8D7}"/>
                    </a:ext>
                  </a:extLst>
                </p14:cNvPr>
                <p14:cNvContentPartPr/>
                <p14:nvPr/>
              </p14:nvContentPartPr>
              <p14:xfrm>
                <a:off x="6998373" y="6184867"/>
                <a:ext cx="323640" cy="130680"/>
              </p14:xfrm>
            </p:contentPart>
          </mc:Choice>
          <mc:Fallback>
            <p:pic>
              <p:nvPicPr>
                <p:cNvPr id="55389" name="Freihand 55388">
                  <a:extLst>
                    <a:ext uri="{FF2B5EF4-FFF2-40B4-BE49-F238E27FC236}">
                      <a16:creationId xmlns:a16="http://schemas.microsoft.com/office/drawing/2014/main" id="{E8039E58-C6D1-489E-94D0-095CDC6CE8D7}"/>
                    </a:ext>
                  </a:extLst>
                </p:cNvPr>
                <p:cNvPicPr/>
                <p:nvPr/>
              </p:nvPicPr>
              <p:blipFill>
                <a:blip r:embed="rId256"/>
                <a:stretch>
                  <a:fillRect/>
                </a:stretch>
              </p:blipFill>
              <p:spPr>
                <a:xfrm>
                  <a:off x="6994053" y="6180547"/>
                  <a:ext cx="332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55390" name="Freihand 55389">
                  <a:extLst>
                    <a:ext uri="{FF2B5EF4-FFF2-40B4-BE49-F238E27FC236}">
                      <a16:creationId xmlns:a16="http://schemas.microsoft.com/office/drawing/2014/main" id="{CCD06D1A-1966-4409-94E9-2438F13A9CC2}"/>
                    </a:ext>
                  </a:extLst>
                </p14:cNvPr>
                <p14:cNvContentPartPr/>
                <p14:nvPr/>
              </p14:nvContentPartPr>
              <p14:xfrm>
                <a:off x="7228053" y="6122227"/>
                <a:ext cx="360" cy="360"/>
              </p14:xfrm>
            </p:contentPart>
          </mc:Choice>
          <mc:Fallback>
            <p:pic>
              <p:nvPicPr>
                <p:cNvPr id="55390" name="Freihand 55389">
                  <a:extLst>
                    <a:ext uri="{FF2B5EF4-FFF2-40B4-BE49-F238E27FC236}">
                      <a16:creationId xmlns:a16="http://schemas.microsoft.com/office/drawing/2014/main" id="{CCD06D1A-1966-4409-94E9-2438F13A9CC2}"/>
                    </a:ext>
                  </a:extLst>
                </p:cNvPr>
                <p:cNvPicPr/>
                <p:nvPr/>
              </p:nvPicPr>
              <p:blipFill>
                <a:blip r:embed="rId216"/>
                <a:stretch>
                  <a:fillRect/>
                </a:stretch>
              </p:blipFill>
              <p:spPr>
                <a:xfrm>
                  <a:off x="7223733" y="6117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5392" name="Freihand 55391">
                  <a:extLst>
                    <a:ext uri="{FF2B5EF4-FFF2-40B4-BE49-F238E27FC236}">
                      <a16:creationId xmlns:a16="http://schemas.microsoft.com/office/drawing/2014/main" id="{276871E7-40DB-4ECC-AFFD-88978168286B}"/>
                    </a:ext>
                  </a:extLst>
                </p14:cNvPr>
                <p14:cNvContentPartPr/>
                <p14:nvPr/>
              </p14:nvContentPartPr>
              <p14:xfrm>
                <a:off x="7509933" y="6122587"/>
                <a:ext cx="136080" cy="182520"/>
              </p14:xfrm>
            </p:contentPart>
          </mc:Choice>
          <mc:Fallback>
            <p:pic>
              <p:nvPicPr>
                <p:cNvPr id="55392" name="Freihand 55391">
                  <a:extLst>
                    <a:ext uri="{FF2B5EF4-FFF2-40B4-BE49-F238E27FC236}">
                      <a16:creationId xmlns:a16="http://schemas.microsoft.com/office/drawing/2014/main" id="{276871E7-40DB-4ECC-AFFD-88978168286B}"/>
                    </a:ext>
                  </a:extLst>
                </p:cNvPr>
                <p:cNvPicPr/>
                <p:nvPr/>
              </p:nvPicPr>
              <p:blipFill>
                <a:blip r:embed="rId259"/>
                <a:stretch>
                  <a:fillRect/>
                </a:stretch>
              </p:blipFill>
              <p:spPr>
                <a:xfrm>
                  <a:off x="7505613" y="6118267"/>
                  <a:ext cx="1447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5393" name="Freihand 55392">
                  <a:extLst>
                    <a:ext uri="{FF2B5EF4-FFF2-40B4-BE49-F238E27FC236}">
                      <a16:creationId xmlns:a16="http://schemas.microsoft.com/office/drawing/2014/main" id="{8186818C-8B07-4D4B-A7AD-A43880C4FD90}"/>
                    </a:ext>
                  </a:extLst>
                </p14:cNvPr>
                <p14:cNvContentPartPr/>
                <p14:nvPr/>
              </p14:nvContentPartPr>
              <p14:xfrm>
                <a:off x="7690653" y="6168307"/>
                <a:ext cx="81720" cy="100440"/>
              </p14:xfrm>
            </p:contentPart>
          </mc:Choice>
          <mc:Fallback>
            <p:pic>
              <p:nvPicPr>
                <p:cNvPr id="55393" name="Freihand 55392">
                  <a:extLst>
                    <a:ext uri="{FF2B5EF4-FFF2-40B4-BE49-F238E27FC236}">
                      <a16:creationId xmlns:a16="http://schemas.microsoft.com/office/drawing/2014/main" id="{8186818C-8B07-4D4B-A7AD-A43880C4FD90}"/>
                    </a:ext>
                  </a:extLst>
                </p:cNvPr>
                <p:cNvPicPr/>
                <p:nvPr/>
              </p:nvPicPr>
              <p:blipFill>
                <a:blip r:embed="rId261"/>
                <a:stretch>
                  <a:fillRect/>
                </a:stretch>
              </p:blipFill>
              <p:spPr>
                <a:xfrm>
                  <a:off x="7686333" y="6163987"/>
                  <a:ext cx="90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5394" name="Freihand 55393">
                  <a:extLst>
                    <a:ext uri="{FF2B5EF4-FFF2-40B4-BE49-F238E27FC236}">
                      <a16:creationId xmlns:a16="http://schemas.microsoft.com/office/drawing/2014/main" id="{1FB7E49C-E793-4643-AA0A-6B085419A59E}"/>
                    </a:ext>
                  </a:extLst>
                </p14:cNvPr>
                <p14:cNvContentPartPr/>
                <p14:nvPr/>
              </p14:nvContentPartPr>
              <p14:xfrm>
                <a:off x="7790013" y="6160387"/>
                <a:ext cx="78480" cy="104760"/>
              </p14:xfrm>
            </p:contentPart>
          </mc:Choice>
          <mc:Fallback>
            <p:pic>
              <p:nvPicPr>
                <p:cNvPr id="55394" name="Freihand 55393">
                  <a:extLst>
                    <a:ext uri="{FF2B5EF4-FFF2-40B4-BE49-F238E27FC236}">
                      <a16:creationId xmlns:a16="http://schemas.microsoft.com/office/drawing/2014/main" id="{1FB7E49C-E793-4643-AA0A-6B085419A59E}"/>
                    </a:ext>
                  </a:extLst>
                </p:cNvPr>
                <p:cNvPicPr/>
                <p:nvPr/>
              </p:nvPicPr>
              <p:blipFill>
                <a:blip r:embed="rId263"/>
                <a:stretch>
                  <a:fillRect/>
                </a:stretch>
              </p:blipFill>
              <p:spPr>
                <a:xfrm>
                  <a:off x="7785693" y="6156067"/>
                  <a:ext cx="87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5395" name="Freihand 55394">
                  <a:extLst>
                    <a:ext uri="{FF2B5EF4-FFF2-40B4-BE49-F238E27FC236}">
                      <a16:creationId xmlns:a16="http://schemas.microsoft.com/office/drawing/2014/main" id="{D43BB5CF-A3BC-4547-9076-54CD21F7BF8C}"/>
                    </a:ext>
                  </a:extLst>
                </p14:cNvPr>
                <p14:cNvContentPartPr/>
                <p14:nvPr/>
              </p14:nvContentPartPr>
              <p14:xfrm>
                <a:off x="7911693" y="6044467"/>
                <a:ext cx="371880" cy="182520"/>
              </p14:xfrm>
            </p:contentPart>
          </mc:Choice>
          <mc:Fallback>
            <p:pic>
              <p:nvPicPr>
                <p:cNvPr id="55395" name="Freihand 55394">
                  <a:extLst>
                    <a:ext uri="{FF2B5EF4-FFF2-40B4-BE49-F238E27FC236}">
                      <a16:creationId xmlns:a16="http://schemas.microsoft.com/office/drawing/2014/main" id="{D43BB5CF-A3BC-4547-9076-54CD21F7BF8C}"/>
                    </a:ext>
                  </a:extLst>
                </p:cNvPr>
                <p:cNvPicPr/>
                <p:nvPr/>
              </p:nvPicPr>
              <p:blipFill>
                <a:blip r:embed="rId265"/>
                <a:stretch>
                  <a:fillRect/>
                </a:stretch>
              </p:blipFill>
              <p:spPr>
                <a:xfrm>
                  <a:off x="7907373" y="6040147"/>
                  <a:ext cx="380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5396" name="Freihand 55395">
                  <a:extLst>
                    <a:ext uri="{FF2B5EF4-FFF2-40B4-BE49-F238E27FC236}">
                      <a16:creationId xmlns:a16="http://schemas.microsoft.com/office/drawing/2014/main" id="{14495780-957F-4F08-A9D4-913F75AAC15D}"/>
                    </a:ext>
                  </a:extLst>
                </p14:cNvPr>
                <p14:cNvContentPartPr/>
                <p14:nvPr/>
              </p14:nvContentPartPr>
              <p14:xfrm>
                <a:off x="8211933" y="6133027"/>
                <a:ext cx="101880" cy="56160"/>
              </p14:xfrm>
            </p:contentPart>
          </mc:Choice>
          <mc:Fallback>
            <p:pic>
              <p:nvPicPr>
                <p:cNvPr id="55396" name="Freihand 55395">
                  <a:extLst>
                    <a:ext uri="{FF2B5EF4-FFF2-40B4-BE49-F238E27FC236}">
                      <a16:creationId xmlns:a16="http://schemas.microsoft.com/office/drawing/2014/main" id="{14495780-957F-4F08-A9D4-913F75AAC15D}"/>
                    </a:ext>
                  </a:extLst>
                </p:cNvPr>
                <p:cNvPicPr/>
                <p:nvPr/>
              </p:nvPicPr>
              <p:blipFill>
                <a:blip r:embed="rId267"/>
                <a:stretch>
                  <a:fillRect/>
                </a:stretch>
              </p:blipFill>
              <p:spPr>
                <a:xfrm>
                  <a:off x="8207613" y="6128707"/>
                  <a:ext cx="1105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5397" name="Freihand 55396">
                  <a:extLst>
                    <a:ext uri="{FF2B5EF4-FFF2-40B4-BE49-F238E27FC236}">
                      <a16:creationId xmlns:a16="http://schemas.microsoft.com/office/drawing/2014/main" id="{2FAFCEBD-3D4A-4045-909B-494D82F027B0}"/>
                    </a:ext>
                  </a:extLst>
                </p14:cNvPr>
                <p14:cNvContentPartPr/>
                <p14:nvPr/>
              </p14:nvContentPartPr>
              <p14:xfrm>
                <a:off x="8304093" y="6116827"/>
                <a:ext cx="86400" cy="98640"/>
              </p14:xfrm>
            </p:contentPart>
          </mc:Choice>
          <mc:Fallback>
            <p:pic>
              <p:nvPicPr>
                <p:cNvPr id="55397" name="Freihand 55396">
                  <a:extLst>
                    <a:ext uri="{FF2B5EF4-FFF2-40B4-BE49-F238E27FC236}">
                      <a16:creationId xmlns:a16="http://schemas.microsoft.com/office/drawing/2014/main" id="{2FAFCEBD-3D4A-4045-909B-494D82F027B0}"/>
                    </a:ext>
                  </a:extLst>
                </p:cNvPr>
                <p:cNvPicPr/>
                <p:nvPr/>
              </p:nvPicPr>
              <p:blipFill>
                <a:blip r:embed="rId269"/>
                <a:stretch>
                  <a:fillRect/>
                </a:stretch>
              </p:blipFill>
              <p:spPr>
                <a:xfrm>
                  <a:off x="8299773" y="6112507"/>
                  <a:ext cx="95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5398" name="Freihand 55397">
                  <a:extLst>
                    <a:ext uri="{FF2B5EF4-FFF2-40B4-BE49-F238E27FC236}">
                      <a16:creationId xmlns:a16="http://schemas.microsoft.com/office/drawing/2014/main" id="{C06D904D-82DE-427E-B6A6-203F918BAE4C}"/>
                    </a:ext>
                  </a:extLst>
                </p14:cNvPr>
                <p14:cNvContentPartPr/>
                <p14:nvPr/>
              </p14:nvContentPartPr>
              <p14:xfrm>
                <a:off x="8389053" y="6128347"/>
                <a:ext cx="81720" cy="81720"/>
              </p14:xfrm>
            </p:contentPart>
          </mc:Choice>
          <mc:Fallback>
            <p:pic>
              <p:nvPicPr>
                <p:cNvPr id="55398" name="Freihand 55397">
                  <a:extLst>
                    <a:ext uri="{FF2B5EF4-FFF2-40B4-BE49-F238E27FC236}">
                      <a16:creationId xmlns:a16="http://schemas.microsoft.com/office/drawing/2014/main" id="{C06D904D-82DE-427E-B6A6-203F918BAE4C}"/>
                    </a:ext>
                  </a:extLst>
                </p:cNvPr>
                <p:cNvPicPr/>
                <p:nvPr/>
              </p:nvPicPr>
              <p:blipFill>
                <a:blip r:embed="rId271"/>
                <a:stretch>
                  <a:fillRect/>
                </a:stretch>
              </p:blipFill>
              <p:spPr>
                <a:xfrm>
                  <a:off x="8384733" y="6124027"/>
                  <a:ext cx="903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5399" name="Freihand 55398">
                  <a:extLst>
                    <a:ext uri="{FF2B5EF4-FFF2-40B4-BE49-F238E27FC236}">
                      <a16:creationId xmlns:a16="http://schemas.microsoft.com/office/drawing/2014/main" id="{0F1DB019-BE43-4D2F-909E-AA6D20B360BB}"/>
                    </a:ext>
                  </a:extLst>
                </p14:cNvPr>
                <p14:cNvContentPartPr/>
                <p14:nvPr/>
              </p14:nvContentPartPr>
              <p14:xfrm>
                <a:off x="8467893" y="6053467"/>
                <a:ext cx="52200" cy="150840"/>
              </p14:xfrm>
            </p:contentPart>
          </mc:Choice>
          <mc:Fallback>
            <p:pic>
              <p:nvPicPr>
                <p:cNvPr id="55399" name="Freihand 55398">
                  <a:extLst>
                    <a:ext uri="{FF2B5EF4-FFF2-40B4-BE49-F238E27FC236}">
                      <a16:creationId xmlns:a16="http://schemas.microsoft.com/office/drawing/2014/main" id="{0F1DB019-BE43-4D2F-909E-AA6D20B360BB}"/>
                    </a:ext>
                  </a:extLst>
                </p:cNvPr>
                <p:cNvPicPr/>
                <p:nvPr/>
              </p:nvPicPr>
              <p:blipFill>
                <a:blip r:embed="rId273"/>
                <a:stretch>
                  <a:fillRect/>
                </a:stretch>
              </p:blipFill>
              <p:spPr>
                <a:xfrm>
                  <a:off x="8463573" y="6049147"/>
                  <a:ext cx="60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5400" name="Freihand 55399">
                  <a:extLst>
                    <a:ext uri="{FF2B5EF4-FFF2-40B4-BE49-F238E27FC236}">
                      <a16:creationId xmlns:a16="http://schemas.microsoft.com/office/drawing/2014/main" id="{A9209CF9-79DA-43F5-B87D-5498B9E62CE2}"/>
                    </a:ext>
                  </a:extLst>
                </p14:cNvPr>
                <p14:cNvContentPartPr/>
                <p14:nvPr/>
              </p14:nvContentPartPr>
              <p14:xfrm>
                <a:off x="8557893" y="6046267"/>
                <a:ext cx="9360" cy="170640"/>
              </p14:xfrm>
            </p:contentPart>
          </mc:Choice>
          <mc:Fallback>
            <p:pic>
              <p:nvPicPr>
                <p:cNvPr id="55400" name="Freihand 55399">
                  <a:extLst>
                    <a:ext uri="{FF2B5EF4-FFF2-40B4-BE49-F238E27FC236}">
                      <a16:creationId xmlns:a16="http://schemas.microsoft.com/office/drawing/2014/main" id="{A9209CF9-79DA-43F5-B87D-5498B9E62CE2}"/>
                    </a:ext>
                  </a:extLst>
                </p:cNvPr>
                <p:cNvPicPr/>
                <p:nvPr/>
              </p:nvPicPr>
              <p:blipFill>
                <a:blip r:embed="rId275"/>
                <a:stretch>
                  <a:fillRect/>
                </a:stretch>
              </p:blipFill>
              <p:spPr>
                <a:xfrm>
                  <a:off x="8553573" y="6041947"/>
                  <a:ext cx="18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55402" name="Freihand 55401">
                  <a:extLst>
                    <a:ext uri="{FF2B5EF4-FFF2-40B4-BE49-F238E27FC236}">
                      <a16:creationId xmlns:a16="http://schemas.microsoft.com/office/drawing/2014/main" id="{C13E59BA-3BF7-4257-B56B-7F494C894893}"/>
                    </a:ext>
                  </a:extLst>
                </p14:cNvPr>
                <p14:cNvContentPartPr/>
                <p14:nvPr/>
              </p14:nvContentPartPr>
              <p14:xfrm>
                <a:off x="4836573" y="6553147"/>
                <a:ext cx="222480" cy="128160"/>
              </p14:xfrm>
            </p:contentPart>
          </mc:Choice>
          <mc:Fallback>
            <p:pic>
              <p:nvPicPr>
                <p:cNvPr id="55402" name="Freihand 55401">
                  <a:extLst>
                    <a:ext uri="{FF2B5EF4-FFF2-40B4-BE49-F238E27FC236}">
                      <a16:creationId xmlns:a16="http://schemas.microsoft.com/office/drawing/2014/main" id="{C13E59BA-3BF7-4257-B56B-7F494C894893}"/>
                    </a:ext>
                  </a:extLst>
                </p:cNvPr>
                <p:cNvPicPr/>
                <p:nvPr/>
              </p:nvPicPr>
              <p:blipFill>
                <a:blip r:embed="rId277"/>
                <a:stretch>
                  <a:fillRect/>
                </a:stretch>
              </p:blipFill>
              <p:spPr>
                <a:xfrm>
                  <a:off x="4832253" y="6548827"/>
                  <a:ext cx="231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55403" name="Freihand 55402">
                  <a:extLst>
                    <a:ext uri="{FF2B5EF4-FFF2-40B4-BE49-F238E27FC236}">
                      <a16:creationId xmlns:a16="http://schemas.microsoft.com/office/drawing/2014/main" id="{BD196493-185B-4632-8BE8-39D69865E206}"/>
                    </a:ext>
                  </a:extLst>
                </p14:cNvPr>
                <p14:cNvContentPartPr/>
                <p14:nvPr/>
              </p14:nvContentPartPr>
              <p14:xfrm>
                <a:off x="5099373" y="6586627"/>
                <a:ext cx="81360" cy="92520"/>
              </p14:xfrm>
            </p:contentPart>
          </mc:Choice>
          <mc:Fallback>
            <p:pic>
              <p:nvPicPr>
                <p:cNvPr id="55403" name="Freihand 55402">
                  <a:extLst>
                    <a:ext uri="{FF2B5EF4-FFF2-40B4-BE49-F238E27FC236}">
                      <a16:creationId xmlns:a16="http://schemas.microsoft.com/office/drawing/2014/main" id="{BD196493-185B-4632-8BE8-39D69865E206}"/>
                    </a:ext>
                  </a:extLst>
                </p:cNvPr>
                <p:cNvPicPr/>
                <p:nvPr/>
              </p:nvPicPr>
              <p:blipFill>
                <a:blip r:embed="rId279"/>
                <a:stretch>
                  <a:fillRect/>
                </a:stretch>
              </p:blipFill>
              <p:spPr>
                <a:xfrm>
                  <a:off x="5095053" y="6582307"/>
                  <a:ext cx="90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5404" name="Freihand 55403">
                  <a:extLst>
                    <a:ext uri="{FF2B5EF4-FFF2-40B4-BE49-F238E27FC236}">
                      <a16:creationId xmlns:a16="http://schemas.microsoft.com/office/drawing/2014/main" id="{D0E6EC4A-D3AC-478B-AC83-5AF4F99A5891}"/>
                    </a:ext>
                  </a:extLst>
                </p14:cNvPr>
                <p14:cNvContentPartPr/>
                <p14:nvPr/>
              </p14:nvContentPartPr>
              <p14:xfrm>
                <a:off x="5420133" y="6521827"/>
                <a:ext cx="208080" cy="140760"/>
              </p14:xfrm>
            </p:contentPart>
          </mc:Choice>
          <mc:Fallback>
            <p:pic>
              <p:nvPicPr>
                <p:cNvPr id="55404" name="Freihand 55403">
                  <a:extLst>
                    <a:ext uri="{FF2B5EF4-FFF2-40B4-BE49-F238E27FC236}">
                      <a16:creationId xmlns:a16="http://schemas.microsoft.com/office/drawing/2014/main" id="{D0E6EC4A-D3AC-478B-AC83-5AF4F99A5891}"/>
                    </a:ext>
                  </a:extLst>
                </p:cNvPr>
                <p:cNvPicPr/>
                <p:nvPr/>
              </p:nvPicPr>
              <p:blipFill>
                <a:blip r:embed="rId281"/>
                <a:stretch>
                  <a:fillRect/>
                </a:stretch>
              </p:blipFill>
              <p:spPr>
                <a:xfrm>
                  <a:off x="5415813" y="6517507"/>
                  <a:ext cx="2167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55405" name="Freihand 55404">
                  <a:extLst>
                    <a:ext uri="{FF2B5EF4-FFF2-40B4-BE49-F238E27FC236}">
                      <a16:creationId xmlns:a16="http://schemas.microsoft.com/office/drawing/2014/main" id="{C64D918F-98EF-4D8C-9F49-2CCC9A355BF0}"/>
                    </a:ext>
                  </a:extLst>
                </p14:cNvPr>
                <p14:cNvContentPartPr/>
                <p14:nvPr/>
              </p14:nvContentPartPr>
              <p14:xfrm>
                <a:off x="5655213" y="6496627"/>
                <a:ext cx="122040" cy="141840"/>
              </p14:xfrm>
            </p:contentPart>
          </mc:Choice>
          <mc:Fallback>
            <p:pic>
              <p:nvPicPr>
                <p:cNvPr id="55405" name="Freihand 55404">
                  <a:extLst>
                    <a:ext uri="{FF2B5EF4-FFF2-40B4-BE49-F238E27FC236}">
                      <a16:creationId xmlns:a16="http://schemas.microsoft.com/office/drawing/2014/main" id="{C64D918F-98EF-4D8C-9F49-2CCC9A355BF0}"/>
                    </a:ext>
                  </a:extLst>
                </p:cNvPr>
                <p:cNvPicPr/>
                <p:nvPr/>
              </p:nvPicPr>
              <p:blipFill>
                <a:blip r:embed="rId283"/>
                <a:stretch>
                  <a:fillRect/>
                </a:stretch>
              </p:blipFill>
              <p:spPr>
                <a:xfrm>
                  <a:off x="5650893" y="6492307"/>
                  <a:ext cx="130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5406" name="Freihand 55405">
                  <a:extLst>
                    <a:ext uri="{FF2B5EF4-FFF2-40B4-BE49-F238E27FC236}">
                      <a16:creationId xmlns:a16="http://schemas.microsoft.com/office/drawing/2014/main" id="{E7B7F4CC-D831-4A79-9A39-9AE50E0C12A4}"/>
                    </a:ext>
                  </a:extLst>
                </p14:cNvPr>
                <p14:cNvContentPartPr/>
                <p14:nvPr/>
              </p14:nvContentPartPr>
              <p14:xfrm>
                <a:off x="5726133" y="6521467"/>
                <a:ext cx="38520" cy="5400"/>
              </p14:xfrm>
            </p:contentPart>
          </mc:Choice>
          <mc:Fallback>
            <p:pic>
              <p:nvPicPr>
                <p:cNvPr id="55406" name="Freihand 55405">
                  <a:extLst>
                    <a:ext uri="{FF2B5EF4-FFF2-40B4-BE49-F238E27FC236}">
                      <a16:creationId xmlns:a16="http://schemas.microsoft.com/office/drawing/2014/main" id="{E7B7F4CC-D831-4A79-9A39-9AE50E0C12A4}"/>
                    </a:ext>
                  </a:extLst>
                </p:cNvPr>
                <p:cNvPicPr/>
                <p:nvPr/>
              </p:nvPicPr>
              <p:blipFill>
                <a:blip r:embed="rId285"/>
                <a:stretch>
                  <a:fillRect/>
                </a:stretch>
              </p:blipFill>
              <p:spPr>
                <a:xfrm>
                  <a:off x="5721813" y="6517147"/>
                  <a:ext cx="4716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5407" name="Freihand 55406">
                  <a:extLst>
                    <a:ext uri="{FF2B5EF4-FFF2-40B4-BE49-F238E27FC236}">
                      <a16:creationId xmlns:a16="http://schemas.microsoft.com/office/drawing/2014/main" id="{4377C305-383F-41DF-852D-D2BD8814EAF8}"/>
                    </a:ext>
                  </a:extLst>
                </p14:cNvPr>
                <p14:cNvContentPartPr/>
                <p14:nvPr/>
              </p14:nvContentPartPr>
              <p14:xfrm>
                <a:off x="5819733" y="6560707"/>
                <a:ext cx="58320" cy="65880"/>
              </p14:xfrm>
            </p:contentPart>
          </mc:Choice>
          <mc:Fallback>
            <p:pic>
              <p:nvPicPr>
                <p:cNvPr id="55407" name="Freihand 55406">
                  <a:extLst>
                    <a:ext uri="{FF2B5EF4-FFF2-40B4-BE49-F238E27FC236}">
                      <a16:creationId xmlns:a16="http://schemas.microsoft.com/office/drawing/2014/main" id="{4377C305-383F-41DF-852D-D2BD8814EAF8}"/>
                    </a:ext>
                  </a:extLst>
                </p:cNvPr>
                <p:cNvPicPr/>
                <p:nvPr/>
              </p:nvPicPr>
              <p:blipFill>
                <a:blip r:embed="rId287"/>
                <a:stretch>
                  <a:fillRect/>
                </a:stretch>
              </p:blipFill>
              <p:spPr>
                <a:xfrm>
                  <a:off x="5815413" y="6556387"/>
                  <a:ext cx="669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5408" name="Freihand 55407">
                  <a:extLst>
                    <a:ext uri="{FF2B5EF4-FFF2-40B4-BE49-F238E27FC236}">
                      <a16:creationId xmlns:a16="http://schemas.microsoft.com/office/drawing/2014/main" id="{F71F02A1-ACF5-4458-BAFC-720C3B2F1DD0}"/>
                    </a:ext>
                  </a:extLst>
                </p14:cNvPr>
                <p14:cNvContentPartPr/>
                <p14:nvPr/>
              </p14:nvContentPartPr>
              <p14:xfrm>
                <a:off x="5920893" y="6466747"/>
                <a:ext cx="112320" cy="159480"/>
              </p14:xfrm>
            </p:contentPart>
          </mc:Choice>
          <mc:Fallback>
            <p:pic>
              <p:nvPicPr>
                <p:cNvPr id="55408" name="Freihand 55407">
                  <a:extLst>
                    <a:ext uri="{FF2B5EF4-FFF2-40B4-BE49-F238E27FC236}">
                      <a16:creationId xmlns:a16="http://schemas.microsoft.com/office/drawing/2014/main" id="{F71F02A1-ACF5-4458-BAFC-720C3B2F1DD0}"/>
                    </a:ext>
                  </a:extLst>
                </p:cNvPr>
                <p:cNvPicPr/>
                <p:nvPr/>
              </p:nvPicPr>
              <p:blipFill>
                <a:blip r:embed="rId289"/>
                <a:stretch>
                  <a:fillRect/>
                </a:stretch>
              </p:blipFill>
              <p:spPr>
                <a:xfrm>
                  <a:off x="5916573" y="6462427"/>
                  <a:ext cx="1209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5409" name="Freihand 55408">
                  <a:extLst>
                    <a:ext uri="{FF2B5EF4-FFF2-40B4-BE49-F238E27FC236}">
                      <a16:creationId xmlns:a16="http://schemas.microsoft.com/office/drawing/2014/main" id="{5A42DB58-1890-4AA1-9A36-BC18E1F2B4E2}"/>
                    </a:ext>
                  </a:extLst>
                </p14:cNvPr>
                <p14:cNvContentPartPr/>
                <p14:nvPr/>
              </p14:nvContentPartPr>
              <p14:xfrm>
                <a:off x="6076053" y="6457027"/>
                <a:ext cx="272520" cy="200520"/>
              </p14:xfrm>
            </p:contentPart>
          </mc:Choice>
          <mc:Fallback>
            <p:pic>
              <p:nvPicPr>
                <p:cNvPr id="55409" name="Freihand 55408">
                  <a:extLst>
                    <a:ext uri="{FF2B5EF4-FFF2-40B4-BE49-F238E27FC236}">
                      <a16:creationId xmlns:a16="http://schemas.microsoft.com/office/drawing/2014/main" id="{5A42DB58-1890-4AA1-9A36-BC18E1F2B4E2}"/>
                    </a:ext>
                  </a:extLst>
                </p:cNvPr>
                <p:cNvPicPr/>
                <p:nvPr/>
              </p:nvPicPr>
              <p:blipFill>
                <a:blip r:embed="rId291"/>
                <a:stretch>
                  <a:fillRect/>
                </a:stretch>
              </p:blipFill>
              <p:spPr>
                <a:xfrm>
                  <a:off x="6071733" y="6452707"/>
                  <a:ext cx="2811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5410" name="Freihand 55409">
                  <a:extLst>
                    <a:ext uri="{FF2B5EF4-FFF2-40B4-BE49-F238E27FC236}">
                      <a16:creationId xmlns:a16="http://schemas.microsoft.com/office/drawing/2014/main" id="{D8501BD9-C0B1-4E5F-ADF9-59E89B3B357A}"/>
                    </a:ext>
                  </a:extLst>
                </p14:cNvPr>
                <p14:cNvContentPartPr/>
                <p14:nvPr/>
              </p14:nvContentPartPr>
              <p14:xfrm>
                <a:off x="6379893" y="6529027"/>
                <a:ext cx="76320" cy="69480"/>
              </p14:xfrm>
            </p:contentPart>
          </mc:Choice>
          <mc:Fallback>
            <p:pic>
              <p:nvPicPr>
                <p:cNvPr id="55410" name="Freihand 55409">
                  <a:extLst>
                    <a:ext uri="{FF2B5EF4-FFF2-40B4-BE49-F238E27FC236}">
                      <a16:creationId xmlns:a16="http://schemas.microsoft.com/office/drawing/2014/main" id="{D8501BD9-C0B1-4E5F-ADF9-59E89B3B357A}"/>
                    </a:ext>
                  </a:extLst>
                </p:cNvPr>
                <p:cNvPicPr/>
                <p:nvPr/>
              </p:nvPicPr>
              <p:blipFill>
                <a:blip r:embed="rId293"/>
                <a:stretch>
                  <a:fillRect/>
                </a:stretch>
              </p:blipFill>
              <p:spPr>
                <a:xfrm>
                  <a:off x="6375573" y="6524707"/>
                  <a:ext cx="84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5411" name="Freihand 55410">
                  <a:extLst>
                    <a:ext uri="{FF2B5EF4-FFF2-40B4-BE49-F238E27FC236}">
                      <a16:creationId xmlns:a16="http://schemas.microsoft.com/office/drawing/2014/main" id="{882053B0-83D0-42D5-B842-67A9F8F95497}"/>
                    </a:ext>
                  </a:extLst>
                </p14:cNvPr>
                <p14:cNvContentPartPr/>
                <p14:nvPr/>
              </p14:nvContentPartPr>
              <p14:xfrm>
                <a:off x="6518493" y="6528667"/>
                <a:ext cx="205920" cy="75240"/>
              </p14:xfrm>
            </p:contentPart>
          </mc:Choice>
          <mc:Fallback>
            <p:pic>
              <p:nvPicPr>
                <p:cNvPr id="55411" name="Freihand 55410">
                  <a:extLst>
                    <a:ext uri="{FF2B5EF4-FFF2-40B4-BE49-F238E27FC236}">
                      <a16:creationId xmlns:a16="http://schemas.microsoft.com/office/drawing/2014/main" id="{882053B0-83D0-42D5-B842-67A9F8F95497}"/>
                    </a:ext>
                  </a:extLst>
                </p:cNvPr>
                <p:cNvPicPr/>
                <p:nvPr/>
              </p:nvPicPr>
              <p:blipFill>
                <a:blip r:embed="rId295"/>
                <a:stretch>
                  <a:fillRect/>
                </a:stretch>
              </p:blipFill>
              <p:spPr>
                <a:xfrm>
                  <a:off x="6514173" y="6524347"/>
                  <a:ext cx="2145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5412" name="Freihand 55411">
                  <a:extLst>
                    <a:ext uri="{FF2B5EF4-FFF2-40B4-BE49-F238E27FC236}">
                      <a16:creationId xmlns:a16="http://schemas.microsoft.com/office/drawing/2014/main" id="{56F6CEB2-0F74-4AD3-B79A-9DB422BAB395}"/>
                    </a:ext>
                  </a:extLst>
                </p14:cNvPr>
                <p14:cNvContentPartPr/>
                <p14:nvPr/>
              </p14:nvContentPartPr>
              <p14:xfrm>
                <a:off x="6741333" y="6538387"/>
                <a:ext cx="110160" cy="63000"/>
              </p14:xfrm>
            </p:contentPart>
          </mc:Choice>
          <mc:Fallback>
            <p:pic>
              <p:nvPicPr>
                <p:cNvPr id="55412" name="Freihand 55411">
                  <a:extLst>
                    <a:ext uri="{FF2B5EF4-FFF2-40B4-BE49-F238E27FC236}">
                      <a16:creationId xmlns:a16="http://schemas.microsoft.com/office/drawing/2014/main" id="{56F6CEB2-0F74-4AD3-B79A-9DB422BAB395}"/>
                    </a:ext>
                  </a:extLst>
                </p:cNvPr>
                <p:cNvPicPr/>
                <p:nvPr/>
              </p:nvPicPr>
              <p:blipFill>
                <a:blip r:embed="rId297"/>
                <a:stretch>
                  <a:fillRect/>
                </a:stretch>
              </p:blipFill>
              <p:spPr>
                <a:xfrm>
                  <a:off x="6737013" y="6534067"/>
                  <a:ext cx="118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5413" name="Freihand 55412">
                  <a:extLst>
                    <a:ext uri="{FF2B5EF4-FFF2-40B4-BE49-F238E27FC236}">
                      <a16:creationId xmlns:a16="http://schemas.microsoft.com/office/drawing/2014/main" id="{A3409710-9E30-483D-A36C-8E19947C7249}"/>
                    </a:ext>
                  </a:extLst>
                </p14:cNvPr>
                <p14:cNvContentPartPr/>
                <p14:nvPr/>
              </p14:nvContentPartPr>
              <p14:xfrm>
                <a:off x="6891093" y="6452707"/>
                <a:ext cx="148320" cy="156600"/>
              </p14:xfrm>
            </p:contentPart>
          </mc:Choice>
          <mc:Fallback>
            <p:pic>
              <p:nvPicPr>
                <p:cNvPr id="55413" name="Freihand 55412">
                  <a:extLst>
                    <a:ext uri="{FF2B5EF4-FFF2-40B4-BE49-F238E27FC236}">
                      <a16:creationId xmlns:a16="http://schemas.microsoft.com/office/drawing/2014/main" id="{A3409710-9E30-483D-A36C-8E19947C7249}"/>
                    </a:ext>
                  </a:extLst>
                </p:cNvPr>
                <p:cNvPicPr/>
                <p:nvPr/>
              </p:nvPicPr>
              <p:blipFill>
                <a:blip r:embed="rId299"/>
                <a:stretch>
                  <a:fillRect/>
                </a:stretch>
              </p:blipFill>
              <p:spPr>
                <a:xfrm>
                  <a:off x="6886773" y="6448387"/>
                  <a:ext cx="156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5414" name="Freihand 55413">
                  <a:extLst>
                    <a:ext uri="{FF2B5EF4-FFF2-40B4-BE49-F238E27FC236}">
                      <a16:creationId xmlns:a16="http://schemas.microsoft.com/office/drawing/2014/main" id="{F5C5F276-EBC1-4977-97D6-7643422327C0}"/>
                    </a:ext>
                  </a:extLst>
                </p14:cNvPr>
                <p14:cNvContentPartPr/>
                <p14:nvPr/>
              </p14:nvContentPartPr>
              <p14:xfrm>
                <a:off x="7058133" y="6498787"/>
                <a:ext cx="80280" cy="100800"/>
              </p14:xfrm>
            </p:contentPart>
          </mc:Choice>
          <mc:Fallback>
            <p:pic>
              <p:nvPicPr>
                <p:cNvPr id="55414" name="Freihand 55413">
                  <a:extLst>
                    <a:ext uri="{FF2B5EF4-FFF2-40B4-BE49-F238E27FC236}">
                      <a16:creationId xmlns:a16="http://schemas.microsoft.com/office/drawing/2014/main" id="{F5C5F276-EBC1-4977-97D6-7643422327C0}"/>
                    </a:ext>
                  </a:extLst>
                </p:cNvPr>
                <p:cNvPicPr/>
                <p:nvPr/>
              </p:nvPicPr>
              <p:blipFill>
                <a:blip r:embed="rId301"/>
                <a:stretch>
                  <a:fillRect/>
                </a:stretch>
              </p:blipFill>
              <p:spPr>
                <a:xfrm>
                  <a:off x="7053813" y="6494467"/>
                  <a:ext cx="88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5415" name="Freihand 55414">
                  <a:extLst>
                    <a:ext uri="{FF2B5EF4-FFF2-40B4-BE49-F238E27FC236}">
                      <a16:creationId xmlns:a16="http://schemas.microsoft.com/office/drawing/2014/main" id="{CB97E597-8D3F-43A3-A19E-8CFA4FB36588}"/>
                    </a:ext>
                  </a:extLst>
                </p14:cNvPr>
                <p14:cNvContentPartPr/>
                <p14:nvPr/>
              </p14:nvContentPartPr>
              <p14:xfrm>
                <a:off x="7184853" y="6440467"/>
                <a:ext cx="378000" cy="151920"/>
              </p14:xfrm>
            </p:contentPart>
          </mc:Choice>
          <mc:Fallback>
            <p:pic>
              <p:nvPicPr>
                <p:cNvPr id="55415" name="Freihand 55414">
                  <a:extLst>
                    <a:ext uri="{FF2B5EF4-FFF2-40B4-BE49-F238E27FC236}">
                      <a16:creationId xmlns:a16="http://schemas.microsoft.com/office/drawing/2014/main" id="{CB97E597-8D3F-43A3-A19E-8CFA4FB36588}"/>
                    </a:ext>
                  </a:extLst>
                </p:cNvPr>
                <p:cNvPicPr/>
                <p:nvPr/>
              </p:nvPicPr>
              <p:blipFill>
                <a:blip r:embed="rId303"/>
                <a:stretch>
                  <a:fillRect/>
                </a:stretch>
              </p:blipFill>
              <p:spPr>
                <a:xfrm>
                  <a:off x="7180533" y="6436147"/>
                  <a:ext cx="3866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5416" name="Freihand 55415">
                  <a:extLst>
                    <a:ext uri="{FF2B5EF4-FFF2-40B4-BE49-F238E27FC236}">
                      <a16:creationId xmlns:a16="http://schemas.microsoft.com/office/drawing/2014/main" id="{4FF129D7-D5B5-4F68-9CDC-37159487B6A7}"/>
                    </a:ext>
                  </a:extLst>
                </p14:cNvPr>
                <p14:cNvContentPartPr/>
                <p14:nvPr/>
              </p14:nvContentPartPr>
              <p14:xfrm>
                <a:off x="7621893" y="6514627"/>
                <a:ext cx="73440" cy="59040"/>
              </p14:xfrm>
            </p:contentPart>
          </mc:Choice>
          <mc:Fallback>
            <p:pic>
              <p:nvPicPr>
                <p:cNvPr id="55416" name="Freihand 55415">
                  <a:extLst>
                    <a:ext uri="{FF2B5EF4-FFF2-40B4-BE49-F238E27FC236}">
                      <a16:creationId xmlns:a16="http://schemas.microsoft.com/office/drawing/2014/main" id="{4FF129D7-D5B5-4F68-9CDC-37159487B6A7}"/>
                    </a:ext>
                  </a:extLst>
                </p:cNvPr>
                <p:cNvPicPr/>
                <p:nvPr/>
              </p:nvPicPr>
              <p:blipFill>
                <a:blip r:embed="rId305"/>
                <a:stretch>
                  <a:fillRect/>
                </a:stretch>
              </p:blipFill>
              <p:spPr>
                <a:xfrm>
                  <a:off x="7617573" y="6510307"/>
                  <a:ext cx="82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5417" name="Freihand 55416">
                  <a:extLst>
                    <a:ext uri="{FF2B5EF4-FFF2-40B4-BE49-F238E27FC236}">
                      <a16:creationId xmlns:a16="http://schemas.microsoft.com/office/drawing/2014/main" id="{C745D2F8-EC84-4943-B39F-90441BFBD08C}"/>
                    </a:ext>
                  </a:extLst>
                </p14:cNvPr>
                <p14:cNvContentPartPr/>
                <p14:nvPr/>
              </p14:nvContentPartPr>
              <p14:xfrm>
                <a:off x="7851573" y="6490147"/>
                <a:ext cx="121320" cy="99360"/>
              </p14:xfrm>
            </p:contentPart>
          </mc:Choice>
          <mc:Fallback>
            <p:pic>
              <p:nvPicPr>
                <p:cNvPr id="55417" name="Freihand 55416">
                  <a:extLst>
                    <a:ext uri="{FF2B5EF4-FFF2-40B4-BE49-F238E27FC236}">
                      <a16:creationId xmlns:a16="http://schemas.microsoft.com/office/drawing/2014/main" id="{C745D2F8-EC84-4943-B39F-90441BFBD08C}"/>
                    </a:ext>
                  </a:extLst>
                </p:cNvPr>
                <p:cNvPicPr/>
                <p:nvPr/>
              </p:nvPicPr>
              <p:blipFill>
                <a:blip r:embed="rId307"/>
                <a:stretch>
                  <a:fillRect/>
                </a:stretch>
              </p:blipFill>
              <p:spPr>
                <a:xfrm>
                  <a:off x="7847253" y="6485827"/>
                  <a:ext cx="1299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55418" name="Freihand 55417">
                  <a:extLst>
                    <a:ext uri="{FF2B5EF4-FFF2-40B4-BE49-F238E27FC236}">
                      <a16:creationId xmlns:a16="http://schemas.microsoft.com/office/drawing/2014/main" id="{85C4BCB9-9320-4F7D-A45D-1EFC38E89ED4}"/>
                    </a:ext>
                  </a:extLst>
                </p14:cNvPr>
                <p14:cNvContentPartPr/>
                <p14:nvPr/>
              </p14:nvContentPartPr>
              <p14:xfrm>
                <a:off x="8003853" y="6483307"/>
                <a:ext cx="289440" cy="95040"/>
              </p14:xfrm>
            </p:contentPart>
          </mc:Choice>
          <mc:Fallback>
            <p:pic>
              <p:nvPicPr>
                <p:cNvPr id="55418" name="Freihand 55417">
                  <a:extLst>
                    <a:ext uri="{FF2B5EF4-FFF2-40B4-BE49-F238E27FC236}">
                      <a16:creationId xmlns:a16="http://schemas.microsoft.com/office/drawing/2014/main" id="{85C4BCB9-9320-4F7D-A45D-1EFC38E89ED4}"/>
                    </a:ext>
                  </a:extLst>
                </p:cNvPr>
                <p:cNvPicPr/>
                <p:nvPr/>
              </p:nvPicPr>
              <p:blipFill>
                <a:blip r:embed="rId309"/>
                <a:stretch>
                  <a:fillRect/>
                </a:stretch>
              </p:blipFill>
              <p:spPr>
                <a:xfrm>
                  <a:off x="7999533" y="6478987"/>
                  <a:ext cx="298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55419" name="Freihand 55418">
                  <a:extLst>
                    <a:ext uri="{FF2B5EF4-FFF2-40B4-BE49-F238E27FC236}">
                      <a16:creationId xmlns:a16="http://schemas.microsoft.com/office/drawing/2014/main" id="{634F2BD5-03ED-4F4E-83D2-3C85885192BD}"/>
                    </a:ext>
                  </a:extLst>
                </p14:cNvPr>
                <p14:cNvContentPartPr/>
                <p14:nvPr/>
              </p14:nvContentPartPr>
              <p14:xfrm>
                <a:off x="8254413" y="6414187"/>
                <a:ext cx="24480" cy="22680"/>
              </p14:xfrm>
            </p:contentPart>
          </mc:Choice>
          <mc:Fallback>
            <p:pic>
              <p:nvPicPr>
                <p:cNvPr id="55419" name="Freihand 55418">
                  <a:extLst>
                    <a:ext uri="{FF2B5EF4-FFF2-40B4-BE49-F238E27FC236}">
                      <a16:creationId xmlns:a16="http://schemas.microsoft.com/office/drawing/2014/main" id="{634F2BD5-03ED-4F4E-83D2-3C85885192BD}"/>
                    </a:ext>
                  </a:extLst>
                </p:cNvPr>
                <p:cNvPicPr/>
                <p:nvPr/>
              </p:nvPicPr>
              <p:blipFill>
                <a:blip r:embed="rId311"/>
                <a:stretch>
                  <a:fillRect/>
                </a:stretch>
              </p:blipFill>
              <p:spPr>
                <a:xfrm>
                  <a:off x="8250093" y="6409867"/>
                  <a:ext cx="33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55420" name="Freihand 55419">
                  <a:extLst>
                    <a:ext uri="{FF2B5EF4-FFF2-40B4-BE49-F238E27FC236}">
                      <a16:creationId xmlns:a16="http://schemas.microsoft.com/office/drawing/2014/main" id="{10C6F689-605E-4479-BBBD-32ED3A9E64F7}"/>
                    </a:ext>
                  </a:extLst>
                </p14:cNvPr>
                <p14:cNvContentPartPr/>
                <p14:nvPr/>
              </p14:nvContentPartPr>
              <p14:xfrm>
                <a:off x="8398053" y="6593467"/>
                <a:ext cx="21600" cy="7200"/>
              </p14:xfrm>
            </p:contentPart>
          </mc:Choice>
          <mc:Fallback>
            <p:pic>
              <p:nvPicPr>
                <p:cNvPr id="55420" name="Freihand 55419">
                  <a:extLst>
                    <a:ext uri="{FF2B5EF4-FFF2-40B4-BE49-F238E27FC236}">
                      <a16:creationId xmlns:a16="http://schemas.microsoft.com/office/drawing/2014/main" id="{10C6F689-605E-4479-BBBD-32ED3A9E64F7}"/>
                    </a:ext>
                  </a:extLst>
                </p:cNvPr>
                <p:cNvPicPr/>
                <p:nvPr/>
              </p:nvPicPr>
              <p:blipFill>
                <a:blip r:embed="rId313"/>
                <a:stretch>
                  <a:fillRect/>
                </a:stretch>
              </p:blipFill>
              <p:spPr>
                <a:xfrm>
                  <a:off x="8393733" y="6589147"/>
                  <a:ext cx="30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55421" name="Freihand 55420">
                  <a:extLst>
                    <a:ext uri="{FF2B5EF4-FFF2-40B4-BE49-F238E27FC236}">
                      <a16:creationId xmlns:a16="http://schemas.microsoft.com/office/drawing/2014/main" id="{0358B3B7-88CD-467E-8334-E44C5361DA9E}"/>
                    </a:ext>
                  </a:extLst>
                </p14:cNvPr>
                <p14:cNvContentPartPr/>
                <p14:nvPr/>
              </p14:nvContentPartPr>
              <p14:xfrm>
                <a:off x="8416413" y="6350827"/>
                <a:ext cx="28080" cy="178920"/>
              </p14:xfrm>
            </p:contentPart>
          </mc:Choice>
          <mc:Fallback>
            <p:pic>
              <p:nvPicPr>
                <p:cNvPr id="55421" name="Freihand 55420">
                  <a:extLst>
                    <a:ext uri="{FF2B5EF4-FFF2-40B4-BE49-F238E27FC236}">
                      <a16:creationId xmlns:a16="http://schemas.microsoft.com/office/drawing/2014/main" id="{0358B3B7-88CD-467E-8334-E44C5361DA9E}"/>
                    </a:ext>
                  </a:extLst>
                </p:cNvPr>
                <p:cNvPicPr/>
                <p:nvPr/>
              </p:nvPicPr>
              <p:blipFill>
                <a:blip r:embed="rId315"/>
                <a:stretch>
                  <a:fillRect/>
                </a:stretch>
              </p:blipFill>
              <p:spPr>
                <a:xfrm>
                  <a:off x="8412093" y="6346507"/>
                  <a:ext cx="367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55422" name="Freihand 55421">
                  <a:extLst>
                    <a:ext uri="{FF2B5EF4-FFF2-40B4-BE49-F238E27FC236}">
                      <a16:creationId xmlns:a16="http://schemas.microsoft.com/office/drawing/2014/main" id="{F1F807C7-913D-4C53-ABF1-89433ACDA756}"/>
                    </a:ext>
                  </a:extLst>
                </p14:cNvPr>
                <p14:cNvContentPartPr/>
                <p14:nvPr/>
              </p14:nvContentPartPr>
              <p14:xfrm>
                <a:off x="8511813" y="6331027"/>
                <a:ext cx="11520" cy="176040"/>
              </p14:xfrm>
            </p:contentPart>
          </mc:Choice>
          <mc:Fallback>
            <p:pic>
              <p:nvPicPr>
                <p:cNvPr id="55422" name="Freihand 55421">
                  <a:extLst>
                    <a:ext uri="{FF2B5EF4-FFF2-40B4-BE49-F238E27FC236}">
                      <a16:creationId xmlns:a16="http://schemas.microsoft.com/office/drawing/2014/main" id="{F1F807C7-913D-4C53-ABF1-89433ACDA756}"/>
                    </a:ext>
                  </a:extLst>
                </p:cNvPr>
                <p:cNvPicPr/>
                <p:nvPr/>
              </p:nvPicPr>
              <p:blipFill>
                <a:blip r:embed="rId317"/>
                <a:stretch>
                  <a:fillRect/>
                </a:stretch>
              </p:blipFill>
              <p:spPr>
                <a:xfrm>
                  <a:off x="8507493" y="6326707"/>
                  <a:ext cx="20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55423" name="Freihand 55422">
                  <a:extLst>
                    <a:ext uri="{FF2B5EF4-FFF2-40B4-BE49-F238E27FC236}">
                      <a16:creationId xmlns:a16="http://schemas.microsoft.com/office/drawing/2014/main" id="{327574EC-D3AD-4DF8-B35C-AA85357DC7F4}"/>
                    </a:ext>
                  </a:extLst>
                </p14:cNvPr>
                <p14:cNvContentPartPr/>
                <p14:nvPr/>
              </p14:nvContentPartPr>
              <p14:xfrm>
                <a:off x="8511813" y="6578347"/>
                <a:ext cx="360" cy="360"/>
              </p14:xfrm>
            </p:contentPart>
          </mc:Choice>
          <mc:Fallback>
            <p:pic>
              <p:nvPicPr>
                <p:cNvPr id="55423" name="Freihand 55422">
                  <a:extLst>
                    <a:ext uri="{FF2B5EF4-FFF2-40B4-BE49-F238E27FC236}">
                      <a16:creationId xmlns:a16="http://schemas.microsoft.com/office/drawing/2014/main" id="{327574EC-D3AD-4DF8-B35C-AA85357DC7F4}"/>
                    </a:ext>
                  </a:extLst>
                </p:cNvPr>
                <p:cNvPicPr/>
                <p:nvPr/>
              </p:nvPicPr>
              <p:blipFill>
                <a:blip r:embed="rId216"/>
                <a:stretch>
                  <a:fillRect/>
                </a:stretch>
              </p:blipFill>
              <p:spPr>
                <a:xfrm>
                  <a:off x="8507493" y="6574027"/>
                  <a:ext cx="9000" cy="900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A13C404-E9AE-82E7-1758-DF8A82CC5E4C}"/>
              </a:ext>
            </a:extLst>
          </p:cNvPr>
          <p:cNvPicPr>
            <a:picLocks noChangeAspect="1"/>
          </p:cNvPicPr>
          <p:nvPr/>
        </p:nvPicPr>
        <p:blipFill>
          <a:blip r:embed="rId3"/>
          <a:stretch>
            <a:fillRect/>
          </a:stretch>
        </p:blipFill>
        <p:spPr>
          <a:xfrm>
            <a:off x="132323" y="912195"/>
            <a:ext cx="7458165" cy="4305848"/>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48E77B4-A8A4-44BD-A008-57BE03397E95}"/>
                  </a:ext>
                </a:extLst>
              </p14:cNvPr>
              <p14:cNvContentPartPr/>
              <p14:nvPr/>
            </p14:nvContentPartPr>
            <p14:xfrm>
              <a:off x="1037853" y="1662907"/>
              <a:ext cx="6605640" cy="135360"/>
            </p14:xfrm>
          </p:contentPart>
        </mc:Choice>
        <mc:Fallback>
          <p:pic>
            <p:nvPicPr>
              <p:cNvPr id="2" name="Freihand 1">
                <a:extLst>
                  <a:ext uri="{FF2B5EF4-FFF2-40B4-BE49-F238E27FC236}">
                    <a16:creationId xmlns:a16="http://schemas.microsoft.com/office/drawing/2014/main" id="{148E77B4-A8A4-44BD-A008-57BE03397E95}"/>
                  </a:ext>
                </a:extLst>
              </p:cNvPr>
              <p:cNvPicPr/>
              <p:nvPr/>
            </p:nvPicPr>
            <p:blipFill>
              <a:blip r:embed="rId5"/>
              <a:stretch>
                <a:fillRect/>
              </a:stretch>
            </p:blipFill>
            <p:spPr>
              <a:xfrm>
                <a:off x="1033533" y="1658587"/>
                <a:ext cx="6614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AB0B0460-0915-45CB-9963-EB2751877F4C}"/>
                  </a:ext>
                </a:extLst>
              </p14:cNvPr>
              <p14:cNvContentPartPr/>
              <p14:nvPr/>
            </p14:nvContentPartPr>
            <p14:xfrm>
              <a:off x="965853" y="2941267"/>
              <a:ext cx="6477480" cy="83160"/>
            </p14:xfrm>
          </p:contentPart>
        </mc:Choice>
        <mc:Fallback>
          <p:pic>
            <p:nvPicPr>
              <p:cNvPr id="4" name="Freihand 3">
                <a:extLst>
                  <a:ext uri="{FF2B5EF4-FFF2-40B4-BE49-F238E27FC236}">
                    <a16:creationId xmlns:a16="http://schemas.microsoft.com/office/drawing/2014/main" id="{AB0B0460-0915-45CB-9963-EB2751877F4C}"/>
                  </a:ext>
                </a:extLst>
              </p:cNvPr>
              <p:cNvPicPr/>
              <p:nvPr/>
            </p:nvPicPr>
            <p:blipFill>
              <a:blip r:embed="rId7"/>
              <a:stretch>
                <a:fillRect/>
              </a:stretch>
            </p:blipFill>
            <p:spPr>
              <a:xfrm>
                <a:off x="961533" y="2936947"/>
                <a:ext cx="6486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3568F19-37AB-4C84-B25E-1CFE903A2F81}"/>
                  </a:ext>
                </a:extLst>
              </p14:cNvPr>
              <p14:cNvContentPartPr/>
              <p14:nvPr/>
            </p14:nvContentPartPr>
            <p14:xfrm>
              <a:off x="1108053" y="3553627"/>
              <a:ext cx="6406560" cy="100440"/>
            </p14:xfrm>
          </p:contentPart>
        </mc:Choice>
        <mc:Fallback>
          <p:pic>
            <p:nvPicPr>
              <p:cNvPr id="5" name="Freihand 4">
                <a:extLst>
                  <a:ext uri="{FF2B5EF4-FFF2-40B4-BE49-F238E27FC236}">
                    <a16:creationId xmlns:a16="http://schemas.microsoft.com/office/drawing/2014/main" id="{33568F19-37AB-4C84-B25E-1CFE903A2F81}"/>
                  </a:ext>
                </a:extLst>
              </p:cNvPr>
              <p:cNvPicPr/>
              <p:nvPr/>
            </p:nvPicPr>
            <p:blipFill>
              <a:blip r:embed="rId9"/>
              <a:stretch>
                <a:fillRect/>
              </a:stretch>
            </p:blipFill>
            <p:spPr>
              <a:xfrm>
                <a:off x="1103733" y="3549307"/>
                <a:ext cx="6415200" cy="109080"/>
              </a:xfrm>
              <a:prstGeom prst="rect">
                <a:avLst/>
              </a:prstGeom>
            </p:spPr>
          </p:pic>
        </mc:Fallback>
      </mc:AlternateContent>
      <p:grpSp>
        <p:nvGrpSpPr>
          <p:cNvPr id="28" name="Gruppieren 27">
            <a:extLst>
              <a:ext uri="{FF2B5EF4-FFF2-40B4-BE49-F238E27FC236}">
                <a16:creationId xmlns:a16="http://schemas.microsoft.com/office/drawing/2014/main" id="{27F410ED-B5AE-449F-8C42-33D5049D12C2}"/>
              </a:ext>
            </a:extLst>
          </p:cNvPr>
          <p:cNvGrpSpPr/>
          <p:nvPr/>
        </p:nvGrpSpPr>
        <p:grpSpPr>
          <a:xfrm>
            <a:off x="7694613" y="1620067"/>
            <a:ext cx="667080" cy="254520"/>
            <a:chOff x="7694613" y="1620067"/>
            <a:chExt cx="667080" cy="254520"/>
          </a:xfrm>
        </p:grpSpPr>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202361E1-EA28-4DD3-9400-A79789424791}"/>
                    </a:ext>
                  </a:extLst>
                </p14:cNvPr>
                <p14:cNvContentPartPr/>
                <p14:nvPr/>
              </p14:nvContentPartPr>
              <p14:xfrm>
                <a:off x="7694613" y="1662907"/>
                <a:ext cx="140760" cy="211680"/>
              </p14:xfrm>
            </p:contentPart>
          </mc:Choice>
          <mc:Fallback>
            <p:pic>
              <p:nvPicPr>
                <p:cNvPr id="6" name="Freihand 5">
                  <a:extLst>
                    <a:ext uri="{FF2B5EF4-FFF2-40B4-BE49-F238E27FC236}">
                      <a16:creationId xmlns:a16="http://schemas.microsoft.com/office/drawing/2014/main" id="{202361E1-EA28-4DD3-9400-A79789424791}"/>
                    </a:ext>
                  </a:extLst>
                </p:cNvPr>
                <p:cNvPicPr/>
                <p:nvPr/>
              </p:nvPicPr>
              <p:blipFill>
                <a:blip r:embed="rId11"/>
                <a:stretch>
                  <a:fillRect/>
                </a:stretch>
              </p:blipFill>
              <p:spPr>
                <a:xfrm>
                  <a:off x="7690293" y="1658587"/>
                  <a:ext cx="149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F97E235C-EDA9-4036-87E2-EC4968A8B59F}"/>
                    </a:ext>
                  </a:extLst>
                </p14:cNvPr>
                <p14:cNvContentPartPr/>
                <p14:nvPr/>
              </p14:nvContentPartPr>
              <p14:xfrm>
                <a:off x="7749693" y="1664347"/>
                <a:ext cx="122040" cy="24480"/>
              </p14:xfrm>
            </p:contentPart>
          </mc:Choice>
          <mc:Fallback>
            <p:pic>
              <p:nvPicPr>
                <p:cNvPr id="7" name="Freihand 6">
                  <a:extLst>
                    <a:ext uri="{FF2B5EF4-FFF2-40B4-BE49-F238E27FC236}">
                      <a16:creationId xmlns:a16="http://schemas.microsoft.com/office/drawing/2014/main" id="{F97E235C-EDA9-4036-87E2-EC4968A8B59F}"/>
                    </a:ext>
                  </a:extLst>
                </p:cNvPr>
                <p:cNvPicPr/>
                <p:nvPr/>
              </p:nvPicPr>
              <p:blipFill>
                <a:blip r:embed="rId13"/>
                <a:stretch>
                  <a:fillRect/>
                </a:stretch>
              </p:blipFill>
              <p:spPr>
                <a:xfrm>
                  <a:off x="7745373" y="1660027"/>
                  <a:ext cx="1306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4C6E05E6-8383-47FE-BF9C-2C5EFA19E71D}"/>
                    </a:ext>
                  </a:extLst>
                </p14:cNvPr>
                <p14:cNvContentPartPr/>
                <p14:nvPr/>
              </p14:nvContentPartPr>
              <p14:xfrm>
                <a:off x="7924293" y="1648507"/>
                <a:ext cx="157680" cy="194760"/>
              </p14:xfrm>
            </p:contentPart>
          </mc:Choice>
          <mc:Fallback>
            <p:pic>
              <p:nvPicPr>
                <p:cNvPr id="8" name="Freihand 7">
                  <a:extLst>
                    <a:ext uri="{FF2B5EF4-FFF2-40B4-BE49-F238E27FC236}">
                      <a16:creationId xmlns:a16="http://schemas.microsoft.com/office/drawing/2014/main" id="{4C6E05E6-8383-47FE-BF9C-2C5EFA19E71D}"/>
                    </a:ext>
                  </a:extLst>
                </p:cNvPr>
                <p:cNvPicPr/>
                <p:nvPr/>
              </p:nvPicPr>
              <p:blipFill>
                <a:blip r:embed="rId15"/>
                <a:stretch>
                  <a:fillRect/>
                </a:stretch>
              </p:blipFill>
              <p:spPr>
                <a:xfrm>
                  <a:off x="7919973" y="1644187"/>
                  <a:ext cx="1663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C6DD88A0-6F6F-40EB-94B1-F07CE06E7B71}"/>
                    </a:ext>
                  </a:extLst>
                </p14:cNvPr>
                <p14:cNvContentPartPr/>
                <p14:nvPr/>
              </p14:nvContentPartPr>
              <p14:xfrm>
                <a:off x="8182773" y="1665067"/>
                <a:ext cx="111600" cy="165240"/>
              </p14:xfrm>
            </p:contentPart>
          </mc:Choice>
          <mc:Fallback>
            <p:pic>
              <p:nvPicPr>
                <p:cNvPr id="9" name="Freihand 8">
                  <a:extLst>
                    <a:ext uri="{FF2B5EF4-FFF2-40B4-BE49-F238E27FC236}">
                      <a16:creationId xmlns:a16="http://schemas.microsoft.com/office/drawing/2014/main" id="{C6DD88A0-6F6F-40EB-94B1-F07CE06E7B71}"/>
                    </a:ext>
                  </a:extLst>
                </p:cNvPr>
                <p:cNvPicPr/>
                <p:nvPr/>
              </p:nvPicPr>
              <p:blipFill>
                <a:blip r:embed="rId17"/>
                <a:stretch>
                  <a:fillRect/>
                </a:stretch>
              </p:blipFill>
              <p:spPr>
                <a:xfrm>
                  <a:off x="8178453" y="1660747"/>
                  <a:ext cx="1202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AAF51BA0-74E5-4DEA-BD13-06B03D7C4106}"/>
                    </a:ext>
                  </a:extLst>
                </p14:cNvPr>
                <p14:cNvContentPartPr/>
                <p14:nvPr/>
              </p14:nvContentPartPr>
              <p14:xfrm>
                <a:off x="8110053" y="1620067"/>
                <a:ext cx="93600" cy="51840"/>
              </p14:xfrm>
            </p:contentPart>
          </mc:Choice>
          <mc:Fallback>
            <p:pic>
              <p:nvPicPr>
                <p:cNvPr id="10" name="Freihand 9">
                  <a:extLst>
                    <a:ext uri="{FF2B5EF4-FFF2-40B4-BE49-F238E27FC236}">
                      <a16:creationId xmlns:a16="http://schemas.microsoft.com/office/drawing/2014/main" id="{AAF51BA0-74E5-4DEA-BD13-06B03D7C4106}"/>
                    </a:ext>
                  </a:extLst>
                </p:cNvPr>
                <p:cNvPicPr/>
                <p:nvPr/>
              </p:nvPicPr>
              <p:blipFill>
                <a:blip r:embed="rId19"/>
                <a:stretch>
                  <a:fillRect/>
                </a:stretch>
              </p:blipFill>
              <p:spPr>
                <a:xfrm>
                  <a:off x="8105733" y="1615747"/>
                  <a:ext cx="102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Freihand 10">
                  <a:extLst>
                    <a:ext uri="{FF2B5EF4-FFF2-40B4-BE49-F238E27FC236}">
                      <a16:creationId xmlns:a16="http://schemas.microsoft.com/office/drawing/2014/main" id="{32B87660-CB14-42B2-A222-256D5FED3413}"/>
                    </a:ext>
                  </a:extLst>
                </p14:cNvPr>
                <p14:cNvContentPartPr/>
                <p14:nvPr/>
              </p14:nvContentPartPr>
              <p14:xfrm>
                <a:off x="8223813" y="1787827"/>
                <a:ext cx="137880" cy="67320"/>
              </p14:xfrm>
            </p:contentPart>
          </mc:Choice>
          <mc:Fallback>
            <p:pic>
              <p:nvPicPr>
                <p:cNvPr id="11" name="Freihand 10">
                  <a:extLst>
                    <a:ext uri="{FF2B5EF4-FFF2-40B4-BE49-F238E27FC236}">
                      <a16:creationId xmlns:a16="http://schemas.microsoft.com/office/drawing/2014/main" id="{32B87660-CB14-42B2-A222-256D5FED3413}"/>
                    </a:ext>
                  </a:extLst>
                </p:cNvPr>
                <p:cNvPicPr/>
                <p:nvPr/>
              </p:nvPicPr>
              <p:blipFill>
                <a:blip r:embed="rId21"/>
                <a:stretch>
                  <a:fillRect/>
                </a:stretch>
              </p:blipFill>
              <p:spPr>
                <a:xfrm>
                  <a:off x="8219493" y="1783507"/>
                  <a:ext cx="146520" cy="75960"/>
                </a:xfrm>
                <a:prstGeom prst="rect">
                  <a:avLst/>
                </a:prstGeom>
              </p:spPr>
            </p:pic>
          </mc:Fallback>
        </mc:AlternateContent>
      </p:grpSp>
      <p:grpSp>
        <p:nvGrpSpPr>
          <p:cNvPr id="27" name="Gruppieren 26">
            <a:extLst>
              <a:ext uri="{FF2B5EF4-FFF2-40B4-BE49-F238E27FC236}">
                <a16:creationId xmlns:a16="http://schemas.microsoft.com/office/drawing/2014/main" id="{7CD298D1-C6F6-4B73-9584-CC212C9B821E}"/>
              </a:ext>
            </a:extLst>
          </p:cNvPr>
          <p:cNvGrpSpPr/>
          <p:nvPr/>
        </p:nvGrpSpPr>
        <p:grpSpPr>
          <a:xfrm>
            <a:off x="7557453" y="2698267"/>
            <a:ext cx="610920" cy="433080"/>
            <a:chOff x="7557453" y="2698267"/>
            <a:chExt cx="610920" cy="433080"/>
          </a:xfrm>
        </p:grpSpPr>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D2934037-CF66-4DC5-A754-83203CC34AD7}"/>
                    </a:ext>
                  </a:extLst>
                </p14:cNvPr>
                <p14:cNvContentPartPr/>
                <p14:nvPr/>
              </p14:nvContentPartPr>
              <p14:xfrm>
                <a:off x="7610013" y="2762707"/>
                <a:ext cx="156600" cy="123480"/>
              </p14:xfrm>
            </p:contentPart>
          </mc:Choice>
          <mc:Fallback>
            <p:pic>
              <p:nvPicPr>
                <p:cNvPr id="12" name="Freihand 11">
                  <a:extLst>
                    <a:ext uri="{FF2B5EF4-FFF2-40B4-BE49-F238E27FC236}">
                      <a16:creationId xmlns:a16="http://schemas.microsoft.com/office/drawing/2014/main" id="{D2934037-CF66-4DC5-A754-83203CC34AD7}"/>
                    </a:ext>
                  </a:extLst>
                </p:cNvPr>
                <p:cNvPicPr/>
                <p:nvPr/>
              </p:nvPicPr>
              <p:blipFill>
                <a:blip r:embed="rId23"/>
                <a:stretch>
                  <a:fillRect/>
                </a:stretch>
              </p:blipFill>
              <p:spPr>
                <a:xfrm>
                  <a:off x="7605693" y="2758387"/>
                  <a:ext cx="165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8DB953C6-C091-4948-87BF-8AD398C4462D}"/>
                    </a:ext>
                  </a:extLst>
                </p14:cNvPr>
                <p14:cNvContentPartPr/>
                <p14:nvPr/>
              </p14:nvContentPartPr>
              <p14:xfrm>
                <a:off x="7745733" y="2774227"/>
                <a:ext cx="122760" cy="106560"/>
              </p14:xfrm>
            </p:contentPart>
          </mc:Choice>
          <mc:Fallback>
            <p:pic>
              <p:nvPicPr>
                <p:cNvPr id="13" name="Freihand 12">
                  <a:extLst>
                    <a:ext uri="{FF2B5EF4-FFF2-40B4-BE49-F238E27FC236}">
                      <a16:creationId xmlns:a16="http://schemas.microsoft.com/office/drawing/2014/main" id="{8DB953C6-C091-4948-87BF-8AD398C4462D}"/>
                    </a:ext>
                  </a:extLst>
                </p:cNvPr>
                <p:cNvPicPr/>
                <p:nvPr/>
              </p:nvPicPr>
              <p:blipFill>
                <a:blip r:embed="rId25"/>
                <a:stretch>
                  <a:fillRect/>
                </a:stretch>
              </p:blipFill>
              <p:spPr>
                <a:xfrm>
                  <a:off x="7741413" y="2769907"/>
                  <a:ext cx="1314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80798BA9-9906-4E89-A3BD-6EA3751EC89C}"/>
                    </a:ext>
                  </a:extLst>
                </p14:cNvPr>
                <p14:cNvContentPartPr/>
                <p14:nvPr/>
              </p14:nvContentPartPr>
              <p14:xfrm>
                <a:off x="8024373" y="2745067"/>
                <a:ext cx="66240" cy="126720"/>
              </p14:xfrm>
            </p:contentPart>
          </mc:Choice>
          <mc:Fallback>
            <p:pic>
              <p:nvPicPr>
                <p:cNvPr id="14" name="Freihand 13">
                  <a:extLst>
                    <a:ext uri="{FF2B5EF4-FFF2-40B4-BE49-F238E27FC236}">
                      <a16:creationId xmlns:a16="http://schemas.microsoft.com/office/drawing/2014/main" id="{80798BA9-9906-4E89-A3BD-6EA3751EC89C}"/>
                    </a:ext>
                  </a:extLst>
                </p:cNvPr>
                <p:cNvPicPr/>
                <p:nvPr/>
              </p:nvPicPr>
              <p:blipFill>
                <a:blip r:embed="rId27"/>
                <a:stretch>
                  <a:fillRect/>
                </a:stretch>
              </p:blipFill>
              <p:spPr>
                <a:xfrm>
                  <a:off x="8020053" y="2740747"/>
                  <a:ext cx="74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393F7331-FF1A-4D07-A06A-60124C97FBD9}"/>
                    </a:ext>
                  </a:extLst>
                </p14:cNvPr>
                <p14:cNvContentPartPr/>
                <p14:nvPr/>
              </p14:nvContentPartPr>
              <p14:xfrm>
                <a:off x="7925733" y="2698267"/>
                <a:ext cx="129240" cy="89280"/>
              </p14:xfrm>
            </p:contentPart>
          </mc:Choice>
          <mc:Fallback>
            <p:pic>
              <p:nvPicPr>
                <p:cNvPr id="15" name="Freihand 14">
                  <a:extLst>
                    <a:ext uri="{FF2B5EF4-FFF2-40B4-BE49-F238E27FC236}">
                      <a16:creationId xmlns:a16="http://schemas.microsoft.com/office/drawing/2014/main" id="{393F7331-FF1A-4D07-A06A-60124C97FBD9}"/>
                    </a:ext>
                  </a:extLst>
                </p:cNvPr>
                <p:cNvPicPr/>
                <p:nvPr/>
              </p:nvPicPr>
              <p:blipFill>
                <a:blip r:embed="rId29"/>
                <a:stretch>
                  <a:fillRect/>
                </a:stretch>
              </p:blipFill>
              <p:spPr>
                <a:xfrm>
                  <a:off x="7921413" y="2693947"/>
                  <a:ext cx="137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D756AADB-FA0F-4D62-9D4B-9E9571E1C637}"/>
                    </a:ext>
                  </a:extLst>
                </p14:cNvPr>
                <p14:cNvContentPartPr/>
                <p14:nvPr/>
              </p14:nvContentPartPr>
              <p14:xfrm>
                <a:off x="8079093" y="2804827"/>
                <a:ext cx="77400" cy="83160"/>
              </p14:xfrm>
            </p:contentPart>
          </mc:Choice>
          <mc:Fallback>
            <p:pic>
              <p:nvPicPr>
                <p:cNvPr id="16" name="Freihand 15">
                  <a:extLst>
                    <a:ext uri="{FF2B5EF4-FFF2-40B4-BE49-F238E27FC236}">
                      <a16:creationId xmlns:a16="http://schemas.microsoft.com/office/drawing/2014/main" id="{D756AADB-FA0F-4D62-9D4B-9E9571E1C637}"/>
                    </a:ext>
                  </a:extLst>
                </p:cNvPr>
                <p:cNvPicPr/>
                <p:nvPr/>
              </p:nvPicPr>
              <p:blipFill>
                <a:blip r:embed="rId31"/>
                <a:stretch>
                  <a:fillRect/>
                </a:stretch>
              </p:blipFill>
              <p:spPr>
                <a:xfrm>
                  <a:off x="8074773" y="2800507"/>
                  <a:ext cx="86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7" name="Freihand 16">
                  <a:extLst>
                    <a:ext uri="{FF2B5EF4-FFF2-40B4-BE49-F238E27FC236}">
                      <a16:creationId xmlns:a16="http://schemas.microsoft.com/office/drawing/2014/main" id="{598DDF32-94FA-40F3-90C5-6D1FE57DEC01}"/>
                    </a:ext>
                  </a:extLst>
                </p14:cNvPr>
                <p14:cNvContentPartPr/>
                <p14:nvPr/>
              </p14:nvContentPartPr>
              <p14:xfrm>
                <a:off x="7557453" y="3001027"/>
                <a:ext cx="282240" cy="103680"/>
              </p14:xfrm>
            </p:contentPart>
          </mc:Choice>
          <mc:Fallback>
            <p:pic>
              <p:nvPicPr>
                <p:cNvPr id="17" name="Freihand 16">
                  <a:extLst>
                    <a:ext uri="{FF2B5EF4-FFF2-40B4-BE49-F238E27FC236}">
                      <a16:creationId xmlns:a16="http://schemas.microsoft.com/office/drawing/2014/main" id="{598DDF32-94FA-40F3-90C5-6D1FE57DEC01}"/>
                    </a:ext>
                  </a:extLst>
                </p:cNvPr>
                <p:cNvPicPr/>
                <p:nvPr/>
              </p:nvPicPr>
              <p:blipFill>
                <a:blip r:embed="rId33"/>
                <a:stretch>
                  <a:fillRect/>
                </a:stretch>
              </p:blipFill>
              <p:spPr>
                <a:xfrm>
                  <a:off x="7553133" y="2996707"/>
                  <a:ext cx="290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8" name="Freihand 17">
                  <a:extLst>
                    <a:ext uri="{FF2B5EF4-FFF2-40B4-BE49-F238E27FC236}">
                      <a16:creationId xmlns:a16="http://schemas.microsoft.com/office/drawing/2014/main" id="{C0EC58EB-1C11-4C67-8C3B-F13418A09994}"/>
                    </a:ext>
                  </a:extLst>
                </p14:cNvPr>
                <p14:cNvContentPartPr/>
                <p14:nvPr/>
              </p14:nvContentPartPr>
              <p14:xfrm>
                <a:off x="7995933" y="2994547"/>
                <a:ext cx="86040" cy="108000"/>
              </p14:xfrm>
            </p:contentPart>
          </mc:Choice>
          <mc:Fallback>
            <p:pic>
              <p:nvPicPr>
                <p:cNvPr id="18" name="Freihand 17">
                  <a:extLst>
                    <a:ext uri="{FF2B5EF4-FFF2-40B4-BE49-F238E27FC236}">
                      <a16:creationId xmlns:a16="http://schemas.microsoft.com/office/drawing/2014/main" id="{C0EC58EB-1C11-4C67-8C3B-F13418A09994}"/>
                    </a:ext>
                  </a:extLst>
                </p:cNvPr>
                <p:cNvPicPr/>
                <p:nvPr/>
              </p:nvPicPr>
              <p:blipFill>
                <a:blip r:embed="rId35"/>
                <a:stretch>
                  <a:fillRect/>
                </a:stretch>
              </p:blipFill>
              <p:spPr>
                <a:xfrm>
                  <a:off x="7991613" y="2990227"/>
                  <a:ext cx="94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081015B4-3BC5-42C3-A5FF-F6D6C9732852}"/>
                    </a:ext>
                  </a:extLst>
                </p14:cNvPr>
                <p14:cNvContentPartPr/>
                <p14:nvPr/>
              </p14:nvContentPartPr>
              <p14:xfrm>
                <a:off x="7914213" y="2958907"/>
                <a:ext cx="145440" cy="86040"/>
              </p14:xfrm>
            </p:contentPart>
          </mc:Choice>
          <mc:Fallback>
            <p:pic>
              <p:nvPicPr>
                <p:cNvPr id="19" name="Freihand 18">
                  <a:extLst>
                    <a:ext uri="{FF2B5EF4-FFF2-40B4-BE49-F238E27FC236}">
                      <a16:creationId xmlns:a16="http://schemas.microsoft.com/office/drawing/2014/main" id="{081015B4-3BC5-42C3-A5FF-F6D6C9732852}"/>
                    </a:ext>
                  </a:extLst>
                </p:cNvPr>
                <p:cNvPicPr/>
                <p:nvPr/>
              </p:nvPicPr>
              <p:blipFill>
                <a:blip r:embed="rId37"/>
                <a:stretch>
                  <a:fillRect/>
                </a:stretch>
              </p:blipFill>
              <p:spPr>
                <a:xfrm>
                  <a:off x="7909893" y="2954587"/>
                  <a:ext cx="154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B0ABAAE4-5886-4095-9CBD-F7167151D875}"/>
                    </a:ext>
                  </a:extLst>
                </p14:cNvPr>
                <p14:cNvContentPartPr/>
                <p14:nvPr/>
              </p14:nvContentPartPr>
              <p14:xfrm>
                <a:off x="8076573" y="3046027"/>
                <a:ext cx="91800" cy="85320"/>
              </p14:xfrm>
            </p:contentPart>
          </mc:Choice>
          <mc:Fallback>
            <p:pic>
              <p:nvPicPr>
                <p:cNvPr id="21" name="Freihand 20">
                  <a:extLst>
                    <a:ext uri="{FF2B5EF4-FFF2-40B4-BE49-F238E27FC236}">
                      <a16:creationId xmlns:a16="http://schemas.microsoft.com/office/drawing/2014/main" id="{B0ABAAE4-5886-4095-9CBD-F7167151D875}"/>
                    </a:ext>
                  </a:extLst>
                </p:cNvPr>
                <p:cNvPicPr/>
                <p:nvPr/>
              </p:nvPicPr>
              <p:blipFill>
                <a:blip r:embed="rId39"/>
                <a:stretch>
                  <a:fillRect/>
                </a:stretch>
              </p:blipFill>
              <p:spPr>
                <a:xfrm>
                  <a:off x="8072253" y="3041707"/>
                  <a:ext cx="100440" cy="93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42" name="Freihand 41">
                <a:extLst>
                  <a:ext uri="{FF2B5EF4-FFF2-40B4-BE49-F238E27FC236}">
                    <a16:creationId xmlns:a16="http://schemas.microsoft.com/office/drawing/2014/main" id="{EB8A60F1-E882-495B-B934-D7E73AF42E33}"/>
                  </a:ext>
                </a:extLst>
              </p14:cNvPr>
              <p14:cNvContentPartPr/>
              <p14:nvPr/>
            </p14:nvContentPartPr>
            <p14:xfrm>
              <a:off x="664893" y="941467"/>
              <a:ext cx="65880" cy="2885760"/>
            </p14:xfrm>
          </p:contentPart>
        </mc:Choice>
        <mc:Fallback>
          <p:pic>
            <p:nvPicPr>
              <p:cNvPr id="42" name="Freihand 41">
                <a:extLst>
                  <a:ext uri="{FF2B5EF4-FFF2-40B4-BE49-F238E27FC236}">
                    <a16:creationId xmlns:a16="http://schemas.microsoft.com/office/drawing/2014/main" id="{EB8A60F1-E882-495B-B934-D7E73AF42E33}"/>
                  </a:ext>
                </a:extLst>
              </p:cNvPr>
              <p:cNvPicPr/>
              <p:nvPr/>
            </p:nvPicPr>
            <p:blipFill>
              <a:blip r:embed="rId41"/>
              <a:stretch>
                <a:fillRect/>
              </a:stretch>
            </p:blipFill>
            <p:spPr>
              <a:xfrm>
                <a:off x="660573" y="937147"/>
                <a:ext cx="74520" cy="2894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 name="Freihand 42">
                <a:extLst>
                  <a:ext uri="{FF2B5EF4-FFF2-40B4-BE49-F238E27FC236}">
                    <a16:creationId xmlns:a16="http://schemas.microsoft.com/office/drawing/2014/main" id="{56560D30-786D-4E39-BF62-F3F86AF0E962}"/>
                  </a:ext>
                </a:extLst>
              </p14:cNvPr>
              <p14:cNvContentPartPr/>
              <p14:nvPr/>
            </p14:nvContentPartPr>
            <p14:xfrm>
              <a:off x="3390813" y="3665947"/>
              <a:ext cx="51480" cy="72360"/>
            </p14:xfrm>
          </p:contentPart>
        </mc:Choice>
        <mc:Fallback>
          <p:pic>
            <p:nvPicPr>
              <p:cNvPr id="43" name="Freihand 42">
                <a:extLst>
                  <a:ext uri="{FF2B5EF4-FFF2-40B4-BE49-F238E27FC236}">
                    <a16:creationId xmlns:a16="http://schemas.microsoft.com/office/drawing/2014/main" id="{56560D30-786D-4E39-BF62-F3F86AF0E962}"/>
                  </a:ext>
                </a:extLst>
              </p:cNvPr>
              <p:cNvPicPr/>
              <p:nvPr/>
            </p:nvPicPr>
            <p:blipFill>
              <a:blip r:embed="rId43"/>
              <a:stretch>
                <a:fillRect/>
              </a:stretch>
            </p:blipFill>
            <p:spPr>
              <a:xfrm>
                <a:off x="3386493" y="3661627"/>
                <a:ext cx="601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2" name="Freihand 61">
                <a:extLst>
                  <a:ext uri="{FF2B5EF4-FFF2-40B4-BE49-F238E27FC236}">
                    <a16:creationId xmlns:a16="http://schemas.microsoft.com/office/drawing/2014/main" id="{14609EDB-0AE4-487C-BD27-B757A5AF1966}"/>
                  </a:ext>
                </a:extLst>
              </p14:cNvPr>
              <p14:cNvContentPartPr/>
              <p14:nvPr/>
            </p14:nvContentPartPr>
            <p14:xfrm>
              <a:off x="3377133" y="2769187"/>
              <a:ext cx="3960" cy="720"/>
            </p14:xfrm>
          </p:contentPart>
        </mc:Choice>
        <mc:Fallback>
          <p:pic>
            <p:nvPicPr>
              <p:cNvPr id="62" name="Freihand 61">
                <a:extLst>
                  <a:ext uri="{FF2B5EF4-FFF2-40B4-BE49-F238E27FC236}">
                    <a16:creationId xmlns:a16="http://schemas.microsoft.com/office/drawing/2014/main" id="{14609EDB-0AE4-487C-BD27-B757A5AF1966}"/>
                  </a:ext>
                </a:extLst>
              </p:cNvPr>
              <p:cNvPicPr/>
              <p:nvPr/>
            </p:nvPicPr>
            <p:blipFill>
              <a:blip r:embed="rId45"/>
              <a:stretch>
                <a:fillRect/>
              </a:stretch>
            </p:blipFill>
            <p:spPr>
              <a:xfrm>
                <a:off x="3372813" y="2764867"/>
                <a:ext cx="126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3" name="Freihand 62">
                <a:extLst>
                  <a:ext uri="{FF2B5EF4-FFF2-40B4-BE49-F238E27FC236}">
                    <a16:creationId xmlns:a16="http://schemas.microsoft.com/office/drawing/2014/main" id="{CABFC2A5-13DA-4FBC-8B40-A0CC585BEDEB}"/>
                  </a:ext>
                </a:extLst>
              </p14:cNvPr>
              <p14:cNvContentPartPr/>
              <p14:nvPr/>
            </p14:nvContentPartPr>
            <p14:xfrm>
              <a:off x="3380733" y="2762707"/>
              <a:ext cx="1025640" cy="51840"/>
            </p14:xfrm>
          </p:contentPart>
        </mc:Choice>
        <mc:Fallback>
          <p:pic>
            <p:nvPicPr>
              <p:cNvPr id="63" name="Freihand 62">
                <a:extLst>
                  <a:ext uri="{FF2B5EF4-FFF2-40B4-BE49-F238E27FC236}">
                    <a16:creationId xmlns:a16="http://schemas.microsoft.com/office/drawing/2014/main" id="{CABFC2A5-13DA-4FBC-8B40-A0CC585BEDEB}"/>
                  </a:ext>
                </a:extLst>
              </p:cNvPr>
              <p:cNvPicPr/>
              <p:nvPr/>
            </p:nvPicPr>
            <p:blipFill>
              <a:blip r:embed="rId47"/>
              <a:stretch>
                <a:fillRect/>
              </a:stretch>
            </p:blipFill>
            <p:spPr>
              <a:xfrm>
                <a:off x="3376413" y="2758387"/>
                <a:ext cx="1034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6320" name="Freihand 56319">
                <a:extLst>
                  <a:ext uri="{FF2B5EF4-FFF2-40B4-BE49-F238E27FC236}">
                    <a16:creationId xmlns:a16="http://schemas.microsoft.com/office/drawing/2014/main" id="{9DF78952-6C1D-45FD-946E-72B6DB0C5839}"/>
                  </a:ext>
                </a:extLst>
              </p14:cNvPr>
              <p14:cNvContentPartPr/>
              <p14:nvPr/>
            </p14:nvContentPartPr>
            <p14:xfrm>
              <a:off x="3442293" y="3655867"/>
              <a:ext cx="894960" cy="47520"/>
            </p14:xfrm>
          </p:contentPart>
        </mc:Choice>
        <mc:Fallback>
          <p:pic>
            <p:nvPicPr>
              <p:cNvPr id="56320" name="Freihand 56319">
                <a:extLst>
                  <a:ext uri="{FF2B5EF4-FFF2-40B4-BE49-F238E27FC236}">
                    <a16:creationId xmlns:a16="http://schemas.microsoft.com/office/drawing/2014/main" id="{9DF78952-6C1D-45FD-946E-72B6DB0C5839}"/>
                  </a:ext>
                </a:extLst>
              </p:cNvPr>
              <p:cNvPicPr/>
              <p:nvPr/>
            </p:nvPicPr>
            <p:blipFill>
              <a:blip r:embed="rId49"/>
              <a:stretch>
                <a:fillRect/>
              </a:stretch>
            </p:blipFill>
            <p:spPr>
              <a:xfrm>
                <a:off x="3437973" y="3651547"/>
                <a:ext cx="90360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6322" name="Freihand 56321">
                <a:extLst>
                  <a:ext uri="{FF2B5EF4-FFF2-40B4-BE49-F238E27FC236}">
                    <a16:creationId xmlns:a16="http://schemas.microsoft.com/office/drawing/2014/main" id="{14E676C7-EB7E-4DC6-9B26-CB528E3CE3F1}"/>
                  </a:ext>
                </a:extLst>
              </p14:cNvPr>
              <p14:cNvContentPartPr/>
              <p14:nvPr/>
            </p14:nvContentPartPr>
            <p14:xfrm>
              <a:off x="3332853" y="2753347"/>
              <a:ext cx="49320" cy="241560"/>
            </p14:xfrm>
          </p:contentPart>
        </mc:Choice>
        <mc:Fallback>
          <p:pic>
            <p:nvPicPr>
              <p:cNvPr id="56322" name="Freihand 56321">
                <a:extLst>
                  <a:ext uri="{FF2B5EF4-FFF2-40B4-BE49-F238E27FC236}">
                    <a16:creationId xmlns:a16="http://schemas.microsoft.com/office/drawing/2014/main" id="{14E676C7-EB7E-4DC6-9B26-CB528E3CE3F1}"/>
                  </a:ext>
                </a:extLst>
              </p:cNvPr>
              <p:cNvPicPr/>
              <p:nvPr/>
            </p:nvPicPr>
            <p:blipFill>
              <a:blip r:embed="rId51"/>
              <a:stretch>
                <a:fillRect/>
              </a:stretch>
            </p:blipFill>
            <p:spPr>
              <a:xfrm>
                <a:off x="3328533" y="2749027"/>
                <a:ext cx="579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6325" name="Freihand 56324">
                <a:extLst>
                  <a:ext uri="{FF2B5EF4-FFF2-40B4-BE49-F238E27FC236}">
                    <a16:creationId xmlns:a16="http://schemas.microsoft.com/office/drawing/2014/main" id="{C43DE772-C43F-494C-BAE1-219CF8F4001A}"/>
                  </a:ext>
                </a:extLst>
              </p14:cNvPr>
              <p14:cNvContentPartPr/>
              <p14:nvPr/>
            </p14:nvContentPartPr>
            <p14:xfrm>
              <a:off x="4438773" y="2840467"/>
              <a:ext cx="20880" cy="136440"/>
            </p14:xfrm>
          </p:contentPart>
        </mc:Choice>
        <mc:Fallback>
          <p:pic>
            <p:nvPicPr>
              <p:cNvPr id="56325" name="Freihand 56324">
                <a:extLst>
                  <a:ext uri="{FF2B5EF4-FFF2-40B4-BE49-F238E27FC236}">
                    <a16:creationId xmlns:a16="http://schemas.microsoft.com/office/drawing/2014/main" id="{C43DE772-C43F-494C-BAE1-219CF8F4001A}"/>
                  </a:ext>
                </a:extLst>
              </p:cNvPr>
              <p:cNvPicPr/>
              <p:nvPr/>
            </p:nvPicPr>
            <p:blipFill>
              <a:blip r:embed="rId53"/>
              <a:stretch>
                <a:fillRect/>
              </a:stretch>
            </p:blipFill>
            <p:spPr>
              <a:xfrm>
                <a:off x="4434453" y="2836147"/>
                <a:ext cx="29520" cy="145080"/>
              </a:xfrm>
              <a:prstGeom prst="rect">
                <a:avLst/>
              </a:prstGeom>
            </p:spPr>
          </p:pic>
        </mc:Fallback>
      </mc:AlternateContent>
      <p:grpSp>
        <p:nvGrpSpPr>
          <p:cNvPr id="56420" name="Gruppieren 56419">
            <a:extLst>
              <a:ext uri="{FF2B5EF4-FFF2-40B4-BE49-F238E27FC236}">
                <a16:creationId xmlns:a16="http://schemas.microsoft.com/office/drawing/2014/main" id="{4304EA4E-8000-4686-98FF-4D706DEF525D}"/>
              </a:ext>
            </a:extLst>
          </p:cNvPr>
          <p:cNvGrpSpPr/>
          <p:nvPr/>
        </p:nvGrpSpPr>
        <p:grpSpPr>
          <a:xfrm>
            <a:off x="3105333" y="3373627"/>
            <a:ext cx="5359680" cy="3424320"/>
            <a:chOff x="3105333" y="3373627"/>
            <a:chExt cx="5359680" cy="3424320"/>
          </a:xfrm>
        </p:grpSpPr>
        <mc:AlternateContent xmlns:mc="http://schemas.openxmlformats.org/markup-compatibility/2006">
          <mc:Choice xmlns:p14="http://schemas.microsoft.com/office/powerpoint/2010/main" Requires="p14">
            <p:contentPart p14:bwMode="auto" r:id="rId54">
              <p14:nvContentPartPr>
                <p14:cNvPr id="22" name="Freihand 21">
                  <a:extLst>
                    <a:ext uri="{FF2B5EF4-FFF2-40B4-BE49-F238E27FC236}">
                      <a16:creationId xmlns:a16="http://schemas.microsoft.com/office/drawing/2014/main" id="{5D083754-557C-46B3-9D98-C9A22D3222CF}"/>
                    </a:ext>
                  </a:extLst>
                </p14:cNvPr>
                <p14:cNvContentPartPr/>
                <p14:nvPr/>
              </p14:nvContentPartPr>
              <p14:xfrm>
                <a:off x="7697133" y="3492427"/>
                <a:ext cx="110880" cy="144360"/>
              </p14:xfrm>
            </p:contentPart>
          </mc:Choice>
          <mc:Fallback>
            <p:pic>
              <p:nvPicPr>
                <p:cNvPr id="22" name="Freihand 21">
                  <a:extLst>
                    <a:ext uri="{FF2B5EF4-FFF2-40B4-BE49-F238E27FC236}">
                      <a16:creationId xmlns:a16="http://schemas.microsoft.com/office/drawing/2014/main" id="{5D083754-557C-46B3-9D98-C9A22D3222CF}"/>
                    </a:ext>
                  </a:extLst>
                </p:cNvPr>
                <p:cNvPicPr/>
                <p:nvPr/>
              </p:nvPicPr>
              <p:blipFill>
                <a:blip r:embed="rId55"/>
                <a:stretch>
                  <a:fillRect/>
                </a:stretch>
              </p:blipFill>
              <p:spPr>
                <a:xfrm>
                  <a:off x="7692813" y="3488107"/>
                  <a:ext cx="119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3" name="Freihand 22">
                  <a:extLst>
                    <a:ext uri="{FF2B5EF4-FFF2-40B4-BE49-F238E27FC236}">
                      <a16:creationId xmlns:a16="http://schemas.microsoft.com/office/drawing/2014/main" id="{32B9BA36-ECB3-4E27-96AC-C3B5A933C82E}"/>
                    </a:ext>
                  </a:extLst>
                </p14:cNvPr>
                <p14:cNvContentPartPr/>
                <p14:nvPr/>
              </p14:nvContentPartPr>
              <p14:xfrm>
                <a:off x="7720893" y="3482707"/>
                <a:ext cx="92160" cy="12240"/>
              </p14:xfrm>
            </p:contentPart>
          </mc:Choice>
          <mc:Fallback>
            <p:pic>
              <p:nvPicPr>
                <p:cNvPr id="23" name="Freihand 22">
                  <a:extLst>
                    <a:ext uri="{FF2B5EF4-FFF2-40B4-BE49-F238E27FC236}">
                      <a16:creationId xmlns:a16="http://schemas.microsoft.com/office/drawing/2014/main" id="{32B9BA36-ECB3-4E27-96AC-C3B5A933C82E}"/>
                    </a:ext>
                  </a:extLst>
                </p:cNvPr>
                <p:cNvPicPr/>
                <p:nvPr/>
              </p:nvPicPr>
              <p:blipFill>
                <a:blip r:embed="rId57"/>
                <a:stretch>
                  <a:fillRect/>
                </a:stretch>
              </p:blipFill>
              <p:spPr>
                <a:xfrm>
                  <a:off x="7716573" y="3478387"/>
                  <a:ext cx="1008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4" name="Freihand 23">
                  <a:extLst>
                    <a:ext uri="{FF2B5EF4-FFF2-40B4-BE49-F238E27FC236}">
                      <a16:creationId xmlns:a16="http://schemas.microsoft.com/office/drawing/2014/main" id="{845B4B7B-5DAE-43ED-80BE-A9514BA175AD}"/>
                    </a:ext>
                  </a:extLst>
                </p14:cNvPr>
                <p14:cNvContentPartPr/>
                <p14:nvPr/>
              </p14:nvContentPartPr>
              <p14:xfrm>
                <a:off x="8040933" y="3450667"/>
                <a:ext cx="91800" cy="119880"/>
              </p14:xfrm>
            </p:contentPart>
          </mc:Choice>
          <mc:Fallback>
            <p:pic>
              <p:nvPicPr>
                <p:cNvPr id="24" name="Freihand 23">
                  <a:extLst>
                    <a:ext uri="{FF2B5EF4-FFF2-40B4-BE49-F238E27FC236}">
                      <a16:creationId xmlns:a16="http://schemas.microsoft.com/office/drawing/2014/main" id="{845B4B7B-5DAE-43ED-80BE-A9514BA175AD}"/>
                    </a:ext>
                  </a:extLst>
                </p:cNvPr>
                <p:cNvPicPr/>
                <p:nvPr/>
              </p:nvPicPr>
              <p:blipFill>
                <a:blip r:embed="rId59"/>
                <a:stretch>
                  <a:fillRect/>
                </a:stretch>
              </p:blipFill>
              <p:spPr>
                <a:xfrm>
                  <a:off x="8036613" y="3446347"/>
                  <a:ext cx="1004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5" name="Freihand 24">
                  <a:extLst>
                    <a:ext uri="{FF2B5EF4-FFF2-40B4-BE49-F238E27FC236}">
                      <a16:creationId xmlns:a16="http://schemas.microsoft.com/office/drawing/2014/main" id="{CD6AFA0B-1DEA-48F1-A5FF-C55CC10BBA5C}"/>
                    </a:ext>
                  </a:extLst>
                </p14:cNvPr>
                <p14:cNvContentPartPr/>
                <p14:nvPr/>
              </p14:nvContentPartPr>
              <p14:xfrm>
                <a:off x="7919973" y="3373627"/>
                <a:ext cx="289800" cy="225000"/>
              </p14:xfrm>
            </p:contentPart>
          </mc:Choice>
          <mc:Fallback>
            <p:pic>
              <p:nvPicPr>
                <p:cNvPr id="25" name="Freihand 24">
                  <a:extLst>
                    <a:ext uri="{FF2B5EF4-FFF2-40B4-BE49-F238E27FC236}">
                      <a16:creationId xmlns:a16="http://schemas.microsoft.com/office/drawing/2014/main" id="{CD6AFA0B-1DEA-48F1-A5FF-C55CC10BBA5C}"/>
                    </a:ext>
                  </a:extLst>
                </p:cNvPr>
                <p:cNvPicPr/>
                <p:nvPr/>
              </p:nvPicPr>
              <p:blipFill>
                <a:blip r:embed="rId61"/>
                <a:stretch>
                  <a:fillRect/>
                </a:stretch>
              </p:blipFill>
              <p:spPr>
                <a:xfrm>
                  <a:off x="7915653" y="3369307"/>
                  <a:ext cx="2984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9" name="Freihand 28">
                  <a:extLst>
                    <a:ext uri="{FF2B5EF4-FFF2-40B4-BE49-F238E27FC236}">
                      <a16:creationId xmlns:a16="http://schemas.microsoft.com/office/drawing/2014/main" id="{32427604-FFA6-4CC5-BC3A-11DD02E8DC64}"/>
                    </a:ext>
                  </a:extLst>
                </p14:cNvPr>
                <p14:cNvContentPartPr/>
                <p14:nvPr/>
              </p14:nvContentPartPr>
              <p14:xfrm>
                <a:off x="4380093" y="5046187"/>
                <a:ext cx="1142280" cy="31680"/>
              </p14:xfrm>
            </p:contentPart>
          </mc:Choice>
          <mc:Fallback>
            <p:pic>
              <p:nvPicPr>
                <p:cNvPr id="29" name="Freihand 28">
                  <a:extLst>
                    <a:ext uri="{FF2B5EF4-FFF2-40B4-BE49-F238E27FC236}">
                      <a16:creationId xmlns:a16="http://schemas.microsoft.com/office/drawing/2014/main" id="{32427604-FFA6-4CC5-BC3A-11DD02E8DC64}"/>
                    </a:ext>
                  </a:extLst>
                </p:cNvPr>
                <p:cNvPicPr/>
                <p:nvPr/>
              </p:nvPicPr>
              <p:blipFill>
                <a:blip r:embed="rId63"/>
                <a:stretch>
                  <a:fillRect/>
                </a:stretch>
              </p:blipFill>
              <p:spPr>
                <a:xfrm>
                  <a:off x="4375773" y="5041867"/>
                  <a:ext cx="11509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0" name="Freihand 29">
                  <a:extLst>
                    <a:ext uri="{FF2B5EF4-FFF2-40B4-BE49-F238E27FC236}">
                      <a16:creationId xmlns:a16="http://schemas.microsoft.com/office/drawing/2014/main" id="{B62E8524-87B1-43B8-A857-B9771EF351B8}"/>
                    </a:ext>
                  </a:extLst>
                </p14:cNvPr>
                <p14:cNvContentPartPr/>
                <p14:nvPr/>
              </p14:nvContentPartPr>
              <p14:xfrm>
                <a:off x="5650893" y="4892467"/>
                <a:ext cx="189720" cy="28080"/>
              </p14:xfrm>
            </p:contentPart>
          </mc:Choice>
          <mc:Fallback>
            <p:pic>
              <p:nvPicPr>
                <p:cNvPr id="30" name="Freihand 29">
                  <a:extLst>
                    <a:ext uri="{FF2B5EF4-FFF2-40B4-BE49-F238E27FC236}">
                      <a16:creationId xmlns:a16="http://schemas.microsoft.com/office/drawing/2014/main" id="{B62E8524-87B1-43B8-A857-B9771EF351B8}"/>
                    </a:ext>
                  </a:extLst>
                </p:cNvPr>
                <p:cNvPicPr/>
                <p:nvPr/>
              </p:nvPicPr>
              <p:blipFill>
                <a:blip r:embed="rId65"/>
                <a:stretch>
                  <a:fillRect/>
                </a:stretch>
              </p:blipFill>
              <p:spPr>
                <a:xfrm>
                  <a:off x="5646573" y="4888147"/>
                  <a:ext cx="198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1" name="Freihand 30">
                  <a:extLst>
                    <a:ext uri="{FF2B5EF4-FFF2-40B4-BE49-F238E27FC236}">
                      <a16:creationId xmlns:a16="http://schemas.microsoft.com/office/drawing/2014/main" id="{D4E80BCA-902B-401F-94D0-A6B28874069D}"/>
                    </a:ext>
                  </a:extLst>
                </p14:cNvPr>
                <p14:cNvContentPartPr/>
                <p14:nvPr/>
              </p14:nvContentPartPr>
              <p14:xfrm>
                <a:off x="5673213" y="4957627"/>
                <a:ext cx="157320" cy="8280"/>
              </p14:xfrm>
            </p:contentPart>
          </mc:Choice>
          <mc:Fallback>
            <p:pic>
              <p:nvPicPr>
                <p:cNvPr id="31" name="Freihand 30">
                  <a:extLst>
                    <a:ext uri="{FF2B5EF4-FFF2-40B4-BE49-F238E27FC236}">
                      <a16:creationId xmlns:a16="http://schemas.microsoft.com/office/drawing/2014/main" id="{D4E80BCA-902B-401F-94D0-A6B28874069D}"/>
                    </a:ext>
                  </a:extLst>
                </p:cNvPr>
                <p:cNvPicPr/>
                <p:nvPr/>
              </p:nvPicPr>
              <p:blipFill>
                <a:blip r:embed="rId67"/>
                <a:stretch>
                  <a:fillRect/>
                </a:stretch>
              </p:blipFill>
              <p:spPr>
                <a:xfrm>
                  <a:off x="5668893" y="4953307"/>
                  <a:ext cx="165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2" name="Freihand 31">
                  <a:extLst>
                    <a:ext uri="{FF2B5EF4-FFF2-40B4-BE49-F238E27FC236}">
                      <a16:creationId xmlns:a16="http://schemas.microsoft.com/office/drawing/2014/main" id="{62418A13-BB7F-4119-AC42-D711F953B662}"/>
                    </a:ext>
                  </a:extLst>
                </p14:cNvPr>
                <p14:cNvContentPartPr/>
                <p14:nvPr/>
              </p14:nvContentPartPr>
              <p14:xfrm>
                <a:off x="6036093" y="4816507"/>
                <a:ext cx="13680" cy="137520"/>
              </p14:xfrm>
            </p:contentPart>
          </mc:Choice>
          <mc:Fallback>
            <p:pic>
              <p:nvPicPr>
                <p:cNvPr id="32" name="Freihand 31">
                  <a:extLst>
                    <a:ext uri="{FF2B5EF4-FFF2-40B4-BE49-F238E27FC236}">
                      <a16:creationId xmlns:a16="http://schemas.microsoft.com/office/drawing/2014/main" id="{62418A13-BB7F-4119-AC42-D711F953B662}"/>
                    </a:ext>
                  </a:extLst>
                </p:cNvPr>
                <p:cNvPicPr/>
                <p:nvPr/>
              </p:nvPicPr>
              <p:blipFill>
                <a:blip r:embed="rId69"/>
                <a:stretch>
                  <a:fillRect/>
                </a:stretch>
              </p:blipFill>
              <p:spPr>
                <a:xfrm>
                  <a:off x="6031413" y="4812187"/>
                  <a:ext cx="223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3" name="Freihand 32">
                  <a:extLst>
                    <a:ext uri="{FF2B5EF4-FFF2-40B4-BE49-F238E27FC236}">
                      <a16:creationId xmlns:a16="http://schemas.microsoft.com/office/drawing/2014/main" id="{5BF48657-E9AB-4AF8-9112-E60A12C12165}"/>
                    </a:ext>
                  </a:extLst>
                </p14:cNvPr>
                <p14:cNvContentPartPr/>
                <p14:nvPr/>
              </p14:nvContentPartPr>
              <p14:xfrm>
                <a:off x="6018813" y="4811107"/>
                <a:ext cx="171360" cy="13320"/>
              </p14:xfrm>
            </p:contentPart>
          </mc:Choice>
          <mc:Fallback>
            <p:pic>
              <p:nvPicPr>
                <p:cNvPr id="33" name="Freihand 32">
                  <a:extLst>
                    <a:ext uri="{FF2B5EF4-FFF2-40B4-BE49-F238E27FC236}">
                      <a16:creationId xmlns:a16="http://schemas.microsoft.com/office/drawing/2014/main" id="{5BF48657-E9AB-4AF8-9112-E60A12C12165}"/>
                    </a:ext>
                  </a:extLst>
                </p:cNvPr>
                <p:cNvPicPr/>
                <p:nvPr/>
              </p:nvPicPr>
              <p:blipFill>
                <a:blip r:embed="rId71"/>
                <a:stretch>
                  <a:fillRect/>
                </a:stretch>
              </p:blipFill>
              <p:spPr>
                <a:xfrm>
                  <a:off x="6014493" y="4806787"/>
                  <a:ext cx="180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4" name="Freihand 33">
                  <a:extLst>
                    <a:ext uri="{FF2B5EF4-FFF2-40B4-BE49-F238E27FC236}">
                      <a16:creationId xmlns:a16="http://schemas.microsoft.com/office/drawing/2014/main" id="{31F205FE-3D19-491E-8C6B-95DD4634427B}"/>
                    </a:ext>
                  </a:extLst>
                </p14:cNvPr>
                <p14:cNvContentPartPr/>
                <p14:nvPr/>
              </p14:nvContentPartPr>
              <p14:xfrm>
                <a:off x="6010533" y="4874467"/>
                <a:ext cx="186840" cy="106200"/>
              </p14:xfrm>
            </p:contentPart>
          </mc:Choice>
          <mc:Fallback>
            <p:pic>
              <p:nvPicPr>
                <p:cNvPr id="34" name="Freihand 33">
                  <a:extLst>
                    <a:ext uri="{FF2B5EF4-FFF2-40B4-BE49-F238E27FC236}">
                      <a16:creationId xmlns:a16="http://schemas.microsoft.com/office/drawing/2014/main" id="{31F205FE-3D19-491E-8C6B-95DD4634427B}"/>
                    </a:ext>
                  </a:extLst>
                </p:cNvPr>
                <p:cNvPicPr/>
                <p:nvPr/>
              </p:nvPicPr>
              <p:blipFill>
                <a:blip r:embed="rId73"/>
                <a:stretch>
                  <a:fillRect/>
                </a:stretch>
              </p:blipFill>
              <p:spPr>
                <a:xfrm>
                  <a:off x="6006213" y="4870147"/>
                  <a:ext cx="195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5" name="Freihand 34">
                  <a:extLst>
                    <a:ext uri="{FF2B5EF4-FFF2-40B4-BE49-F238E27FC236}">
                      <a16:creationId xmlns:a16="http://schemas.microsoft.com/office/drawing/2014/main" id="{8DADF91A-0B70-4B71-B4B0-A3330FF5441D}"/>
                    </a:ext>
                  </a:extLst>
                </p14:cNvPr>
                <p14:cNvContentPartPr/>
                <p14:nvPr/>
              </p14:nvContentPartPr>
              <p14:xfrm>
                <a:off x="6234813" y="4882027"/>
                <a:ext cx="127440" cy="125280"/>
              </p14:xfrm>
            </p:contentPart>
          </mc:Choice>
          <mc:Fallback>
            <p:pic>
              <p:nvPicPr>
                <p:cNvPr id="35" name="Freihand 34">
                  <a:extLst>
                    <a:ext uri="{FF2B5EF4-FFF2-40B4-BE49-F238E27FC236}">
                      <a16:creationId xmlns:a16="http://schemas.microsoft.com/office/drawing/2014/main" id="{8DADF91A-0B70-4B71-B4B0-A3330FF5441D}"/>
                    </a:ext>
                  </a:extLst>
                </p:cNvPr>
                <p:cNvPicPr/>
                <p:nvPr/>
              </p:nvPicPr>
              <p:blipFill>
                <a:blip r:embed="rId75"/>
                <a:stretch>
                  <a:fillRect/>
                </a:stretch>
              </p:blipFill>
              <p:spPr>
                <a:xfrm>
                  <a:off x="6230493" y="4877707"/>
                  <a:ext cx="1360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6" name="Freihand 35">
                  <a:extLst>
                    <a:ext uri="{FF2B5EF4-FFF2-40B4-BE49-F238E27FC236}">
                      <a16:creationId xmlns:a16="http://schemas.microsoft.com/office/drawing/2014/main" id="{A0332CCA-F5CC-482D-9E4A-C46BD2566A4C}"/>
                    </a:ext>
                  </a:extLst>
                </p14:cNvPr>
                <p14:cNvContentPartPr/>
                <p14:nvPr/>
              </p14:nvContentPartPr>
              <p14:xfrm>
                <a:off x="6251013" y="4895707"/>
                <a:ext cx="132480" cy="88560"/>
              </p14:xfrm>
            </p:contentPart>
          </mc:Choice>
          <mc:Fallback>
            <p:pic>
              <p:nvPicPr>
                <p:cNvPr id="36" name="Freihand 35">
                  <a:extLst>
                    <a:ext uri="{FF2B5EF4-FFF2-40B4-BE49-F238E27FC236}">
                      <a16:creationId xmlns:a16="http://schemas.microsoft.com/office/drawing/2014/main" id="{A0332CCA-F5CC-482D-9E4A-C46BD2566A4C}"/>
                    </a:ext>
                  </a:extLst>
                </p:cNvPr>
                <p:cNvPicPr/>
                <p:nvPr/>
              </p:nvPicPr>
              <p:blipFill>
                <a:blip r:embed="rId77"/>
                <a:stretch>
                  <a:fillRect/>
                </a:stretch>
              </p:blipFill>
              <p:spPr>
                <a:xfrm>
                  <a:off x="6246693" y="4891387"/>
                  <a:ext cx="141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7" name="Freihand 36">
                  <a:extLst>
                    <a:ext uri="{FF2B5EF4-FFF2-40B4-BE49-F238E27FC236}">
                      <a16:creationId xmlns:a16="http://schemas.microsoft.com/office/drawing/2014/main" id="{55ABCA63-80F0-40D3-926E-2B1C71D2E148}"/>
                    </a:ext>
                  </a:extLst>
                </p14:cNvPr>
                <p14:cNvContentPartPr/>
                <p14:nvPr/>
              </p14:nvContentPartPr>
              <p14:xfrm>
                <a:off x="6474213" y="4905067"/>
                <a:ext cx="159120" cy="23400"/>
              </p14:xfrm>
            </p:contentPart>
          </mc:Choice>
          <mc:Fallback>
            <p:pic>
              <p:nvPicPr>
                <p:cNvPr id="37" name="Freihand 36">
                  <a:extLst>
                    <a:ext uri="{FF2B5EF4-FFF2-40B4-BE49-F238E27FC236}">
                      <a16:creationId xmlns:a16="http://schemas.microsoft.com/office/drawing/2014/main" id="{55ABCA63-80F0-40D3-926E-2B1C71D2E148}"/>
                    </a:ext>
                  </a:extLst>
                </p:cNvPr>
                <p:cNvPicPr/>
                <p:nvPr/>
              </p:nvPicPr>
              <p:blipFill>
                <a:blip r:embed="rId79"/>
                <a:stretch>
                  <a:fillRect/>
                </a:stretch>
              </p:blipFill>
              <p:spPr>
                <a:xfrm>
                  <a:off x="6469893" y="4900747"/>
                  <a:ext cx="167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8" name="Freihand 37">
                  <a:extLst>
                    <a:ext uri="{FF2B5EF4-FFF2-40B4-BE49-F238E27FC236}">
                      <a16:creationId xmlns:a16="http://schemas.microsoft.com/office/drawing/2014/main" id="{8431E214-DC38-4F8F-AB75-A36BFB4DC908}"/>
                    </a:ext>
                  </a:extLst>
                </p14:cNvPr>
                <p14:cNvContentPartPr/>
                <p14:nvPr/>
              </p14:nvContentPartPr>
              <p14:xfrm>
                <a:off x="6765813" y="4808227"/>
                <a:ext cx="34560" cy="143640"/>
              </p14:xfrm>
            </p:contentPart>
          </mc:Choice>
          <mc:Fallback>
            <p:pic>
              <p:nvPicPr>
                <p:cNvPr id="38" name="Freihand 37">
                  <a:extLst>
                    <a:ext uri="{FF2B5EF4-FFF2-40B4-BE49-F238E27FC236}">
                      <a16:creationId xmlns:a16="http://schemas.microsoft.com/office/drawing/2014/main" id="{8431E214-DC38-4F8F-AB75-A36BFB4DC908}"/>
                    </a:ext>
                  </a:extLst>
                </p:cNvPr>
                <p:cNvPicPr/>
                <p:nvPr/>
              </p:nvPicPr>
              <p:blipFill>
                <a:blip r:embed="rId81"/>
                <a:stretch>
                  <a:fillRect/>
                </a:stretch>
              </p:blipFill>
              <p:spPr>
                <a:xfrm>
                  <a:off x="6761493" y="4803907"/>
                  <a:ext cx="432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9" name="Freihand 38">
                  <a:extLst>
                    <a:ext uri="{FF2B5EF4-FFF2-40B4-BE49-F238E27FC236}">
                      <a16:creationId xmlns:a16="http://schemas.microsoft.com/office/drawing/2014/main" id="{945CA305-2BAB-4999-A20C-D7896EE7F3C0}"/>
                    </a:ext>
                  </a:extLst>
                </p14:cNvPr>
                <p14:cNvContentPartPr/>
                <p14:nvPr/>
              </p14:nvContentPartPr>
              <p14:xfrm>
                <a:off x="6656013" y="4774387"/>
                <a:ext cx="224640" cy="220320"/>
              </p14:xfrm>
            </p:contentPart>
          </mc:Choice>
          <mc:Fallback>
            <p:pic>
              <p:nvPicPr>
                <p:cNvPr id="39" name="Freihand 38">
                  <a:extLst>
                    <a:ext uri="{FF2B5EF4-FFF2-40B4-BE49-F238E27FC236}">
                      <a16:creationId xmlns:a16="http://schemas.microsoft.com/office/drawing/2014/main" id="{945CA305-2BAB-4999-A20C-D7896EE7F3C0}"/>
                    </a:ext>
                  </a:extLst>
                </p:cNvPr>
                <p:cNvPicPr/>
                <p:nvPr/>
              </p:nvPicPr>
              <p:blipFill>
                <a:blip r:embed="rId83"/>
                <a:stretch>
                  <a:fillRect/>
                </a:stretch>
              </p:blipFill>
              <p:spPr>
                <a:xfrm>
                  <a:off x="6651693" y="4770067"/>
                  <a:ext cx="2332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0" name="Freihand 39">
                  <a:extLst>
                    <a:ext uri="{FF2B5EF4-FFF2-40B4-BE49-F238E27FC236}">
                      <a16:creationId xmlns:a16="http://schemas.microsoft.com/office/drawing/2014/main" id="{D50F6B6D-1CEB-4536-A50B-006F3BE9C8CF}"/>
                    </a:ext>
                  </a:extLst>
                </p14:cNvPr>
                <p14:cNvContentPartPr/>
                <p14:nvPr/>
              </p14:nvContentPartPr>
              <p14:xfrm>
                <a:off x="6895773" y="4864747"/>
                <a:ext cx="227520" cy="79560"/>
              </p14:xfrm>
            </p:contentPart>
          </mc:Choice>
          <mc:Fallback>
            <p:pic>
              <p:nvPicPr>
                <p:cNvPr id="40" name="Freihand 39">
                  <a:extLst>
                    <a:ext uri="{FF2B5EF4-FFF2-40B4-BE49-F238E27FC236}">
                      <a16:creationId xmlns:a16="http://schemas.microsoft.com/office/drawing/2014/main" id="{D50F6B6D-1CEB-4536-A50B-006F3BE9C8CF}"/>
                    </a:ext>
                  </a:extLst>
                </p:cNvPr>
                <p:cNvPicPr/>
                <p:nvPr/>
              </p:nvPicPr>
              <p:blipFill>
                <a:blip r:embed="rId85"/>
                <a:stretch>
                  <a:fillRect/>
                </a:stretch>
              </p:blipFill>
              <p:spPr>
                <a:xfrm>
                  <a:off x="6891453" y="4860427"/>
                  <a:ext cx="236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4" name="Freihand 43">
                  <a:extLst>
                    <a:ext uri="{FF2B5EF4-FFF2-40B4-BE49-F238E27FC236}">
                      <a16:creationId xmlns:a16="http://schemas.microsoft.com/office/drawing/2014/main" id="{368630BF-8E4A-4FDD-85D6-F199D1415B9B}"/>
                    </a:ext>
                  </a:extLst>
                </p14:cNvPr>
                <p14:cNvContentPartPr/>
                <p14:nvPr/>
              </p14:nvContentPartPr>
              <p14:xfrm>
                <a:off x="3345453" y="3494587"/>
                <a:ext cx="81000" cy="355320"/>
              </p14:xfrm>
            </p:contentPart>
          </mc:Choice>
          <mc:Fallback>
            <p:pic>
              <p:nvPicPr>
                <p:cNvPr id="44" name="Freihand 43">
                  <a:extLst>
                    <a:ext uri="{FF2B5EF4-FFF2-40B4-BE49-F238E27FC236}">
                      <a16:creationId xmlns:a16="http://schemas.microsoft.com/office/drawing/2014/main" id="{368630BF-8E4A-4FDD-85D6-F199D1415B9B}"/>
                    </a:ext>
                  </a:extLst>
                </p:cNvPr>
                <p:cNvPicPr/>
                <p:nvPr/>
              </p:nvPicPr>
              <p:blipFill>
                <a:blip r:embed="rId87"/>
                <a:stretch>
                  <a:fillRect/>
                </a:stretch>
              </p:blipFill>
              <p:spPr>
                <a:xfrm>
                  <a:off x="3341133" y="3490267"/>
                  <a:ext cx="8964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5" name="Freihand 44">
                  <a:extLst>
                    <a:ext uri="{FF2B5EF4-FFF2-40B4-BE49-F238E27FC236}">
                      <a16:creationId xmlns:a16="http://schemas.microsoft.com/office/drawing/2014/main" id="{2940CEB7-2540-4C63-A5BE-0E5DF82C37D7}"/>
                    </a:ext>
                  </a:extLst>
                </p14:cNvPr>
                <p14:cNvContentPartPr/>
                <p14:nvPr/>
              </p14:nvContentPartPr>
              <p14:xfrm>
                <a:off x="4453893" y="3462187"/>
                <a:ext cx="90000" cy="414720"/>
              </p14:xfrm>
            </p:contentPart>
          </mc:Choice>
          <mc:Fallback>
            <p:pic>
              <p:nvPicPr>
                <p:cNvPr id="45" name="Freihand 44">
                  <a:extLst>
                    <a:ext uri="{FF2B5EF4-FFF2-40B4-BE49-F238E27FC236}">
                      <a16:creationId xmlns:a16="http://schemas.microsoft.com/office/drawing/2014/main" id="{2940CEB7-2540-4C63-A5BE-0E5DF82C37D7}"/>
                    </a:ext>
                  </a:extLst>
                </p:cNvPr>
                <p:cNvPicPr/>
                <p:nvPr/>
              </p:nvPicPr>
              <p:blipFill>
                <a:blip r:embed="rId89"/>
                <a:stretch>
                  <a:fillRect/>
                </a:stretch>
              </p:blipFill>
              <p:spPr>
                <a:xfrm>
                  <a:off x="4449573" y="3457867"/>
                  <a:ext cx="9864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6" name="Freihand 45">
                  <a:extLst>
                    <a:ext uri="{FF2B5EF4-FFF2-40B4-BE49-F238E27FC236}">
                      <a16:creationId xmlns:a16="http://schemas.microsoft.com/office/drawing/2014/main" id="{F17B860D-6A99-407B-ADE8-780DFD87B09B}"/>
                    </a:ext>
                  </a:extLst>
                </p14:cNvPr>
                <p14:cNvContentPartPr/>
                <p14:nvPr/>
              </p14:nvContentPartPr>
              <p14:xfrm>
                <a:off x="3364893" y="3569467"/>
                <a:ext cx="17640" cy="170640"/>
              </p14:xfrm>
            </p:contentPart>
          </mc:Choice>
          <mc:Fallback>
            <p:pic>
              <p:nvPicPr>
                <p:cNvPr id="46" name="Freihand 45">
                  <a:extLst>
                    <a:ext uri="{FF2B5EF4-FFF2-40B4-BE49-F238E27FC236}">
                      <a16:creationId xmlns:a16="http://schemas.microsoft.com/office/drawing/2014/main" id="{F17B860D-6A99-407B-ADE8-780DFD87B09B}"/>
                    </a:ext>
                  </a:extLst>
                </p:cNvPr>
                <p:cNvPicPr/>
                <p:nvPr/>
              </p:nvPicPr>
              <p:blipFill>
                <a:blip r:embed="rId91"/>
                <a:stretch>
                  <a:fillRect/>
                </a:stretch>
              </p:blipFill>
              <p:spPr>
                <a:xfrm>
                  <a:off x="3360573" y="3565147"/>
                  <a:ext cx="26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7" name="Freihand 46">
                  <a:extLst>
                    <a:ext uri="{FF2B5EF4-FFF2-40B4-BE49-F238E27FC236}">
                      <a16:creationId xmlns:a16="http://schemas.microsoft.com/office/drawing/2014/main" id="{52F1F6AA-3B4D-4888-B03A-EC6EFB5191D1}"/>
                    </a:ext>
                  </a:extLst>
                </p14:cNvPr>
                <p14:cNvContentPartPr/>
                <p14:nvPr/>
              </p14:nvContentPartPr>
              <p14:xfrm>
                <a:off x="3295053" y="3913987"/>
                <a:ext cx="59400" cy="1579680"/>
              </p14:xfrm>
            </p:contentPart>
          </mc:Choice>
          <mc:Fallback>
            <p:pic>
              <p:nvPicPr>
                <p:cNvPr id="47" name="Freihand 46">
                  <a:extLst>
                    <a:ext uri="{FF2B5EF4-FFF2-40B4-BE49-F238E27FC236}">
                      <a16:creationId xmlns:a16="http://schemas.microsoft.com/office/drawing/2014/main" id="{52F1F6AA-3B4D-4888-B03A-EC6EFB5191D1}"/>
                    </a:ext>
                  </a:extLst>
                </p:cNvPr>
                <p:cNvPicPr/>
                <p:nvPr/>
              </p:nvPicPr>
              <p:blipFill>
                <a:blip r:embed="rId93"/>
                <a:stretch>
                  <a:fillRect/>
                </a:stretch>
              </p:blipFill>
              <p:spPr>
                <a:xfrm>
                  <a:off x="3290733" y="3909667"/>
                  <a:ext cx="68040" cy="1588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8" name="Freihand 47">
                  <a:extLst>
                    <a:ext uri="{FF2B5EF4-FFF2-40B4-BE49-F238E27FC236}">
                      <a16:creationId xmlns:a16="http://schemas.microsoft.com/office/drawing/2014/main" id="{555022E9-6BA4-4685-A80A-7B9B82626B56}"/>
                    </a:ext>
                  </a:extLst>
                </p14:cNvPr>
                <p14:cNvContentPartPr/>
                <p14:nvPr/>
              </p14:nvContentPartPr>
              <p14:xfrm>
                <a:off x="3147093" y="5525707"/>
                <a:ext cx="18000" cy="37440"/>
              </p14:xfrm>
            </p:contentPart>
          </mc:Choice>
          <mc:Fallback>
            <p:pic>
              <p:nvPicPr>
                <p:cNvPr id="48" name="Freihand 47">
                  <a:extLst>
                    <a:ext uri="{FF2B5EF4-FFF2-40B4-BE49-F238E27FC236}">
                      <a16:creationId xmlns:a16="http://schemas.microsoft.com/office/drawing/2014/main" id="{555022E9-6BA4-4685-A80A-7B9B82626B56}"/>
                    </a:ext>
                  </a:extLst>
                </p:cNvPr>
                <p:cNvPicPr/>
                <p:nvPr/>
              </p:nvPicPr>
              <p:blipFill>
                <a:blip r:embed="rId95"/>
                <a:stretch>
                  <a:fillRect/>
                </a:stretch>
              </p:blipFill>
              <p:spPr>
                <a:xfrm>
                  <a:off x="3142773" y="5521387"/>
                  <a:ext cx="26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Freihand 48">
                  <a:extLst>
                    <a:ext uri="{FF2B5EF4-FFF2-40B4-BE49-F238E27FC236}">
                      <a16:creationId xmlns:a16="http://schemas.microsoft.com/office/drawing/2014/main" id="{F49D0C7D-C001-4183-9743-2A7CBA630DAF}"/>
                    </a:ext>
                  </a:extLst>
                </p14:cNvPr>
                <p14:cNvContentPartPr/>
                <p14:nvPr/>
              </p14:nvContentPartPr>
              <p14:xfrm>
                <a:off x="3105333" y="5511667"/>
                <a:ext cx="202680" cy="231480"/>
              </p14:xfrm>
            </p:contentPart>
          </mc:Choice>
          <mc:Fallback>
            <p:pic>
              <p:nvPicPr>
                <p:cNvPr id="49" name="Freihand 48">
                  <a:extLst>
                    <a:ext uri="{FF2B5EF4-FFF2-40B4-BE49-F238E27FC236}">
                      <a16:creationId xmlns:a16="http://schemas.microsoft.com/office/drawing/2014/main" id="{F49D0C7D-C001-4183-9743-2A7CBA630DAF}"/>
                    </a:ext>
                  </a:extLst>
                </p:cNvPr>
                <p:cNvPicPr/>
                <p:nvPr/>
              </p:nvPicPr>
              <p:blipFill>
                <a:blip r:embed="rId97"/>
                <a:stretch>
                  <a:fillRect/>
                </a:stretch>
              </p:blipFill>
              <p:spPr>
                <a:xfrm>
                  <a:off x="3101013" y="5507347"/>
                  <a:ext cx="2113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0" name="Freihand 49">
                  <a:extLst>
                    <a:ext uri="{FF2B5EF4-FFF2-40B4-BE49-F238E27FC236}">
                      <a16:creationId xmlns:a16="http://schemas.microsoft.com/office/drawing/2014/main" id="{5ACDE109-C0DF-4D3D-8C9D-6E3BA222F3B7}"/>
                    </a:ext>
                  </a:extLst>
                </p14:cNvPr>
                <p14:cNvContentPartPr/>
                <p14:nvPr/>
              </p14:nvContentPartPr>
              <p14:xfrm>
                <a:off x="3347973" y="5600947"/>
                <a:ext cx="21240" cy="78840"/>
              </p14:xfrm>
            </p:contentPart>
          </mc:Choice>
          <mc:Fallback>
            <p:pic>
              <p:nvPicPr>
                <p:cNvPr id="50" name="Freihand 49">
                  <a:extLst>
                    <a:ext uri="{FF2B5EF4-FFF2-40B4-BE49-F238E27FC236}">
                      <a16:creationId xmlns:a16="http://schemas.microsoft.com/office/drawing/2014/main" id="{5ACDE109-C0DF-4D3D-8C9D-6E3BA222F3B7}"/>
                    </a:ext>
                  </a:extLst>
                </p:cNvPr>
                <p:cNvPicPr/>
                <p:nvPr/>
              </p:nvPicPr>
              <p:blipFill>
                <a:blip r:embed="rId99"/>
                <a:stretch>
                  <a:fillRect/>
                </a:stretch>
              </p:blipFill>
              <p:spPr>
                <a:xfrm>
                  <a:off x="3343653" y="5596627"/>
                  <a:ext cx="29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1" name="Freihand 50">
                  <a:extLst>
                    <a:ext uri="{FF2B5EF4-FFF2-40B4-BE49-F238E27FC236}">
                      <a16:creationId xmlns:a16="http://schemas.microsoft.com/office/drawing/2014/main" id="{8C4435EB-8533-4325-87F5-CA85585C3320}"/>
                    </a:ext>
                  </a:extLst>
                </p14:cNvPr>
                <p14:cNvContentPartPr/>
                <p14:nvPr/>
              </p14:nvContentPartPr>
              <p14:xfrm>
                <a:off x="3394773" y="5488987"/>
                <a:ext cx="81360" cy="207720"/>
              </p14:xfrm>
            </p:contentPart>
          </mc:Choice>
          <mc:Fallback>
            <p:pic>
              <p:nvPicPr>
                <p:cNvPr id="51" name="Freihand 50">
                  <a:extLst>
                    <a:ext uri="{FF2B5EF4-FFF2-40B4-BE49-F238E27FC236}">
                      <a16:creationId xmlns:a16="http://schemas.microsoft.com/office/drawing/2014/main" id="{8C4435EB-8533-4325-87F5-CA85585C3320}"/>
                    </a:ext>
                  </a:extLst>
                </p:cNvPr>
                <p:cNvPicPr/>
                <p:nvPr/>
              </p:nvPicPr>
              <p:blipFill>
                <a:blip r:embed="rId101"/>
                <a:stretch>
                  <a:fillRect/>
                </a:stretch>
              </p:blipFill>
              <p:spPr>
                <a:xfrm>
                  <a:off x="3390453" y="5484667"/>
                  <a:ext cx="900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3" name="Freihand 52">
                  <a:extLst>
                    <a:ext uri="{FF2B5EF4-FFF2-40B4-BE49-F238E27FC236}">
                      <a16:creationId xmlns:a16="http://schemas.microsoft.com/office/drawing/2014/main" id="{661E8542-64A2-4BC8-B047-36BE7ADD1C7A}"/>
                    </a:ext>
                  </a:extLst>
                </p14:cNvPr>
                <p14:cNvContentPartPr/>
                <p14:nvPr/>
              </p14:nvContentPartPr>
              <p14:xfrm>
                <a:off x="3511773" y="5445067"/>
                <a:ext cx="298800" cy="216720"/>
              </p14:xfrm>
            </p:contentPart>
          </mc:Choice>
          <mc:Fallback>
            <p:pic>
              <p:nvPicPr>
                <p:cNvPr id="53" name="Freihand 52">
                  <a:extLst>
                    <a:ext uri="{FF2B5EF4-FFF2-40B4-BE49-F238E27FC236}">
                      <a16:creationId xmlns:a16="http://schemas.microsoft.com/office/drawing/2014/main" id="{661E8542-64A2-4BC8-B047-36BE7ADD1C7A}"/>
                    </a:ext>
                  </a:extLst>
                </p:cNvPr>
                <p:cNvPicPr/>
                <p:nvPr/>
              </p:nvPicPr>
              <p:blipFill>
                <a:blip r:embed="rId103"/>
                <a:stretch>
                  <a:fillRect/>
                </a:stretch>
              </p:blipFill>
              <p:spPr>
                <a:xfrm>
                  <a:off x="3507453" y="5440747"/>
                  <a:ext cx="3074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4" name="Freihand 53">
                  <a:extLst>
                    <a:ext uri="{FF2B5EF4-FFF2-40B4-BE49-F238E27FC236}">
                      <a16:creationId xmlns:a16="http://schemas.microsoft.com/office/drawing/2014/main" id="{7077EA70-15D3-4165-AC31-2229A103011E}"/>
                    </a:ext>
                  </a:extLst>
                </p14:cNvPr>
                <p14:cNvContentPartPr/>
                <p14:nvPr/>
              </p14:nvContentPartPr>
              <p14:xfrm>
                <a:off x="3851253" y="5433907"/>
                <a:ext cx="161280" cy="75960"/>
              </p14:xfrm>
            </p:contentPart>
          </mc:Choice>
          <mc:Fallback>
            <p:pic>
              <p:nvPicPr>
                <p:cNvPr id="54" name="Freihand 53">
                  <a:extLst>
                    <a:ext uri="{FF2B5EF4-FFF2-40B4-BE49-F238E27FC236}">
                      <a16:creationId xmlns:a16="http://schemas.microsoft.com/office/drawing/2014/main" id="{7077EA70-15D3-4165-AC31-2229A103011E}"/>
                    </a:ext>
                  </a:extLst>
                </p:cNvPr>
                <p:cNvPicPr/>
                <p:nvPr/>
              </p:nvPicPr>
              <p:blipFill>
                <a:blip r:embed="rId105"/>
                <a:stretch>
                  <a:fillRect/>
                </a:stretch>
              </p:blipFill>
              <p:spPr>
                <a:xfrm>
                  <a:off x="3846933" y="5429587"/>
                  <a:ext cx="169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5" name="Freihand 54">
                  <a:extLst>
                    <a:ext uri="{FF2B5EF4-FFF2-40B4-BE49-F238E27FC236}">
                      <a16:creationId xmlns:a16="http://schemas.microsoft.com/office/drawing/2014/main" id="{61DB649F-3953-4BB9-A064-C8B6C9F14B21}"/>
                    </a:ext>
                  </a:extLst>
                </p14:cNvPr>
                <p14:cNvContentPartPr/>
                <p14:nvPr/>
              </p14:nvContentPartPr>
              <p14:xfrm>
                <a:off x="3361653" y="5798947"/>
                <a:ext cx="243000" cy="186120"/>
              </p14:xfrm>
            </p:contentPart>
          </mc:Choice>
          <mc:Fallback>
            <p:pic>
              <p:nvPicPr>
                <p:cNvPr id="55" name="Freihand 54">
                  <a:extLst>
                    <a:ext uri="{FF2B5EF4-FFF2-40B4-BE49-F238E27FC236}">
                      <a16:creationId xmlns:a16="http://schemas.microsoft.com/office/drawing/2014/main" id="{61DB649F-3953-4BB9-A064-C8B6C9F14B21}"/>
                    </a:ext>
                  </a:extLst>
                </p:cNvPr>
                <p:cNvPicPr/>
                <p:nvPr/>
              </p:nvPicPr>
              <p:blipFill>
                <a:blip r:embed="rId107"/>
                <a:stretch>
                  <a:fillRect/>
                </a:stretch>
              </p:blipFill>
              <p:spPr>
                <a:xfrm>
                  <a:off x="3357333" y="5794627"/>
                  <a:ext cx="2516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 name="Freihand 55">
                  <a:extLst>
                    <a:ext uri="{FF2B5EF4-FFF2-40B4-BE49-F238E27FC236}">
                      <a16:creationId xmlns:a16="http://schemas.microsoft.com/office/drawing/2014/main" id="{FBCF6304-7BF8-4474-9255-950B42E32C28}"/>
                    </a:ext>
                  </a:extLst>
                </p14:cNvPr>
                <p14:cNvContentPartPr/>
                <p14:nvPr/>
              </p14:nvContentPartPr>
              <p14:xfrm>
                <a:off x="3626253" y="5758987"/>
                <a:ext cx="219960" cy="117000"/>
              </p14:xfrm>
            </p:contentPart>
          </mc:Choice>
          <mc:Fallback>
            <p:pic>
              <p:nvPicPr>
                <p:cNvPr id="56" name="Freihand 55">
                  <a:extLst>
                    <a:ext uri="{FF2B5EF4-FFF2-40B4-BE49-F238E27FC236}">
                      <a16:creationId xmlns:a16="http://schemas.microsoft.com/office/drawing/2014/main" id="{FBCF6304-7BF8-4474-9255-950B42E32C28}"/>
                    </a:ext>
                  </a:extLst>
                </p:cNvPr>
                <p:cNvPicPr/>
                <p:nvPr/>
              </p:nvPicPr>
              <p:blipFill>
                <a:blip r:embed="rId109"/>
                <a:stretch>
                  <a:fillRect/>
                </a:stretch>
              </p:blipFill>
              <p:spPr>
                <a:xfrm>
                  <a:off x="3621933" y="5754667"/>
                  <a:ext cx="228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7" name="Freihand 56">
                  <a:extLst>
                    <a:ext uri="{FF2B5EF4-FFF2-40B4-BE49-F238E27FC236}">
                      <a16:creationId xmlns:a16="http://schemas.microsoft.com/office/drawing/2014/main" id="{BA8ED9A4-0524-49A8-BA33-60F12DB67F08}"/>
                    </a:ext>
                  </a:extLst>
                </p14:cNvPr>
                <p14:cNvContentPartPr/>
                <p14:nvPr/>
              </p14:nvContentPartPr>
              <p14:xfrm>
                <a:off x="3811653" y="5684827"/>
                <a:ext cx="360" cy="360"/>
              </p14:xfrm>
            </p:contentPart>
          </mc:Choice>
          <mc:Fallback>
            <p:pic>
              <p:nvPicPr>
                <p:cNvPr id="57" name="Freihand 56">
                  <a:extLst>
                    <a:ext uri="{FF2B5EF4-FFF2-40B4-BE49-F238E27FC236}">
                      <a16:creationId xmlns:a16="http://schemas.microsoft.com/office/drawing/2014/main" id="{BA8ED9A4-0524-49A8-BA33-60F12DB67F08}"/>
                    </a:ext>
                  </a:extLst>
                </p:cNvPr>
                <p:cNvPicPr/>
                <p:nvPr/>
              </p:nvPicPr>
              <p:blipFill>
                <a:blip r:embed="rId111"/>
                <a:stretch>
                  <a:fillRect/>
                </a:stretch>
              </p:blipFill>
              <p:spPr>
                <a:xfrm>
                  <a:off x="3807333" y="5680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8" name="Freihand 57">
                  <a:extLst>
                    <a:ext uri="{FF2B5EF4-FFF2-40B4-BE49-F238E27FC236}">
                      <a16:creationId xmlns:a16="http://schemas.microsoft.com/office/drawing/2014/main" id="{6FBE4040-FB54-4739-B0CD-A425F97F8F8C}"/>
                    </a:ext>
                  </a:extLst>
                </p14:cNvPr>
                <p14:cNvContentPartPr/>
                <p14:nvPr/>
              </p14:nvContentPartPr>
              <p14:xfrm>
                <a:off x="3868893" y="5697427"/>
                <a:ext cx="33480" cy="82800"/>
              </p14:xfrm>
            </p:contentPart>
          </mc:Choice>
          <mc:Fallback>
            <p:pic>
              <p:nvPicPr>
                <p:cNvPr id="58" name="Freihand 57">
                  <a:extLst>
                    <a:ext uri="{FF2B5EF4-FFF2-40B4-BE49-F238E27FC236}">
                      <a16:creationId xmlns:a16="http://schemas.microsoft.com/office/drawing/2014/main" id="{6FBE4040-FB54-4739-B0CD-A425F97F8F8C}"/>
                    </a:ext>
                  </a:extLst>
                </p:cNvPr>
                <p:cNvPicPr/>
                <p:nvPr/>
              </p:nvPicPr>
              <p:blipFill>
                <a:blip r:embed="rId113"/>
                <a:stretch>
                  <a:fillRect/>
                </a:stretch>
              </p:blipFill>
              <p:spPr>
                <a:xfrm>
                  <a:off x="3864573" y="5693107"/>
                  <a:ext cx="421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59" name="Freihand 58">
                  <a:extLst>
                    <a:ext uri="{FF2B5EF4-FFF2-40B4-BE49-F238E27FC236}">
                      <a16:creationId xmlns:a16="http://schemas.microsoft.com/office/drawing/2014/main" id="{F32A7062-1F8E-4D16-A642-F1AEDBB2C731}"/>
                    </a:ext>
                  </a:extLst>
                </p14:cNvPr>
                <p14:cNvContentPartPr/>
                <p14:nvPr/>
              </p14:nvContentPartPr>
              <p14:xfrm>
                <a:off x="3836493" y="5629027"/>
                <a:ext cx="29520" cy="11520"/>
              </p14:xfrm>
            </p:contentPart>
          </mc:Choice>
          <mc:Fallback>
            <p:pic>
              <p:nvPicPr>
                <p:cNvPr id="59" name="Freihand 58">
                  <a:extLst>
                    <a:ext uri="{FF2B5EF4-FFF2-40B4-BE49-F238E27FC236}">
                      <a16:creationId xmlns:a16="http://schemas.microsoft.com/office/drawing/2014/main" id="{F32A7062-1F8E-4D16-A642-F1AEDBB2C731}"/>
                    </a:ext>
                  </a:extLst>
                </p:cNvPr>
                <p:cNvPicPr/>
                <p:nvPr/>
              </p:nvPicPr>
              <p:blipFill>
                <a:blip r:embed="rId115"/>
                <a:stretch>
                  <a:fillRect/>
                </a:stretch>
              </p:blipFill>
              <p:spPr>
                <a:xfrm>
                  <a:off x="3832173" y="5624707"/>
                  <a:ext cx="38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0" name="Freihand 59">
                  <a:extLst>
                    <a:ext uri="{FF2B5EF4-FFF2-40B4-BE49-F238E27FC236}">
                      <a16:creationId xmlns:a16="http://schemas.microsoft.com/office/drawing/2014/main" id="{8F0813A3-3722-4FF9-8142-113A03510773}"/>
                    </a:ext>
                  </a:extLst>
                </p14:cNvPr>
                <p14:cNvContentPartPr/>
                <p14:nvPr/>
              </p14:nvContentPartPr>
              <p14:xfrm>
                <a:off x="3906693" y="5541907"/>
                <a:ext cx="395280" cy="330840"/>
              </p14:xfrm>
            </p:contentPart>
          </mc:Choice>
          <mc:Fallback>
            <p:pic>
              <p:nvPicPr>
                <p:cNvPr id="60" name="Freihand 59">
                  <a:extLst>
                    <a:ext uri="{FF2B5EF4-FFF2-40B4-BE49-F238E27FC236}">
                      <a16:creationId xmlns:a16="http://schemas.microsoft.com/office/drawing/2014/main" id="{8F0813A3-3722-4FF9-8142-113A03510773}"/>
                    </a:ext>
                  </a:extLst>
                </p:cNvPr>
                <p:cNvPicPr/>
                <p:nvPr/>
              </p:nvPicPr>
              <p:blipFill>
                <a:blip r:embed="rId117"/>
                <a:stretch>
                  <a:fillRect/>
                </a:stretch>
              </p:blipFill>
              <p:spPr>
                <a:xfrm>
                  <a:off x="3902373" y="5537587"/>
                  <a:ext cx="40392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6326" name="Freihand 56325">
                  <a:extLst>
                    <a:ext uri="{FF2B5EF4-FFF2-40B4-BE49-F238E27FC236}">
                      <a16:creationId xmlns:a16="http://schemas.microsoft.com/office/drawing/2014/main" id="{0644E422-7496-4543-B934-3914A8C792FC}"/>
                    </a:ext>
                  </a:extLst>
                </p14:cNvPr>
                <p14:cNvContentPartPr/>
                <p14:nvPr/>
              </p14:nvContentPartPr>
              <p14:xfrm>
                <a:off x="3661533" y="5964547"/>
                <a:ext cx="297000" cy="187560"/>
              </p14:xfrm>
            </p:contentPart>
          </mc:Choice>
          <mc:Fallback>
            <p:pic>
              <p:nvPicPr>
                <p:cNvPr id="56326" name="Freihand 56325">
                  <a:extLst>
                    <a:ext uri="{FF2B5EF4-FFF2-40B4-BE49-F238E27FC236}">
                      <a16:creationId xmlns:a16="http://schemas.microsoft.com/office/drawing/2014/main" id="{0644E422-7496-4543-B934-3914A8C792FC}"/>
                    </a:ext>
                  </a:extLst>
                </p:cNvPr>
                <p:cNvPicPr/>
                <p:nvPr/>
              </p:nvPicPr>
              <p:blipFill>
                <a:blip r:embed="rId119"/>
                <a:stretch>
                  <a:fillRect/>
                </a:stretch>
              </p:blipFill>
              <p:spPr>
                <a:xfrm>
                  <a:off x="3657213" y="5960227"/>
                  <a:ext cx="3056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6327" name="Freihand 56326">
                  <a:extLst>
                    <a:ext uri="{FF2B5EF4-FFF2-40B4-BE49-F238E27FC236}">
                      <a16:creationId xmlns:a16="http://schemas.microsoft.com/office/drawing/2014/main" id="{3F60C2B0-93D1-40A2-983A-FD2719E8C379}"/>
                    </a:ext>
                  </a:extLst>
                </p14:cNvPr>
                <p14:cNvContentPartPr/>
                <p14:nvPr/>
              </p14:nvContentPartPr>
              <p14:xfrm>
                <a:off x="4018653" y="5880667"/>
                <a:ext cx="122400" cy="152640"/>
              </p14:xfrm>
            </p:contentPart>
          </mc:Choice>
          <mc:Fallback>
            <p:pic>
              <p:nvPicPr>
                <p:cNvPr id="56327" name="Freihand 56326">
                  <a:extLst>
                    <a:ext uri="{FF2B5EF4-FFF2-40B4-BE49-F238E27FC236}">
                      <a16:creationId xmlns:a16="http://schemas.microsoft.com/office/drawing/2014/main" id="{3F60C2B0-93D1-40A2-983A-FD2719E8C379}"/>
                    </a:ext>
                  </a:extLst>
                </p:cNvPr>
                <p:cNvPicPr/>
                <p:nvPr/>
              </p:nvPicPr>
              <p:blipFill>
                <a:blip r:embed="rId121"/>
                <a:stretch>
                  <a:fillRect/>
                </a:stretch>
              </p:blipFill>
              <p:spPr>
                <a:xfrm>
                  <a:off x="4014333" y="5876347"/>
                  <a:ext cx="1310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6328" name="Freihand 56327">
                  <a:extLst>
                    <a:ext uri="{FF2B5EF4-FFF2-40B4-BE49-F238E27FC236}">
                      <a16:creationId xmlns:a16="http://schemas.microsoft.com/office/drawing/2014/main" id="{9CFE120C-B02C-452B-8084-BF142D84CC25}"/>
                    </a:ext>
                  </a:extLst>
                </p14:cNvPr>
                <p14:cNvContentPartPr/>
                <p14:nvPr/>
              </p14:nvContentPartPr>
              <p14:xfrm>
                <a:off x="4360293" y="5776267"/>
                <a:ext cx="140760" cy="178200"/>
              </p14:xfrm>
            </p:contentPart>
          </mc:Choice>
          <mc:Fallback>
            <p:pic>
              <p:nvPicPr>
                <p:cNvPr id="56328" name="Freihand 56327">
                  <a:extLst>
                    <a:ext uri="{FF2B5EF4-FFF2-40B4-BE49-F238E27FC236}">
                      <a16:creationId xmlns:a16="http://schemas.microsoft.com/office/drawing/2014/main" id="{9CFE120C-B02C-452B-8084-BF142D84CC25}"/>
                    </a:ext>
                  </a:extLst>
                </p:cNvPr>
                <p:cNvPicPr/>
                <p:nvPr/>
              </p:nvPicPr>
              <p:blipFill>
                <a:blip r:embed="rId123"/>
                <a:stretch>
                  <a:fillRect/>
                </a:stretch>
              </p:blipFill>
              <p:spPr>
                <a:xfrm>
                  <a:off x="4355973" y="5771947"/>
                  <a:ext cx="14940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6330" name="Freihand 56329">
                  <a:extLst>
                    <a:ext uri="{FF2B5EF4-FFF2-40B4-BE49-F238E27FC236}">
                      <a16:creationId xmlns:a16="http://schemas.microsoft.com/office/drawing/2014/main" id="{DC457491-275A-4D83-A8D8-0FC51BE1D976}"/>
                    </a:ext>
                  </a:extLst>
                </p14:cNvPr>
                <p14:cNvContentPartPr/>
                <p14:nvPr/>
              </p14:nvContentPartPr>
              <p14:xfrm>
                <a:off x="4570533" y="5808667"/>
                <a:ext cx="209160" cy="74160"/>
              </p14:xfrm>
            </p:contentPart>
          </mc:Choice>
          <mc:Fallback>
            <p:pic>
              <p:nvPicPr>
                <p:cNvPr id="56330" name="Freihand 56329">
                  <a:extLst>
                    <a:ext uri="{FF2B5EF4-FFF2-40B4-BE49-F238E27FC236}">
                      <a16:creationId xmlns:a16="http://schemas.microsoft.com/office/drawing/2014/main" id="{DC457491-275A-4D83-A8D8-0FC51BE1D976}"/>
                    </a:ext>
                  </a:extLst>
                </p:cNvPr>
                <p:cNvPicPr/>
                <p:nvPr/>
              </p:nvPicPr>
              <p:blipFill>
                <a:blip r:embed="rId125"/>
                <a:stretch>
                  <a:fillRect/>
                </a:stretch>
              </p:blipFill>
              <p:spPr>
                <a:xfrm>
                  <a:off x="4566213" y="5804347"/>
                  <a:ext cx="217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6332" name="Freihand 56331">
                  <a:extLst>
                    <a:ext uri="{FF2B5EF4-FFF2-40B4-BE49-F238E27FC236}">
                      <a16:creationId xmlns:a16="http://schemas.microsoft.com/office/drawing/2014/main" id="{E6BD6804-A752-4799-B5BF-F5ED3AE8BC48}"/>
                    </a:ext>
                  </a:extLst>
                </p14:cNvPr>
                <p14:cNvContentPartPr/>
                <p14:nvPr/>
              </p14:nvContentPartPr>
              <p14:xfrm>
                <a:off x="4953213" y="5734867"/>
                <a:ext cx="240120" cy="116640"/>
              </p14:xfrm>
            </p:contentPart>
          </mc:Choice>
          <mc:Fallback>
            <p:pic>
              <p:nvPicPr>
                <p:cNvPr id="56332" name="Freihand 56331">
                  <a:extLst>
                    <a:ext uri="{FF2B5EF4-FFF2-40B4-BE49-F238E27FC236}">
                      <a16:creationId xmlns:a16="http://schemas.microsoft.com/office/drawing/2014/main" id="{E6BD6804-A752-4799-B5BF-F5ED3AE8BC48}"/>
                    </a:ext>
                  </a:extLst>
                </p:cNvPr>
                <p:cNvPicPr/>
                <p:nvPr/>
              </p:nvPicPr>
              <p:blipFill>
                <a:blip r:embed="rId127"/>
                <a:stretch>
                  <a:fillRect/>
                </a:stretch>
              </p:blipFill>
              <p:spPr>
                <a:xfrm>
                  <a:off x="4948893" y="5730547"/>
                  <a:ext cx="248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6333" name="Freihand 56332">
                  <a:extLst>
                    <a:ext uri="{FF2B5EF4-FFF2-40B4-BE49-F238E27FC236}">
                      <a16:creationId xmlns:a16="http://schemas.microsoft.com/office/drawing/2014/main" id="{7D07D192-B32D-4711-B833-BFEFB54335F0}"/>
                    </a:ext>
                  </a:extLst>
                </p14:cNvPr>
                <p14:cNvContentPartPr/>
                <p14:nvPr/>
              </p14:nvContentPartPr>
              <p14:xfrm>
                <a:off x="5187573" y="5658187"/>
                <a:ext cx="3240" cy="40320"/>
              </p14:xfrm>
            </p:contentPart>
          </mc:Choice>
          <mc:Fallback>
            <p:pic>
              <p:nvPicPr>
                <p:cNvPr id="56333" name="Freihand 56332">
                  <a:extLst>
                    <a:ext uri="{FF2B5EF4-FFF2-40B4-BE49-F238E27FC236}">
                      <a16:creationId xmlns:a16="http://schemas.microsoft.com/office/drawing/2014/main" id="{7D07D192-B32D-4711-B833-BFEFB54335F0}"/>
                    </a:ext>
                  </a:extLst>
                </p:cNvPr>
                <p:cNvPicPr/>
                <p:nvPr/>
              </p:nvPicPr>
              <p:blipFill>
                <a:blip r:embed="rId129"/>
                <a:stretch>
                  <a:fillRect/>
                </a:stretch>
              </p:blipFill>
              <p:spPr>
                <a:xfrm>
                  <a:off x="5183253" y="5653867"/>
                  <a:ext cx="118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6334" name="Freihand 56333">
                  <a:extLst>
                    <a:ext uri="{FF2B5EF4-FFF2-40B4-BE49-F238E27FC236}">
                      <a16:creationId xmlns:a16="http://schemas.microsoft.com/office/drawing/2014/main" id="{44276C52-9BC5-40C1-B3E6-85A7AF535895}"/>
                    </a:ext>
                  </a:extLst>
                </p14:cNvPr>
                <p14:cNvContentPartPr/>
                <p14:nvPr/>
              </p14:nvContentPartPr>
              <p14:xfrm>
                <a:off x="5253093" y="5735947"/>
                <a:ext cx="139320" cy="55080"/>
              </p14:xfrm>
            </p:contentPart>
          </mc:Choice>
          <mc:Fallback>
            <p:pic>
              <p:nvPicPr>
                <p:cNvPr id="56334" name="Freihand 56333">
                  <a:extLst>
                    <a:ext uri="{FF2B5EF4-FFF2-40B4-BE49-F238E27FC236}">
                      <a16:creationId xmlns:a16="http://schemas.microsoft.com/office/drawing/2014/main" id="{44276C52-9BC5-40C1-B3E6-85A7AF535895}"/>
                    </a:ext>
                  </a:extLst>
                </p:cNvPr>
                <p:cNvPicPr/>
                <p:nvPr/>
              </p:nvPicPr>
              <p:blipFill>
                <a:blip r:embed="rId131"/>
                <a:stretch>
                  <a:fillRect/>
                </a:stretch>
              </p:blipFill>
              <p:spPr>
                <a:xfrm>
                  <a:off x="5248773" y="5731627"/>
                  <a:ext cx="147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6335" name="Freihand 56334">
                  <a:extLst>
                    <a:ext uri="{FF2B5EF4-FFF2-40B4-BE49-F238E27FC236}">
                      <a16:creationId xmlns:a16="http://schemas.microsoft.com/office/drawing/2014/main" id="{299194C0-465B-48BC-8A87-EDA6EE7B943A}"/>
                    </a:ext>
                  </a:extLst>
                </p14:cNvPr>
                <p14:cNvContentPartPr/>
                <p14:nvPr/>
              </p14:nvContentPartPr>
              <p14:xfrm>
                <a:off x="5444253" y="5727667"/>
                <a:ext cx="108720" cy="38160"/>
              </p14:xfrm>
            </p:contentPart>
          </mc:Choice>
          <mc:Fallback>
            <p:pic>
              <p:nvPicPr>
                <p:cNvPr id="56335" name="Freihand 56334">
                  <a:extLst>
                    <a:ext uri="{FF2B5EF4-FFF2-40B4-BE49-F238E27FC236}">
                      <a16:creationId xmlns:a16="http://schemas.microsoft.com/office/drawing/2014/main" id="{299194C0-465B-48BC-8A87-EDA6EE7B943A}"/>
                    </a:ext>
                  </a:extLst>
                </p:cNvPr>
                <p:cNvPicPr/>
                <p:nvPr/>
              </p:nvPicPr>
              <p:blipFill>
                <a:blip r:embed="rId133"/>
                <a:stretch>
                  <a:fillRect/>
                </a:stretch>
              </p:blipFill>
              <p:spPr>
                <a:xfrm>
                  <a:off x="5439933" y="5723347"/>
                  <a:ext cx="1173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6336" name="Freihand 56335">
                  <a:extLst>
                    <a:ext uri="{FF2B5EF4-FFF2-40B4-BE49-F238E27FC236}">
                      <a16:creationId xmlns:a16="http://schemas.microsoft.com/office/drawing/2014/main" id="{1A2C5A47-2640-4CA2-8839-BCD8F7BCD267}"/>
                    </a:ext>
                  </a:extLst>
                </p14:cNvPr>
                <p14:cNvContentPartPr/>
                <p14:nvPr/>
              </p14:nvContentPartPr>
              <p14:xfrm>
                <a:off x="5560893" y="5699947"/>
                <a:ext cx="73800" cy="61920"/>
              </p14:xfrm>
            </p:contentPart>
          </mc:Choice>
          <mc:Fallback>
            <p:pic>
              <p:nvPicPr>
                <p:cNvPr id="56336" name="Freihand 56335">
                  <a:extLst>
                    <a:ext uri="{FF2B5EF4-FFF2-40B4-BE49-F238E27FC236}">
                      <a16:creationId xmlns:a16="http://schemas.microsoft.com/office/drawing/2014/main" id="{1A2C5A47-2640-4CA2-8839-BCD8F7BCD267}"/>
                    </a:ext>
                  </a:extLst>
                </p:cNvPr>
                <p:cNvPicPr/>
                <p:nvPr/>
              </p:nvPicPr>
              <p:blipFill>
                <a:blip r:embed="rId135"/>
                <a:stretch>
                  <a:fillRect/>
                </a:stretch>
              </p:blipFill>
              <p:spPr>
                <a:xfrm>
                  <a:off x="5556573" y="5695627"/>
                  <a:ext cx="824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6337" name="Freihand 56336">
                  <a:extLst>
                    <a:ext uri="{FF2B5EF4-FFF2-40B4-BE49-F238E27FC236}">
                      <a16:creationId xmlns:a16="http://schemas.microsoft.com/office/drawing/2014/main" id="{EC54213B-00A2-40B3-8A1B-082D67D9A23A}"/>
                    </a:ext>
                  </a:extLst>
                </p14:cNvPr>
                <p14:cNvContentPartPr/>
                <p14:nvPr/>
              </p14:nvContentPartPr>
              <p14:xfrm>
                <a:off x="5645133" y="5700307"/>
                <a:ext cx="160560" cy="52560"/>
              </p14:xfrm>
            </p:contentPart>
          </mc:Choice>
          <mc:Fallback>
            <p:pic>
              <p:nvPicPr>
                <p:cNvPr id="56337" name="Freihand 56336">
                  <a:extLst>
                    <a:ext uri="{FF2B5EF4-FFF2-40B4-BE49-F238E27FC236}">
                      <a16:creationId xmlns:a16="http://schemas.microsoft.com/office/drawing/2014/main" id="{EC54213B-00A2-40B3-8A1B-082D67D9A23A}"/>
                    </a:ext>
                  </a:extLst>
                </p:cNvPr>
                <p:cNvPicPr/>
                <p:nvPr/>
              </p:nvPicPr>
              <p:blipFill>
                <a:blip r:embed="rId137"/>
                <a:stretch>
                  <a:fillRect/>
                </a:stretch>
              </p:blipFill>
              <p:spPr>
                <a:xfrm>
                  <a:off x="5640813" y="5695987"/>
                  <a:ext cx="1692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6339" name="Freihand 56338">
                  <a:extLst>
                    <a:ext uri="{FF2B5EF4-FFF2-40B4-BE49-F238E27FC236}">
                      <a16:creationId xmlns:a16="http://schemas.microsoft.com/office/drawing/2014/main" id="{54CBD563-0534-41C1-BE71-D1497C2FE470}"/>
                    </a:ext>
                  </a:extLst>
                </p14:cNvPr>
                <p14:cNvContentPartPr/>
                <p14:nvPr/>
              </p14:nvContentPartPr>
              <p14:xfrm>
                <a:off x="5972733" y="5568187"/>
                <a:ext cx="111600" cy="153000"/>
              </p14:xfrm>
            </p:contentPart>
          </mc:Choice>
          <mc:Fallback>
            <p:pic>
              <p:nvPicPr>
                <p:cNvPr id="56339" name="Freihand 56338">
                  <a:extLst>
                    <a:ext uri="{FF2B5EF4-FFF2-40B4-BE49-F238E27FC236}">
                      <a16:creationId xmlns:a16="http://schemas.microsoft.com/office/drawing/2014/main" id="{54CBD563-0534-41C1-BE71-D1497C2FE470}"/>
                    </a:ext>
                  </a:extLst>
                </p:cNvPr>
                <p:cNvPicPr/>
                <p:nvPr/>
              </p:nvPicPr>
              <p:blipFill>
                <a:blip r:embed="rId139"/>
                <a:stretch>
                  <a:fillRect/>
                </a:stretch>
              </p:blipFill>
              <p:spPr>
                <a:xfrm>
                  <a:off x="5968413" y="5563867"/>
                  <a:ext cx="1202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6340" name="Freihand 56339">
                  <a:extLst>
                    <a:ext uri="{FF2B5EF4-FFF2-40B4-BE49-F238E27FC236}">
                      <a16:creationId xmlns:a16="http://schemas.microsoft.com/office/drawing/2014/main" id="{B304ACFA-C2F1-4930-8289-6B998CA07F50}"/>
                    </a:ext>
                  </a:extLst>
                </p14:cNvPr>
                <p14:cNvContentPartPr/>
                <p14:nvPr/>
              </p14:nvContentPartPr>
              <p14:xfrm>
                <a:off x="6034653" y="5662867"/>
                <a:ext cx="70560" cy="39600"/>
              </p14:xfrm>
            </p:contentPart>
          </mc:Choice>
          <mc:Fallback>
            <p:pic>
              <p:nvPicPr>
                <p:cNvPr id="56340" name="Freihand 56339">
                  <a:extLst>
                    <a:ext uri="{FF2B5EF4-FFF2-40B4-BE49-F238E27FC236}">
                      <a16:creationId xmlns:a16="http://schemas.microsoft.com/office/drawing/2014/main" id="{B304ACFA-C2F1-4930-8289-6B998CA07F50}"/>
                    </a:ext>
                  </a:extLst>
                </p:cNvPr>
                <p:cNvPicPr/>
                <p:nvPr/>
              </p:nvPicPr>
              <p:blipFill>
                <a:blip r:embed="rId141"/>
                <a:stretch>
                  <a:fillRect/>
                </a:stretch>
              </p:blipFill>
              <p:spPr>
                <a:xfrm>
                  <a:off x="6030333" y="5658547"/>
                  <a:ext cx="792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6341" name="Freihand 56340">
                  <a:extLst>
                    <a:ext uri="{FF2B5EF4-FFF2-40B4-BE49-F238E27FC236}">
                      <a16:creationId xmlns:a16="http://schemas.microsoft.com/office/drawing/2014/main" id="{8E25B540-7F0D-4934-A3ED-E8E434689EBA}"/>
                    </a:ext>
                  </a:extLst>
                </p14:cNvPr>
                <p14:cNvContentPartPr/>
                <p14:nvPr/>
              </p14:nvContentPartPr>
              <p14:xfrm>
                <a:off x="6119253" y="5646667"/>
                <a:ext cx="76320" cy="60480"/>
              </p14:xfrm>
            </p:contentPart>
          </mc:Choice>
          <mc:Fallback>
            <p:pic>
              <p:nvPicPr>
                <p:cNvPr id="56341" name="Freihand 56340">
                  <a:extLst>
                    <a:ext uri="{FF2B5EF4-FFF2-40B4-BE49-F238E27FC236}">
                      <a16:creationId xmlns:a16="http://schemas.microsoft.com/office/drawing/2014/main" id="{8E25B540-7F0D-4934-A3ED-E8E434689EBA}"/>
                    </a:ext>
                  </a:extLst>
                </p:cNvPr>
                <p:cNvPicPr/>
                <p:nvPr/>
              </p:nvPicPr>
              <p:blipFill>
                <a:blip r:embed="rId143"/>
                <a:stretch>
                  <a:fillRect/>
                </a:stretch>
              </p:blipFill>
              <p:spPr>
                <a:xfrm>
                  <a:off x="6114933" y="5642347"/>
                  <a:ext cx="849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6342" name="Freihand 56341">
                  <a:extLst>
                    <a:ext uri="{FF2B5EF4-FFF2-40B4-BE49-F238E27FC236}">
                      <a16:creationId xmlns:a16="http://schemas.microsoft.com/office/drawing/2014/main" id="{8A69CC91-EBC1-4813-9F09-3E93FCA3BBC0}"/>
                    </a:ext>
                  </a:extLst>
                </p14:cNvPr>
                <p14:cNvContentPartPr/>
                <p14:nvPr/>
              </p14:nvContentPartPr>
              <p14:xfrm>
                <a:off x="6177573" y="5614267"/>
                <a:ext cx="146520" cy="186840"/>
              </p14:xfrm>
            </p:contentPart>
          </mc:Choice>
          <mc:Fallback>
            <p:pic>
              <p:nvPicPr>
                <p:cNvPr id="56342" name="Freihand 56341">
                  <a:extLst>
                    <a:ext uri="{FF2B5EF4-FFF2-40B4-BE49-F238E27FC236}">
                      <a16:creationId xmlns:a16="http://schemas.microsoft.com/office/drawing/2014/main" id="{8A69CC91-EBC1-4813-9F09-3E93FCA3BBC0}"/>
                    </a:ext>
                  </a:extLst>
                </p:cNvPr>
                <p:cNvPicPr/>
                <p:nvPr/>
              </p:nvPicPr>
              <p:blipFill>
                <a:blip r:embed="rId145"/>
                <a:stretch>
                  <a:fillRect/>
                </a:stretch>
              </p:blipFill>
              <p:spPr>
                <a:xfrm>
                  <a:off x="6173253" y="5609947"/>
                  <a:ext cx="1551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56343" name="Freihand 56342">
                  <a:extLst>
                    <a:ext uri="{FF2B5EF4-FFF2-40B4-BE49-F238E27FC236}">
                      <a16:creationId xmlns:a16="http://schemas.microsoft.com/office/drawing/2014/main" id="{2FF18D32-8DD4-4A0C-8518-F6218960F702}"/>
                    </a:ext>
                  </a:extLst>
                </p14:cNvPr>
                <p14:cNvContentPartPr/>
                <p14:nvPr/>
              </p14:nvContentPartPr>
              <p14:xfrm>
                <a:off x="6374493" y="5480707"/>
                <a:ext cx="264240" cy="222840"/>
              </p14:xfrm>
            </p:contentPart>
          </mc:Choice>
          <mc:Fallback>
            <p:pic>
              <p:nvPicPr>
                <p:cNvPr id="56343" name="Freihand 56342">
                  <a:extLst>
                    <a:ext uri="{FF2B5EF4-FFF2-40B4-BE49-F238E27FC236}">
                      <a16:creationId xmlns:a16="http://schemas.microsoft.com/office/drawing/2014/main" id="{2FF18D32-8DD4-4A0C-8518-F6218960F702}"/>
                    </a:ext>
                  </a:extLst>
                </p:cNvPr>
                <p:cNvPicPr/>
                <p:nvPr/>
              </p:nvPicPr>
              <p:blipFill>
                <a:blip r:embed="rId147"/>
                <a:stretch>
                  <a:fillRect/>
                </a:stretch>
              </p:blipFill>
              <p:spPr>
                <a:xfrm>
                  <a:off x="6370173" y="5476387"/>
                  <a:ext cx="2728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56344" name="Freihand 56343">
                  <a:extLst>
                    <a:ext uri="{FF2B5EF4-FFF2-40B4-BE49-F238E27FC236}">
                      <a16:creationId xmlns:a16="http://schemas.microsoft.com/office/drawing/2014/main" id="{512D8594-767B-42EA-AEE1-372A34B57C23}"/>
                    </a:ext>
                  </a:extLst>
                </p14:cNvPr>
                <p14:cNvContentPartPr/>
                <p14:nvPr/>
              </p14:nvContentPartPr>
              <p14:xfrm>
                <a:off x="6269373" y="5425987"/>
                <a:ext cx="26640" cy="20160"/>
              </p14:xfrm>
            </p:contentPart>
          </mc:Choice>
          <mc:Fallback>
            <p:pic>
              <p:nvPicPr>
                <p:cNvPr id="56344" name="Freihand 56343">
                  <a:extLst>
                    <a:ext uri="{FF2B5EF4-FFF2-40B4-BE49-F238E27FC236}">
                      <a16:creationId xmlns:a16="http://schemas.microsoft.com/office/drawing/2014/main" id="{512D8594-767B-42EA-AEE1-372A34B57C23}"/>
                    </a:ext>
                  </a:extLst>
                </p:cNvPr>
                <p:cNvPicPr/>
                <p:nvPr/>
              </p:nvPicPr>
              <p:blipFill>
                <a:blip r:embed="rId149"/>
                <a:stretch>
                  <a:fillRect/>
                </a:stretch>
              </p:blipFill>
              <p:spPr>
                <a:xfrm>
                  <a:off x="6265053" y="5421667"/>
                  <a:ext cx="352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56345" name="Freihand 56344">
                  <a:extLst>
                    <a:ext uri="{FF2B5EF4-FFF2-40B4-BE49-F238E27FC236}">
                      <a16:creationId xmlns:a16="http://schemas.microsoft.com/office/drawing/2014/main" id="{73174F03-954A-45D6-9834-26BE3903823B}"/>
                    </a:ext>
                  </a:extLst>
                </p14:cNvPr>
                <p14:cNvContentPartPr/>
                <p14:nvPr/>
              </p14:nvContentPartPr>
              <p14:xfrm>
                <a:off x="6688053" y="5433187"/>
                <a:ext cx="106920" cy="213120"/>
              </p14:xfrm>
            </p:contentPart>
          </mc:Choice>
          <mc:Fallback>
            <p:pic>
              <p:nvPicPr>
                <p:cNvPr id="56345" name="Freihand 56344">
                  <a:extLst>
                    <a:ext uri="{FF2B5EF4-FFF2-40B4-BE49-F238E27FC236}">
                      <a16:creationId xmlns:a16="http://schemas.microsoft.com/office/drawing/2014/main" id="{73174F03-954A-45D6-9834-26BE3903823B}"/>
                    </a:ext>
                  </a:extLst>
                </p:cNvPr>
                <p:cNvPicPr/>
                <p:nvPr/>
              </p:nvPicPr>
              <p:blipFill>
                <a:blip r:embed="rId151"/>
                <a:stretch>
                  <a:fillRect/>
                </a:stretch>
              </p:blipFill>
              <p:spPr>
                <a:xfrm>
                  <a:off x="6683733" y="5428867"/>
                  <a:ext cx="11556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56346" name="Freihand 56345">
                  <a:extLst>
                    <a:ext uri="{FF2B5EF4-FFF2-40B4-BE49-F238E27FC236}">
                      <a16:creationId xmlns:a16="http://schemas.microsoft.com/office/drawing/2014/main" id="{2B75C6E4-85FC-41F9-9B6C-3DEF1C35E14F}"/>
                    </a:ext>
                  </a:extLst>
                </p14:cNvPr>
                <p14:cNvContentPartPr/>
                <p14:nvPr/>
              </p14:nvContentPartPr>
              <p14:xfrm>
                <a:off x="6815493" y="5542987"/>
                <a:ext cx="96840" cy="82080"/>
              </p14:xfrm>
            </p:contentPart>
          </mc:Choice>
          <mc:Fallback>
            <p:pic>
              <p:nvPicPr>
                <p:cNvPr id="56346" name="Freihand 56345">
                  <a:extLst>
                    <a:ext uri="{FF2B5EF4-FFF2-40B4-BE49-F238E27FC236}">
                      <a16:creationId xmlns:a16="http://schemas.microsoft.com/office/drawing/2014/main" id="{2B75C6E4-85FC-41F9-9B6C-3DEF1C35E14F}"/>
                    </a:ext>
                  </a:extLst>
                </p:cNvPr>
                <p:cNvPicPr/>
                <p:nvPr/>
              </p:nvPicPr>
              <p:blipFill>
                <a:blip r:embed="rId153"/>
                <a:stretch>
                  <a:fillRect/>
                </a:stretch>
              </p:blipFill>
              <p:spPr>
                <a:xfrm>
                  <a:off x="6811173" y="5538667"/>
                  <a:ext cx="105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56347" name="Freihand 56346">
                  <a:extLst>
                    <a:ext uri="{FF2B5EF4-FFF2-40B4-BE49-F238E27FC236}">
                      <a16:creationId xmlns:a16="http://schemas.microsoft.com/office/drawing/2014/main" id="{74D34BA1-EEC0-4776-944B-48696F402523}"/>
                    </a:ext>
                  </a:extLst>
                </p14:cNvPr>
                <p14:cNvContentPartPr/>
                <p14:nvPr/>
              </p14:nvContentPartPr>
              <p14:xfrm>
                <a:off x="6940413" y="5452627"/>
                <a:ext cx="137880" cy="162720"/>
              </p14:xfrm>
            </p:contentPart>
          </mc:Choice>
          <mc:Fallback>
            <p:pic>
              <p:nvPicPr>
                <p:cNvPr id="56347" name="Freihand 56346">
                  <a:extLst>
                    <a:ext uri="{FF2B5EF4-FFF2-40B4-BE49-F238E27FC236}">
                      <a16:creationId xmlns:a16="http://schemas.microsoft.com/office/drawing/2014/main" id="{74D34BA1-EEC0-4776-944B-48696F402523}"/>
                    </a:ext>
                  </a:extLst>
                </p:cNvPr>
                <p:cNvPicPr/>
                <p:nvPr/>
              </p:nvPicPr>
              <p:blipFill>
                <a:blip r:embed="rId155"/>
                <a:stretch>
                  <a:fillRect/>
                </a:stretch>
              </p:blipFill>
              <p:spPr>
                <a:xfrm>
                  <a:off x="6936093" y="5448307"/>
                  <a:ext cx="146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6348" name="Freihand 56347">
                  <a:extLst>
                    <a:ext uri="{FF2B5EF4-FFF2-40B4-BE49-F238E27FC236}">
                      <a16:creationId xmlns:a16="http://schemas.microsoft.com/office/drawing/2014/main" id="{BC48D743-BE39-4195-8C49-5B3D8372AEC0}"/>
                    </a:ext>
                  </a:extLst>
                </p14:cNvPr>
                <p14:cNvContentPartPr/>
                <p14:nvPr/>
              </p14:nvContentPartPr>
              <p14:xfrm>
                <a:off x="7047693" y="5436427"/>
                <a:ext cx="273240" cy="245160"/>
              </p14:xfrm>
            </p:contentPart>
          </mc:Choice>
          <mc:Fallback>
            <p:pic>
              <p:nvPicPr>
                <p:cNvPr id="56348" name="Freihand 56347">
                  <a:extLst>
                    <a:ext uri="{FF2B5EF4-FFF2-40B4-BE49-F238E27FC236}">
                      <a16:creationId xmlns:a16="http://schemas.microsoft.com/office/drawing/2014/main" id="{BC48D743-BE39-4195-8C49-5B3D8372AEC0}"/>
                    </a:ext>
                  </a:extLst>
                </p:cNvPr>
                <p:cNvPicPr/>
                <p:nvPr/>
              </p:nvPicPr>
              <p:blipFill>
                <a:blip r:embed="rId157"/>
                <a:stretch>
                  <a:fillRect/>
                </a:stretch>
              </p:blipFill>
              <p:spPr>
                <a:xfrm>
                  <a:off x="7043373" y="5432107"/>
                  <a:ext cx="2818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56350" name="Freihand 56349">
                  <a:extLst>
                    <a:ext uri="{FF2B5EF4-FFF2-40B4-BE49-F238E27FC236}">
                      <a16:creationId xmlns:a16="http://schemas.microsoft.com/office/drawing/2014/main" id="{375E594E-943B-4E9F-B7C0-4FA3652757E8}"/>
                    </a:ext>
                  </a:extLst>
                </p14:cNvPr>
                <p14:cNvContentPartPr/>
                <p14:nvPr/>
              </p14:nvContentPartPr>
              <p14:xfrm>
                <a:off x="7481133" y="5396107"/>
                <a:ext cx="273240" cy="231120"/>
              </p14:xfrm>
            </p:contentPart>
          </mc:Choice>
          <mc:Fallback>
            <p:pic>
              <p:nvPicPr>
                <p:cNvPr id="56350" name="Freihand 56349">
                  <a:extLst>
                    <a:ext uri="{FF2B5EF4-FFF2-40B4-BE49-F238E27FC236}">
                      <a16:creationId xmlns:a16="http://schemas.microsoft.com/office/drawing/2014/main" id="{375E594E-943B-4E9F-B7C0-4FA3652757E8}"/>
                    </a:ext>
                  </a:extLst>
                </p:cNvPr>
                <p:cNvPicPr/>
                <p:nvPr/>
              </p:nvPicPr>
              <p:blipFill>
                <a:blip r:embed="rId159"/>
                <a:stretch>
                  <a:fillRect/>
                </a:stretch>
              </p:blipFill>
              <p:spPr>
                <a:xfrm>
                  <a:off x="7476813" y="5391787"/>
                  <a:ext cx="2818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56351" name="Freihand 56350">
                  <a:extLst>
                    <a:ext uri="{FF2B5EF4-FFF2-40B4-BE49-F238E27FC236}">
                      <a16:creationId xmlns:a16="http://schemas.microsoft.com/office/drawing/2014/main" id="{10698105-4F12-48CC-BC97-C98D21F455AE}"/>
                    </a:ext>
                  </a:extLst>
                </p14:cNvPr>
                <p14:cNvContentPartPr/>
                <p14:nvPr/>
              </p14:nvContentPartPr>
              <p14:xfrm>
                <a:off x="7646013" y="5393227"/>
                <a:ext cx="82080" cy="19800"/>
              </p14:xfrm>
            </p:contentPart>
          </mc:Choice>
          <mc:Fallback>
            <p:pic>
              <p:nvPicPr>
                <p:cNvPr id="56351" name="Freihand 56350">
                  <a:extLst>
                    <a:ext uri="{FF2B5EF4-FFF2-40B4-BE49-F238E27FC236}">
                      <a16:creationId xmlns:a16="http://schemas.microsoft.com/office/drawing/2014/main" id="{10698105-4F12-48CC-BC97-C98D21F455AE}"/>
                    </a:ext>
                  </a:extLst>
                </p:cNvPr>
                <p:cNvPicPr/>
                <p:nvPr/>
              </p:nvPicPr>
              <p:blipFill>
                <a:blip r:embed="rId161"/>
                <a:stretch>
                  <a:fillRect/>
                </a:stretch>
              </p:blipFill>
              <p:spPr>
                <a:xfrm>
                  <a:off x="7641693" y="5388907"/>
                  <a:ext cx="90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56352" name="Freihand 56351">
                  <a:extLst>
                    <a:ext uri="{FF2B5EF4-FFF2-40B4-BE49-F238E27FC236}">
                      <a16:creationId xmlns:a16="http://schemas.microsoft.com/office/drawing/2014/main" id="{80F01E18-8333-4FD4-A766-2FBCA5C52CE2}"/>
                    </a:ext>
                  </a:extLst>
                </p14:cNvPr>
                <p14:cNvContentPartPr/>
                <p14:nvPr/>
              </p14:nvContentPartPr>
              <p14:xfrm>
                <a:off x="4313493" y="6110347"/>
                <a:ext cx="169560" cy="154440"/>
              </p14:xfrm>
            </p:contentPart>
          </mc:Choice>
          <mc:Fallback>
            <p:pic>
              <p:nvPicPr>
                <p:cNvPr id="56352" name="Freihand 56351">
                  <a:extLst>
                    <a:ext uri="{FF2B5EF4-FFF2-40B4-BE49-F238E27FC236}">
                      <a16:creationId xmlns:a16="http://schemas.microsoft.com/office/drawing/2014/main" id="{80F01E18-8333-4FD4-A766-2FBCA5C52CE2}"/>
                    </a:ext>
                  </a:extLst>
                </p:cNvPr>
                <p:cNvPicPr/>
                <p:nvPr/>
              </p:nvPicPr>
              <p:blipFill>
                <a:blip r:embed="rId163"/>
                <a:stretch>
                  <a:fillRect/>
                </a:stretch>
              </p:blipFill>
              <p:spPr>
                <a:xfrm>
                  <a:off x="4309173" y="6106027"/>
                  <a:ext cx="178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6353" name="Freihand 56352">
                  <a:extLst>
                    <a:ext uri="{FF2B5EF4-FFF2-40B4-BE49-F238E27FC236}">
                      <a16:creationId xmlns:a16="http://schemas.microsoft.com/office/drawing/2014/main" id="{121F623E-D27B-4CD9-B70C-338ED436219D}"/>
                    </a:ext>
                  </a:extLst>
                </p14:cNvPr>
                <p14:cNvContentPartPr/>
                <p14:nvPr/>
              </p14:nvContentPartPr>
              <p14:xfrm>
                <a:off x="4488093" y="6145627"/>
                <a:ext cx="235800" cy="90360"/>
              </p14:xfrm>
            </p:contentPart>
          </mc:Choice>
          <mc:Fallback>
            <p:pic>
              <p:nvPicPr>
                <p:cNvPr id="56353" name="Freihand 56352">
                  <a:extLst>
                    <a:ext uri="{FF2B5EF4-FFF2-40B4-BE49-F238E27FC236}">
                      <a16:creationId xmlns:a16="http://schemas.microsoft.com/office/drawing/2014/main" id="{121F623E-D27B-4CD9-B70C-338ED436219D}"/>
                    </a:ext>
                  </a:extLst>
                </p:cNvPr>
                <p:cNvPicPr/>
                <p:nvPr/>
              </p:nvPicPr>
              <p:blipFill>
                <a:blip r:embed="rId165"/>
                <a:stretch>
                  <a:fillRect/>
                </a:stretch>
              </p:blipFill>
              <p:spPr>
                <a:xfrm>
                  <a:off x="4483773" y="6141307"/>
                  <a:ext cx="2444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56354" name="Freihand 56353">
                  <a:extLst>
                    <a:ext uri="{FF2B5EF4-FFF2-40B4-BE49-F238E27FC236}">
                      <a16:creationId xmlns:a16="http://schemas.microsoft.com/office/drawing/2014/main" id="{74D6CCF6-11DE-48A2-A022-158F69E8A59D}"/>
                    </a:ext>
                  </a:extLst>
                </p14:cNvPr>
                <p14:cNvContentPartPr/>
                <p14:nvPr/>
              </p14:nvContentPartPr>
              <p14:xfrm>
                <a:off x="4942053" y="6044467"/>
                <a:ext cx="79200" cy="155880"/>
              </p14:xfrm>
            </p:contentPart>
          </mc:Choice>
          <mc:Fallback>
            <p:pic>
              <p:nvPicPr>
                <p:cNvPr id="56354" name="Freihand 56353">
                  <a:extLst>
                    <a:ext uri="{FF2B5EF4-FFF2-40B4-BE49-F238E27FC236}">
                      <a16:creationId xmlns:a16="http://schemas.microsoft.com/office/drawing/2014/main" id="{74D6CCF6-11DE-48A2-A022-158F69E8A59D}"/>
                    </a:ext>
                  </a:extLst>
                </p:cNvPr>
                <p:cNvPicPr/>
                <p:nvPr/>
              </p:nvPicPr>
              <p:blipFill>
                <a:blip r:embed="rId167"/>
                <a:stretch>
                  <a:fillRect/>
                </a:stretch>
              </p:blipFill>
              <p:spPr>
                <a:xfrm>
                  <a:off x="4937733" y="6040147"/>
                  <a:ext cx="87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56355" name="Freihand 56354">
                  <a:extLst>
                    <a:ext uri="{FF2B5EF4-FFF2-40B4-BE49-F238E27FC236}">
                      <a16:creationId xmlns:a16="http://schemas.microsoft.com/office/drawing/2014/main" id="{D44FF71F-78C6-465D-A876-015EE94A0F6F}"/>
                    </a:ext>
                  </a:extLst>
                </p14:cNvPr>
                <p14:cNvContentPartPr/>
                <p14:nvPr/>
              </p14:nvContentPartPr>
              <p14:xfrm>
                <a:off x="4998933" y="6010267"/>
                <a:ext cx="285840" cy="259920"/>
              </p14:xfrm>
            </p:contentPart>
          </mc:Choice>
          <mc:Fallback>
            <p:pic>
              <p:nvPicPr>
                <p:cNvPr id="56355" name="Freihand 56354">
                  <a:extLst>
                    <a:ext uri="{FF2B5EF4-FFF2-40B4-BE49-F238E27FC236}">
                      <a16:creationId xmlns:a16="http://schemas.microsoft.com/office/drawing/2014/main" id="{D44FF71F-78C6-465D-A876-015EE94A0F6F}"/>
                    </a:ext>
                  </a:extLst>
                </p:cNvPr>
                <p:cNvPicPr/>
                <p:nvPr/>
              </p:nvPicPr>
              <p:blipFill>
                <a:blip r:embed="rId169"/>
                <a:stretch>
                  <a:fillRect/>
                </a:stretch>
              </p:blipFill>
              <p:spPr>
                <a:xfrm>
                  <a:off x="4994613" y="6005947"/>
                  <a:ext cx="2944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56356" name="Freihand 56355">
                  <a:extLst>
                    <a:ext uri="{FF2B5EF4-FFF2-40B4-BE49-F238E27FC236}">
                      <a16:creationId xmlns:a16="http://schemas.microsoft.com/office/drawing/2014/main" id="{53933D91-8128-4E43-9627-EAD4019DBA55}"/>
                    </a:ext>
                  </a:extLst>
                </p14:cNvPr>
                <p14:cNvContentPartPr/>
                <p14:nvPr/>
              </p14:nvContentPartPr>
              <p14:xfrm>
                <a:off x="5302413" y="6017827"/>
                <a:ext cx="104400" cy="141480"/>
              </p14:xfrm>
            </p:contentPart>
          </mc:Choice>
          <mc:Fallback>
            <p:pic>
              <p:nvPicPr>
                <p:cNvPr id="56356" name="Freihand 56355">
                  <a:extLst>
                    <a:ext uri="{FF2B5EF4-FFF2-40B4-BE49-F238E27FC236}">
                      <a16:creationId xmlns:a16="http://schemas.microsoft.com/office/drawing/2014/main" id="{53933D91-8128-4E43-9627-EAD4019DBA55}"/>
                    </a:ext>
                  </a:extLst>
                </p:cNvPr>
                <p:cNvPicPr/>
                <p:nvPr/>
              </p:nvPicPr>
              <p:blipFill>
                <a:blip r:embed="rId171"/>
                <a:stretch>
                  <a:fillRect/>
                </a:stretch>
              </p:blipFill>
              <p:spPr>
                <a:xfrm>
                  <a:off x="5298093" y="6013507"/>
                  <a:ext cx="113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56357" name="Freihand 56356">
                  <a:extLst>
                    <a:ext uri="{FF2B5EF4-FFF2-40B4-BE49-F238E27FC236}">
                      <a16:creationId xmlns:a16="http://schemas.microsoft.com/office/drawing/2014/main" id="{2EC02367-3D80-48ED-AFD2-78E5B1E5BEB9}"/>
                    </a:ext>
                  </a:extLst>
                </p14:cNvPr>
                <p14:cNvContentPartPr/>
                <p14:nvPr/>
              </p14:nvContentPartPr>
              <p14:xfrm>
                <a:off x="5408613" y="6063907"/>
                <a:ext cx="212400" cy="83160"/>
              </p14:xfrm>
            </p:contentPart>
          </mc:Choice>
          <mc:Fallback>
            <p:pic>
              <p:nvPicPr>
                <p:cNvPr id="56357" name="Freihand 56356">
                  <a:extLst>
                    <a:ext uri="{FF2B5EF4-FFF2-40B4-BE49-F238E27FC236}">
                      <a16:creationId xmlns:a16="http://schemas.microsoft.com/office/drawing/2014/main" id="{2EC02367-3D80-48ED-AFD2-78E5B1E5BEB9}"/>
                    </a:ext>
                  </a:extLst>
                </p:cNvPr>
                <p:cNvPicPr/>
                <p:nvPr/>
              </p:nvPicPr>
              <p:blipFill>
                <a:blip r:embed="rId173"/>
                <a:stretch>
                  <a:fillRect/>
                </a:stretch>
              </p:blipFill>
              <p:spPr>
                <a:xfrm>
                  <a:off x="5404293" y="6059587"/>
                  <a:ext cx="221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56358" name="Freihand 56357">
                  <a:extLst>
                    <a:ext uri="{FF2B5EF4-FFF2-40B4-BE49-F238E27FC236}">
                      <a16:creationId xmlns:a16="http://schemas.microsoft.com/office/drawing/2014/main" id="{DD3C1576-0849-407A-9C2A-F40678063512}"/>
                    </a:ext>
                  </a:extLst>
                </p14:cNvPr>
                <p14:cNvContentPartPr/>
                <p14:nvPr/>
              </p14:nvContentPartPr>
              <p14:xfrm>
                <a:off x="5781933" y="6041947"/>
                <a:ext cx="227520" cy="83160"/>
              </p14:xfrm>
            </p:contentPart>
          </mc:Choice>
          <mc:Fallback>
            <p:pic>
              <p:nvPicPr>
                <p:cNvPr id="56358" name="Freihand 56357">
                  <a:extLst>
                    <a:ext uri="{FF2B5EF4-FFF2-40B4-BE49-F238E27FC236}">
                      <a16:creationId xmlns:a16="http://schemas.microsoft.com/office/drawing/2014/main" id="{DD3C1576-0849-407A-9C2A-F40678063512}"/>
                    </a:ext>
                  </a:extLst>
                </p:cNvPr>
                <p:cNvPicPr/>
                <p:nvPr/>
              </p:nvPicPr>
              <p:blipFill>
                <a:blip r:embed="rId175"/>
                <a:stretch>
                  <a:fillRect/>
                </a:stretch>
              </p:blipFill>
              <p:spPr>
                <a:xfrm>
                  <a:off x="5777613" y="6037627"/>
                  <a:ext cx="236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56359" name="Freihand 56358">
                  <a:extLst>
                    <a:ext uri="{FF2B5EF4-FFF2-40B4-BE49-F238E27FC236}">
                      <a16:creationId xmlns:a16="http://schemas.microsoft.com/office/drawing/2014/main" id="{0428875D-69F2-4716-9B83-FFCF4962523B}"/>
                    </a:ext>
                  </a:extLst>
                </p14:cNvPr>
                <p14:cNvContentPartPr/>
                <p14:nvPr/>
              </p14:nvContentPartPr>
              <p14:xfrm>
                <a:off x="5960133" y="5975707"/>
                <a:ext cx="360" cy="360"/>
              </p14:xfrm>
            </p:contentPart>
          </mc:Choice>
          <mc:Fallback>
            <p:pic>
              <p:nvPicPr>
                <p:cNvPr id="56359" name="Freihand 56358">
                  <a:extLst>
                    <a:ext uri="{FF2B5EF4-FFF2-40B4-BE49-F238E27FC236}">
                      <a16:creationId xmlns:a16="http://schemas.microsoft.com/office/drawing/2014/main" id="{0428875D-69F2-4716-9B83-FFCF4962523B}"/>
                    </a:ext>
                  </a:extLst>
                </p:cNvPr>
                <p:cNvPicPr/>
                <p:nvPr/>
              </p:nvPicPr>
              <p:blipFill>
                <a:blip r:embed="rId111"/>
                <a:stretch>
                  <a:fillRect/>
                </a:stretch>
              </p:blipFill>
              <p:spPr>
                <a:xfrm>
                  <a:off x="5955813" y="5971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6360" name="Freihand 56359">
                  <a:extLst>
                    <a:ext uri="{FF2B5EF4-FFF2-40B4-BE49-F238E27FC236}">
                      <a16:creationId xmlns:a16="http://schemas.microsoft.com/office/drawing/2014/main" id="{2E6F7965-C48F-47BB-A223-7D957B69DF29}"/>
                    </a:ext>
                  </a:extLst>
                </p14:cNvPr>
                <p14:cNvContentPartPr/>
                <p14:nvPr/>
              </p14:nvContentPartPr>
              <p14:xfrm>
                <a:off x="6226173" y="5991547"/>
                <a:ext cx="388440" cy="111960"/>
              </p14:xfrm>
            </p:contentPart>
          </mc:Choice>
          <mc:Fallback>
            <p:pic>
              <p:nvPicPr>
                <p:cNvPr id="56360" name="Freihand 56359">
                  <a:extLst>
                    <a:ext uri="{FF2B5EF4-FFF2-40B4-BE49-F238E27FC236}">
                      <a16:creationId xmlns:a16="http://schemas.microsoft.com/office/drawing/2014/main" id="{2E6F7965-C48F-47BB-A223-7D957B69DF29}"/>
                    </a:ext>
                  </a:extLst>
                </p:cNvPr>
                <p:cNvPicPr/>
                <p:nvPr/>
              </p:nvPicPr>
              <p:blipFill>
                <a:blip r:embed="rId178"/>
                <a:stretch>
                  <a:fillRect/>
                </a:stretch>
              </p:blipFill>
              <p:spPr>
                <a:xfrm>
                  <a:off x="6221853" y="5987227"/>
                  <a:ext cx="3970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6372" name="Freihand 56371">
                  <a:extLst>
                    <a:ext uri="{FF2B5EF4-FFF2-40B4-BE49-F238E27FC236}">
                      <a16:creationId xmlns:a16="http://schemas.microsoft.com/office/drawing/2014/main" id="{C37B2A86-D5A5-474B-B922-BD730EE19F14}"/>
                    </a:ext>
                  </a:extLst>
                </p14:cNvPr>
                <p14:cNvContentPartPr/>
                <p14:nvPr/>
              </p14:nvContentPartPr>
              <p14:xfrm>
                <a:off x="4353453" y="6422107"/>
                <a:ext cx="119520" cy="136440"/>
              </p14:xfrm>
            </p:contentPart>
          </mc:Choice>
          <mc:Fallback>
            <p:pic>
              <p:nvPicPr>
                <p:cNvPr id="56372" name="Freihand 56371">
                  <a:extLst>
                    <a:ext uri="{FF2B5EF4-FFF2-40B4-BE49-F238E27FC236}">
                      <a16:creationId xmlns:a16="http://schemas.microsoft.com/office/drawing/2014/main" id="{C37B2A86-D5A5-474B-B922-BD730EE19F14}"/>
                    </a:ext>
                  </a:extLst>
                </p:cNvPr>
                <p:cNvPicPr/>
                <p:nvPr/>
              </p:nvPicPr>
              <p:blipFill>
                <a:blip r:embed="rId180"/>
                <a:stretch>
                  <a:fillRect/>
                </a:stretch>
              </p:blipFill>
              <p:spPr>
                <a:xfrm>
                  <a:off x="4349133" y="6417787"/>
                  <a:ext cx="1281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6373" name="Freihand 56372">
                  <a:extLst>
                    <a:ext uri="{FF2B5EF4-FFF2-40B4-BE49-F238E27FC236}">
                      <a16:creationId xmlns:a16="http://schemas.microsoft.com/office/drawing/2014/main" id="{6AA055E2-E391-4DE4-A388-773A375EE0A0}"/>
                    </a:ext>
                  </a:extLst>
                </p14:cNvPr>
                <p14:cNvContentPartPr/>
                <p14:nvPr/>
              </p14:nvContentPartPr>
              <p14:xfrm>
                <a:off x="4516893" y="6454507"/>
                <a:ext cx="154440" cy="68040"/>
              </p14:xfrm>
            </p:contentPart>
          </mc:Choice>
          <mc:Fallback>
            <p:pic>
              <p:nvPicPr>
                <p:cNvPr id="56373" name="Freihand 56372">
                  <a:extLst>
                    <a:ext uri="{FF2B5EF4-FFF2-40B4-BE49-F238E27FC236}">
                      <a16:creationId xmlns:a16="http://schemas.microsoft.com/office/drawing/2014/main" id="{6AA055E2-E391-4DE4-A388-773A375EE0A0}"/>
                    </a:ext>
                  </a:extLst>
                </p:cNvPr>
                <p:cNvPicPr/>
                <p:nvPr/>
              </p:nvPicPr>
              <p:blipFill>
                <a:blip r:embed="rId182"/>
                <a:stretch>
                  <a:fillRect/>
                </a:stretch>
              </p:blipFill>
              <p:spPr>
                <a:xfrm>
                  <a:off x="4512573" y="6450187"/>
                  <a:ext cx="163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6374" name="Freihand 56373">
                  <a:extLst>
                    <a:ext uri="{FF2B5EF4-FFF2-40B4-BE49-F238E27FC236}">
                      <a16:creationId xmlns:a16="http://schemas.microsoft.com/office/drawing/2014/main" id="{737311F9-76C6-4677-9A41-00ED49C9EA2B}"/>
                    </a:ext>
                  </a:extLst>
                </p14:cNvPr>
                <p14:cNvContentPartPr/>
                <p14:nvPr/>
              </p14:nvContentPartPr>
              <p14:xfrm>
                <a:off x="4674933" y="6384667"/>
                <a:ext cx="31320" cy="20520"/>
              </p14:xfrm>
            </p:contentPart>
          </mc:Choice>
          <mc:Fallback>
            <p:pic>
              <p:nvPicPr>
                <p:cNvPr id="56374" name="Freihand 56373">
                  <a:extLst>
                    <a:ext uri="{FF2B5EF4-FFF2-40B4-BE49-F238E27FC236}">
                      <a16:creationId xmlns:a16="http://schemas.microsoft.com/office/drawing/2014/main" id="{737311F9-76C6-4677-9A41-00ED49C9EA2B}"/>
                    </a:ext>
                  </a:extLst>
                </p:cNvPr>
                <p:cNvPicPr/>
                <p:nvPr/>
              </p:nvPicPr>
              <p:blipFill>
                <a:blip r:embed="rId184"/>
                <a:stretch>
                  <a:fillRect/>
                </a:stretch>
              </p:blipFill>
              <p:spPr>
                <a:xfrm>
                  <a:off x="4670613" y="6380347"/>
                  <a:ext cx="39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6375" name="Freihand 56374">
                  <a:extLst>
                    <a:ext uri="{FF2B5EF4-FFF2-40B4-BE49-F238E27FC236}">
                      <a16:creationId xmlns:a16="http://schemas.microsoft.com/office/drawing/2014/main" id="{3BEC2074-D077-441C-AE30-BECE6EFD85F4}"/>
                    </a:ext>
                  </a:extLst>
                </p14:cNvPr>
                <p14:cNvContentPartPr/>
                <p14:nvPr/>
              </p14:nvContentPartPr>
              <p14:xfrm>
                <a:off x="4770693" y="6378907"/>
                <a:ext cx="149760" cy="124920"/>
              </p14:xfrm>
            </p:contentPart>
          </mc:Choice>
          <mc:Fallback>
            <p:pic>
              <p:nvPicPr>
                <p:cNvPr id="56375" name="Freihand 56374">
                  <a:extLst>
                    <a:ext uri="{FF2B5EF4-FFF2-40B4-BE49-F238E27FC236}">
                      <a16:creationId xmlns:a16="http://schemas.microsoft.com/office/drawing/2014/main" id="{3BEC2074-D077-441C-AE30-BECE6EFD85F4}"/>
                    </a:ext>
                  </a:extLst>
                </p:cNvPr>
                <p:cNvPicPr/>
                <p:nvPr/>
              </p:nvPicPr>
              <p:blipFill>
                <a:blip r:embed="rId186"/>
                <a:stretch>
                  <a:fillRect/>
                </a:stretch>
              </p:blipFill>
              <p:spPr>
                <a:xfrm>
                  <a:off x="4766373" y="6374587"/>
                  <a:ext cx="158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56376" name="Freihand 56375">
                  <a:extLst>
                    <a:ext uri="{FF2B5EF4-FFF2-40B4-BE49-F238E27FC236}">
                      <a16:creationId xmlns:a16="http://schemas.microsoft.com/office/drawing/2014/main" id="{04F2F022-CD71-4A8D-8E34-307D65445F8C}"/>
                    </a:ext>
                  </a:extLst>
                </p14:cNvPr>
                <p14:cNvContentPartPr/>
                <p14:nvPr/>
              </p14:nvContentPartPr>
              <p14:xfrm>
                <a:off x="5148333" y="6351187"/>
                <a:ext cx="333360" cy="117360"/>
              </p14:xfrm>
            </p:contentPart>
          </mc:Choice>
          <mc:Fallback>
            <p:pic>
              <p:nvPicPr>
                <p:cNvPr id="56376" name="Freihand 56375">
                  <a:extLst>
                    <a:ext uri="{FF2B5EF4-FFF2-40B4-BE49-F238E27FC236}">
                      <a16:creationId xmlns:a16="http://schemas.microsoft.com/office/drawing/2014/main" id="{04F2F022-CD71-4A8D-8E34-307D65445F8C}"/>
                    </a:ext>
                  </a:extLst>
                </p:cNvPr>
                <p:cNvPicPr/>
                <p:nvPr/>
              </p:nvPicPr>
              <p:blipFill>
                <a:blip r:embed="rId188"/>
                <a:stretch>
                  <a:fillRect/>
                </a:stretch>
              </p:blipFill>
              <p:spPr>
                <a:xfrm>
                  <a:off x="5144013" y="6346867"/>
                  <a:ext cx="342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56377" name="Freihand 56376">
                  <a:extLst>
                    <a:ext uri="{FF2B5EF4-FFF2-40B4-BE49-F238E27FC236}">
                      <a16:creationId xmlns:a16="http://schemas.microsoft.com/office/drawing/2014/main" id="{45A54A89-F4E3-4E7F-BCFF-50173FA8C3CF}"/>
                    </a:ext>
                  </a:extLst>
                </p14:cNvPr>
                <p14:cNvContentPartPr/>
                <p14:nvPr/>
              </p14:nvContentPartPr>
              <p14:xfrm>
                <a:off x="5432373" y="6271627"/>
                <a:ext cx="22320" cy="9360"/>
              </p14:xfrm>
            </p:contentPart>
          </mc:Choice>
          <mc:Fallback>
            <p:pic>
              <p:nvPicPr>
                <p:cNvPr id="56377" name="Freihand 56376">
                  <a:extLst>
                    <a:ext uri="{FF2B5EF4-FFF2-40B4-BE49-F238E27FC236}">
                      <a16:creationId xmlns:a16="http://schemas.microsoft.com/office/drawing/2014/main" id="{45A54A89-F4E3-4E7F-BCFF-50173FA8C3CF}"/>
                    </a:ext>
                  </a:extLst>
                </p:cNvPr>
                <p:cNvPicPr/>
                <p:nvPr/>
              </p:nvPicPr>
              <p:blipFill>
                <a:blip r:embed="rId190"/>
                <a:stretch>
                  <a:fillRect/>
                </a:stretch>
              </p:blipFill>
              <p:spPr>
                <a:xfrm>
                  <a:off x="5428053" y="6267307"/>
                  <a:ext cx="30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56378" name="Freihand 56377">
                  <a:extLst>
                    <a:ext uri="{FF2B5EF4-FFF2-40B4-BE49-F238E27FC236}">
                      <a16:creationId xmlns:a16="http://schemas.microsoft.com/office/drawing/2014/main" id="{B461FC3F-C8BB-402B-8191-5D3F19AFFEE0}"/>
                    </a:ext>
                  </a:extLst>
                </p14:cNvPr>
                <p14:cNvContentPartPr/>
                <p14:nvPr/>
              </p14:nvContentPartPr>
              <p14:xfrm>
                <a:off x="5737653" y="6313027"/>
                <a:ext cx="28800" cy="192240"/>
              </p14:xfrm>
            </p:contentPart>
          </mc:Choice>
          <mc:Fallback>
            <p:pic>
              <p:nvPicPr>
                <p:cNvPr id="56378" name="Freihand 56377">
                  <a:extLst>
                    <a:ext uri="{FF2B5EF4-FFF2-40B4-BE49-F238E27FC236}">
                      <a16:creationId xmlns:a16="http://schemas.microsoft.com/office/drawing/2014/main" id="{B461FC3F-C8BB-402B-8191-5D3F19AFFEE0}"/>
                    </a:ext>
                  </a:extLst>
                </p:cNvPr>
                <p:cNvPicPr/>
                <p:nvPr/>
              </p:nvPicPr>
              <p:blipFill>
                <a:blip r:embed="rId192"/>
                <a:stretch>
                  <a:fillRect/>
                </a:stretch>
              </p:blipFill>
              <p:spPr>
                <a:xfrm>
                  <a:off x="5733333" y="6308707"/>
                  <a:ext cx="37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56379" name="Freihand 56378">
                  <a:extLst>
                    <a:ext uri="{FF2B5EF4-FFF2-40B4-BE49-F238E27FC236}">
                      <a16:creationId xmlns:a16="http://schemas.microsoft.com/office/drawing/2014/main" id="{A09C2C00-6A92-4F93-9F47-F45505E994C5}"/>
                    </a:ext>
                  </a:extLst>
                </p14:cNvPr>
                <p14:cNvContentPartPr/>
                <p14:nvPr/>
              </p14:nvContentPartPr>
              <p14:xfrm>
                <a:off x="5629293" y="6244267"/>
                <a:ext cx="262080" cy="225000"/>
              </p14:xfrm>
            </p:contentPart>
          </mc:Choice>
          <mc:Fallback>
            <p:pic>
              <p:nvPicPr>
                <p:cNvPr id="56379" name="Freihand 56378">
                  <a:extLst>
                    <a:ext uri="{FF2B5EF4-FFF2-40B4-BE49-F238E27FC236}">
                      <a16:creationId xmlns:a16="http://schemas.microsoft.com/office/drawing/2014/main" id="{A09C2C00-6A92-4F93-9F47-F45505E994C5}"/>
                    </a:ext>
                  </a:extLst>
                </p:cNvPr>
                <p:cNvPicPr/>
                <p:nvPr/>
              </p:nvPicPr>
              <p:blipFill>
                <a:blip r:embed="rId194"/>
                <a:stretch>
                  <a:fillRect/>
                </a:stretch>
              </p:blipFill>
              <p:spPr>
                <a:xfrm>
                  <a:off x="5624973" y="6239947"/>
                  <a:ext cx="2707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56380" name="Freihand 56379">
                  <a:extLst>
                    <a:ext uri="{FF2B5EF4-FFF2-40B4-BE49-F238E27FC236}">
                      <a16:creationId xmlns:a16="http://schemas.microsoft.com/office/drawing/2014/main" id="{F666F058-DB51-4910-AD52-9559A1CF913E}"/>
                    </a:ext>
                  </a:extLst>
                </p14:cNvPr>
                <p14:cNvContentPartPr/>
                <p14:nvPr/>
              </p14:nvContentPartPr>
              <p14:xfrm>
                <a:off x="5906853" y="6350467"/>
                <a:ext cx="239760" cy="87120"/>
              </p14:xfrm>
            </p:contentPart>
          </mc:Choice>
          <mc:Fallback>
            <p:pic>
              <p:nvPicPr>
                <p:cNvPr id="56380" name="Freihand 56379">
                  <a:extLst>
                    <a:ext uri="{FF2B5EF4-FFF2-40B4-BE49-F238E27FC236}">
                      <a16:creationId xmlns:a16="http://schemas.microsoft.com/office/drawing/2014/main" id="{F666F058-DB51-4910-AD52-9559A1CF913E}"/>
                    </a:ext>
                  </a:extLst>
                </p:cNvPr>
                <p:cNvPicPr/>
                <p:nvPr/>
              </p:nvPicPr>
              <p:blipFill>
                <a:blip r:embed="rId196"/>
                <a:stretch>
                  <a:fillRect/>
                </a:stretch>
              </p:blipFill>
              <p:spPr>
                <a:xfrm>
                  <a:off x="5902533" y="6346147"/>
                  <a:ext cx="248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56381" name="Freihand 56380">
                  <a:extLst>
                    <a:ext uri="{FF2B5EF4-FFF2-40B4-BE49-F238E27FC236}">
                      <a16:creationId xmlns:a16="http://schemas.microsoft.com/office/drawing/2014/main" id="{904AFA30-1280-41A1-B3FE-C92B0BFE88B5}"/>
                    </a:ext>
                  </a:extLst>
                </p14:cNvPr>
                <p14:cNvContentPartPr/>
                <p14:nvPr/>
              </p14:nvContentPartPr>
              <p14:xfrm>
                <a:off x="6202413" y="6349747"/>
                <a:ext cx="115920" cy="211680"/>
              </p14:xfrm>
            </p:contentPart>
          </mc:Choice>
          <mc:Fallback>
            <p:pic>
              <p:nvPicPr>
                <p:cNvPr id="56381" name="Freihand 56380">
                  <a:extLst>
                    <a:ext uri="{FF2B5EF4-FFF2-40B4-BE49-F238E27FC236}">
                      <a16:creationId xmlns:a16="http://schemas.microsoft.com/office/drawing/2014/main" id="{904AFA30-1280-41A1-B3FE-C92B0BFE88B5}"/>
                    </a:ext>
                  </a:extLst>
                </p:cNvPr>
                <p:cNvPicPr/>
                <p:nvPr/>
              </p:nvPicPr>
              <p:blipFill>
                <a:blip r:embed="rId198"/>
                <a:stretch>
                  <a:fillRect/>
                </a:stretch>
              </p:blipFill>
              <p:spPr>
                <a:xfrm>
                  <a:off x="6198093" y="6345427"/>
                  <a:ext cx="1245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6382" name="Freihand 56381">
                  <a:extLst>
                    <a:ext uri="{FF2B5EF4-FFF2-40B4-BE49-F238E27FC236}">
                      <a16:creationId xmlns:a16="http://schemas.microsoft.com/office/drawing/2014/main" id="{F7FA79C1-8C90-4D54-B621-BE2C09185A6E}"/>
                    </a:ext>
                  </a:extLst>
                </p14:cNvPr>
                <p14:cNvContentPartPr/>
                <p14:nvPr/>
              </p14:nvContentPartPr>
              <p14:xfrm>
                <a:off x="6316893" y="6233467"/>
                <a:ext cx="345960" cy="185760"/>
              </p14:xfrm>
            </p:contentPart>
          </mc:Choice>
          <mc:Fallback>
            <p:pic>
              <p:nvPicPr>
                <p:cNvPr id="56382" name="Freihand 56381">
                  <a:extLst>
                    <a:ext uri="{FF2B5EF4-FFF2-40B4-BE49-F238E27FC236}">
                      <a16:creationId xmlns:a16="http://schemas.microsoft.com/office/drawing/2014/main" id="{F7FA79C1-8C90-4D54-B621-BE2C09185A6E}"/>
                    </a:ext>
                  </a:extLst>
                </p:cNvPr>
                <p:cNvPicPr/>
                <p:nvPr/>
              </p:nvPicPr>
              <p:blipFill>
                <a:blip r:embed="rId200"/>
                <a:stretch>
                  <a:fillRect/>
                </a:stretch>
              </p:blipFill>
              <p:spPr>
                <a:xfrm>
                  <a:off x="6312573" y="6229147"/>
                  <a:ext cx="354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6361" name="Freihand 56360">
                  <a:extLst>
                    <a:ext uri="{FF2B5EF4-FFF2-40B4-BE49-F238E27FC236}">
                      <a16:creationId xmlns:a16="http://schemas.microsoft.com/office/drawing/2014/main" id="{D6838A18-4F02-455A-9537-BA4D60B697F2}"/>
                    </a:ext>
                  </a:extLst>
                </p14:cNvPr>
                <p14:cNvContentPartPr/>
                <p14:nvPr/>
              </p14:nvContentPartPr>
              <p14:xfrm>
                <a:off x="6853293" y="5970667"/>
                <a:ext cx="122040" cy="101880"/>
              </p14:xfrm>
            </p:contentPart>
          </mc:Choice>
          <mc:Fallback>
            <p:pic>
              <p:nvPicPr>
                <p:cNvPr id="56361" name="Freihand 56360">
                  <a:extLst>
                    <a:ext uri="{FF2B5EF4-FFF2-40B4-BE49-F238E27FC236}">
                      <a16:creationId xmlns:a16="http://schemas.microsoft.com/office/drawing/2014/main" id="{D6838A18-4F02-455A-9537-BA4D60B697F2}"/>
                    </a:ext>
                  </a:extLst>
                </p:cNvPr>
                <p:cNvPicPr/>
                <p:nvPr/>
              </p:nvPicPr>
              <p:blipFill>
                <a:blip r:embed="rId202"/>
                <a:stretch>
                  <a:fillRect/>
                </a:stretch>
              </p:blipFill>
              <p:spPr>
                <a:xfrm>
                  <a:off x="6848973" y="5966347"/>
                  <a:ext cx="130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6362" name="Freihand 56361">
                  <a:extLst>
                    <a:ext uri="{FF2B5EF4-FFF2-40B4-BE49-F238E27FC236}">
                      <a16:creationId xmlns:a16="http://schemas.microsoft.com/office/drawing/2014/main" id="{1BB26276-2D6B-4FC4-A641-93F10D70777C}"/>
                    </a:ext>
                  </a:extLst>
                </p14:cNvPr>
                <p14:cNvContentPartPr/>
                <p14:nvPr/>
              </p14:nvContentPartPr>
              <p14:xfrm>
                <a:off x="7019613" y="5945467"/>
                <a:ext cx="225720" cy="108000"/>
              </p14:xfrm>
            </p:contentPart>
          </mc:Choice>
          <mc:Fallback>
            <p:pic>
              <p:nvPicPr>
                <p:cNvPr id="56362" name="Freihand 56361">
                  <a:extLst>
                    <a:ext uri="{FF2B5EF4-FFF2-40B4-BE49-F238E27FC236}">
                      <a16:creationId xmlns:a16="http://schemas.microsoft.com/office/drawing/2014/main" id="{1BB26276-2D6B-4FC4-A641-93F10D70777C}"/>
                    </a:ext>
                  </a:extLst>
                </p:cNvPr>
                <p:cNvPicPr/>
                <p:nvPr/>
              </p:nvPicPr>
              <p:blipFill>
                <a:blip r:embed="rId204"/>
                <a:stretch>
                  <a:fillRect/>
                </a:stretch>
              </p:blipFill>
              <p:spPr>
                <a:xfrm>
                  <a:off x="7015293" y="5941147"/>
                  <a:ext cx="234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6363" name="Freihand 56362">
                  <a:extLst>
                    <a:ext uri="{FF2B5EF4-FFF2-40B4-BE49-F238E27FC236}">
                      <a16:creationId xmlns:a16="http://schemas.microsoft.com/office/drawing/2014/main" id="{62C3B531-2BF0-4134-9C46-3BD0F1FE4BC8}"/>
                    </a:ext>
                  </a:extLst>
                </p14:cNvPr>
                <p14:cNvContentPartPr/>
                <p14:nvPr/>
              </p14:nvContentPartPr>
              <p14:xfrm>
                <a:off x="7297533" y="5948707"/>
                <a:ext cx="217080" cy="86040"/>
              </p14:xfrm>
            </p:contentPart>
          </mc:Choice>
          <mc:Fallback>
            <p:pic>
              <p:nvPicPr>
                <p:cNvPr id="56363" name="Freihand 56362">
                  <a:extLst>
                    <a:ext uri="{FF2B5EF4-FFF2-40B4-BE49-F238E27FC236}">
                      <a16:creationId xmlns:a16="http://schemas.microsoft.com/office/drawing/2014/main" id="{62C3B531-2BF0-4134-9C46-3BD0F1FE4BC8}"/>
                    </a:ext>
                  </a:extLst>
                </p:cNvPr>
                <p:cNvPicPr/>
                <p:nvPr/>
              </p:nvPicPr>
              <p:blipFill>
                <a:blip r:embed="rId206"/>
                <a:stretch>
                  <a:fillRect/>
                </a:stretch>
              </p:blipFill>
              <p:spPr>
                <a:xfrm>
                  <a:off x="7293213" y="5944387"/>
                  <a:ext cx="2257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6364" name="Freihand 56363">
                  <a:extLst>
                    <a:ext uri="{FF2B5EF4-FFF2-40B4-BE49-F238E27FC236}">
                      <a16:creationId xmlns:a16="http://schemas.microsoft.com/office/drawing/2014/main" id="{CD4DD5C1-79B5-4EF8-8281-CDF94FBCDE19}"/>
                    </a:ext>
                  </a:extLst>
                </p14:cNvPr>
                <p14:cNvContentPartPr/>
                <p14:nvPr/>
              </p14:nvContentPartPr>
              <p14:xfrm>
                <a:off x="7663653" y="5883187"/>
                <a:ext cx="69120" cy="130320"/>
              </p14:xfrm>
            </p:contentPart>
          </mc:Choice>
          <mc:Fallback>
            <p:pic>
              <p:nvPicPr>
                <p:cNvPr id="56364" name="Freihand 56363">
                  <a:extLst>
                    <a:ext uri="{FF2B5EF4-FFF2-40B4-BE49-F238E27FC236}">
                      <a16:creationId xmlns:a16="http://schemas.microsoft.com/office/drawing/2014/main" id="{CD4DD5C1-79B5-4EF8-8281-CDF94FBCDE19}"/>
                    </a:ext>
                  </a:extLst>
                </p:cNvPr>
                <p:cNvPicPr/>
                <p:nvPr/>
              </p:nvPicPr>
              <p:blipFill>
                <a:blip r:embed="rId208"/>
                <a:stretch>
                  <a:fillRect/>
                </a:stretch>
              </p:blipFill>
              <p:spPr>
                <a:xfrm>
                  <a:off x="7659333" y="5878867"/>
                  <a:ext cx="77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6365" name="Freihand 56364">
                  <a:extLst>
                    <a:ext uri="{FF2B5EF4-FFF2-40B4-BE49-F238E27FC236}">
                      <a16:creationId xmlns:a16="http://schemas.microsoft.com/office/drawing/2014/main" id="{A3BF2A7F-0B51-4E96-B17E-898059B56A9B}"/>
                    </a:ext>
                  </a:extLst>
                </p14:cNvPr>
                <p14:cNvContentPartPr/>
                <p14:nvPr/>
              </p14:nvContentPartPr>
              <p14:xfrm>
                <a:off x="7738893" y="5941147"/>
                <a:ext cx="214560" cy="55800"/>
              </p14:xfrm>
            </p:contentPart>
          </mc:Choice>
          <mc:Fallback>
            <p:pic>
              <p:nvPicPr>
                <p:cNvPr id="56365" name="Freihand 56364">
                  <a:extLst>
                    <a:ext uri="{FF2B5EF4-FFF2-40B4-BE49-F238E27FC236}">
                      <a16:creationId xmlns:a16="http://schemas.microsoft.com/office/drawing/2014/main" id="{A3BF2A7F-0B51-4E96-B17E-898059B56A9B}"/>
                    </a:ext>
                  </a:extLst>
                </p:cNvPr>
                <p:cNvPicPr/>
                <p:nvPr/>
              </p:nvPicPr>
              <p:blipFill>
                <a:blip r:embed="rId210"/>
                <a:stretch>
                  <a:fillRect/>
                </a:stretch>
              </p:blipFill>
              <p:spPr>
                <a:xfrm>
                  <a:off x="7734573" y="5936827"/>
                  <a:ext cx="223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56366" name="Freihand 56365">
                  <a:extLst>
                    <a:ext uri="{FF2B5EF4-FFF2-40B4-BE49-F238E27FC236}">
                      <a16:creationId xmlns:a16="http://schemas.microsoft.com/office/drawing/2014/main" id="{5597A752-B364-465D-9982-1C122FA09F30}"/>
                    </a:ext>
                  </a:extLst>
                </p14:cNvPr>
                <p14:cNvContentPartPr/>
                <p14:nvPr/>
              </p14:nvContentPartPr>
              <p14:xfrm>
                <a:off x="7977933" y="5841787"/>
                <a:ext cx="371520" cy="137520"/>
              </p14:xfrm>
            </p:contentPart>
          </mc:Choice>
          <mc:Fallback>
            <p:pic>
              <p:nvPicPr>
                <p:cNvPr id="56366" name="Freihand 56365">
                  <a:extLst>
                    <a:ext uri="{FF2B5EF4-FFF2-40B4-BE49-F238E27FC236}">
                      <a16:creationId xmlns:a16="http://schemas.microsoft.com/office/drawing/2014/main" id="{5597A752-B364-465D-9982-1C122FA09F30}"/>
                    </a:ext>
                  </a:extLst>
                </p:cNvPr>
                <p:cNvPicPr/>
                <p:nvPr/>
              </p:nvPicPr>
              <p:blipFill>
                <a:blip r:embed="rId212"/>
                <a:stretch>
                  <a:fillRect/>
                </a:stretch>
              </p:blipFill>
              <p:spPr>
                <a:xfrm>
                  <a:off x="7973613" y="5837467"/>
                  <a:ext cx="3801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56367" name="Freihand 56366">
                  <a:extLst>
                    <a:ext uri="{FF2B5EF4-FFF2-40B4-BE49-F238E27FC236}">
                      <a16:creationId xmlns:a16="http://schemas.microsoft.com/office/drawing/2014/main" id="{F71B1947-C0EA-40B3-8509-55A64A7DEE84}"/>
                    </a:ext>
                  </a:extLst>
                </p14:cNvPr>
                <p14:cNvContentPartPr/>
                <p14:nvPr/>
              </p14:nvContentPartPr>
              <p14:xfrm>
                <a:off x="8339013" y="5871667"/>
                <a:ext cx="89280" cy="88200"/>
              </p14:xfrm>
            </p:contentPart>
          </mc:Choice>
          <mc:Fallback>
            <p:pic>
              <p:nvPicPr>
                <p:cNvPr id="56367" name="Freihand 56366">
                  <a:extLst>
                    <a:ext uri="{FF2B5EF4-FFF2-40B4-BE49-F238E27FC236}">
                      <a16:creationId xmlns:a16="http://schemas.microsoft.com/office/drawing/2014/main" id="{F71B1947-C0EA-40B3-8509-55A64A7DEE84}"/>
                    </a:ext>
                  </a:extLst>
                </p:cNvPr>
                <p:cNvPicPr/>
                <p:nvPr/>
              </p:nvPicPr>
              <p:blipFill>
                <a:blip r:embed="rId214"/>
                <a:stretch>
                  <a:fillRect/>
                </a:stretch>
              </p:blipFill>
              <p:spPr>
                <a:xfrm>
                  <a:off x="8334693" y="5867347"/>
                  <a:ext cx="979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56368" name="Freihand 56367">
                  <a:extLst>
                    <a:ext uri="{FF2B5EF4-FFF2-40B4-BE49-F238E27FC236}">
                      <a16:creationId xmlns:a16="http://schemas.microsoft.com/office/drawing/2014/main" id="{2B3EC39C-D547-487B-82CC-1AF4EAAE650E}"/>
                    </a:ext>
                  </a:extLst>
                </p14:cNvPr>
                <p14:cNvContentPartPr/>
                <p14:nvPr/>
              </p14:nvContentPartPr>
              <p14:xfrm>
                <a:off x="7784613" y="5812627"/>
                <a:ext cx="178920" cy="21240"/>
              </p14:xfrm>
            </p:contentPart>
          </mc:Choice>
          <mc:Fallback>
            <p:pic>
              <p:nvPicPr>
                <p:cNvPr id="56368" name="Freihand 56367">
                  <a:extLst>
                    <a:ext uri="{FF2B5EF4-FFF2-40B4-BE49-F238E27FC236}">
                      <a16:creationId xmlns:a16="http://schemas.microsoft.com/office/drawing/2014/main" id="{2B3EC39C-D547-487B-82CC-1AF4EAAE650E}"/>
                    </a:ext>
                  </a:extLst>
                </p:cNvPr>
                <p:cNvPicPr/>
                <p:nvPr/>
              </p:nvPicPr>
              <p:blipFill>
                <a:blip r:embed="rId216"/>
                <a:stretch>
                  <a:fillRect/>
                </a:stretch>
              </p:blipFill>
              <p:spPr>
                <a:xfrm>
                  <a:off x="7780293" y="5808307"/>
                  <a:ext cx="187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56383" name="Freihand 56382">
                  <a:extLst>
                    <a:ext uri="{FF2B5EF4-FFF2-40B4-BE49-F238E27FC236}">
                      <a16:creationId xmlns:a16="http://schemas.microsoft.com/office/drawing/2014/main" id="{AAD06264-9E51-483A-953D-A70750206FD4}"/>
                    </a:ext>
                  </a:extLst>
                </p14:cNvPr>
                <p14:cNvContentPartPr/>
                <p14:nvPr/>
              </p14:nvContentPartPr>
              <p14:xfrm>
                <a:off x="6834573" y="6310147"/>
                <a:ext cx="178920" cy="82080"/>
              </p14:xfrm>
            </p:contentPart>
          </mc:Choice>
          <mc:Fallback>
            <p:pic>
              <p:nvPicPr>
                <p:cNvPr id="56383" name="Freihand 56382">
                  <a:extLst>
                    <a:ext uri="{FF2B5EF4-FFF2-40B4-BE49-F238E27FC236}">
                      <a16:creationId xmlns:a16="http://schemas.microsoft.com/office/drawing/2014/main" id="{AAD06264-9E51-483A-953D-A70750206FD4}"/>
                    </a:ext>
                  </a:extLst>
                </p:cNvPr>
                <p:cNvPicPr/>
                <p:nvPr/>
              </p:nvPicPr>
              <p:blipFill>
                <a:blip r:embed="rId218"/>
                <a:stretch>
                  <a:fillRect/>
                </a:stretch>
              </p:blipFill>
              <p:spPr>
                <a:xfrm>
                  <a:off x="6830253" y="6305827"/>
                  <a:ext cx="187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56384" name="Freihand 56383">
                  <a:extLst>
                    <a:ext uri="{FF2B5EF4-FFF2-40B4-BE49-F238E27FC236}">
                      <a16:creationId xmlns:a16="http://schemas.microsoft.com/office/drawing/2014/main" id="{8A93A2C1-6278-446A-8CB2-65E17BA047AC}"/>
                    </a:ext>
                  </a:extLst>
                </p14:cNvPr>
                <p14:cNvContentPartPr/>
                <p14:nvPr/>
              </p14:nvContentPartPr>
              <p14:xfrm>
                <a:off x="7007373" y="6283147"/>
                <a:ext cx="360" cy="360"/>
              </p14:xfrm>
            </p:contentPart>
          </mc:Choice>
          <mc:Fallback>
            <p:pic>
              <p:nvPicPr>
                <p:cNvPr id="56384" name="Freihand 56383">
                  <a:extLst>
                    <a:ext uri="{FF2B5EF4-FFF2-40B4-BE49-F238E27FC236}">
                      <a16:creationId xmlns:a16="http://schemas.microsoft.com/office/drawing/2014/main" id="{8A93A2C1-6278-446A-8CB2-65E17BA047AC}"/>
                    </a:ext>
                  </a:extLst>
                </p:cNvPr>
                <p:cNvPicPr/>
                <p:nvPr/>
              </p:nvPicPr>
              <p:blipFill>
                <a:blip r:embed="rId111"/>
                <a:stretch>
                  <a:fillRect/>
                </a:stretch>
              </p:blipFill>
              <p:spPr>
                <a:xfrm>
                  <a:off x="7003053" y="6278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6386" name="Freihand 56385">
                  <a:extLst>
                    <a:ext uri="{FF2B5EF4-FFF2-40B4-BE49-F238E27FC236}">
                      <a16:creationId xmlns:a16="http://schemas.microsoft.com/office/drawing/2014/main" id="{A9EF4F41-0D5B-4A19-9C37-271050973C79}"/>
                    </a:ext>
                  </a:extLst>
                </p14:cNvPr>
                <p14:cNvContentPartPr/>
                <p14:nvPr/>
              </p14:nvContentPartPr>
              <p14:xfrm>
                <a:off x="7024293" y="6204307"/>
                <a:ext cx="89280" cy="199440"/>
              </p14:xfrm>
            </p:contentPart>
          </mc:Choice>
          <mc:Fallback>
            <p:pic>
              <p:nvPicPr>
                <p:cNvPr id="56386" name="Freihand 56385">
                  <a:extLst>
                    <a:ext uri="{FF2B5EF4-FFF2-40B4-BE49-F238E27FC236}">
                      <a16:creationId xmlns:a16="http://schemas.microsoft.com/office/drawing/2014/main" id="{A9EF4F41-0D5B-4A19-9C37-271050973C79}"/>
                    </a:ext>
                  </a:extLst>
                </p:cNvPr>
                <p:cNvPicPr/>
                <p:nvPr/>
              </p:nvPicPr>
              <p:blipFill>
                <a:blip r:embed="rId221"/>
                <a:stretch>
                  <a:fillRect/>
                </a:stretch>
              </p:blipFill>
              <p:spPr>
                <a:xfrm>
                  <a:off x="7019973" y="6199987"/>
                  <a:ext cx="979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6387" name="Freihand 56386">
                  <a:extLst>
                    <a:ext uri="{FF2B5EF4-FFF2-40B4-BE49-F238E27FC236}">
                      <a16:creationId xmlns:a16="http://schemas.microsoft.com/office/drawing/2014/main" id="{93F3D696-B623-4DF8-B76A-22EF5293D4F2}"/>
                    </a:ext>
                  </a:extLst>
                </p14:cNvPr>
                <p14:cNvContentPartPr/>
                <p14:nvPr/>
              </p14:nvContentPartPr>
              <p14:xfrm>
                <a:off x="7125093" y="6260107"/>
                <a:ext cx="155160" cy="101880"/>
              </p14:xfrm>
            </p:contentPart>
          </mc:Choice>
          <mc:Fallback>
            <p:pic>
              <p:nvPicPr>
                <p:cNvPr id="56387" name="Freihand 56386">
                  <a:extLst>
                    <a:ext uri="{FF2B5EF4-FFF2-40B4-BE49-F238E27FC236}">
                      <a16:creationId xmlns:a16="http://schemas.microsoft.com/office/drawing/2014/main" id="{93F3D696-B623-4DF8-B76A-22EF5293D4F2}"/>
                    </a:ext>
                  </a:extLst>
                </p:cNvPr>
                <p:cNvPicPr/>
                <p:nvPr/>
              </p:nvPicPr>
              <p:blipFill>
                <a:blip r:embed="rId223"/>
                <a:stretch>
                  <a:fillRect/>
                </a:stretch>
              </p:blipFill>
              <p:spPr>
                <a:xfrm>
                  <a:off x="7120773" y="6255787"/>
                  <a:ext cx="163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6388" name="Freihand 56387">
                  <a:extLst>
                    <a:ext uri="{FF2B5EF4-FFF2-40B4-BE49-F238E27FC236}">
                      <a16:creationId xmlns:a16="http://schemas.microsoft.com/office/drawing/2014/main" id="{E20457CE-AA8C-41E5-BAA3-BB5AFFDC4261}"/>
                    </a:ext>
                  </a:extLst>
                </p14:cNvPr>
                <p14:cNvContentPartPr/>
                <p14:nvPr/>
              </p14:nvContentPartPr>
              <p14:xfrm>
                <a:off x="6869133" y="6214387"/>
                <a:ext cx="167760" cy="19800"/>
              </p14:xfrm>
            </p:contentPart>
          </mc:Choice>
          <mc:Fallback>
            <p:pic>
              <p:nvPicPr>
                <p:cNvPr id="56388" name="Freihand 56387">
                  <a:extLst>
                    <a:ext uri="{FF2B5EF4-FFF2-40B4-BE49-F238E27FC236}">
                      <a16:creationId xmlns:a16="http://schemas.microsoft.com/office/drawing/2014/main" id="{E20457CE-AA8C-41E5-BAA3-BB5AFFDC4261}"/>
                    </a:ext>
                  </a:extLst>
                </p:cNvPr>
                <p:cNvPicPr/>
                <p:nvPr/>
              </p:nvPicPr>
              <p:blipFill>
                <a:blip r:embed="rId225"/>
                <a:stretch>
                  <a:fillRect/>
                </a:stretch>
              </p:blipFill>
              <p:spPr>
                <a:xfrm>
                  <a:off x="6864813" y="6210067"/>
                  <a:ext cx="1764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6390" name="Freihand 56389">
                  <a:extLst>
                    <a:ext uri="{FF2B5EF4-FFF2-40B4-BE49-F238E27FC236}">
                      <a16:creationId xmlns:a16="http://schemas.microsoft.com/office/drawing/2014/main" id="{129FD7AD-E407-4D8D-A439-0B0587AD6DA0}"/>
                    </a:ext>
                  </a:extLst>
                </p14:cNvPr>
                <p14:cNvContentPartPr/>
                <p14:nvPr/>
              </p14:nvContentPartPr>
              <p14:xfrm>
                <a:off x="7326693" y="6253987"/>
                <a:ext cx="104400" cy="159120"/>
              </p14:xfrm>
            </p:contentPart>
          </mc:Choice>
          <mc:Fallback>
            <p:pic>
              <p:nvPicPr>
                <p:cNvPr id="56390" name="Freihand 56389">
                  <a:extLst>
                    <a:ext uri="{FF2B5EF4-FFF2-40B4-BE49-F238E27FC236}">
                      <a16:creationId xmlns:a16="http://schemas.microsoft.com/office/drawing/2014/main" id="{129FD7AD-E407-4D8D-A439-0B0587AD6DA0}"/>
                    </a:ext>
                  </a:extLst>
                </p:cNvPr>
                <p:cNvPicPr/>
                <p:nvPr/>
              </p:nvPicPr>
              <p:blipFill>
                <a:blip r:embed="rId227"/>
                <a:stretch>
                  <a:fillRect/>
                </a:stretch>
              </p:blipFill>
              <p:spPr>
                <a:xfrm>
                  <a:off x="7322373" y="6249667"/>
                  <a:ext cx="1130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6391" name="Freihand 56390">
                  <a:extLst>
                    <a:ext uri="{FF2B5EF4-FFF2-40B4-BE49-F238E27FC236}">
                      <a16:creationId xmlns:a16="http://schemas.microsoft.com/office/drawing/2014/main" id="{0AF02F0D-A7FC-47FB-9950-285CB133019C}"/>
                    </a:ext>
                  </a:extLst>
                </p14:cNvPr>
                <p14:cNvContentPartPr/>
                <p14:nvPr/>
              </p14:nvContentPartPr>
              <p14:xfrm>
                <a:off x="7465653" y="6274147"/>
                <a:ext cx="63360" cy="69480"/>
              </p14:xfrm>
            </p:contentPart>
          </mc:Choice>
          <mc:Fallback>
            <p:pic>
              <p:nvPicPr>
                <p:cNvPr id="56391" name="Freihand 56390">
                  <a:extLst>
                    <a:ext uri="{FF2B5EF4-FFF2-40B4-BE49-F238E27FC236}">
                      <a16:creationId xmlns:a16="http://schemas.microsoft.com/office/drawing/2014/main" id="{0AF02F0D-A7FC-47FB-9950-285CB133019C}"/>
                    </a:ext>
                  </a:extLst>
                </p:cNvPr>
                <p:cNvPicPr/>
                <p:nvPr/>
              </p:nvPicPr>
              <p:blipFill>
                <a:blip r:embed="rId229"/>
                <a:stretch>
                  <a:fillRect/>
                </a:stretch>
              </p:blipFill>
              <p:spPr>
                <a:xfrm>
                  <a:off x="7461333" y="6269827"/>
                  <a:ext cx="72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6392" name="Freihand 56391">
                  <a:extLst>
                    <a:ext uri="{FF2B5EF4-FFF2-40B4-BE49-F238E27FC236}">
                      <a16:creationId xmlns:a16="http://schemas.microsoft.com/office/drawing/2014/main" id="{709ADAA2-B914-4950-BFCA-05C678D009EF}"/>
                    </a:ext>
                  </a:extLst>
                </p14:cNvPr>
                <p14:cNvContentPartPr/>
                <p14:nvPr/>
              </p14:nvContentPartPr>
              <p14:xfrm>
                <a:off x="7535493" y="6251467"/>
                <a:ext cx="86040" cy="79200"/>
              </p14:xfrm>
            </p:contentPart>
          </mc:Choice>
          <mc:Fallback>
            <p:pic>
              <p:nvPicPr>
                <p:cNvPr id="56392" name="Freihand 56391">
                  <a:extLst>
                    <a:ext uri="{FF2B5EF4-FFF2-40B4-BE49-F238E27FC236}">
                      <a16:creationId xmlns:a16="http://schemas.microsoft.com/office/drawing/2014/main" id="{709ADAA2-B914-4950-BFCA-05C678D009EF}"/>
                    </a:ext>
                  </a:extLst>
                </p:cNvPr>
                <p:cNvPicPr/>
                <p:nvPr/>
              </p:nvPicPr>
              <p:blipFill>
                <a:blip r:embed="rId231"/>
                <a:stretch>
                  <a:fillRect/>
                </a:stretch>
              </p:blipFill>
              <p:spPr>
                <a:xfrm>
                  <a:off x="7531173" y="6247147"/>
                  <a:ext cx="946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6393" name="Freihand 56392">
                  <a:extLst>
                    <a:ext uri="{FF2B5EF4-FFF2-40B4-BE49-F238E27FC236}">
                      <a16:creationId xmlns:a16="http://schemas.microsoft.com/office/drawing/2014/main" id="{6BAFC08B-9B65-4859-9E8A-92CEC9607EC8}"/>
                    </a:ext>
                  </a:extLst>
                </p14:cNvPr>
                <p14:cNvContentPartPr/>
                <p14:nvPr/>
              </p14:nvContentPartPr>
              <p14:xfrm>
                <a:off x="7617573" y="6243187"/>
                <a:ext cx="82440" cy="167760"/>
              </p14:xfrm>
            </p:contentPart>
          </mc:Choice>
          <mc:Fallback>
            <p:pic>
              <p:nvPicPr>
                <p:cNvPr id="56393" name="Freihand 56392">
                  <a:extLst>
                    <a:ext uri="{FF2B5EF4-FFF2-40B4-BE49-F238E27FC236}">
                      <a16:creationId xmlns:a16="http://schemas.microsoft.com/office/drawing/2014/main" id="{6BAFC08B-9B65-4859-9E8A-92CEC9607EC8}"/>
                    </a:ext>
                  </a:extLst>
                </p:cNvPr>
                <p:cNvPicPr/>
                <p:nvPr/>
              </p:nvPicPr>
              <p:blipFill>
                <a:blip r:embed="rId233"/>
                <a:stretch>
                  <a:fillRect/>
                </a:stretch>
              </p:blipFill>
              <p:spPr>
                <a:xfrm>
                  <a:off x="7613253" y="6238867"/>
                  <a:ext cx="91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6394" name="Freihand 56393">
                  <a:extLst>
                    <a:ext uri="{FF2B5EF4-FFF2-40B4-BE49-F238E27FC236}">
                      <a16:creationId xmlns:a16="http://schemas.microsoft.com/office/drawing/2014/main" id="{A122C3B6-4341-44FB-A9F8-E0493F2BBE94}"/>
                    </a:ext>
                  </a:extLst>
                </p14:cNvPr>
                <p14:cNvContentPartPr/>
                <p14:nvPr/>
              </p14:nvContentPartPr>
              <p14:xfrm>
                <a:off x="7701453" y="6207547"/>
                <a:ext cx="146160" cy="105480"/>
              </p14:xfrm>
            </p:contentPart>
          </mc:Choice>
          <mc:Fallback>
            <p:pic>
              <p:nvPicPr>
                <p:cNvPr id="56394" name="Freihand 56393">
                  <a:extLst>
                    <a:ext uri="{FF2B5EF4-FFF2-40B4-BE49-F238E27FC236}">
                      <a16:creationId xmlns:a16="http://schemas.microsoft.com/office/drawing/2014/main" id="{A122C3B6-4341-44FB-A9F8-E0493F2BBE94}"/>
                    </a:ext>
                  </a:extLst>
                </p:cNvPr>
                <p:cNvPicPr/>
                <p:nvPr/>
              </p:nvPicPr>
              <p:blipFill>
                <a:blip r:embed="rId235"/>
                <a:stretch>
                  <a:fillRect/>
                </a:stretch>
              </p:blipFill>
              <p:spPr>
                <a:xfrm>
                  <a:off x="7697133" y="6203227"/>
                  <a:ext cx="154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56395" name="Freihand 56394">
                  <a:extLst>
                    <a:ext uri="{FF2B5EF4-FFF2-40B4-BE49-F238E27FC236}">
                      <a16:creationId xmlns:a16="http://schemas.microsoft.com/office/drawing/2014/main" id="{5E6560E5-28FA-4807-87E1-803CB160418D}"/>
                    </a:ext>
                  </a:extLst>
                </p14:cNvPr>
                <p14:cNvContentPartPr/>
                <p14:nvPr/>
              </p14:nvContentPartPr>
              <p14:xfrm>
                <a:off x="7903773" y="6140947"/>
                <a:ext cx="158400" cy="148320"/>
              </p14:xfrm>
            </p:contentPart>
          </mc:Choice>
          <mc:Fallback>
            <p:pic>
              <p:nvPicPr>
                <p:cNvPr id="56395" name="Freihand 56394">
                  <a:extLst>
                    <a:ext uri="{FF2B5EF4-FFF2-40B4-BE49-F238E27FC236}">
                      <a16:creationId xmlns:a16="http://schemas.microsoft.com/office/drawing/2014/main" id="{5E6560E5-28FA-4807-87E1-803CB160418D}"/>
                    </a:ext>
                  </a:extLst>
                </p:cNvPr>
                <p:cNvPicPr/>
                <p:nvPr/>
              </p:nvPicPr>
              <p:blipFill>
                <a:blip r:embed="rId237"/>
                <a:stretch>
                  <a:fillRect/>
                </a:stretch>
              </p:blipFill>
              <p:spPr>
                <a:xfrm>
                  <a:off x="7899453" y="6136627"/>
                  <a:ext cx="1670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56396" name="Freihand 56395">
                  <a:extLst>
                    <a:ext uri="{FF2B5EF4-FFF2-40B4-BE49-F238E27FC236}">
                      <a16:creationId xmlns:a16="http://schemas.microsoft.com/office/drawing/2014/main" id="{FBE6E49A-A122-49D5-904C-54AE9DE6A8E2}"/>
                    </a:ext>
                  </a:extLst>
                </p14:cNvPr>
                <p14:cNvContentPartPr/>
                <p14:nvPr/>
              </p14:nvContentPartPr>
              <p14:xfrm>
                <a:off x="8018613" y="6112147"/>
                <a:ext cx="20880" cy="15840"/>
              </p14:xfrm>
            </p:contentPart>
          </mc:Choice>
          <mc:Fallback>
            <p:pic>
              <p:nvPicPr>
                <p:cNvPr id="56396" name="Freihand 56395">
                  <a:extLst>
                    <a:ext uri="{FF2B5EF4-FFF2-40B4-BE49-F238E27FC236}">
                      <a16:creationId xmlns:a16="http://schemas.microsoft.com/office/drawing/2014/main" id="{FBE6E49A-A122-49D5-904C-54AE9DE6A8E2}"/>
                    </a:ext>
                  </a:extLst>
                </p:cNvPr>
                <p:cNvPicPr/>
                <p:nvPr/>
              </p:nvPicPr>
              <p:blipFill>
                <a:blip r:embed="rId239"/>
                <a:stretch>
                  <a:fillRect/>
                </a:stretch>
              </p:blipFill>
              <p:spPr>
                <a:xfrm>
                  <a:off x="8014293" y="6107827"/>
                  <a:ext cx="295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56397" name="Freihand 56396">
                  <a:extLst>
                    <a:ext uri="{FF2B5EF4-FFF2-40B4-BE49-F238E27FC236}">
                      <a16:creationId xmlns:a16="http://schemas.microsoft.com/office/drawing/2014/main" id="{CF23B4C7-AD89-4CCB-9A0D-61D5FC10F888}"/>
                    </a:ext>
                  </a:extLst>
                </p14:cNvPr>
                <p14:cNvContentPartPr/>
                <p14:nvPr/>
              </p14:nvContentPartPr>
              <p14:xfrm>
                <a:off x="8057853" y="6180907"/>
                <a:ext cx="173880" cy="78120"/>
              </p14:xfrm>
            </p:contentPart>
          </mc:Choice>
          <mc:Fallback>
            <p:pic>
              <p:nvPicPr>
                <p:cNvPr id="56397" name="Freihand 56396">
                  <a:extLst>
                    <a:ext uri="{FF2B5EF4-FFF2-40B4-BE49-F238E27FC236}">
                      <a16:creationId xmlns:a16="http://schemas.microsoft.com/office/drawing/2014/main" id="{CF23B4C7-AD89-4CCB-9A0D-61D5FC10F888}"/>
                    </a:ext>
                  </a:extLst>
                </p:cNvPr>
                <p:cNvPicPr/>
                <p:nvPr/>
              </p:nvPicPr>
              <p:blipFill>
                <a:blip r:embed="rId241"/>
                <a:stretch>
                  <a:fillRect/>
                </a:stretch>
              </p:blipFill>
              <p:spPr>
                <a:xfrm>
                  <a:off x="8053533" y="6176587"/>
                  <a:ext cx="1825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56398" name="Freihand 56397">
                  <a:extLst>
                    <a:ext uri="{FF2B5EF4-FFF2-40B4-BE49-F238E27FC236}">
                      <a16:creationId xmlns:a16="http://schemas.microsoft.com/office/drawing/2014/main" id="{F5B2259F-98FD-4EFF-BE11-14FA9A9C36DB}"/>
                    </a:ext>
                  </a:extLst>
                </p14:cNvPr>
                <p14:cNvContentPartPr/>
                <p14:nvPr/>
              </p14:nvContentPartPr>
              <p14:xfrm>
                <a:off x="8267013" y="6095227"/>
                <a:ext cx="198000" cy="148320"/>
              </p14:xfrm>
            </p:contentPart>
          </mc:Choice>
          <mc:Fallback>
            <p:pic>
              <p:nvPicPr>
                <p:cNvPr id="56398" name="Freihand 56397">
                  <a:extLst>
                    <a:ext uri="{FF2B5EF4-FFF2-40B4-BE49-F238E27FC236}">
                      <a16:creationId xmlns:a16="http://schemas.microsoft.com/office/drawing/2014/main" id="{F5B2259F-98FD-4EFF-BE11-14FA9A9C36DB}"/>
                    </a:ext>
                  </a:extLst>
                </p:cNvPr>
                <p:cNvPicPr/>
                <p:nvPr/>
              </p:nvPicPr>
              <p:blipFill>
                <a:blip r:embed="rId243"/>
                <a:stretch>
                  <a:fillRect/>
                </a:stretch>
              </p:blipFill>
              <p:spPr>
                <a:xfrm>
                  <a:off x="8262693" y="6090907"/>
                  <a:ext cx="2066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56400" name="Freihand 56399">
                  <a:extLst>
                    <a:ext uri="{FF2B5EF4-FFF2-40B4-BE49-F238E27FC236}">
                      <a16:creationId xmlns:a16="http://schemas.microsoft.com/office/drawing/2014/main" id="{743547B2-3D16-4C79-A904-95B014CA2CB9}"/>
                    </a:ext>
                  </a:extLst>
                </p14:cNvPr>
                <p14:cNvContentPartPr/>
                <p14:nvPr/>
              </p14:nvContentPartPr>
              <p14:xfrm>
                <a:off x="4516173" y="6603547"/>
                <a:ext cx="232920" cy="190080"/>
              </p14:xfrm>
            </p:contentPart>
          </mc:Choice>
          <mc:Fallback>
            <p:pic>
              <p:nvPicPr>
                <p:cNvPr id="56400" name="Freihand 56399">
                  <a:extLst>
                    <a:ext uri="{FF2B5EF4-FFF2-40B4-BE49-F238E27FC236}">
                      <a16:creationId xmlns:a16="http://schemas.microsoft.com/office/drawing/2014/main" id="{743547B2-3D16-4C79-A904-95B014CA2CB9}"/>
                    </a:ext>
                  </a:extLst>
                </p:cNvPr>
                <p:cNvPicPr/>
                <p:nvPr/>
              </p:nvPicPr>
              <p:blipFill>
                <a:blip r:embed="rId245"/>
                <a:stretch>
                  <a:fillRect/>
                </a:stretch>
              </p:blipFill>
              <p:spPr>
                <a:xfrm>
                  <a:off x="4511853" y="6599227"/>
                  <a:ext cx="241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56401" name="Freihand 56400">
                  <a:extLst>
                    <a:ext uri="{FF2B5EF4-FFF2-40B4-BE49-F238E27FC236}">
                      <a16:creationId xmlns:a16="http://schemas.microsoft.com/office/drawing/2014/main" id="{2BFF204C-1282-462E-951F-BCA302998A2D}"/>
                    </a:ext>
                  </a:extLst>
                </p14:cNvPr>
                <p14:cNvContentPartPr/>
                <p14:nvPr/>
              </p14:nvContentPartPr>
              <p14:xfrm>
                <a:off x="4787253" y="6594547"/>
                <a:ext cx="382320" cy="162000"/>
              </p14:xfrm>
            </p:contentPart>
          </mc:Choice>
          <mc:Fallback>
            <p:pic>
              <p:nvPicPr>
                <p:cNvPr id="56401" name="Freihand 56400">
                  <a:extLst>
                    <a:ext uri="{FF2B5EF4-FFF2-40B4-BE49-F238E27FC236}">
                      <a16:creationId xmlns:a16="http://schemas.microsoft.com/office/drawing/2014/main" id="{2BFF204C-1282-462E-951F-BCA302998A2D}"/>
                    </a:ext>
                  </a:extLst>
                </p:cNvPr>
                <p:cNvPicPr/>
                <p:nvPr/>
              </p:nvPicPr>
              <p:blipFill>
                <a:blip r:embed="rId247"/>
                <a:stretch>
                  <a:fillRect/>
                </a:stretch>
              </p:blipFill>
              <p:spPr>
                <a:xfrm>
                  <a:off x="4782933" y="6590227"/>
                  <a:ext cx="3909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56402" name="Freihand 56401">
                  <a:extLst>
                    <a:ext uri="{FF2B5EF4-FFF2-40B4-BE49-F238E27FC236}">
                      <a16:creationId xmlns:a16="http://schemas.microsoft.com/office/drawing/2014/main" id="{E4B77779-93F4-4C55-BC95-17CB5BBC8B63}"/>
                    </a:ext>
                  </a:extLst>
                </p14:cNvPr>
                <p14:cNvContentPartPr/>
                <p14:nvPr/>
              </p14:nvContentPartPr>
              <p14:xfrm>
                <a:off x="5084613" y="6553867"/>
                <a:ext cx="30240" cy="24840"/>
              </p14:xfrm>
            </p:contentPart>
          </mc:Choice>
          <mc:Fallback>
            <p:pic>
              <p:nvPicPr>
                <p:cNvPr id="56402" name="Freihand 56401">
                  <a:extLst>
                    <a:ext uri="{FF2B5EF4-FFF2-40B4-BE49-F238E27FC236}">
                      <a16:creationId xmlns:a16="http://schemas.microsoft.com/office/drawing/2014/main" id="{E4B77779-93F4-4C55-BC95-17CB5BBC8B63}"/>
                    </a:ext>
                  </a:extLst>
                </p:cNvPr>
                <p:cNvPicPr/>
                <p:nvPr/>
              </p:nvPicPr>
              <p:blipFill>
                <a:blip r:embed="rId249"/>
                <a:stretch>
                  <a:fillRect/>
                </a:stretch>
              </p:blipFill>
              <p:spPr>
                <a:xfrm>
                  <a:off x="5080293" y="6549547"/>
                  <a:ext cx="38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56403" name="Freihand 56402">
                  <a:extLst>
                    <a:ext uri="{FF2B5EF4-FFF2-40B4-BE49-F238E27FC236}">
                      <a16:creationId xmlns:a16="http://schemas.microsoft.com/office/drawing/2014/main" id="{75CD1F34-D900-4128-92C3-FDD90F6F69A3}"/>
                    </a:ext>
                  </a:extLst>
                </p14:cNvPr>
                <p14:cNvContentPartPr/>
                <p14:nvPr/>
              </p14:nvContentPartPr>
              <p14:xfrm>
                <a:off x="5335533" y="6651427"/>
                <a:ext cx="299880" cy="146160"/>
              </p14:xfrm>
            </p:contentPart>
          </mc:Choice>
          <mc:Fallback>
            <p:pic>
              <p:nvPicPr>
                <p:cNvPr id="56403" name="Freihand 56402">
                  <a:extLst>
                    <a:ext uri="{FF2B5EF4-FFF2-40B4-BE49-F238E27FC236}">
                      <a16:creationId xmlns:a16="http://schemas.microsoft.com/office/drawing/2014/main" id="{75CD1F34-D900-4128-92C3-FDD90F6F69A3}"/>
                    </a:ext>
                  </a:extLst>
                </p:cNvPr>
                <p:cNvPicPr/>
                <p:nvPr/>
              </p:nvPicPr>
              <p:blipFill>
                <a:blip r:embed="rId251"/>
                <a:stretch>
                  <a:fillRect/>
                </a:stretch>
              </p:blipFill>
              <p:spPr>
                <a:xfrm>
                  <a:off x="5331213" y="6647107"/>
                  <a:ext cx="3085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56404" name="Freihand 56403">
                  <a:extLst>
                    <a:ext uri="{FF2B5EF4-FFF2-40B4-BE49-F238E27FC236}">
                      <a16:creationId xmlns:a16="http://schemas.microsoft.com/office/drawing/2014/main" id="{D85BEADF-2094-49C1-886D-F5AD4CBEDD6E}"/>
                    </a:ext>
                  </a:extLst>
                </p14:cNvPr>
                <p14:cNvContentPartPr/>
                <p14:nvPr/>
              </p14:nvContentPartPr>
              <p14:xfrm>
                <a:off x="5758533" y="6588427"/>
                <a:ext cx="159840" cy="183600"/>
              </p14:xfrm>
            </p:contentPart>
          </mc:Choice>
          <mc:Fallback>
            <p:pic>
              <p:nvPicPr>
                <p:cNvPr id="56404" name="Freihand 56403">
                  <a:extLst>
                    <a:ext uri="{FF2B5EF4-FFF2-40B4-BE49-F238E27FC236}">
                      <a16:creationId xmlns:a16="http://schemas.microsoft.com/office/drawing/2014/main" id="{D85BEADF-2094-49C1-886D-F5AD4CBEDD6E}"/>
                    </a:ext>
                  </a:extLst>
                </p:cNvPr>
                <p:cNvPicPr/>
                <p:nvPr/>
              </p:nvPicPr>
              <p:blipFill>
                <a:blip r:embed="rId253"/>
                <a:stretch>
                  <a:fillRect/>
                </a:stretch>
              </p:blipFill>
              <p:spPr>
                <a:xfrm>
                  <a:off x="5754213" y="6584107"/>
                  <a:ext cx="168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56405" name="Freihand 56404">
                  <a:extLst>
                    <a:ext uri="{FF2B5EF4-FFF2-40B4-BE49-F238E27FC236}">
                      <a16:creationId xmlns:a16="http://schemas.microsoft.com/office/drawing/2014/main" id="{61853E25-9DCF-42AA-B701-D69F55F50FB0}"/>
                    </a:ext>
                  </a:extLst>
                </p14:cNvPr>
                <p14:cNvContentPartPr/>
                <p14:nvPr/>
              </p14:nvContentPartPr>
              <p14:xfrm>
                <a:off x="5932053" y="6658987"/>
                <a:ext cx="243000" cy="79200"/>
              </p14:xfrm>
            </p:contentPart>
          </mc:Choice>
          <mc:Fallback>
            <p:pic>
              <p:nvPicPr>
                <p:cNvPr id="56405" name="Freihand 56404">
                  <a:extLst>
                    <a:ext uri="{FF2B5EF4-FFF2-40B4-BE49-F238E27FC236}">
                      <a16:creationId xmlns:a16="http://schemas.microsoft.com/office/drawing/2014/main" id="{61853E25-9DCF-42AA-B701-D69F55F50FB0}"/>
                    </a:ext>
                  </a:extLst>
                </p:cNvPr>
                <p:cNvPicPr/>
                <p:nvPr/>
              </p:nvPicPr>
              <p:blipFill>
                <a:blip r:embed="rId255"/>
                <a:stretch>
                  <a:fillRect/>
                </a:stretch>
              </p:blipFill>
              <p:spPr>
                <a:xfrm>
                  <a:off x="5927733" y="6654667"/>
                  <a:ext cx="251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56406" name="Freihand 56405">
                  <a:extLst>
                    <a:ext uri="{FF2B5EF4-FFF2-40B4-BE49-F238E27FC236}">
                      <a16:creationId xmlns:a16="http://schemas.microsoft.com/office/drawing/2014/main" id="{98466347-5715-4923-85CC-B65C43D092E2}"/>
                    </a:ext>
                  </a:extLst>
                </p14:cNvPr>
                <p14:cNvContentPartPr/>
                <p14:nvPr/>
              </p14:nvContentPartPr>
              <p14:xfrm>
                <a:off x="6365493" y="6621907"/>
                <a:ext cx="11160" cy="116640"/>
              </p14:xfrm>
            </p:contentPart>
          </mc:Choice>
          <mc:Fallback>
            <p:pic>
              <p:nvPicPr>
                <p:cNvPr id="56406" name="Freihand 56405">
                  <a:extLst>
                    <a:ext uri="{FF2B5EF4-FFF2-40B4-BE49-F238E27FC236}">
                      <a16:creationId xmlns:a16="http://schemas.microsoft.com/office/drawing/2014/main" id="{98466347-5715-4923-85CC-B65C43D092E2}"/>
                    </a:ext>
                  </a:extLst>
                </p:cNvPr>
                <p:cNvPicPr/>
                <p:nvPr/>
              </p:nvPicPr>
              <p:blipFill>
                <a:blip r:embed="rId257"/>
                <a:stretch>
                  <a:fillRect/>
                </a:stretch>
              </p:blipFill>
              <p:spPr>
                <a:xfrm>
                  <a:off x="6361173" y="6617587"/>
                  <a:ext cx="19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56407" name="Freihand 56406">
                  <a:extLst>
                    <a:ext uri="{FF2B5EF4-FFF2-40B4-BE49-F238E27FC236}">
                      <a16:creationId xmlns:a16="http://schemas.microsoft.com/office/drawing/2014/main" id="{963F0C6D-5D19-4B6A-8B24-49B0AAF03578}"/>
                    </a:ext>
                  </a:extLst>
                </p14:cNvPr>
                <p14:cNvContentPartPr/>
                <p14:nvPr/>
              </p14:nvContentPartPr>
              <p14:xfrm>
                <a:off x="6351813" y="6600667"/>
                <a:ext cx="130320" cy="29520"/>
              </p14:xfrm>
            </p:contentPart>
          </mc:Choice>
          <mc:Fallback>
            <p:pic>
              <p:nvPicPr>
                <p:cNvPr id="56407" name="Freihand 56406">
                  <a:extLst>
                    <a:ext uri="{FF2B5EF4-FFF2-40B4-BE49-F238E27FC236}">
                      <a16:creationId xmlns:a16="http://schemas.microsoft.com/office/drawing/2014/main" id="{963F0C6D-5D19-4B6A-8B24-49B0AAF03578}"/>
                    </a:ext>
                  </a:extLst>
                </p:cNvPr>
                <p:cNvPicPr/>
                <p:nvPr/>
              </p:nvPicPr>
              <p:blipFill>
                <a:blip r:embed="rId259"/>
                <a:stretch>
                  <a:fillRect/>
                </a:stretch>
              </p:blipFill>
              <p:spPr>
                <a:xfrm>
                  <a:off x="6347493" y="6596347"/>
                  <a:ext cx="138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56408" name="Freihand 56407">
                  <a:extLst>
                    <a:ext uri="{FF2B5EF4-FFF2-40B4-BE49-F238E27FC236}">
                      <a16:creationId xmlns:a16="http://schemas.microsoft.com/office/drawing/2014/main" id="{97EE38EE-3418-425D-A210-6EDB9C2C0A0B}"/>
                    </a:ext>
                  </a:extLst>
                </p14:cNvPr>
                <p14:cNvContentPartPr/>
                <p14:nvPr/>
              </p14:nvContentPartPr>
              <p14:xfrm>
                <a:off x="6360093" y="6647827"/>
                <a:ext cx="146520" cy="87480"/>
              </p14:xfrm>
            </p:contentPart>
          </mc:Choice>
          <mc:Fallback>
            <p:pic>
              <p:nvPicPr>
                <p:cNvPr id="56408" name="Freihand 56407">
                  <a:extLst>
                    <a:ext uri="{FF2B5EF4-FFF2-40B4-BE49-F238E27FC236}">
                      <a16:creationId xmlns:a16="http://schemas.microsoft.com/office/drawing/2014/main" id="{97EE38EE-3418-425D-A210-6EDB9C2C0A0B}"/>
                    </a:ext>
                  </a:extLst>
                </p:cNvPr>
                <p:cNvPicPr/>
                <p:nvPr/>
              </p:nvPicPr>
              <p:blipFill>
                <a:blip r:embed="rId261"/>
                <a:stretch>
                  <a:fillRect/>
                </a:stretch>
              </p:blipFill>
              <p:spPr>
                <a:xfrm>
                  <a:off x="6355773" y="6643507"/>
                  <a:ext cx="155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6409" name="Freihand 56408">
                  <a:extLst>
                    <a:ext uri="{FF2B5EF4-FFF2-40B4-BE49-F238E27FC236}">
                      <a16:creationId xmlns:a16="http://schemas.microsoft.com/office/drawing/2014/main" id="{481FA9BC-F687-437E-9754-9F12BBC4EF1E}"/>
                    </a:ext>
                  </a:extLst>
                </p14:cNvPr>
                <p14:cNvContentPartPr/>
                <p14:nvPr/>
              </p14:nvContentPartPr>
              <p14:xfrm>
                <a:off x="6548733" y="6612547"/>
                <a:ext cx="108720" cy="114840"/>
              </p14:xfrm>
            </p:contentPart>
          </mc:Choice>
          <mc:Fallback>
            <p:pic>
              <p:nvPicPr>
                <p:cNvPr id="56409" name="Freihand 56408">
                  <a:extLst>
                    <a:ext uri="{FF2B5EF4-FFF2-40B4-BE49-F238E27FC236}">
                      <a16:creationId xmlns:a16="http://schemas.microsoft.com/office/drawing/2014/main" id="{481FA9BC-F687-437E-9754-9F12BBC4EF1E}"/>
                    </a:ext>
                  </a:extLst>
                </p:cNvPr>
                <p:cNvPicPr/>
                <p:nvPr/>
              </p:nvPicPr>
              <p:blipFill>
                <a:blip r:embed="rId263"/>
                <a:stretch>
                  <a:fillRect/>
                </a:stretch>
              </p:blipFill>
              <p:spPr>
                <a:xfrm>
                  <a:off x="6544413" y="6608227"/>
                  <a:ext cx="117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56410" name="Freihand 56409">
                  <a:extLst>
                    <a:ext uri="{FF2B5EF4-FFF2-40B4-BE49-F238E27FC236}">
                      <a16:creationId xmlns:a16="http://schemas.microsoft.com/office/drawing/2014/main" id="{626D55EE-66ED-4B26-90B0-E4C3E3775F99}"/>
                    </a:ext>
                  </a:extLst>
                </p14:cNvPr>
                <p14:cNvContentPartPr/>
                <p14:nvPr/>
              </p14:nvContentPartPr>
              <p14:xfrm>
                <a:off x="6542253" y="6651067"/>
                <a:ext cx="114840" cy="58320"/>
              </p14:xfrm>
            </p:contentPart>
          </mc:Choice>
          <mc:Fallback>
            <p:pic>
              <p:nvPicPr>
                <p:cNvPr id="56410" name="Freihand 56409">
                  <a:extLst>
                    <a:ext uri="{FF2B5EF4-FFF2-40B4-BE49-F238E27FC236}">
                      <a16:creationId xmlns:a16="http://schemas.microsoft.com/office/drawing/2014/main" id="{626D55EE-66ED-4B26-90B0-E4C3E3775F99}"/>
                    </a:ext>
                  </a:extLst>
                </p:cNvPr>
                <p:cNvPicPr/>
                <p:nvPr/>
              </p:nvPicPr>
              <p:blipFill>
                <a:blip r:embed="rId265"/>
                <a:stretch>
                  <a:fillRect/>
                </a:stretch>
              </p:blipFill>
              <p:spPr>
                <a:xfrm>
                  <a:off x="6537933" y="6646747"/>
                  <a:ext cx="123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56411" name="Freihand 56410">
                  <a:extLst>
                    <a:ext uri="{FF2B5EF4-FFF2-40B4-BE49-F238E27FC236}">
                      <a16:creationId xmlns:a16="http://schemas.microsoft.com/office/drawing/2014/main" id="{9B1C0315-21C1-4428-BB28-A00EC7DFA33B}"/>
                    </a:ext>
                  </a:extLst>
                </p14:cNvPr>
                <p14:cNvContentPartPr/>
                <p14:nvPr/>
              </p14:nvContentPartPr>
              <p14:xfrm>
                <a:off x="6715413" y="6593107"/>
                <a:ext cx="99000" cy="204840"/>
              </p14:xfrm>
            </p:contentPart>
          </mc:Choice>
          <mc:Fallback>
            <p:pic>
              <p:nvPicPr>
                <p:cNvPr id="56411" name="Freihand 56410">
                  <a:extLst>
                    <a:ext uri="{FF2B5EF4-FFF2-40B4-BE49-F238E27FC236}">
                      <a16:creationId xmlns:a16="http://schemas.microsoft.com/office/drawing/2014/main" id="{9B1C0315-21C1-4428-BB28-A00EC7DFA33B}"/>
                    </a:ext>
                  </a:extLst>
                </p:cNvPr>
                <p:cNvPicPr/>
                <p:nvPr/>
              </p:nvPicPr>
              <p:blipFill>
                <a:blip r:embed="rId267"/>
                <a:stretch>
                  <a:fillRect/>
                </a:stretch>
              </p:blipFill>
              <p:spPr>
                <a:xfrm>
                  <a:off x="6711093" y="6588787"/>
                  <a:ext cx="10764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56412" name="Freihand 56411">
                  <a:extLst>
                    <a:ext uri="{FF2B5EF4-FFF2-40B4-BE49-F238E27FC236}">
                      <a16:creationId xmlns:a16="http://schemas.microsoft.com/office/drawing/2014/main" id="{F0350DD6-7E19-4D9C-A2EE-DA305843C9E2}"/>
                    </a:ext>
                  </a:extLst>
                </p14:cNvPr>
                <p14:cNvContentPartPr/>
                <p14:nvPr/>
              </p14:nvContentPartPr>
              <p14:xfrm>
                <a:off x="6828093" y="6592387"/>
                <a:ext cx="204120" cy="87480"/>
              </p14:xfrm>
            </p:contentPart>
          </mc:Choice>
          <mc:Fallback>
            <p:pic>
              <p:nvPicPr>
                <p:cNvPr id="56412" name="Freihand 56411">
                  <a:extLst>
                    <a:ext uri="{FF2B5EF4-FFF2-40B4-BE49-F238E27FC236}">
                      <a16:creationId xmlns:a16="http://schemas.microsoft.com/office/drawing/2014/main" id="{F0350DD6-7E19-4D9C-A2EE-DA305843C9E2}"/>
                    </a:ext>
                  </a:extLst>
                </p:cNvPr>
                <p:cNvPicPr/>
                <p:nvPr/>
              </p:nvPicPr>
              <p:blipFill>
                <a:blip r:embed="rId269"/>
                <a:stretch>
                  <a:fillRect/>
                </a:stretch>
              </p:blipFill>
              <p:spPr>
                <a:xfrm>
                  <a:off x="6823773" y="6588067"/>
                  <a:ext cx="2127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56413" name="Freihand 56412">
                  <a:extLst>
                    <a:ext uri="{FF2B5EF4-FFF2-40B4-BE49-F238E27FC236}">
                      <a16:creationId xmlns:a16="http://schemas.microsoft.com/office/drawing/2014/main" id="{F5583320-58FA-4590-A8F7-376A55B700AB}"/>
                    </a:ext>
                  </a:extLst>
                </p14:cNvPr>
                <p14:cNvContentPartPr/>
                <p14:nvPr/>
              </p14:nvContentPartPr>
              <p14:xfrm>
                <a:off x="7029693" y="6537307"/>
                <a:ext cx="212040" cy="141840"/>
              </p14:xfrm>
            </p:contentPart>
          </mc:Choice>
          <mc:Fallback>
            <p:pic>
              <p:nvPicPr>
                <p:cNvPr id="56413" name="Freihand 56412">
                  <a:extLst>
                    <a:ext uri="{FF2B5EF4-FFF2-40B4-BE49-F238E27FC236}">
                      <a16:creationId xmlns:a16="http://schemas.microsoft.com/office/drawing/2014/main" id="{F5583320-58FA-4590-A8F7-376A55B700AB}"/>
                    </a:ext>
                  </a:extLst>
                </p:cNvPr>
                <p:cNvPicPr/>
                <p:nvPr/>
              </p:nvPicPr>
              <p:blipFill>
                <a:blip r:embed="rId271"/>
                <a:stretch>
                  <a:fillRect/>
                </a:stretch>
              </p:blipFill>
              <p:spPr>
                <a:xfrm>
                  <a:off x="7025373" y="6532987"/>
                  <a:ext cx="220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56415" name="Freihand 56414">
                  <a:extLst>
                    <a:ext uri="{FF2B5EF4-FFF2-40B4-BE49-F238E27FC236}">
                      <a16:creationId xmlns:a16="http://schemas.microsoft.com/office/drawing/2014/main" id="{EDC9A5D1-50B9-4220-8583-8CBB1D38BF12}"/>
                    </a:ext>
                  </a:extLst>
                </p14:cNvPr>
                <p14:cNvContentPartPr/>
                <p14:nvPr/>
              </p14:nvContentPartPr>
              <p14:xfrm>
                <a:off x="7475733" y="6529027"/>
                <a:ext cx="178200" cy="247680"/>
              </p14:xfrm>
            </p:contentPart>
          </mc:Choice>
          <mc:Fallback>
            <p:pic>
              <p:nvPicPr>
                <p:cNvPr id="56415" name="Freihand 56414">
                  <a:extLst>
                    <a:ext uri="{FF2B5EF4-FFF2-40B4-BE49-F238E27FC236}">
                      <a16:creationId xmlns:a16="http://schemas.microsoft.com/office/drawing/2014/main" id="{EDC9A5D1-50B9-4220-8583-8CBB1D38BF12}"/>
                    </a:ext>
                  </a:extLst>
                </p:cNvPr>
                <p:cNvPicPr/>
                <p:nvPr/>
              </p:nvPicPr>
              <p:blipFill>
                <a:blip r:embed="rId273"/>
                <a:stretch>
                  <a:fillRect/>
                </a:stretch>
              </p:blipFill>
              <p:spPr>
                <a:xfrm>
                  <a:off x="7471413" y="6524707"/>
                  <a:ext cx="1868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56416" name="Freihand 56415">
                  <a:extLst>
                    <a:ext uri="{FF2B5EF4-FFF2-40B4-BE49-F238E27FC236}">
                      <a16:creationId xmlns:a16="http://schemas.microsoft.com/office/drawing/2014/main" id="{28EB663E-65BF-4F3B-8145-00600E9924AA}"/>
                    </a:ext>
                  </a:extLst>
                </p14:cNvPr>
                <p14:cNvContentPartPr/>
                <p14:nvPr/>
              </p14:nvContentPartPr>
              <p14:xfrm>
                <a:off x="7680933" y="6511027"/>
                <a:ext cx="97200" cy="108000"/>
              </p14:xfrm>
            </p:contentPart>
          </mc:Choice>
          <mc:Fallback>
            <p:pic>
              <p:nvPicPr>
                <p:cNvPr id="56416" name="Freihand 56415">
                  <a:extLst>
                    <a:ext uri="{FF2B5EF4-FFF2-40B4-BE49-F238E27FC236}">
                      <a16:creationId xmlns:a16="http://schemas.microsoft.com/office/drawing/2014/main" id="{28EB663E-65BF-4F3B-8145-00600E9924AA}"/>
                    </a:ext>
                  </a:extLst>
                </p:cNvPr>
                <p:cNvPicPr/>
                <p:nvPr/>
              </p:nvPicPr>
              <p:blipFill>
                <a:blip r:embed="rId275"/>
                <a:stretch>
                  <a:fillRect/>
                </a:stretch>
              </p:blipFill>
              <p:spPr>
                <a:xfrm>
                  <a:off x="7676613" y="6506707"/>
                  <a:ext cx="105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56417" name="Freihand 56416">
                  <a:extLst>
                    <a:ext uri="{FF2B5EF4-FFF2-40B4-BE49-F238E27FC236}">
                      <a16:creationId xmlns:a16="http://schemas.microsoft.com/office/drawing/2014/main" id="{8F278CC9-8648-4A93-8DD2-EDCC00B8D642}"/>
                    </a:ext>
                  </a:extLst>
                </p14:cNvPr>
                <p14:cNvContentPartPr/>
                <p14:nvPr/>
              </p14:nvContentPartPr>
              <p14:xfrm>
                <a:off x="7792893" y="6402307"/>
                <a:ext cx="222840" cy="195480"/>
              </p14:xfrm>
            </p:contentPart>
          </mc:Choice>
          <mc:Fallback>
            <p:pic>
              <p:nvPicPr>
                <p:cNvPr id="56417" name="Freihand 56416">
                  <a:extLst>
                    <a:ext uri="{FF2B5EF4-FFF2-40B4-BE49-F238E27FC236}">
                      <a16:creationId xmlns:a16="http://schemas.microsoft.com/office/drawing/2014/main" id="{8F278CC9-8648-4A93-8DD2-EDCC00B8D642}"/>
                    </a:ext>
                  </a:extLst>
                </p:cNvPr>
                <p:cNvPicPr/>
                <p:nvPr/>
              </p:nvPicPr>
              <p:blipFill>
                <a:blip r:embed="rId277"/>
                <a:stretch>
                  <a:fillRect/>
                </a:stretch>
              </p:blipFill>
              <p:spPr>
                <a:xfrm>
                  <a:off x="7788573" y="6397987"/>
                  <a:ext cx="23148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56418" name="Freihand 56417">
                  <a:extLst>
                    <a:ext uri="{FF2B5EF4-FFF2-40B4-BE49-F238E27FC236}">
                      <a16:creationId xmlns:a16="http://schemas.microsoft.com/office/drawing/2014/main" id="{4F64619A-5FBF-4879-AAAC-70803362E668}"/>
                    </a:ext>
                  </a:extLst>
                </p14:cNvPr>
                <p14:cNvContentPartPr/>
                <p14:nvPr/>
              </p14:nvContentPartPr>
              <p14:xfrm>
                <a:off x="7963893" y="6403027"/>
                <a:ext cx="57240" cy="41760"/>
              </p14:xfrm>
            </p:contentPart>
          </mc:Choice>
          <mc:Fallback>
            <p:pic>
              <p:nvPicPr>
                <p:cNvPr id="56418" name="Freihand 56417">
                  <a:extLst>
                    <a:ext uri="{FF2B5EF4-FFF2-40B4-BE49-F238E27FC236}">
                      <a16:creationId xmlns:a16="http://schemas.microsoft.com/office/drawing/2014/main" id="{4F64619A-5FBF-4879-AAAC-70803362E668}"/>
                    </a:ext>
                  </a:extLst>
                </p:cNvPr>
                <p:cNvPicPr/>
                <p:nvPr/>
              </p:nvPicPr>
              <p:blipFill>
                <a:blip r:embed="rId279"/>
                <a:stretch>
                  <a:fillRect/>
                </a:stretch>
              </p:blipFill>
              <p:spPr>
                <a:xfrm>
                  <a:off x="7959573" y="6398707"/>
                  <a:ext cx="658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56419" name="Freihand 56418">
                  <a:extLst>
                    <a:ext uri="{FF2B5EF4-FFF2-40B4-BE49-F238E27FC236}">
                      <a16:creationId xmlns:a16="http://schemas.microsoft.com/office/drawing/2014/main" id="{44C163FD-F8B4-4872-8A02-D8BED775388D}"/>
                    </a:ext>
                  </a:extLst>
                </p14:cNvPr>
                <p14:cNvContentPartPr/>
                <p14:nvPr/>
              </p14:nvContentPartPr>
              <p14:xfrm>
                <a:off x="8023653" y="6449467"/>
                <a:ext cx="324360" cy="212400"/>
              </p14:xfrm>
            </p:contentPart>
          </mc:Choice>
          <mc:Fallback>
            <p:pic>
              <p:nvPicPr>
                <p:cNvPr id="56419" name="Freihand 56418">
                  <a:extLst>
                    <a:ext uri="{FF2B5EF4-FFF2-40B4-BE49-F238E27FC236}">
                      <a16:creationId xmlns:a16="http://schemas.microsoft.com/office/drawing/2014/main" id="{44C163FD-F8B4-4872-8A02-D8BED775388D}"/>
                    </a:ext>
                  </a:extLst>
                </p:cNvPr>
                <p:cNvPicPr/>
                <p:nvPr/>
              </p:nvPicPr>
              <p:blipFill>
                <a:blip r:embed="rId281"/>
                <a:stretch>
                  <a:fillRect/>
                </a:stretch>
              </p:blipFill>
              <p:spPr>
                <a:xfrm>
                  <a:off x="8019333" y="6445147"/>
                  <a:ext cx="333000" cy="221040"/>
                </a:xfrm>
                <a:prstGeom prst="rect">
                  <a:avLst/>
                </a:prstGeom>
              </p:spPr>
            </p:pic>
          </mc:Fallback>
        </mc:AlternateContent>
      </p:grpSp>
      <p:grpSp>
        <p:nvGrpSpPr>
          <p:cNvPr id="56431" name="Gruppieren 56430">
            <a:extLst>
              <a:ext uri="{FF2B5EF4-FFF2-40B4-BE49-F238E27FC236}">
                <a16:creationId xmlns:a16="http://schemas.microsoft.com/office/drawing/2014/main" id="{D9B13A2D-B3F6-484D-A330-40B31BBAB685}"/>
              </a:ext>
            </a:extLst>
          </p:cNvPr>
          <p:cNvGrpSpPr/>
          <p:nvPr/>
        </p:nvGrpSpPr>
        <p:grpSpPr>
          <a:xfrm>
            <a:off x="2648133" y="6086587"/>
            <a:ext cx="896040" cy="263880"/>
            <a:chOff x="2648133" y="6086587"/>
            <a:chExt cx="896040" cy="263880"/>
          </a:xfrm>
        </p:grpSpPr>
        <mc:AlternateContent xmlns:mc="http://schemas.openxmlformats.org/markup-compatibility/2006">
          <mc:Choice xmlns:p14="http://schemas.microsoft.com/office/powerpoint/2010/main" Requires="p14">
            <p:contentPart p14:bwMode="auto" r:id="rId282">
              <p14:nvContentPartPr>
                <p14:cNvPr id="56421" name="Freihand 56420">
                  <a:extLst>
                    <a:ext uri="{FF2B5EF4-FFF2-40B4-BE49-F238E27FC236}">
                      <a16:creationId xmlns:a16="http://schemas.microsoft.com/office/drawing/2014/main" id="{CE55FABE-0914-445E-BE8B-10E76B9ADAC5}"/>
                    </a:ext>
                  </a:extLst>
                </p14:cNvPr>
                <p14:cNvContentPartPr/>
                <p14:nvPr/>
              </p14:nvContentPartPr>
              <p14:xfrm>
                <a:off x="2672973" y="6194587"/>
                <a:ext cx="36720" cy="155880"/>
              </p14:xfrm>
            </p:contentPart>
          </mc:Choice>
          <mc:Fallback>
            <p:pic>
              <p:nvPicPr>
                <p:cNvPr id="56421" name="Freihand 56420">
                  <a:extLst>
                    <a:ext uri="{FF2B5EF4-FFF2-40B4-BE49-F238E27FC236}">
                      <a16:creationId xmlns:a16="http://schemas.microsoft.com/office/drawing/2014/main" id="{CE55FABE-0914-445E-BE8B-10E76B9ADAC5}"/>
                    </a:ext>
                  </a:extLst>
                </p:cNvPr>
                <p:cNvPicPr/>
                <p:nvPr/>
              </p:nvPicPr>
              <p:blipFill>
                <a:blip r:embed="rId283"/>
                <a:stretch>
                  <a:fillRect/>
                </a:stretch>
              </p:blipFill>
              <p:spPr>
                <a:xfrm>
                  <a:off x="2668653" y="6190267"/>
                  <a:ext cx="453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56422" name="Freihand 56421">
                  <a:extLst>
                    <a:ext uri="{FF2B5EF4-FFF2-40B4-BE49-F238E27FC236}">
                      <a16:creationId xmlns:a16="http://schemas.microsoft.com/office/drawing/2014/main" id="{212618C6-9AE7-4525-A433-CB46B4B18D4C}"/>
                    </a:ext>
                  </a:extLst>
                </p14:cNvPr>
                <p14:cNvContentPartPr/>
                <p14:nvPr/>
              </p14:nvContentPartPr>
              <p14:xfrm>
                <a:off x="2648133" y="6174427"/>
                <a:ext cx="104760" cy="149040"/>
              </p14:xfrm>
            </p:contentPart>
          </mc:Choice>
          <mc:Fallback>
            <p:pic>
              <p:nvPicPr>
                <p:cNvPr id="56422" name="Freihand 56421">
                  <a:extLst>
                    <a:ext uri="{FF2B5EF4-FFF2-40B4-BE49-F238E27FC236}">
                      <a16:creationId xmlns:a16="http://schemas.microsoft.com/office/drawing/2014/main" id="{212618C6-9AE7-4525-A433-CB46B4B18D4C}"/>
                    </a:ext>
                  </a:extLst>
                </p:cNvPr>
                <p:cNvPicPr/>
                <p:nvPr/>
              </p:nvPicPr>
              <p:blipFill>
                <a:blip r:embed="rId285"/>
                <a:stretch>
                  <a:fillRect/>
                </a:stretch>
              </p:blipFill>
              <p:spPr>
                <a:xfrm>
                  <a:off x="2643813" y="6170107"/>
                  <a:ext cx="1134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56423" name="Freihand 56422">
                  <a:extLst>
                    <a:ext uri="{FF2B5EF4-FFF2-40B4-BE49-F238E27FC236}">
                      <a16:creationId xmlns:a16="http://schemas.microsoft.com/office/drawing/2014/main" id="{65DF27CF-2FD1-44BA-B0ED-7419E6999906}"/>
                    </a:ext>
                  </a:extLst>
                </p14:cNvPr>
                <p14:cNvContentPartPr/>
                <p14:nvPr/>
              </p14:nvContentPartPr>
              <p14:xfrm>
                <a:off x="2804013" y="6162187"/>
                <a:ext cx="44280" cy="149400"/>
              </p14:xfrm>
            </p:contentPart>
          </mc:Choice>
          <mc:Fallback>
            <p:pic>
              <p:nvPicPr>
                <p:cNvPr id="56423" name="Freihand 56422">
                  <a:extLst>
                    <a:ext uri="{FF2B5EF4-FFF2-40B4-BE49-F238E27FC236}">
                      <a16:creationId xmlns:a16="http://schemas.microsoft.com/office/drawing/2014/main" id="{65DF27CF-2FD1-44BA-B0ED-7419E6999906}"/>
                    </a:ext>
                  </a:extLst>
                </p:cNvPr>
                <p:cNvPicPr/>
                <p:nvPr/>
              </p:nvPicPr>
              <p:blipFill>
                <a:blip r:embed="rId287"/>
                <a:stretch>
                  <a:fillRect/>
                </a:stretch>
              </p:blipFill>
              <p:spPr>
                <a:xfrm>
                  <a:off x="2799693" y="6157867"/>
                  <a:ext cx="52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56424" name="Freihand 56423">
                  <a:extLst>
                    <a:ext uri="{FF2B5EF4-FFF2-40B4-BE49-F238E27FC236}">
                      <a16:creationId xmlns:a16="http://schemas.microsoft.com/office/drawing/2014/main" id="{A65A0B27-BD1F-4B8C-8705-E7CEFAB98C63}"/>
                    </a:ext>
                  </a:extLst>
                </p14:cNvPr>
                <p14:cNvContentPartPr/>
                <p14:nvPr/>
              </p14:nvContentPartPr>
              <p14:xfrm>
                <a:off x="2725173" y="6140227"/>
                <a:ext cx="199800" cy="186480"/>
              </p14:xfrm>
            </p:contentPart>
          </mc:Choice>
          <mc:Fallback>
            <p:pic>
              <p:nvPicPr>
                <p:cNvPr id="56424" name="Freihand 56423">
                  <a:extLst>
                    <a:ext uri="{FF2B5EF4-FFF2-40B4-BE49-F238E27FC236}">
                      <a16:creationId xmlns:a16="http://schemas.microsoft.com/office/drawing/2014/main" id="{A65A0B27-BD1F-4B8C-8705-E7CEFAB98C63}"/>
                    </a:ext>
                  </a:extLst>
                </p:cNvPr>
                <p:cNvPicPr/>
                <p:nvPr/>
              </p:nvPicPr>
              <p:blipFill>
                <a:blip r:embed="rId289"/>
                <a:stretch>
                  <a:fillRect/>
                </a:stretch>
              </p:blipFill>
              <p:spPr>
                <a:xfrm>
                  <a:off x="2720853" y="6135907"/>
                  <a:ext cx="2084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56425" name="Freihand 56424">
                  <a:extLst>
                    <a:ext uri="{FF2B5EF4-FFF2-40B4-BE49-F238E27FC236}">
                      <a16:creationId xmlns:a16="http://schemas.microsoft.com/office/drawing/2014/main" id="{E71626BF-8E13-4F79-AEAA-4EE4A112AB75}"/>
                    </a:ext>
                  </a:extLst>
                </p14:cNvPr>
                <p14:cNvContentPartPr/>
                <p14:nvPr/>
              </p14:nvContentPartPr>
              <p14:xfrm>
                <a:off x="2988333" y="6128347"/>
                <a:ext cx="147600" cy="69840"/>
              </p14:xfrm>
            </p:contentPart>
          </mc:Choice>
          <mc:Fallback>
            <p:pic>
              <p:nvPicPr>
                <p:cNvPr id="56425" name="Freihand 56424">
                  <a:extLst>
                    <a:ext uri="{FF2B5EF4-FFF2-40B4-BE49-F238E27FC236}">
                      <a16:creationId xmlns:a16="http://schemas.microsoft.com/office/drawing/2014/main" id="{E71626BF-8E13-4F79-AEAA-4EE4A112AB75}"/>
                    </a:ext>
                  </a:extLst>
                </p:cNvPr>
                <p:cNvPicPr/>
                <p:nvPr/>
              </p:nvPicPr>
              <p:blipFill>
                <a:blip r:embed="rId291"/>
                <a:stretch>
                  <a:fillRect/>
                </a:stretch>
              </p:blipFill>
              <p:spPr>
                <a:xfrm>
                  <a:off x="2984013" y="6124027"/>
                  <a:ext cx="156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6426" name="Freihand 56425">
                  <a:extLst>
                    <a:ext uri="{FF2B5EF4-FFF2-40B4-BE49-F238E27FC236}">
                      <a16:creationId xmlns:a16="http://schemas.microsoft.com/office/drawing/2014/main" id="{1F91D256-9095-413E-A43E-A7A120D99B1B}"/>
                    </a:ext>
                  </a:extLst>
                </p14:cNvPr>
                <p14:cNvContentPartPr/>
                <p14:nvPr/>
              </p14:nvContentPartPr>
              <p14:xfrm>
                <a:off x="3022533" y="6183787"/>
                <a:ext cx="147240" cy="78840"/>
              </p14:xfrm>
            </p:contentPart>
          </mc:Choice>
          <mc:Fallback>
            <p:pic>
              <p:nvPicPr>
                <p:cNvPr id="56426" name="Freihand 56425">
                  <a:extLst>
                    <a:ext uri="{FF2B5EF4-FFF2-40B4-BE49-F238E27FC236}">
                      <a16:creationId xmlns:a16="http://schemas.microsoft.com/office/drawing/2014/main" id="{1F91D256-9095-413E-A43E-A7A120D99B1B}"/>
                    </a:ext>
                  </a:extLst>
                </p:cNvPr>
                <p:cNvPicPr/>
                <p:nvPr/>
              </p:nvPicPr>
              <p:blipFill>
                <a:blip r:embed="rId293"/>
                <a:stretch>
                  <a:fillRect/>
                </a:stretch>
              </p:blipFill>
              <p:spPr>
                <a:xfrm>
                  <a:off x="3018213" y="6179467"/>
                  <a:ext cx="155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6427" name="Freihand 56426">
                  <a:extLst>
                    <a:ext uri="{FF2B5EF4-FFF2-40B4-BE49-F238E27FC236}">
                      <a16:creationId xmlns:a16="http://schemas.microsoft.com/office/drawing/2014/main" id="{A425E717-2DA7-4537-9237-E10FB99B2C0C}"/>
                    </a:ext>
                  </a:extLst>
                </p14:cNvPr>
                <p14:cNvContentPartPr/>
                <p14:nvPr/>
              </p14:nvContentPartPr>
              <p14:xfrm>
                <a:off x="3273093" y="6100627"/>
                <a:ext cx="153720" cy="119880"/>
              </p14:xfrm>
            </p:contentPart>
          </mc:Choice>
          <mc:Fallback>
            <p:pic>
              <p:nvPicPr>
                <p:cNvPr id="56427" name="Freihand 56426">
                  <a:extLst>
                    <a:ext uri="{FF2B5EF4-FFF2-40B4-BE49-F238E27FC236}">
                      <a16:creationId xmlns:a16="http://schemas.microsoft.com/office/drawing/2014/main" id="{A425E717-2DA7-4537-9237-E10FB99B2C0C}"/>
                    </a:ext>
                  </a:extLst>
                </p:cNvPr>
                <p:cNvPicPr/>
                <p:nvPr/>
              </p:nvPicPr>
              <p:blipFill>
                <a:blip r:embed="rId295"/>
                <a:stretch>
                  <a:fillRect/>
                </a:stretch>
              </p:blipFill>
              <p:spPr>
                <a:xfrm>
                  <a:off x="3268773" y="6096307"/>
                  <a:ext cx="1623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6429" name="Freihand 56428">
                  <a:extLst>
                    <a:ext uri="{FF2B5EF4-FFF2-40B4-BE49-F238E27FC236}">
                      <a16:creationId xmlns:a16="http://schemas.microsoft.com/office/drawing/2014/main" id="{0541B6DE-BEFF-44E0-9F38-AF903B769B6E}"/>
                    </a:ext>
                  </a:extLst>
                </p14:cNvPr>
                <p14:cNvContentPartPr/>
                <p14:nvPr/>
              </p14:nvContentPartPr>
              <p14:xfrm>
                <a:off x="3486213" y="6086587"/>
                <a:ext cx="27720" cy="54000"/>
              </p14:xfrm>
            </p:contentPart>
          </mc:Choice>
          <mc:Fallback>
            <p:pic>
              <p:nvPicPr>
                <p:cNvPr id="56429" name="Freihand 56428">
                  <a:extLst>
                    <a:ext uri="{FF2B5EF4-FFF2-40B4-BE49-F238E27FC236}">
                      <a16:creationId xmlns:a16="http://schemas.microsoft.com/office/drawing/2014/main" id="{0541B6DE-BEFF-44E0-9F38-AF903B769B6E}"/>
                    </a:ext>
                  </a:extLst>
                </p:cNvPr>
                <p:cNvPicPr/>
                <p:nvPr/>
              </p:nvPicPr>
              <p:blipFill>
                <a:blip r:embed="rId297"/>
                <a:stretch>
                  <a:fillRect/>
                </a:stretch>
              </p:blipFill>
              <p:spPr>
                <a:xfrm>
                  <a:off x="3481893" y="6082267"/>
                  <a:ext cx="36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6430" name="Freihand 56429">
                  <a:extLst>
                    <a:ext uri="{FF2B5EF4-FFF2-40B4-BE49-F238E27FC236}">
                      <a16:creationId xmlns:a16="http://schemas.microsoft.com/office/drawing/2014/main" id="{94BCF303-5DAE-4722-AE02-C25EF82F0EC1}"/>
                    </a:ext>
                  </a:extLst>
                </p14:cNvPr>
                <p14:cNvContentPartPr/>
                <p14:nvPr/>
              </p14:nvContentPartPr>
              <p14:xfrm>
                <a:off x="3508533" y="6158227"/>
                <a:ext cx="35640" cy="32760"/>
              </p14:xfrm>
            </p:contentPart>
          </mc:Choice>
          <mc:Fallback>
            <p:pic>
              <p:nvPicPr>
                <p:cNvPr id="56430" name="Freihand 56429">
                  <a:extLst>
                    <a:ext uri="{FF2B5EF4-FFF2-40B4-BE49-F238E27FC236}">
                      <a16:creationId xmlns:a16="http://schemas.microsoft.com/office/drawing/2014/main" id="{94BCF303-5DAE-4722-AE02-C25EF82F0EC1}"/>
                    </a:ext>
                  </a:extLst>
                </p:cNvPr>
                <p:cNvPicPr/>
                <p:nvPr/>
              </p:nvPicPr>
              <p:blipFill>
                <a:blip r:embed="rId299"/>
                <a:stretch>
                  <a:fillRect/>
                </a:stretch>
              </p:blipFill>
              <p:spPr>
                <a:xfrm>
                  <a:off x="3504213" y="6153907"/>
                  <a:ext cx="44280" cy="41400"/>
                </a:xfrm>
                <a:prstGeom prst="rect">
                  <a:avLst/>
                </a:prstGeom>
              </p:spPr>
            </p:pic>
          </mc:Fallback>
        </mc:AlternateContent>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7CE2518-4034-45CE-8CFB-897A19438467}"/>
                  </a:ext>
                </a:extLst>
              </p14:cNvPr>
              <p14:cNvContentPartPr/>
              <p14:nvPr/>
            </p14:nvContentPartPr>
            <p14:xfrm>
              <a:off x="168453" y="3846307"/>
              <a:ext cx="1541160" cy="70560"/>
            </p14:xfrm>
          </p:contentPart>
        </mc:Choice>
        <mc:Fallback>
          <p:pic>
            <p:nvPicPr>
              <p:cNvPr id="2" name="Freihand 1">
                <a:extLst>
                  <a:ext uri="{FF2B5EF4-FFF2-40B4-BE49-F238E27FC236}">
                    <a16:creationId xmlns:a16="http://schemas.microsoft.com/office/drawing/2014/main" id="{C7CE2518-4034-45CE-8CFB-897A19438467}"/>
                  </a:ext>
                </a:extLst>
              </p:cNvPr>
              <p:cNvPicPr/>
              <p:nvPr/>
            </p:nvPicPr>
            <p:blipFill>
              <a:blip r:embed="rId4"/>
              <a:stretch>
                <a:fillRect/>
              </a:stretch>
            </p:blipFill>
            <p:spPr>
              <a:xfrm>
                <a:off x="164133" y="3841987"/>
                <a:ext cx="1549800" cy="79200"/>
              </a:xfrm>
              <a:prstGeom prst="rect">
                <a:avLst/>
              </a:prstGeom>
            </p:spPr>
          </p:pic>
        </mc:Fallback>
      </mc:AlternateContent>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B789ED-BB24-0131-ED68-C70265E6B20C}"/>
              </a:ext>
            </a:extLst>
          </p:cNvPr>
          <p:cNvPicPr>
            <a:picLocks noChangeAspect="1"/>
          </p:cNvPicPr>
          <p:nvPr/>
        </p:nvPicPr>
        <p:blipFill>
          <a:blip r:embed="rId3"/>
          <a:stretch>
            <a:fillRect/>
          </a:stretch>
        </p:blipFill>
        <p:spPr>
          <a:xfrm>
            <a:off x="289611" y="739978"/>
            <a:ext cx="8076145" cy="4368733"/>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E6771F7-56A8-409E-A1DF-78F4E08E549F}"/>
                  </a:ext>
                </a:extLst>
              </p14:cNvPr>
              <p14:cNvContentPartPr/>
              <p14:nvPr/>
            </p14:nvContentPartPr>
            <p14:xfrm>
              <a:off x="1025253" y="2105347"/>
              <a:ext cx="7223400" cy="83520"/>
            </p14:xfrm>
          </p:contentPart>
        </mc:Choice>
        <mc:Fallback>
          <p:pic>
            <p:nvPicPr>
              <p:cNvPr id="2" name="Freihand 1">
                <a:extLst>
                  <a:ext uri="{FF2B5EF4-FFF2-40B4-BE49-F238E27FC236}">
                    <a16:creationId xmlns:a16="http://schemas.microsoft.com/office/drawing/2014/main" id="{0E6771F7-56A8-409E-A1DF-78F4E08E549F}"/>
                  </a:ext>
                </a:extLst>
              </p:cNvPr>
              <p:cNvPicPr/>
              <p:nvPr/>
            </p:nvPicPr>
            <p:blipFill>
              <a:blip r:embed="rId5"/>
              <a:stretch>
                <a:fillRect/>
              </a:stretch>
            </p:blipFill>
            <p:spPr>
              <a:xfrm>
                <a:off x="1020933" y="2101027"/>
                <a:ext cx="7232040" cy="92160"/>
              </a:xfrm>
              <a:prstGeom prst="rect">
                <a:avLst/>
              </a:prstGeom>
            </p:spPr>
          </p:pic>
        </mc:Fallback>
      </mc:AlternateContent>
      <p:grpSp>
        <p:nvGrpSpPr>
          <p:cNvPr id="25" name="Gruppieren 24">
            <a:extLst>
              <a:ext uri="{FF2B5EF4-FFF2-40B4-BE49-F238E27FC236}">
                <a16:creationId xmlns:a16="http://schemas.microsoft.com/office/drawing/2014/main" id="{1D9F5236-C75E-4CFD-9FAB-1A90186BCDC6}"/>
              </a:ext>
            </a:extLst>
          </p:cNvPr>
          <p:cNvGrpSpPr/>
          <p:nvPr/>
        </p:nvGrpSpPr>
        <p:grpSpPr>
          <a:xfrm>
            <a:off x="8492733" y="1918507"/>
            <a:ext cx="907560" cy="350280"/>
            <a:chOff x="8492733" y="1918507"/>
            <a:chExt cx="907560" cy="35028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3264E2D6-8D52-43FC-B107-0F155978D028}"/>
                    </a:ext>
                  </a:extLst>
                </p14:cNvPr>
                <p14:cNvContentPartPr/>
                <p14:nvPr/>
              </p14:nvContentPartPr>
              <p14:xfrm>
                <a:off x="8492733" y="1996267"/>
                <a:ext cx="194400" cy="248040"/>
              </p14:xfrm>
            </p:contentPart>
          </mc:Choice>
          <mc:Fallback>
            <p:pic>
              <p:nvPicPr>
                <p:cNvPr id="4" name="Freihand 3">
                  <a:extLst>
                    <a:ext uri="{FF2B5EF4-FFF2-40B4-BE49-F238E27FC236}">
                      <a16:creationId xmlns:a16="http://schemas.microsoft.com/office/drawing/2014/main" id="{3264E2D6-8D52-43FC-B107-0F155978D028}"/>
                    </a:ext>
                  </a:extLst>
                </p:cNvPr>
                <p:cNvPicPr/>
                <p:nvPr/>
              </p:nvPicPr>
              <p:blipFill>
                <a:blip r:embed="rId7"/>
                <a:stretch>
                  <a:fillRect/>
                </a:stretch>
              </p:blipFill>
              <p:spPr>
                <a:xfrm>
                  <a:off x="8488413" y="1991947"/>
                  <a:ext cx="2030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43D5F691-6F69-441A-8B60-2D22B4D4113A}"/>
                    </a:ext>
                  </a:extLst>
                </p14:cNvPr>
                <p14:cNvContentPartPr/>
                <p14:nvPr/>
              </p14:nvContentPartPr>
              <p14:xfrm>
                <a:off x="8531253" y="2080507"/>
                <a:ext cx="195120" cy="27720"/>
              </p14:xfrm>
            </p:contentPart>
          </mc:Choice>
          <mc:Fallback>
            <p:pic>
              <p:nvPicPr>
                <p:cNvPr id="5" name="Freihand 4">
                  <a:extLst>
                    <a:ext uri="{FF2B5EF4-FFF2-40B4-BE49-F238E27FC236}">
                      <a16:creationId xmlns:a16="http://schemas.microsoft.com/office/drawing/2014/main" id="{43D5F691-6F69-441A-8B60-2D22B4D4113A}"/>
                    </a:ext>
                  </a:extLst>
                </p:cNvPr>
                <p:cNvPicPr/>
                <p:nvPr/>
              </p:nvPicPr>
              <p:blipFill>
                <a:blip r:embed="rId9"/>
                <a:stretch>
                  <a:fillRect/>
                </a:stretch>
              </p:blipFill>
              <p:spPr>
                <a:xfrm>
                  <a:off x="8526933" y="2076187"/>
                  <a:ext cx="2037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A5A1C315-C1B8-46B6-A3A0-EEF565847F39}"/>
                    </a:ext>
                  </a:extLst>
                </p14:cNvPr>
                <p14:cNvContentPartPr/>
                <p14:nvPr/>
              </p14:nvContentPartPr>
              <p14:xfrm>
                <a:off x="8823213" y="2014627"/>
                <a:ext cx="200880" cy="191160"/>
              </p14:xfrm>
            </p:contentPart>
          </mc:Choice>
          <mc:Fallback>
            <p:pic>
              <p:nvPicPr>
                <p:cNvPr id="6" name="Freihand 5">
                  <a:extLst>
                    <a:ext uri="{FF2B5EF4-FFF2-40B4-BE49-F238E27FC236}">
                      <a16:creationId xmlns:a16="http://schemas.microsoft.com/office/drawing/2014/main" id="{A5A1C315-C1B8-46B6-A3A0-EEF565847F39}"/>
                    </a:ext>
                  </a:extLst>
                </p:cNvPr>
                <p:cNvPicPr/>
                <p:nvPr/>
              </p:nvPicPr>
              <p:blipFill>
                <a:blip r:embed="rId11"/>
                <a:stretch>
                  <a:fillRect/>
                </a:stretch>
              </p:blipFill>
              <p:spPr>
                <a:xfrm>
                  <a:off x="8818893" y="2010307"/>
                  <a:ext cx="209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0763812D-A7CA-4726-BB97-E7F36B2240B7}"/>
                    </a:ext>
                  </a:extLst>
                </p14:cNvPr>
                <p14:cNvContentPartPr/>
                <p14:nvPr/>
              </p14:nvContentPartPr>
              <p14:xfrm>
                <a:off x="9150093" y="2014627"/>
                <a:ext cx="114480" cy="203400"/>
              </p14:xfrm>
            </p:contentPart>
          </mc:Choice>
          <mc:Fallback>
            <p:pic>
              <p:nvPicPr>
                <p:cNvPr id="7" name="Freihand 6">
                  <a:extLst>
                    <a:ext uri="{FF2B5EF4-FFF2-40B4-BE49-F238E27FC236}">
                      <a16:creationId xmlns:a16="http://schemas.microsoft.com/office/drawing/2014/main" id="{0763812D-A7CA-4726-BB97-E7F36B2240B7}"/>
                    </a:ext>
                  </a:extLst>
                </p:cNvPr>
                <p:cNvPicPr/>
                <p:nvPr/>
              </p:nvPicPr>
              <p:blipFill>
                <a:blip r:embed="rId13"/>
                <a:stretch>
                  <a:fillRect/>
                </a:stretch>
              </p:blipFill>
              <p:spPr>
                <a:xfrm>
                  <a:off x="9145773" y="2010307"/>
                  <a:ext cx="12312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54740732-66FA-48D6-A185-A746D0EE2D29}"/>
                    </a:ext>
                  </a:extLst>
                </p14:cNvPr>
                <p14:cNvContentPartPr/>
                <p14:nvPr/>
              </p14:nvContentPartPr>
              <p14:xfrm>
                <a:off x="9028773" y="1918507"/>
                <a:ext cx="164160" cy="108360"/>
              </p14:xfrm>
            </p:contentPart>
          </mc:Choice>
          <mc:Fallback>
            <p:pic>
              <p:nvPicPr>
                <p:cNvPr id="9" name="Freihand 8">
                  <a:extLst>
                    <a:ext uri="{FF2B5EF4-FFF2-40B4-BE49-F238E27FC236}">
                      <a16:creationId xmlns:a16="http://schemas.microsoft.com/office/drawing/2014/main" id="{54740732-66FA-48D6-A185-A746D0EE2D29}"/>
                    </a:ext>
                  </a:extLst>
                </p:cNvPr>
                <p:cNvPicPr/>
                <p:nvPr/>
              </p:nvPicPr>
              <p:blipFill>
                <a:blip r:embed="rId15"/>
                <a:stretch>
                  <a:fillRect/>
                </a:stretch>
              </p:blipFill>
              <p:spPr>
                <a:xfrm>
                  <a:off x="9024453" y="1914187"/>
                  <a:ext cx="172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40A0604C-64B7-46FF-BE25-D6381D11005F}"/>
                    </a:ext>
                  </a:extLst>
                </p14:cNvPr>
                <p14:cNvContentPartPr/>
                <p14:nvPr/>
              </p14:nvContentPartPr>
              <p14:xfrm>
                <a:off x="9271413" y="2146027"/>
                <a:ext cx="128880" cy="122760"/>
              </p14:xfrm>
            </p:contentPart>
          </mc:Choice>
          <mc:Fallback>
            <p:pic>
              <p:nvPicPr>
                <p:cNvPr id="10" name="Freihand 9">
                  <a:extLst>
                    <a:ext uri="{FF2B5EF4-FFF2-40B4-BE49-F238E27FC236}">
                      <a16:creationId xmlns:a16="http://schemas.microsoft.com/office/drawing/2014/main" id="{40A0604C-64B7-46FF-BE25-D6381D11005F}"/>
                    </a:ext>
                  </a:extLst>
                </p:cNvPr>
                <p:cNvPicPr/>
                <p:nvPr/>
              </p:nvPicPr>
              <p:blipFill>
                <a:blip r:embed="rId17"/>
                <a:stretch>
                  <a:fillRect/>
                </a:stretch>
              </p:blipFill>
              <p:spPr>
                <a:xfrm>
                  <a:off x="9267093" y="2141707"/>
                  <a:ext cx="137520" cy="131400"/>
                </a:xfrm>
                <a:prstGeom prst="rect">
                  <a:avLst/>
                </a:prstGeom>
              </p:spPr>
            </p:pic>
          </mc:Fallback>
        </mc:AlternateContent>
      </p:grpSp>
      <p:grpSp>
        <p:nvGrpSpPr>
          <p:cNvPr id="24" name="Gruppieren 23">
            <a:extLst>
              <a:ext uri="{FF2B5EF4-FFF2-40B4-BE49-F238E27FC236}">
                <a16:creationId xmlns:a16="http://schemas.microsoft.com/office/drawing/2014/main" id="{32A33FFC-C96A-4DF6-8AC6-C54EF48EB77F}"/>
              </a:ext>
            </a:extLst>
          </p:cNvPr>
          <p:cNvGrpSpPr/>
          <p:nvPr/>
        </p:nvGrpSpPr>
        <p:grpSpPr>
          <a:xfrm>
            <a:off x="9609813" y="1857667"/>
            <a:ext cx="2126520" cy="321120"/>
            <a:chOff x="9609813" y="1857667"/>
            <a:chExt cx="2126520" cy="321120"/>
          </a:xfrm>
        </p:grpSpPr>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E4B17DF4-3EE7-4CF8-906D-45A636D176F4}"/>
                    </a:ext>
                  </a:extLst>
                </p14:cNvPr>
                <p14:cNvContentPartPr/>
                <p14:nvPr/>
              </p14:nvContentPartPr>
              <p14:xfrm>
                <a:off x="9707013" y="1960987"/>
                <a:ext cx="14040" cy="156600"/>
              </p14:xfrm>
            </p:contentPart>
          </mc:Choice>
          <mc:Fallback>
            <p:pic>
              <p:nvPicPr>
                <p:cNvPr id="11" name="Freihand 10">
                  <a:extLst>
                    <a:ext uri="{FF2B5EF4-FFF2-40B4-BE49-F238E27FC236}">
                      <a16:creationId xmlns:a16="http://schemas.microsoft.com/office/drawing/2014/main" id="{E4B17DF4-3EE7-4CF8-906D-45A636D176F4}"/>
                    </a:ext>
                  </a:extLst>
                </p:cNvPr>
                <p:cNvPicPr/>
                <p:nvPr/>
              </p:nvPicPr>
              <p:blipFill>
                <a:blip r:embed="rId19"/>
                <a:stretch>
                  <a:fillRect/>
                </a:stretch>
              </p:blipFill>
              <p:spPr>
                <a:xfrm>
                  <a:off x="9702693" y="1956667"/>
                  <a:ext cx="226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C90449E3-FEDA-4871-A8F1-26380275F925}"/>
                    </a:ext>
                  </a:extLst>
                </p14:cNvPr>
                <p14:cNvContentPartPr/>
                <p14:nvPr/>
              </p14:nvContentPartPr>
              <p14:xfrm>
                <a:off x="9609813" y="2021467"/>
                <a:ext cx="225720" cy="157320"/>
              </p14:xfrm>
            </p:contentPart>
          </mc:Choice>
          <mc:Fallback>
            <p:pic>
              <p:nvPicPr>
                <p:cNvPr id="12" name="Freihand 11">
                  <a:extLst>
                    <a:ext uri="{FF2B5EF4-FFF2-40B4-BE49-F238E27FC236}">
                      <a16:creationId xmlns:a16="http://schemas.microsoft.com/office/drawing/2014/main" id="{C90449E3-FEDA-4871-A8F1-26380275F925}"/>
                    </a:ext>
                  </a:extLst>
                </p:cNvPr>
                <p:cNvPicPr/>
                <p:nvPr/>
              </p:nvPicPr>
              <p:blipFill>
                <a:blip r:embed="rId21"/>
                <a:stretch>
                  <a:fillRect/>
                </a:stretch>
              </p:blipFill>
              <p:spPr>
                <a:xfrm>
                  <a:off x="9605493" y="2017147"/>
                  <a:ext cx="234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BFB0B710-740A-4651-9521-D33C9FDAC7F9}"/>
                    </a:ext>
                  </a:extLst>
                </p14:cNvPr>
                <p14:cNvContentPartPr/>
                <p14:nvPr/>
              </p14:nvContentPartPr>
              <p14:xfrm>
                <a:off x="9990693" y="1944067"/>
                <a:ext cx="157320" cy="191520"/>
              </p14:xfrm>
            </p:contentPart>
          </mc:Choice>
          <mc:Fallback>
            <p:pic>
              <p:nvPicPr>
                <p:cNvPr id="13" name="Freihand 12">
                  <a:extLst>
                    <a:ext uri="{FF2B5EF4-FFF2-40B4-BE49-F238E27FC236}">
                      <a16:creationId xmlns:a16="http://schemas.microsoft.com/office/drawing/2014/main" id="{BFB0B710-740A-4651-9521-D33C9FDAC7F9}"/>
                    </a:ext>
                  </a:extLst>
                </p:cNvPr>
                <p:cNvPicPr/>
                <p:nvPr/>
              </p:nvPicPr>
              <p:blipFill>
                <a:blip r:embed="rId23"/>
                <a:stretch>
                  <a:fillRect/>
                </a:stretch>
              </p:blipFill>
              <p:spPr>
                <a:xfrm>
                  <a:off x="9986373" y="1939747"/>
                  <a:ext cx="1659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E10063E8-4313-4B22-8F6D-686BCFDA1699}"/>
                    </a:ext>
                  </a:extLst>
                </p14:cNvPr>
                <p14:cNvContentPartPr/>
                <p14:nvPr/>
              </p14:nvContentPartPr>
              <p14:xfrm>
                <a:off x="10017333" y="1931827"/>
                <a:ext cx="165600" cy="9000"/>
              </p14:xfrm>
            </p:contentPart>
          </mc:Choice>
          <mc:Fallback>
            <p:pic>
              <p:nvPicPr>
                <p:cNvPr id="14" name="Freihand 13">
                  <a:extLst>
                    <a:ext uri="{FF2B5EF4-FFF2-40B4-BE49-F238E27FC236}">
                      <a16:creationId xmlns:a16="http://schemas.microsoft.com/office/drawing/2014/main" id="{E10063E8-4313-4B22-8F6D-686BCFDA1699}"/>
                    </a:ext>
                  </a:extLst>
                </p:cNvPr>
                <p:cNvPicPr/>
                <p:nvPr/>
              </p:nvPicPr>
              <p:blipFill>
                <a:blip r:embed="rId25"/>
                <a:stretch>
                  <a:fillRect/>
                </a:stretch>
              </p:blipFill>
              <p:spPr>
                <a:xfrm>
                  <a:off x="10013013" y="1927507"/>
                  <a:ext cx="1742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ACB7DB6F-2B32-4FE2-A60C-1831CF8C9FB8}"/>
                    </a:ext>
                  </a:extLst>
                </p14:cNvPr>
                <p14:cNvContentPartPr/>
                <p14:nvPr/>
              </p14:nvContentPartPr>
              <p14:xfrm>
                <a:off x="10302813" y="1961347"/>
                <a:ext cx="14400" cy="175320"/>
              </p14:xfrm>
            </p:contentPart>
          </mc:Choice>
          <mc:Fallback>
            <p:pic>
              <p:nvPicPr>
                <p:cNvPr id="15" name="Freihand 14">
                  <a:extLst>
                    <a:ext uri="{FF2B5EF4-FFF2-40B4-BE49-F238E27FC236}">
                      <a16:creationId xmlns:a16="http://schemas.microsoft.com/office/drawing/2014/main" id="{ACB7DB6F-2B32-4FE2-A60C-1831CF8C9FB8}"/>
                    </a:ext>
                  </a:extLst>
                </p:cNvPr>
                <p:cNvPicPr/>
                <p:nvPr/>
              </p:nvPicPr>
              <p:blipFill>
                <a:blip r:embed="rId27"/>
                <a:stretch>
                  <a:fillRect/>
                </a:stretch>
              </p:blipFill>
              <p:spPr>
                <a:xfrm>
                  <a:off x="10298493" y="1957027"/>
                  <a:ext cx="23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AB2A659E-5B34-4855-9AF8-42E29B353F63}"/>
                    </a:ext>
                  </a:extLst>
                </p14:cNvPr>
                <p14:cNvContentPartPr/>
                <p14:nvPr/>
              </p14:nvContentPartPr>
              <p14:xfrm>
                <a:off x="10265013" y="1950187"/>
                <a:ext cx="172080" cy="177120"/>
              </p14:xfrm>
            </p:contentPart>
          </mc:Choice>
          <mc:Fallback>
            <p:pic>
              <p:nvPicPr>
                <p:cNvPr id="16" name="Freihand 15">
                  <a:extLst>
                    <a:ext uri="{FF2B5EF4-FFF2-40B4-BE49-F238E27FC236}">
                      <a16:creationId xmlns:a16="http://schemas.microsoft.com/office/drawing/2014/main" id="{AB2A659E-5B34-4855-9AF8-42E29B353F63}"/>
                    </a:ext>
                  </a:extLst>
                </p:cNvPr>
                <p:cNvPicPr/>
                <p:nvPr/>
              </p:nvPicPr>
              <p:blipFill>
                <a:blip r:embed="rId29"/>
                <a:stretch>
                  <a:fillRect/>
                </a:stretch>
              </p:blipFill>
              <p:spPr>
                <a:xfrm>
                  <a:off x="10260693" y="1945867"/>
                  <a:ext cx="180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B0C52184-9CE5-416D-89C2-BB9C7A337131}"/>
                    </a:ext>
                  </a:extLst>
                </p14:cNvPr>
                <p14:cNvContentPartPr/>
                <p14:nvPr/>
              </p14:nvContentPartPr>
              <p14:xfrm>
                <a:off x="10233693" y="1899067"/>
                <a:ext cx="108360" cy="111960"/>
              </p14:xfrm>
            </p:contentPart>
          </mc:Choice>
          <mc:Fallback>
            <p:pic>
              <p:nvPicPr>
                <p:cNvPr id="17" name="Freihand 16">
                  <a:extLst>
                    <a:ext uri="{FF2B5EF4-FFF2-40B4-BE49-F238E27FC236}">
                      <a16:creationId xmlns:a16="http://schemas.microsoft.com/office/drawing/2014/main" id="{B0C52184-9CE5-416D-89C2-BB9C7A337131}"/>
                    </a:ext>
                  </a:extLst>
                </p:cNvPr>
                <p:cNvPicPr/>
                <p:nvPr/>
              </p:nvPicPr>
              <p:blipFill>
                <a:blip r:embed="rId31"/>
                <a:stretch>
                  <a:fillRect/>
                </a:stretch>
              </p:blipFill>
              <p:spPr>
                <a:xfrm>
                  <a:off x="10229373" y="1894747"/>
                  <a:ext cx="1170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7899BE70-42E0-4431-B914-0211481BA3D5}"/>
                    </a:ext>
                  </a:extLst>
                </p14:cNvPr>
                <p14:cNvContentPartPr/>
                <p14:nvPr/>
              </p14:nvContentPartPr>
              <p14:xfrm>
                <a:off x="10388853" y="2058187"/>
                <a:ext cx="114480" cy="102600"/>
              </p14:xfrm>
            </p:contentPart>
          </mc:Choice>
          <mc:Fallback>
            <p:pic>
              <p:nvPicPr>
                <p:cNvPr id="18" name="Freihand 17">
                  <a:extLst>
                    <a:ext uri="{FF2B5EF4-FFF2-40B4-BE49-F238E27FC236}">
                      <a16:creationId xmlns:a16="http://schemas.microsoft.com/office/drawing/2014/main" id="{7899BE70-42E0-4431-B914-0211481BA3D5}"/>
                    </a:ext>
                  </a:extLst>
                </p:cNvPr>
                <p:cNvPicPr/>
                <p:nvPr/>
              </p:nvPicPr>
              <p:blipFill>
                <a:blip r:embed="rId33"/>
                <a:stretch>
                  <a:fillRect/>
                </a:stretch>
              </p:blipFill>
              <p:spPr>
                <a:xfrm>
                  <a:off x="10384533" y="2053867"/>
                  <a:ext cx="1231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27401256-BED6-455B-AEFA-7B03E77295DF}"/>
                    </a:ext>
                  </a:extLst>
                </p14:cNvPr>
                <p14:cNvContentPartPr/>
                <p14:nvPr/>
              </p14:nvContentPartPr>
              <p14:xfrm>
                <a:off x="10647333" y="2010307"/>
                <a:ext cx="156960" cy="9720"/>
              </p14:xfrm>
            </p:contentPart>
          </mc:Choice>
          <mc:Fallback>
            <p:pic>
              <p:nvPicPr>
                <p:cNvPr id="19" name="Freihand 18">
                  <a:extLst>
                    <a:ext uri="{FF2B5EF4-FFF2-40B4-BE49-F238E27FC236}">
                      <a16:creationId xmlns:a16="http://schemas.microsoft.com/office/drawing/2014/main" id="{27401256-BED6-455B-AEFA-7B03E77295DF}"/>
                    </a:ext>
                  </a:extLst>
                </p:cNvPr>
                <p:cNvPicPr/>
                <p:nvPr/>
              </p:nvPicPr>
              <p:blipFill>
                <a:blip r:embed="rId35"/>
                <a:stretch>
                  <a:fillRect/>
                </a:stretch>
              </p:blipFill>
              <p:spPr>
                <a:xfrm>
                  <a:off x="10643013" y="2005987"/>
                  <a:ext cx="165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39BC0142-6DB4-4527-97DA-D13B9D37CEBE}"/>
                    </a:ext>
                  </a:extLst>
                </p14:cNvPr>
                <p14:cNvContentPartPr/>
                <p14:nvPr/>
              </p14:nvContentPartPr>
              <p14:xfrm>
                <a:off x="10876293" y="1916347"/>
                <a:ext cx="41760" cy="197640"/>
              </p14:xfrm>
            </p:contentPart>
          </mc:Choice>
          <mc:Fallback>
            <p:pic>
              <p:nvPicPr>
                <p:cNvPr id="20" name="Freihand 19">
                  <a:extLst>
                    <a:ext uri="{FF2B5EF4-FFF2-40B4-BE49-F238E27FC236}">
                      <a16:creationId xmlns:a16="http://schemas.microsoft.com/office/drawing/2014/main" id="{39BC0142-6DB4-4527-97DA-D13B9D37CEBE}"/>
                    </a:ext>
                  </a:extLst>
                </p:cNvPr>
                <p:cNvPicPr/>
                <p:nvPr/>
              </p:nvPicPr>
              <p:blipFill>
                <a:blip r:embed="rId37"/>
                <a:stretch>
                  <a:fillRect/>
                </a:stretch>
              </p:blipFill>
              <p:spPr>
                <a:xfrm>
                  <a:off x="10871973" y="1912027"/>
                  <a:ext cx="50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13F210FA-B699-48C4-8E4A-A6FD95FDB19C}"/>
                    </a:ext>
                  </a:extLst>
                </p14:cNvPr>
                <p14:cNvContentPartPr/>
                <p14:nvPr/>
              </p14:nvContentPartPr>
              <p14:xfrm>
                <a:off x="10758573" y="1857667"/>
                <a:ext cx="234000" cy="124200"/>
              </p14:xfrm>
            </p:contentPart>
          </mc:Choice>
          <mc:Fallback>
            <p:pic>
              <p:nvPicPr>
                <p:cNvPr id="21" name="Freihand 20">
                  <a:extLst>
                    <a:ext uri="{FF2B5EF4-FFF2-40B4-BE49-F238E27FC236}">
                      <a16:creationId xmlns:a16="http://schemas.microsoft.com/office/drawing/2014/main" id="{13F210FA-B699-48C4-8E4A-A6FD95FDB19C}"/>
                    </a:ext>
                  </a:extLst>
                </p:cNvPr>
                <p:cNvPicPr/>
                <p:nvPr/>
              </p:nvPicPr>
              <p:blipFill>
                <a:blip r:embed="rId39"/>
                <a:stretch>
                  <a:fillRect/>
                </a:stretch>
              </p:blipFill>
              <p:spPr>
                <a:xfrm>
                  <a:off x="10754253" y="1853347"/>
                  <a:ext cx="242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90D429A8-EEE2-4E1A-8FCE-D152675D783E}"/>
                    </a:ext>
                  </a:extLst>
                </p14:cNvPr>
                <p14:cNvContentPartPr/>
                <p14:nvPr/>
              </p14:nvContentPartPr>
              <p14:xfrm>
                <a:off x="11001573" y="1994107"/>
                <a:ext cx="247680" cy="61200"/>
              </p14:xfrm>
            </p:contentPart>
          </mc:Choice>
          <mc:Fallback>
            <p:pic>
              <p:nvPicPr>
                <p:cNvPr id="22" name="Freihand 21">
                  <a:extLst>
                    <a:ext uri="{FF2B5EF4-FFF2-40B4-BE49-F238E27FC236}">
                      <a16:creationId xmlns:a16="http://schemas.microsoft.com/office/drawing/2014/main" id="{90D429A8-EEE2-4E1A-8FCE-D152675D783E}"/>
                    </a:ext>
                  </a:extLst>
                </p:cNvPr>
                <p:cNvPicPr/>
                <p:nvPr/>
              </p:nvPicPr>
              <p:blipFill>
                <a:blip r:embed="rId41"/>
                <a:stretch>
                  <a:fillRect/>
                </a:stretch>
              </p:blipFill>
              <p:spPr>
                <a:xfrm>
                  <a:off x="10997253" y="1989787"/>
                  <a:ext cx="256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3C93BACF-4F52-471F-862A-84E771A6456F}"/>
                    </a:ext>
                  </a:extLst>
                </p14:cNvPr>
                <p14:cNvContentPartPr/>
                <p14:nvPr/>
              </p14:nvContentPartPr>
              <p14:xfrm>
                <a:off x="11305413" y="1862347"/>
                <a:ext cx="430920" cy="213120"/>
              </p14:xfrm>
            </p:contentPart>
          </mc:Choice>
          <mc:Fallback>
            <p:pic>
              <p:nvPicPr>
                <p:cNvPr id="23" name="Freihand 22">
                  <a:extLst>
                    <a:ext uri="{FF2B5EF4-FFF2-40B4-BE49-F238E27FC236}">
                      <a16:creationId xmlns:a16="http://schemas.microsoft.com/office/drawing/2014/main" id="{3C93BACF-4F52-471F-862A-84E771A6456F}"/>
                    </a:ext>
                  </a:extLst>
                </p:cNvPr>
                <p:cNvPicPr/>
                <p:nvPr/>
              </p:nvPicPr>
              <p:blipFill>
                <a:blip r:embed="rId43"/>
                <a:stretch>
                  <a:fillRect/>
                </a:stretch>
              </p:blipFill>
              <p:spPr>
                <a:xfrm>
                  <a:off x="11301093" y="1858027"/>
                  <a:ext cx="439560" cy="22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87B3CA9F-AC5D-430D-8F5B-52C76D8B64BF}"/>
                  </a:ext>
                </a:extLst>
              </p14:cNvPr>
              <p14:cNvContentPartPr/>
              <p14:nvPr/>
            </p14:nvContentPartPr>
            <p14:xfrm>
              <a:off x="5615973" y="3391627"/>
              <a:ext cx="600840" cy="72360"/>
            </p14:xfrm>
          </p:contentPart>
        </mc:Choice>
        <mc:Fallback>
          <p:pic>
            <p:nvPicPr>
              <p:cNvPr id="26" name="Freihand 25">
                <a:extLst>
                  <a:ext uri="{FF2B5EF4-FFF2-40B4-BE49-F238E27FC236}">
                    <a16:creationId xmlns:a16="http://schemas.microsoft.com/office/drawing/2014/main" id="{87B3CA9F-AC5D-430D-8F5B-52C76D8B64BF}"/>
                  </a:ext>
                </a:extLst>
              </p:cNvPr>
              <p:cNvPicPr/>
              <p:nvPr/>
            </p:nvPicPr>
            <p:blipFill>
              <a:blip r:embed="rId45"/>
              <a:stretch>
                <a:fillRect/>
              </a:stretch>
            </p:blipFill>
            <p:spPr>
              <a:xfrm>
                <a:off x="5611653" y="3387307"/>
                <a:ext cx="6094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5D625DE4-D1D8-49FD-9900-A20C9E7C1734}"/>
                  </a:ext>
                </a:extLst>
              </p14:cNvPr>
              <p14:cNvContentPartPr/>
              <p14:nvPr/>
            </p14:nvContentPartPr>
            <p14:xfrm>
              <a:off x="2089773" y="1260427"/>
              <a:ext cx="788400" cy="123840"/>
            </p14:xfrm>
          </p:contentPart>
        </mc:Choice>
        <mc:Fallback>
          <p:pic>
            <p:nvPicPr>
              <p:cNvPr id="27" name="Freihand 26">
                <a:extLst>
                  <a:ext uri="{FF2B5EF4-FFF2-40B4-BE49-F238E27FC236}">
                    <a16:creationId xmlns:a16="http://schemas.microsoft.com/office/drawing/2014/main" id="{5D625DE4-D1D8-49FD-9900-A20C9E7C1734}"/>
                  </a:ext>
                </a:extLst>
              </p:cNvPr>
              <p:cNvPicPr/>
              <p:nvPr/>
            </p:nvPicPr>
            <p:blipFill>
              <a:blip r:embed="rId47"/>
              <a:stretch>
                <a:fillRect/>
              </a:stretch>
            </p:blipFill>
            <p:spPr>
              <a:xfrm>
                <a:off x="2085453" y="1256107"/>
                <a:ext cx="797040" cy="132480"/>
              </a:xfrm>
              <a:prstGeom prst="rect">
                <a:avLst/>
              </a:prstGeom>
            </p:spPr>
          </p:pic>
        </mc:Fallback>
      </mc:AlternateContent>
      <p:grpSp>
        <p:nvGrpSpPr>
          <p:cNvPr id="58388" name="Gruppieren 58387">
            <a:extLst>
              <a:ext uri="{FF2B5EF4-FFF2-40B4-BE49-F238E27FC236}">
                <a16:creationId xmlns:a16="http://schemas.microsoft.com/office/drawing/2014/main" id="{6A7B796D-E102-4662-8921-3330CE96BE2F}"/>
              </a:ext>
            </a:extLst>
          </p:cNvPr>
          <p:cNvGrpSpPr/>
          <p:nvPr/>
        </p:nvGrpSpPr>
        <p:grpSpPr>
          <a:xfrm>
            <a:off x="7986573" y="2515027"/>
            <a:ext cx="430560" cy="246960"/>
            <a:chOff x="7986573" y="2515027"/>
            <a:chExt cx="430560" cy="246960"/>
          </a:xfrm>
        </p:grpSpPr>
        <mc:AlternateContent xmlns:mc="http://schemas.openxmlformats.org/markup-compatibility/2006">
          <mc:Choice xmlns:p14="http://schemas.microsoft.com/office/powerpoint/2010/main" Requires="p14">
            <p:contentPart p14:bwMode="auto" r:id="rId48">
              <p14:nvContentPartPr>
                <p14:cNvPr id="33" name="Freihand 32">
                  <a:extLst>
                    <a:ext uri="{FF2B5EF4-FFF2-40B4-BE49-F238E27FC236}">
                      <a16:creationId xmlns:a16="http://schemas.microsoft.com/office/drawing/2014/main" id="{A5023160-3923-4A23-BB16-D653F8944F32}"/>
                    </a:ext>
                  </a:extLst>
                </p14:cNvPr>
                <p14:cNvContentPartPr/>
                <p14:nvPr/>
              </p14:nvContentPartPr>
              <p14:xfrm>
                <a:off x="7986573" y="2543827"/>
                <a:ext cx="126720" cy="218160"/>
              </p14:xfrm>
            </p:contentPart>
          </mc:Choice>
          <mc:Fallback>
            <p:pic>
              <p:nvPicPr>
                <p:cNvPr id="33" name="Freihand 32">
                  <a:extLst>
                    <a:ext uri="{FF2B5EF4-FFF2-40B4-BE49-F238E27FC236}">
                      <a16:creationId xmlns:a16="http://schemas.microsoft.com/office/drawing/2014/main" id="{A5023160-3923-4A23-BB16-D653F8944F32}"/>
                    </a:ext>
                  </a:extLst>
                </p:cNvPr>
                <p:cNvPicPr/>
                <p:nvPr/>
              </p:nvPicPr>
              <p:blipFill>
                <a:blip r:embed="rId49"/>
                <a:stretch>
                  <a:fillRect/>
                </a:stretch>
              </p:blipFill>
              <p:spPr>
                <a:xfrm>
                  <a:off x="7982253" y="2539507"/>
                  <a:ext cx="1353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6EFD04FA-D3DA-49F7-BE92-CC899420C3F9}"/>
                    </a:ext>
                  </a:extLst>
                </p14:cNvPr>
                <p14:cNvContentPartPr/>
                <p14:nvPr/>
              </p14:nvContentPartPr>
              <p14:xfrm>
                <a:off x="8024013" y="2636707"/>
                <a:ext cx="133560" cy="65160"/>
              </p14:xfrm>
            </p:contentPart>
          </mc:Choice>
          <mc:Fallback>
            <p:pic>
              <p:nvPicPr>
                <p:cNvPr id="34" name="Freihand 33">
                  <a:extLst>
                    <a:ext uri="{FF2B5EF4-FFF2-40B4-BE49-F238E27FC236}">
                      <a16:creationId xmlns:a16="http://schemas.microsoft.com/office/drawing/2014/main" id="{6EFD04FA-D3DA-49F7-BE92-CC899420C3F9}"/>
                    </a:ext>
                  </a:extLst>
                </p:cNvPr>
                <p:cNvPicPr/>
                <p:nvPr/>
              </p:nvPicPr>
              <p:blipFill>
                <a:blip r:embed="rId51"/>
                <a:stretch>
                  <a:fillRect/>
                </a:stretch>
              </p:blipFill>
              <p:spPr>
                <a:xfrm>
                  <a:off x="8019693" y="2632387"/>
                  <a:ext cx="142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7C01422F-053A-418C-B728-FD392D63492F}"/>
                    </a:ext>
                  </a:extLst>
                </p14:cNvPr>
                <p14:cNvContentPartPr/>
                <p14:nvPr/>
              </p14:nvContentPartPr>
              <p14:xfrm>
                <a:off x="8119773" y="2638867"/>
                <a:ext cx="75240" cy="102600"/>
              </p14:xfrm>
            </p:contentPart>
          </mc:Choice>
          <mc:Fallback>
            <p:pic>
              <p:nvPicPr>
                <p:cNvPr id="35" name="Freihand 34">
                  <a:extLst>
                    <a:ext uri="{FF2B5EF4-FFF2-40B4-BE49-F238E27FC236}">
                      <a16:creationId xmlns:a16="http://schemas.microsoft.com/office/drawing/2014/main" id="{7C01422F-053A-418C-B728-FD392D63492F}"/>
                    </a:ext>
                  </a:extLst>
                </p:cNvPr>
                <p:cNvPicPr/>
                <p:nvPr/>
              </p:nvPicPr>
              <p:blipFill>
                <a:blip r:embed="rId53"/>
                <a:stretch>
                  <a:fillRect/>
                </a:stretch>
              </p:blipFill>
              <p:spPr>
                <a:xfrm>
                  <a:off x="8115453" y="2634547"/>
                  <a:ext cx="838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23ACC51A-6D04-42FC-A381-00415BEDAA2B}"/>
                    </a:ext>
                  </a:extLst>
                </p14:cNvPr>
                <p14:cNvContentPartPr/>
                <p14:nvPr/>
              </p14:nvContentPartPr>
              <p14:xfrm>
                <a:off x="8204013" y="2515027"/>
                <a:ext cx="96840" cy="196560"/>
              </p14:xfrm>
            </p:contentPart>
          </mc:Choice>
          <mc:Fallback>
            <p:pic>
              <p:nvPicPr>
                <p:cNvPr id="36" name="Freihand 35">
                  <a:extLst>
                    <a:ext uri="{FF2B5EF4-FFF2-40B4-BE49-F238E27FC236}">
                      <a16:creationId xmlns:a16="http://schemas.microsoft.com/office/drawing/2014/main" id="{23ACC51A-6D04-42FC-A381-00415BEDAA2B}"/>
                    </a:ext>
                  </a:extLst>
                </p:cNvPr>
                <p:cNvPicPr/>
                <p:nvPr/>
              </p:nvPicPr>
              <p:blipFill>
                <a:blip r:embed="rId55"/>
                <a:stretch>
                  <a:fillRect/>
                </a:stretch>
              </p:blipFill>
              <p:spPr>
                <a:xfrm>
                  <a:off x="8199693" y="2510707"/>
                  <a:ext cx="1054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942117BE-81C7-48AA-AD3A-3E296F6D8EBA}"/>
                    </a:ext>
                  </a:extLst>
                </p14:cNvPr>
                <p14:cNvContentPartPr/>
                <p14:nvPr/>
              </p14:nvContentPartPr>
              <p14:xfrm>
                <a:off x="8309493" y="2598547"/>
                <a:ext cx="107640" cy="117000"/>
              </p14:xfrm>
            </p:contentPart>
          </mc:Choice>
          <mc:Fallback>
            <p:pic>
              <p:nvPicPr>
                <p:cNvPr id="37" name="Freihand 36">
                  <a:extLst>
                    <a:ext uri="{FF2B5EF4-FFF2-40B4-BE49-F238E27FC236}">
                      <a16:creationId xmlns:a16="http://schemas.microsoft.com/office/drawing/2014/main" id="{942117BE-81C7-48AA-AD3A-3E296F6D8EBA}"/>
                    </a:ext>
                  </a:extLst>
                </p:cNvPr>
                <p:cNvPicPr/>
                <p:nvPr/>
              </p:nvPicPr>
              <p:blipFill>
                <a:blip r:embed="rId57"/>
                <a:stretch>
                  <a:fillRect/>
                </a:stretch>
              </p:blipFill>
              <p:spPr>
                <a:xfrm>
                  <a:off x="8305173" y="2594227"/>
                  <a:ext cx="116280" cy="125640"/>
                </a:xfrm>
                <a:prstGeom prst="rect">
                  <a:avLst/>
                </a:prstGeom>
              </p:spPr>
            </p:pic>
          </mc:Fallback>
        </mc:AlternateContent>
      </p:grpSp>
      <p:grpSp>
        <p:nvGrpSpPr>
          <p:cNvPr id="58387" name="Gruppieren 58386">
            <a:extLst>
              <a:ext uri="{FF2B5EF4-FFF2-40B4-BE49-F238E27FC236}">
                <a16:creationId xmlns:a16="http://schemas.microsoft.com/office/drawing/2014/main" id="{EA8FD528-0A36-49FE-8C11-6DD2A2F45E3D}"/>
              </a:ext>
            </a:extLst>
          </p:cNvPr>
          <p:cNvGrpSpPr/>
          <p:nvPr/>
        </p:nvGrpSpPr>
        <p:grpSpPr>
          <a:xfrm>
            <a:off x="8725293" y="2426827"/>
            <a:ext cx="3184200" cy="691200"/>
            <a:chOff x="8725293" y="2426827"/>
            <a:chExt cx="3184200" cy="691200"/>
          </a:xfrm>
        </p:grpSpPr>
        <mc:AlternateContent xmlns:mc="http://schemas.openxmlformats.org/markup-compatibility/2006">
          <mc:Choice xmlns:p14="http://schemas.microsoft.com/office/powerpoint/2010/main" Requires="p14">
            <p:contentPart p14:bwMode="auto" r:id="rId58">
              <p14:nvContentPartPr>
                <p14:cNvPr id="28" name="Freihand 27">
                  <a:extLst>
                    <a:ext uri="{FF2B5EF4-FFF2-40B4-BE49-F238E27FC236}">
                      <a16:creationId xmlns:a16="http://schemas.microsoft.com/office/drawing/2014/main" id="{CBC22FFF-9A87-4DA3-9360-05A47A31D29B}"/>
                    </a:ext>
                  </a:extLst>
                </p14:cNvPr>
                <p14:cNvContentPartPr/>
                <p14:nvPr/>
              </p14:nvContentPartPr>
              <p14:xfrm>
                <a:off x="8725293" y="2515387"/>
                <a:ext cx="195480" cy="216360"/>
              </p14:xfrm>
            </p:contentPart>
          </mc:Choice>
          <mc:Fallback>
            <p:pic>
              <p:nvPicPr>
                <p:cNvPr id="28" name="Freihand 27">
                  <a:extLst>
                    <a:ext uri="{FF2B5EF4-FFF2-40B4-BE49-F238E27FC236}">
                      <a16:creationId xmlns:a16="http://schemas.microsoft.com/office/drawing/2014/main" id="{CBC22FFF-9A87-4DA3-9360-05A47A31D29B}"/>
                    </a:ext>
                  </a:extLst>
                </p:cNvPr>
                <p:cNvPicPr/>
                <p:nvPr/>
              </p:nvPicPr>
              <p:blipFill>
                <a:blip r:embed="rId59"/>
                <a:stretch>
                  <a:fillRect/>
                </a:stretch>
              </p:blipFill>
              <p:spPr>
                <a:xfrm>
                  <a:off x="8720973" y="2511067"/>
                  <a:ext cx="2041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 name="Freihand 28">
                  <a:extLst>
                    <a:ext uri="{FF2B5EF4-FFF2-40B4-BE49-F238E27FC236}">
                      <a16:creationId xmlns:a16="http://schemas.microsoft.com/office/drawing/2014/main" id="{68DA9499-4CE8-4656-8048-22938A3C3AF3}"/>
                    </a:ext>
                  </a:extLst>
                </p14:cNvPr>
                <p14:cNvContentPartPr/>
                <p14:nvPr/>
              </p14:nvContentPartPr>
              <p14:xfrm>
                <a:off x="8948493" y="2639587"/>
                <a:ext cx="72720" cy="92160"/>
              </p14:xfrm>
            </p:contentPart>
          </mc:Choice>
          <mc:Fallback>
            <p:pic>
              <p:nvPicPr>
                <p:cNvPr id="29" name="Freihand 28">
                  <a:extLst>
                    <a:ext uri="{FF2B5EF4-FFF2-40B4-BE49-F238E27FC236}">
                      <a16:creationId xmlns:a16="http://schemas.microsoft.com/office/drawing/2014/main" id="{68DA9499-4CE8-4656-8048-22938A3C3AF3}"/>
                    </a:ext>
                  </a:extLst>
                </p:cNvPr>
                <p:cNvPicPr/>
                <p:nvPr/>
              </p:nvPicPr>
              <p:blipFill>
                <a:blip r:embed="rId61"/>
                <a:stretch>
                  <a:fillRect/>
                </a:stretch>
              </p:blipFill>
              <p:spPr>
                <a:xfrm>
                  <a:off x="8944173" y="2635267"/>
                  <a:ext cx="81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 name="Freihand 29">
                  <a:extLst>
                    <a:ext uri="{FF2B5EF4-FFF2-40B4-BE49-F238E27FC236}">
                      <a16:creationId xmlns:a16="http://schemas.microsoft.com/office/drawing/2014/main" id="{D28720FE-A9ED-46CD-8A59-463380580079}"/>
                    </a:ext>
                  </a:extLst>
                </p14:cNvPr>
                <p14:cNvContentPartPr/>
                <p14:nvPr/>
              </p14:nvContentPartPr>
              <p14:xfrm>
                <a:off x="9092493" y="2496667"/>
                <a:ext cx="51840" cy="244440"/>
              </p14:xfrm>
            </p:contentPart>
          </mc:Choice>
          <mc:Fallback>
            <p:pic>
              <p:nvPicPr>
                <p:cNvPr id="30" name="Freihand 29">
                  <a:extLst>
                    <a:ext uri="{FF2B5EF4-FFF2-40B4-BE49-F238E27FC236}">
                      <a16:creationId xmlns:a16="http://schemas.microsoft.com/office/drawing/2014/main" id="{D28720FE-A9ED-46CD-8A59-463380580079}"/>
                    </a:ext>
                  </a:extLst>
                </p:cNvPr>
                <p:cNvPicPr/>
                <p:nvPr/>
              </p:nvPicPr>
              <p:blipFill>
                <a:blip r:embed="rId63"/>
                <a:stretch>
                  <a:fillRect/>
                </a:stretch>
              </p:blipFill>
              <p:spPr>
                <a:xfrm>
                  <a:off x="9088173" y="2492347"/>
                  <a:ext cx="604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 name="Freihand 30">
                  <a:extLst>
                    <a:ext uri="{FF2B5EF4-FFF2-40B4-BE49-F238E27FC236}">
                      <a16:creationId xmlns:a16="http://schemas.microsoft.com/office/drawing/2014/main" id="{E1F96950-5E8F-4EC0-8CF5-501A24F7AB7A}"/>
                    </a:ext>
                  </a:extLst>
                </p14:cNvPr>
                <p14:cNvContentPartPr/>
                <p14:nvPr/>
              </p14:nvContentPartPr>
              <p14:xfrm>
                <a:off x="9182493" y="2647867"/>
                <a:ext cx="127800" cy="81360"/>
              </p14:xfrm>
            </p:contentPart>
          </mc:Choice>
          <mc:Fallback>
            <p:pic>
              <p:nvPicPr>
                <p:cNvPr id="31" name="Freihand 30">
                  <a:extLst>
                    <a:ext uri="{FF2B5EF4-FFF2-40B4-BE49-F238E27FC236}">
                      <a16:creationId xmlns:a16="http://schemas.microsoft.com/office/drawing/2014/main" id="{E1F96950-5E8F-4EC0-8CF5-501A24F7AB7A}"/>
                    </a:ext>
                  </a:extLst>
                </p:cNvPr>
                <p:cNvPicPr/>
                <p:nvPr/>
              </p:nvPicPr>
              <p:blipFill>
                <a:blip r:embed="rId65"/>
                <a:stretch>
                  <a:fillRect/>
                </a:stretch>
              </p:blipFill>
              <p:spPr>
                <a:xfrm>
                  <a:off x="9178173" y="2643547"/>
                  <a:ext cx="136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60E94254-A430-493E-A0EC-C1DB6DDAF46D}"/>
                    </a:ext>
                  </a:extLst>
                </p14:cNvPr>
                <p14:cNvContentPartPr/>
                <p14:nvPr/>
              </p14:nvContentPartPr>
              <p14:xfrm>
                <a:off x="9353493" y="2511427"/>
                <a:ext cx="154440" cy="218880"/>
              </p14:xfrm>
            </p:contentPart>
          </mc:Choice>
          <mc:Fallback>
            <p:pic>
              <p:nvPicPr>
                <p:cNvPr id="38" name="Freihand 37">
                  <a:extLst>
                    <a:ext uri="{FF2B5EF4-FFF2-40B4-BE49-F238E27FC236}">
                      <a16:creationId xmlns:a16="http://schemas.microsoft.com/office/drawing/2014/main" id="{60E94254-A430-493E-A0EC-C1DB6DDAF46D}"/>
                    </a:ext>
                  </a:extLst>
                </p:cNvPr>
                <p:cNvPicPr/>
                <p:nvPr/>
              </p:nvPicPr>
              <p:blipFill>
                <a:blip r:embed="rId67"/>
                <a:stretch>
                  <a:fillRect/>
                </a:stretch>
              </p:blipFill>
              <p:spPr>
                <a:xfrm>
                  <a:off x="9349173" y="2507107"/>
                  <a:ext cx="16308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ED6A7071-3560-4CC5-A2E7-9F2A8630FA14}"/>
                    </a:ext>
                  </a:extLst>
                </p14:cNvPr>
                <p14:cNvContentPartPr/>
                <p14:nvPr/>
              </p14:nvContentPartPr>
              <p14:xfrm>
                <a:off x="9479853" y="2466067"/>
                <a:ext cx="12240" cy="28080"/>
              </p14:xfrm>
            </p:contentPart>
          </mc:Choice>
          <mc:Fallback>
            <p:pic>
              <p:nvPicPr>
                <p:cNvPr id="39" name="Freihand 38">
                  <a:extLst>
                    <a:ext uri="{FF2B5EF4-FFF2-40B4-BE49-F238E27FC236}">
                      <a16:creationId xmlns:a16="http://schemas.microsoft.com/office/drawing/2014/main" id="{ED6A7071-3560-4CC5-A2E7-9F2A8630FA14}"/>
                    </a:ext>
                  </a:extLst>
                </p:cNvPr>
                <p:cNvPicPr/>
                <p:nvPr/>
              </p:nvPicPr>
              <p:blipFill>
                <a:blip r:embed="rId69"/>
                <a:stretch>
                  <a:fillRect/>
                </a:stretch>
              </p:blipFill>
              <p:spPr>
                <a:xfrm>
                  <a:off x="9475533" y="2461747"/>
                  <a:ext cx="20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EDA3E95F-4602-4C25-936A-64624AB20FED}"/>
                    </a:ext>
                  </a:extLst>
                </p14:cNvPr>
                <p14:cNvContentPartPr/>
                <p14:nvPr/>
              </p14:nvContentPartPr>
              <p14:xfrm>
                <a:off x="9560493" y="2486587"/>
                <a:ext cx="146880" cy="222120"/>
              </p14:xfrm>
            </p:contentPart>
          </mc:Choice>
          <mc:Fallback>
            <p:pic>
              <p:nvPicPr>
                <p:cNvPr id="40" name="Freihand 39">
                  <a:extLst>
                    <a:ext uri="{FF2B5EF4-FFF2-40B4-BE49-F238E27FC236}">
                      <a16:creationId xmlns:a16="http://schemas.microsoft.com/office/drawing/2014/main" id="{EDA3E95F-4602-4C25-936A-64624AB20FED}"/>
                    </a:ext>
                  </a:extLst>
                </p:cNvPr>
                <p:cNvPicPr/>
                <p:nvPr/>
              </p:nvPicPr>
              <p:blipFill>
                <a:blip r:embed="rId71"/>
                <a:stretch>
                  <a:fillRect/>
                </a:stretch>
              </p:blipFill>
              <p:spPr>
                <a:xfrm>
                  <a:off x="9556173" y="2482267"/>
                  <a:ext cx="155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89CA3F5E-4DE3-47F9-A1A9-4FA8253B17D1}"/>
                    </a:ext>
                  </a:extLst>
                </p14:cNvPr>
                <p14:cNvContentPartPr/>
                <p14:nvPr/>
              </p14:nvContentPartPr>
              <p14:xfrm>
                <a:off x="9683973" y="2483707"/>
                <a:ext cx="74880" cy="204120"/>
              </p14:xfrm>
            </p:contentPart>
          </mc:Choice>
          <mc:Fallback>
            <p:pic>
              <p:nvPicPr>
                <p:cNvPr id="41" name="Freihand 40">
                  <a:extLst>
                    <a:ext uri="{FF2B5EF4-FFF2-40B4-BE49-F238E27FC236}">
                      <a16:creationId xmlns:a16="http://schemas.microsoft.com/office/drawing/2014/main" id="{89CA3F5E-4DE3-47F9-A1A9-4FA8253B17D1}"/>
                    </a:ext>
                  </a:extLst>
                </p:cNvPr>
                <p:cNvPicPr/>
                <p:nvPr/>
              </p:nvPicPr>
              <p:blipFill>
                <a:blip r:embed="rId73"/>
                <a:stretch>
                  <a:fillRect/>
                </a:stretch>
              </p:blipFill>
              <p:spPr>
                <a:xfrm>
                  <a:off x="9679653" y="2479387"/>
                  <a:ext cx="835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5852600A-1DBF-48F7-AFFE-FA57B53D9A68}"/>
                    </a:ext>
                  </a:extLst>
                </p14:cNvPr>
                <p14:cNvContentPartPr/>
                <p14:nvPr/>
              </p14:nvContentPartPr>
              <p14:xfrm>
                <a:off x="9627813" y="2514307"/>
                <a:ext cx="88560" cy="13320"/>
              </p14:xfrm>
            </p:contentPart>
          </mc:Choice>
          <mc:Fallback>
            <p:pic>
              <p:nvPicPr>
                <p:cNvPr id="42" name="Freihand 41">
                  <a:extLst>
                    <a:ext uri="{FF2B5EF4-FFF2-40B4-BE49-F238E27FC236}">
                      <a16:creationId xmlns:a16="http://schemas.microsoft.com/office/drawing/2014/main" id="{5852600A-1DBF-48F7-AFFE-FA57B53D9A68}"/>
                    </a:ext>
                  </a:extLst>
                </p:cNvPr>
                <p:cNvPicPr/>
                <p:nvPr/>
              </p:nvPicPr>
              <p:blipFill>
                <a:blip r:embed="rId75"/>
                <a:stretch>
                  <a:fillRect/>
                </a:stretch>
              </p:blipFill>
              <p:spPr>
                <a:xfrm>
                  <a:off x="9623493" y="2509987"/>
                  <a:ext cx="97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B1911D6A-4F2A-4DAD-814F-25AFFDD2324C}"/>
                    </a:ext>
                  </a:extLst>
                </p14:cNvPr>
                <p14:cNvContentPartPr/>
                <p14:nvPr/>
              </p14:nvContentPartPr>
              <p14:xfrm>
                <a:off x="9800253" y="2473627"/>
                <a:ext cx="218520" cy="194760"/>
              </p14:xfrm>
            </p:contentPart>
          </mc:Choice>
          <mc:Fallback>
            <p:pic>
              <p:nvPicPr>
                <p:cNvPr id="43" name="Freihand 42">
                  <a:extLst>
                    <a:ext uri="{FF2B5EF4-FFF2-40B4-BE49-F238E27FC236}">
                      <a16:creationId xmlns:a16="http://schemas.microsoft.com/office/drawing/2014/main" id="{B1911D6A-4F2A-4DAD-814F-25AFFDD2324C}"/>
                    </a:ext>
                  </a:extLst>
                </p:cNvPr>
                <p:cNvPicPr/>
                <p:nvPr/>
              </p:nvPicPr>
              <p:blipFill>
                <a:blip r:embed="rId77"/>
                <a:stretch>
                  <a:fillRect/>
                </a:stretch>
              </p:blipFill>
              <p:spPr>
                <a:xfrm>
                  <a:off x="9795933" y="2469307"/>
                  <a:ext cx="2271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715A00D0-8F17-44FA-82F5-0D59938487F5}"/>
                    </a:ext>
                  </a:extLst>
                </p14:cNvPr>
                <p14:cNvContentPartPr/>
                <p14:nvPr/>
              </p14:nvContentPartPr>
              <p14:xfrm>
                <a:off x="9796653" y="2451307"/>
                <a:ext cx="107640" cy="26280"/>
              </p14:xfrm>
            </p:contentPart>
          </mc:Choice>
          <mc:Fallback>
            <p:pic>
              <p:nvPicPr>
                <p:cNvPr id="44" name="Freihand 43">
                  <a:extLst>
                    <a:ext uri="{FF2B5EF4-FFF2-40B4-BE49-F238E27FC236}">
                      <a16:creationId xmlns:a16="http://schemas.microsoft.com/office/drawing/2014/main" id="{715A00D0-8F17-44FA-82F5-0D59938487F5}"/>
                    </a:ext>
                  </a:extLst>
                </p:cNvPr>
                <p:cNvPicPr/>
                <p:nvPr/>
              </p:nvPicPr>
              <p:blipFill>
                <a:blip r:embed="rId79"/>
                <a:stretch>
                  <a:fillRect/>
                </a:stretch>
              </p:blipFill>
              <p:spPr>
                <a:xfrm>
                  <a:off x="9792333" y="2446987"/>
                  <a:ext cx="11628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7DD80A69-B4AE-4891-97EF-70D92E405BF0}"/>
                    </a:ext>
                  </a:extLst>
                </p14:cNvPr>
                <p14:cNvContentPartPr/>
                <p14:nvPr/>
              </p14:nvContentPartPr>
              <p14:xfrm>
                <a:off x="10212453" y="2553907"/>
                <a:ext cx="340920" cy="114840"/>
              </p14:xfrm>
            </p:contentPart>
          </mc:Choice>
          <mc:Fallback>
            <p:pic>
              <p:nvPicPr>
                <p:cNvPr id="45" name="Freihand 44">
                  <a:extLst>
                    <a:ext uri="{FF2B5EF4-FFF2-40B4-BE49-F238E27FC236}">
                      <a16:creationId xmlns:a16="http://schemas.microsoft.com/office/drawing/2014/main" id="{7DD80A69-B4AE-4891-97EF-70D92E405BF0}"/>
                    </a:ext>
                  </a:extLst>
                </p:cNvPr>
                <p:cNvPicPr/>
                <p:nvPr/>
              </p:nvPicPr>
              <p:blipFill>
                <a:blip r:embed="rId81"/>
                <a:stretch>
                  <a:fillRect/>
                </a:stretch>
              </p:blipFill>
              <p:spPr>
                <a:xfrm>
                  <a:off x="10208133" y="2549587"/>
                  <a:ext cx="349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1E0756A9-EB74-4CA2-9D40-0FCCC532571F}"/>
                    </a:ext>
                  </a:extLst>
                </p14:cNvPr>
                <p14:cNvContentPartPr/>
                <p14:nvPr/>
              </p14:nvContentPartPr>
              <p14:xfrm>
                <a:off x="10553733" y="2426827"/>
                <a:ext cx="85320" cy="318600"/>
              </p14:xfrm>
            </p:contentPart>
          </mc:Choice>
          <mc:Fallback>
            <p:pic>
              <p:nvPicPr>
                <p:cNvPr id="46" name="Freihand 45">
                  <a:extLst>
                    <a:ext uri="{FF2B5EF4-FFF2-40B4-BE49-F238E27FC236}">
                      <a16:creationId xmlns:a16="http://schemas.microsoft.com/office/drawing/2014/main" id="{1E0756A9-EB74-4CA2-9D40-0FCCC532571F}"/>
                    </a:ext>
                  </a:extLst>
                </p:cNvPr>
                <p:cNvPicPr/>
                <p:nvPr/>
              </p:nvPicPr>
              <p:blipFill>
                <a:blip r:embed="rId83"/>
                <a:stretch>
                  <a:fillRect/>
                </a:stretch>
              </p:blipFill>
              <p:spPr>
                <a:xfrm>
                  <a:off x="10549413" y="2422507"/>
                  <a:ext cx="9396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DB5C80FF-5F28-434C-BBD7-78B80B45935D}"/>
                    </a:ext>
                  </a:extLst>
                </p14:cNvPr>
                <p14:cNvContentPartPr/>
                <p14:nvPr/>
              </p14:nvContentPartPr>
              <p14:xfrm>
                <a:off x="10667493" y="2546707"/>
                <a:ext cx="204480" cy="210600"/>
              </p14:xfrm>
            </p:contentPart>
          </mc:Choice>
          <mc:Fallback>
            <p:pic>
              <p:nvPicPr>
                <p:cNvPr id="47" name="Freihand 46">
                  <a:extLst>
                    <a:ext uri="{FF2B5EF4-FFF2-40B4-BE49-F238E27FC236}">
                      <a16:creationId xmlns:a16="http://schemas.microsoft.com/office/drawing/2014/main" id="{DB5C80FF-5F28-434C-BBD7-78B80B45935D}"/>
                    </a:ext>
                  </a:extLst>
                </p:cNvPr>
                <p:cNvPicPr/>
                <p:nvPr/>
              </p:nvPicPr>
              <p:blipFill>
                <a:blip r:embed="rId85"/>
                <a:stretch>
                  <a:fillRect/>
                </a:stretch>
              </p:blipFill>
              <p:spPr>
                <a:xfrm>
                  <a:off x="10663173" y="2542387"/>
                  <a:ext cx="213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F1C1CEBD-6571-4E27-8DAC-80A414916B1C}"/>
                    </a:ext>
                  </a:extLst>
                </p14:cNvPr>
                <p14:cNvContentPartPr/>
                <p14:nvPr/>
              </p14:nvContentPartPr>
              <p14:xfrm>
                <a:off x="10891773" y="2545627"/>
                <a:ext cx="253080" cy="55080"/>
              </p14:xfrm>
            </p:contentPart>
          </mc:Choice>
          <mc:Fallback>
            <p:pic>
              <p:nvPicPr>
                <p:cNvPr id="48" name="Freihand 47">
                  <a:extLst>
                    <a:ext uri="{FF2B5EF4-FFF2-40B4-BE49-F238E27FC236}">
                      <a16:creationId xmlns:a16="http://schemas.microsoft.com/office/drawing/2014/main" id="{F1C1CEBD-6571-4E27-8DAC-80A414916B1C}"/>
                    </a:ext>
                  </a:extLst>
                </p:cNvPr>
                <p:cNvPicPr/>
                <p:nvPr/>
              </p:nvPicPr>
              <p:blipFill>
                <a:blip r:embed="rId87"/>
                <a:stretch>
                  <a:fillRect/>
                </a:stretch>
              </p:blipFill>
              <p:spPr>
                <a:xfrm>
                  <a:off x="10887453" y="2541307"/>
                  <a:ext cx="261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9" name="Freihand 48">
                  <a:extLst>
                    <a:ext uri="{FF2B5EF4-FFF2-40B4-BE49-F238E27FC236}">
                      <a16:creationId xmlns:a16="http://schemas.microsoft.com/office/drawing/2014/main" id="{5D69B14C-FB64-45A5-B5EF-B8047E081579}"/>
                    </a:ext>
                  </a:extLst>
                </p14:cNvPr>
                <p14:cNvContentPartPr/>
                <p14:nvPr/>
              </p14:nvContentPartPr>
              <p14:xfrm>
                <a:off x="11170413" y="2454907"/>
                <a:ext cx="187200" cy="132480"/>
              </p14:xfrm>
            </p:contentPart>
          </mc:Choice>
          <mc:Fallback>
            <p:pic>
              <p:nvPicPr>
                <p:cNvPr id="49" name="Freihand 48">
                  <a:extLst>
                    <a:ext uri="{FF2B5EF4-FFF2-40B4-BE49-F238E27FC236}">
                      <a16:creationId xmlns:a16="http://schemas.microsoft.com/office/drawing/2014/main" id="{5D69B14C-FB64-45A5-B5EF-B8047E081579}"/>
                    </a:ext>
                  </a:extLst>
                </p:cNvPr>
                <p:cNvPicPr/>
                <p:nvPr/>
              </p:nvPicPr>
              <p:blipFill>
                <a:blip r:embed="rId89"/>
                <a:stretch>
                  <a:fillRect/>
                </a:stretch>
              </p:blipFill>
              <p:spPr>
                <a:xfrm>
                  <a:off x="11166093" y="2450587"/>
                  <a:ext cx="1958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Freihand 49">
                  <a:extLst>
                    <a:ext uri="{FF2B5EF4-FFF2-40B4-BE49-F238E27FC236}">
                      <a16:creationId xmlns:a16="http://schemas.microsoft.com/office/drawing/2014/main" id="{213782C6-7B20-48E2-AA49-D48CBAB57041}"/>
                    </a:ext>
                  </a:extLst>
                </p14:cNvPr>
                <p14:cNvContentPartPr/>
                <p14:nvPr/>
              </p14:nvContentPartPr>
              <p14:xfrm>
                <a:off x="9116253" y="2954227"/>
                <a:ext cx="380880" cy="163800"/>
              </p14:xfrm>
            </p:contentPart>
          </mc:Choice>
          <mc:Fallback>
            <p:pic>
              <p:nvPicPr>
                <p:cNvPr id="50" name="Freihand 49">
                  <a:extLst>
                    <a:ext uri="{FF2B5EF4-FFF2-40B4-BE49-F238E27FC236}">
                      <a16:creationId xmlns:a16="http://schemas.microsoft.com/office/drawing/2014/main" id="{213782C6-7B20-48E2-AA49-D48CBAB57041}"/>
                    </a:ext>
                  </a:extLst>
                </p:cNvPr>
                <p:cNvPicPr/>
                <p:nvPr/>
              </p:nvPicPr>
              <p:blipFill>
                <a:blip r:embed="rId91"/>
                <a:stretch>
                  <a:fillRect/>
                </a:stretch>
              </p:blipFill>
              <p:spPr>
                <a:xfrm>
                  <a:off x="9111933" y="2949907"/>
                  <a:ext cx="389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1" name="Freihand 50">
                  <a:extLst>
                    <a:ext uri="{FF2B5EF4-FFF2-40B4-BE49-F238E27FC236}">
                      <a16:creationId xmlns:a16="http://schemas.microsoft.com/office/drawing/2014/main" id="{CDD324BE-22A9-4215-A034-3794FDBADD34}"/>
                    </a:ext>
                  </a:extLst>
                </p14:cNvPr>
                <p14:cNvContentPartPr/>
                <p14:nvPr/>
              </p14:nvContentPartPr>
              <p14:xfrm>
                <a:off x="9763533" y="2926147"/>
                <a:ext cx="134640" cy="166680"/>
              </p14:xfrm>
            </p:contentPart>
          </mc:Choice>
          <mc:Fallback>
            <p:pic>
              <p:nvPicPr>
                <p:cNvPr id="51" name="Freihand 50">
                  <a:extLst>
                    <a:ext uri="{FF2B5EF4-FFF2-40B4-BE49-F238E27FC236}">
                      <a16:creationId xmlns:a16="http://schemas.microsoft.com/office/drawing/2014/main" id="{CDD324BE-22A9-4215-A034-3794FDBADD34}"/>
                    </a:ext>
                  </a:extLst>
                </p:cNvPr>
                <p:cNvPicPr/>
                <p:nvPr/>
              </p:nvPicPr>
              <p:blipFill>
                <a:blip r:embed="rId93"/>
                <a:stretch>
                  <a:fillRect/>
                </a:stretch>
              </p:blipFill>
              <p:spPr>
                <a:xfrm>
                  <a:off x="9759213" y="2921827"/>
                  <a:ext cx="1432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2" name="Freihand 51">
                  <a:extLst>
                    <a:ext uri="{FF2B5EF4-FFF2-40B4-BE49-F238E27FC236}">
                      <a16:creationId xmlns:a16="http://schemas.microsoft.com/office/drawing/2014/main" id="{B87361B6-BF33-4976-82DE-5D7C2C4CDB61}"/>
                    </a:ext>
                  </a:extLst>
                </p14:cNvPr>
                <p14:cNvContentPartPr/>
                <p14:nvPr/>
              </p14:nvContentPartPr>
              <p14:xfrm>
                <a:off x="9910413" y="2893747"/>
                <a:ext cx="242640" cy="202320"/>
              </p14:xfrm>
            </p:contentPart>
          </mc:Choice>
          <mc:Fallback>
            <p:pic>
              <p:nvPicPr>
                <p:cNvPr id="52" name="Freihand 51">
                  <a:extLst>
                    <a:ext uri="{FF2B5EF4-FFF2-40B4-BE49-F238E27FC236}">
                      <a16:creationId xmlns:a16="http://schemas.microsoft.com/office/drawing/2014/main" id="{B87361B6-BF33-4976-82DE-5D7C2C4CDB61}"/>
                    </a:ext>
                  </a:extLst>
                </p:cNvPr>
                <p:cNvPicPr/>
                <p:nvPr/>
              </p:nvPicPr>
              <p:blipFill>
                <a:blip r:embed="rId95"/>
                <a:stretch>
                  <a:fillRect/>
                </a:stretch>
              </p:blipFill>
              <p:spPr>
                <a:xfrm>
                  <a:off x="9906093" y="2889427"/>
                  <a:ext cx="25128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3" name="Freihand 52">
                  <a:extLst>
                    <a:ext uri="{FF2B5EF4-FFF2-40B4-BE49-F238E27FC236}">
                      <a16:creationId xmlns:a16="http://schemas.microsoft.com/office/drawing/2014/main" id="{2E25735B-8AF9-42ED-9B67-94FBBBE120CF}"/>
                    </a:ext>
                  </a:extLst>
                </p14:cNvPr>
                <p14:cNvContentPartPr/>
                <p14:nvPr/>
              </p14:nvContentPartPr>
              <p14:xfrm>
                <a:off x="10112013" y="2936587"/>
                <a:ext cx="192240" cy="122400"/>
              </p14:xfrm>
            </p:contentPart>
          </mc:Choice>
          <mc:Fallback>
            <p:pic>
              <p:nvPicPr>
                <p:cNvPr id="53" name="Freihand 52">
                  <a:extLst>
                    <a:ext uri="{FF2B5EF4-FFF2-40B4-BE49-F238E27FC236}">
                      <a16:creationId xmlns:a16="http://schemas.microsoft.com/office/drawing/2014/main" id="{2E25735B-8AF9-42ED-9B67-94FBBBE120CF}"/>
                    </a:ext>
                  </a:extLst>
                </p:cNvPr>
                <p:cNvPicPr/>
                <p:nvPr/>
              </p:nvPicPr>
              <p:blipFill>
                <a:blip r:embed="rId97"/>
                <a:stretch>
                  <a:fillRect/>
                </a:stretch>
              </p:blipFill>
              <p:spPr>
                <a:xfrm>
                  <a:off x="10107693" y="2932267"/>
                  <a:ext cx="2008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4" name="Freihand 53">
                  <a:extLst>
                    <a:ext uri="{FF2B5EF4-FFF2-40B4-BE49-F238E27FC236}">
                      <a16:creationId xmlns:a16="http://schemas.microsoft.com/office/drawing/2014/main" id="{92D38552-A656-4DFD-810E-87AF42BD6D5B}"/>
                    </a:ext>
                  </a:extLst>
                </p14:cNvPr>
                <p14:cNvContentPartPr/>
                <p14:nvPr/>
              </p14:nvContentPartPr>
              <p14:xfrm>
                <a:off x="10297413" y="2864947"/>
                <a:ext cx="111240" cy="180360"/>
              </p14:xfrm>
            </p:contentPart>
          </mc:Choice>
          <mc:Fallback>
            <p:pic>
              <p:nvPicPr>
                <p:cNvPr id="54" name="Freihand 53">
                  <a:extLst>
                    <a:ext uri="{FF2B5EF4-FFF2-40B4-BE49-F238E27FC236}">
                      <a16:creationId xmlns:a16="http://schemas.microsoft.com/office/drawing/2014/main" id="{92D38552-A656-4DFD-810E-87AF42BD6D5B}"/>
                    </a:ext>
                  </a:extLst>
                </p:cNvPr>
                <p:cNvPicPr/>
                <p:nvPr/>
              </p:nvPicPr>
              <p:blipFill>
                <a:blip r:embed="rId99"/>
                <a:stretch>
                  <a:fillRect/>
                </a:stretch>
              </p:blipFill>
              <p:spPr>
                <a:xfrm>
                  <a:off x="10293093" y="2860627"/>
                  <a:ext cx="1198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5" name="Freihand 54">
                  <a:extLst>
                    <a:ext uri="{FF2B5EF4-FFF2-40B4-BE49-F238E27FC236}">
                      <a16:creationId xmlns:a16="http://schemas.microsoft.com/office/drawing/2014/main" id="{4DB3B7F3-9064-4581-B82C-BE392FD4D23B}"/>
                    </a:ext>
                  </a:extLst>
                </p14:cNvPr>
                <p14:cNvContentPartPr/>
                <p14:nvPr/>
              </p14:nvContentPartPr>
              <p14:xfrm>
                <a:off x="10402533" y="2845867"/>
                <a:ext cx="360" cy="360"/>
              </p14:xfrm>
            </p:contentPart>
          </mc:Choice>
          <mc:Fallback>
            <p:pic>
              <p:nvPicPr>
                <p:cNvPr id="55" name="Freihand 54">
                  <a:extLst>
                    <a:ext uri="{FF2B5EF4-FFF2-40B4-BE49-F238E27FC236}">
                      <a16:creationId xmlns:a16="http://schemas.microsoft.com/office/drawing/2014/main" id="{4DB3B7F3-9064-4581-B82C-BE392FD4D23B}"/>
                    </a:ext>
                  </a:extLst>
                </p:cNvPr>
                <p:cNvPicPr/>
                <p:nvPr/>
              </p:nvPicPr>
              <p:blipFill>
                <a:blip r:embed="rId101"/>
                <a:stretch>
                  <a:fillRect/>
                </a:stretch>
              </p:blipFill>
              <p:spPr>
                <a:xfrm>
                  <a:off x="10398213" y="2841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6" name="Freihand 55">
                  <a:extLst>
                    <a:ext uri="{FF2B5EF4-FFF2-40B4-BE49-F238E27FC236}">
                      <a16:creationId xmlns:a16="http://schemas.microsoft.com/office/drawing/2014/main" id="{DD79C0F7-9174-49B5-B6A9-AE38CBF7E9CB}"/>
                    </a:ext>
                  </a:extLst>
                </p14:cNvPr>
                <p14:cNvContentPartPr/>
                <p14:nvPr/>
              </p14:nvContentPartPr>
              <p14:xfrm>
                <a:off x="10491093" y="2879347"/>
                <a:ext cx="175680" cy="184680"/>
              </p14:xfrm>
            </p:contentPart>
          </mc:Choice>
          <mc:Fallback>
            <p:pic>
              <p:nvPicPr>
                <p:cNvPr id="56" name="Freihand 55">
                  <a:extLst>
                    <a:ext uri="{FF2B5EF4-FFF2-40B4-BE49-F238E27FC236}">
                      <a16:creationId xmlns:a16="http://schemas.microsoft.com/office/drawing/2014/main" id="{DD79C0F7-9174-49B5-B6A9-AE38CBF7E9CB}"/>
                    </a:ext>
                  </a:extLst>
                </p:cNvPr>
                <p:cNvPicPr/>
                <p:nvPr/>
              </p:nvPicPr>
              <p:blipFill>
                <a:blip r:embed="rId103"/>
                <a:stretch>
                  <a:fillRect/>
                </a:stretch>
              </p:blipFill>
              <p:spPr>
                <a:xfrm>
                  <a:off x="10486773" y="2875027"/>
                  <a:ext cx="184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7" name="Freihand 56">
                  <a:extLst>
                    <a:ext uri="{FF2B5EF4-FFF2-40B4-BE49-F238E27FC236}">
                      <a16:creationId xmlns:a16="http://schemas.microsoft.com/office/drawing/2014/main" id="{9CBBB7DC-F445-4963-AF31-184C05399EF0}"/>
                    </a:ext>
                  </a:extLst>
                </p14:cNvPr>
                <p14:cNvContentPartPr/>
                <p14:nvPr/>
              </p14:nvContentPartPr>
              <p14:xfrm>
                <a:off x="10653813" y="2866027"/>
                <a:ext cx="107640" cy="165960"/>
              </p14:xfrm>
            </p:contentPart>
          </mc:Choice>
          <mc:Fallback>
            <p:pic>
              <p:nvPicPr>
                <p:cNvPr id="57" name="Freihand 56">
                  <a:extLst>
                    <a:ext uri="{FF2B5EF4-FFF2-40B4-BE49-F238E27FC236}">
                      <a16:creationId xmlns:a16="http://schemas.microsoft.com/office/drawing/2014/main" id="{9CBBB7DC-F445-4963-AF31-184C05399EF0}"/>
                    </a:ext>
                  </a:extLst>
                </p:cNvPr>
                <p:cNvPicPr/>
                <p:nvPr/>
              </p:nvPicPr>
              <p:blipFill>
                <a:blip r:embed="rId105"/>
                <a:stretch>
                  <a:fillRect/>
                </a:stretch>
              </p:blipFill>
              <p:spPr>
                <a:xfrm>
                  <a:off x="10649493" y="2861707"/>
                  <a:ext cx="116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8" name="Freihand 57">
                  <a:extLst>
                    <a:ext uri="{FF2B5EF4-FFF2-40B4-BE49-F238E27FC236}">
                      <a16:creationId xmlns:a16="http://schemas.microsoft.com/office/drawing/2014/main" id="{F7DDBAA9-5F27-481B-86A6-AAA9E8D0283F}"/>
                    </a:ext>
                  </a:extLst>
                </p14:cNvPr>
                <p14:cNvContentPartPr/>
                <p14:nvPr/>
              </p14:nvContentPartPr>
              <p14:xfrm>
                <a:off x="10761813" y="2806267"/>
                <a:ext cx="222480" cy="210960"/>
              </p14:xfrm>
            </p:contentPart>
          </mc:Choice>
          <mc:Fallback>
            <p:pic>
              <p:nvPicPr>
                <p:cNvPr id="58" name="Freihand 57">
                  <a:extLst>
                    <a:ext uri="{FF2B5EF4-FFF2-40B4-BE49-F238E27FC236}">
                      <a16:creationId xmlns:a16="http://schemas.microsoft.com/office/drawing/2014/main" id="{F7DDBAA9-5F27-481B-86A6-AAA9E8D0283F}"/>
                    </a:ext>
                  </a:extLst>
                </p:cNvPr>
                <p:cNvPicPr/>
                <p:nvPr/>
              </p:nvPicPr>
              <p:blipFill>
                <a:blip r:embed="rId107"/>
                <a:stretch>
                  <a:fillRect/>
                </a:stretch>
              </p:blipFill>
              <p:spPr>
                <a:xfrm>
                  <a:off x="10757493" y="2801947"/>
                  <a:ext cx="2311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9" name="Freihand 58">
                  <a:extLst>
                    <a:ext uri="{FF2B5EF4-FFF2-40B4-BE49-F238E27FC236}">
                      <a16:creationId xmlns:a16="http://schemas.microsoft.com/office/drawing/2014/main" id="{2CE8962B-48E4-46FF-84AE-F6BC05365F1E}"/>
                    </a:ext>
                  </a:extLst>
                </p14:cNvPr>
                <p14:cNvContentPartPr/>
                <p14:nvPr/>
              </p14:nvContentPartPr>
              <p14:xfrm>
                <a:off x="10770453" y="2833987"/>
                <a:ext cx="119880" cy="720"/>
              </p14:xfrm>
            </p:contentPart>
          </mc:Choice>
          <mc:Fallback>
            <p:pic>
              <p:nvPicPr>
                <p:cNvPr id="59" name="Freihand 58">
                  <a:extLst>
                    <a:ext uri="{FF2B5EF4-FFF2-40B4-BE49-F238E27FC236}">
                      <a16:creationId xmlns:a16="http://schemas.microsoft.com/office/drawing/2014/main" id="{2CE8962B-48E4-46FF-84AE-F6BC05365F1E}"/>
                    </a:ext>
                  </a:extLst>
                </p:cNvPr>
                <p:cNvPicPr/>
                <p:nvPr/>
              </p:nvPicPr>
              <p:blipFill>
                <a:blip r:embed="rId109"/>
                <a:stretch>
                  <a:fillRect/>
                </a:stretch>
              </p:blipFill>
              <p:spPr>
                <a:xfrm>
                  <a:off x="10766133" y="2829667"/>
                  <a:ext cx="1285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0" name="Freihand 59">
                  <a:extLst>
                    <a:ext uri="{FF2B5EF4-FFF2-40B4-BE49-F238E27FC236}">
                      <a16:creationId xmlns:a16="http://schemas.microsoft.com/office/drawing/2014/main" id="{FA038707-DE3E-42BC-9CD1-C485D10207E8}"/>
                    </a:ext>
                  </a:extLst>
                </p14:cNvPr>
                <p14:cNvContentPartPr/>
                <p14:nvPr/>
              </p14:nvContentPartPr>
              <p14:xfrm>
                <a:off x="11130813" y="2917867"/>
                <a:ext cx="276480" cy="85680"/>
              </p14:xfrm>
            </p:contentPart>
          </mc:Choice>
          <mc:Fallback>
            <p:pic>
              <p:nvPicPr>
                <p:cNvPr id="60" name="Freihand 59">
                  <a:extLst>
                    <a:ext uri="{FF2B5EF4-FFF2-40B4-BE49-F238E27FC236}">
                      <a16:creationId xmlns:a16="http://schemas.microsoft.com/office/drawing/2014/main" id="{FA038707-DE3E-42BC-9CD1-C485D10207E8}"/>
                    </a:ext>
                  </a:extLst>
                </p:cNvPr>
                <p:cNvPicPr/>
                <p:nvPr/>
              </p:nvPicPr>
              <p:blipFill>
                <a:blip r:embed="rId111"/>
                <a:stretch>
                  <a:fillRect/>
                </a:stretch>
              </p:blipFill>
              <p:spPr>
                <a:xfrm>
                  <a:off x="11126493" y="2913547"/>
                  <a:ext cx="285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1" name="Freihand 60">
                  <a:extLst>
                    <a:ext uri="{FF2B5EF4-FFF2-40B4-BE49-F238E27FC236}">
                      <a16:creationId xmlns:a16="http://schemas.microsoft.com/office/drawing/2014/main" id="{7A1A3BA8-983F-4245-BB67-DC49FA47FFFB}"/>
                    </a:ext>
                  </a:extLst>
                </p14:cNvPr>
                <p14:cNvContentPartPr/>
                <p14:nvPr/>
              </p14:nvContentPartPr>
              <p14:xfrm>
                <a:off x="11527173" y="2840107"/>
                <a:ext cx="382320" cy="142920"/>
              </p14:xfrm>
            </p:contentPart>
          </mc:Choice>
          <mc:Fallback>
            <p:pic>
              <p:nvPicPr>
                <p:cNvPr id="61" name="Freihand 60">
                  <a:extLst>
                    <a:ext uri="{FF2B5EF4-FFF2-40B4-BE49-F238E27FC236}">
                      <a16:creationId xmlns:a16="http://schemas.microsoft.com/office/drawing/2014/main" id="{7A1A3BA8-983F-4245-BB67-DC49FA47FFFB}"/>
                    </a:ext>
                  </a:extLst>
                </p:cNvPr>
                <p:cNvPicPr/>
                <p:nvPr/>
              </p:nvPicPr>
              <p:blipFill>
                <a:blip r:embed="rId113"/>
                <a:stretch>
                  <a:fillRect/>
                </a:stretch>
              </p:blipFill>
              <p:spPr>
                <a:xfrm>
                  <a:off x="11522853" y="2835787"/>
                  <a:ext cx="390960" cy="151560"/>
                </a:xfrm>
                <a:prstGeom prst="rect">
                  <a:avLst/>
                </a:prstGeom>
              </p:spPr>
            </p:pic>
          </mc:Fallback>
        </mc:AlternateContent>
      </p:grpSp>
      <p:grpSp>
        <p:nvGrpSpPr>
          <p:cNvPr id="58386" name="Gruppieren 58385">
            <a:extLst>
              <a:ext uri="{FF2B5EF4-FFF2-40B4-BE49-F238E27FC236}">
                <a16:creationId xmlns:a16="http://schemas.microsoft.com/office/drawing/2014/main" id="{BA401A99-BD76-48F7-A85F-1515739D08FE}"/>
              </a:ext>
            </a:extLst>
          </p:cNvPr>
          <p:cNvGrpSpPr/>
          <p:nvPr/>
        </p:nvGrpSpPr>
        <p:grpSpPr>
          <a:xfrm>
            <a:off x="9716013" y="3218107"/>
            <a:ext cx="1837080" cy="675360"/>
            <a:chOff x="9716013" y="3218107"/>
            <a:chExt cx="1837080" cy="675360"/>
          </a:xfrm>
        </p:grpSpPr>
        <mc:AlternateContent xmlns:mc="http://schemas.openxmlformats.org/markup-compatibility/2006">
          <mc:Choice xmlns:p14="http://schemas.microsoft.com/office/powerpoint/2010/main" Requires="p14">
            <p:contentPart p14:bwMode="auto" r:id="rId114">
              <p14:nvContentPartPr>
                <p14:cNvPr id="62" name="Freihand 61">
                  <a:extLst>
                    <a:ext uri="{FF2B5EF4-FFF2-40B4-BE49-F238E27FC236}">
                      <a16:creationId xmlns:a16="http://schemas.microsoft.com/office/drawing/2014/main" id="{2DF76FFF-4A90-4801-92E1-5F2BC6F9DE7F}"/>
                    </a:ext>
                  </a:extLst>
                </p14:cNvPr>
                <p14:cNvContentPartPr/>
                <p14:nvPr/>
              </p14:nvContentPartPr>
              <p14:xfrm>
                <a:off x="9716013" y="3326467"/>
                <a:ext cx="160560" cy="212400"/>
              </p14:xfrm>
            </p:contentPart>
          </mc:Choice>
          <mc:Fallback>
            <p:pic>
              <p:nvPicPr>
                <p:cNvPr id="62" name="Freihand 61">
                  <a:extLst>
                    <a:ext uri="{FF2B5EF4-FFF2-40B4-BE49-F238E27FC236}">
                      <a16:creationId xmlns:a16="http://schemas.microsoft.com/office/drawing/2014/main" id="{2DF76FFF-4A90-4801-92E1-5F2BC6F9DE7F}"/>
                    </a:ext>
                  </a:extLst>
                </p:cNvPr>
                <p:cNvPicPr/>
                <p:nvPr/>
              </p:nvPicPr>
              <p:blipFill>
                <a:blip r:embed="rId115"/>
                <a:stretch>
                  <a:fillRect/>
                </a:stretch>
              </p:blipFill>
              <p:spPr>
                <a:xfrm>
                  <a:off x="9711693" y="3322147"/>
                  <a:ext cx="1692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3" name="Freihand 62">
                  <a:extLst>
                    <a:ext uri="{FF2B5EF4-FFF2-40B4-BE49-F238E27FC236}">
                      <a16:creationId xmlns:a16="http://schemas.microsoft.com/office/drawing/2014/main" id="{348DF096-A21A-4B42-93A5-F31123CB3C9B}"/>
                    </a:ext>
                  </a:extLst>
                </p14:cNvPr>
                <p14:cNvContentPartPr/>
                <p14:nvPr/>
              </p14:nvContentPartPr>
              <p14:xfrm>
                <a:off x="9817893" y="3459667"/>
                <a:ext cx="65520" cy="39600"/>
              </p14:xfrm>
            </p:contentPart>
          </mc:Choice>
          <mc:Fallback>
            <p:pic>
              <p:nvPicPr>
                <p:cNvPr id="63" name="Freihand 62">
                  <a:extLst>
                    <a:ext uri="{FF2B5EF4-FFF2-40B4-BE49-F238E27FC236}">
                      <a16:creationId xmlns:a16="http://schemas.microsoft.com/office/drawing/2014/main" id="{348DF096-A21A-4B42-93A5-F31123CB3C9B}"/>
                    </a:ext>
                  </a:extLst>
                </p:cNvPr>
                <p:cNvPicPr/>
                <p:nvPr/>
              </p:nvPicPr>
              <p:blipFill>
                <a:blip r:embed="rId117"/>
                <a:stretch>
                  <a:fillRect/>
                </a:stretch>
              </p:blipFill>
              <p:spPr>
                <a:xfrm>
                  <a:off x="9813573" y="3455347"/>
                  <a:ext cx="741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8368" name="Freihand 58367">
                  <a:extLst>
                    <a:ext uri="{FF2B5EF4-FFF2-40B4-BE49-F238E27FC236}">
                      <a16:creationId xmlns:a16="http://schemas.microsoft.com/office/drawing/2014/main" id="{C1D9635A-1EA0-48D1-B600-840E7C996255}"/>
                    </a:ext>
                  </a:extLst>
                </p14:cNvPr>
                <p14:cNvContentPartPr/>
                <p14:nvPr/>
              </p14:nvContentPartPr>
              <p14:xfrm>
                <a:off x="9912213" y="3427627"/>
                <a:ext cx="114120" cy="82080"/>
              </p14:xfrm>
            </p:contentPart>
          </mc:Choice>
          <mc:Fallback>
            <p:pic>
              <p:nvPicPr>
                <p:cNvPr id="58368" name="Freihand 58367">
                  <a:extLst>
                    <a:ext uri="{FF2B5EF4-FFF2-40B4-BE49-F238E27FC236}">
                      <a16:creationId xmlns:a16="http://schemas.microsoft.com/office/drawing/2014/main" id="{C1D9635A-1EA0-48D1-B600-840E7C996255}"/>
                    </a:ext>
                  </a:extLst>
                </p:cNvPr>
                <p:cNvPicPr/>
                <p:nvPr/>
              </p:nvPicPr>
              <p:blipFill>
                <a:blip r:embed="rId119"/>
                <a:stretch>
                  <a:fillRect/>
                </a:stretch>
              </p:blipFill>
              <p:spPr>
                <a:xfrm>
                  <a:off x="9907893" y="3423307"/>
                  <a:ext cx="1227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8369" name="Freihand 58368">
                  <a:extLst>
                    <a:ext uri="{FF2B5EF4-FFF2-40B4-BE49-F238E27FC236}">
                      <a16:creationId xmlns:a16="http://schemas.microsoft.com/office/drawing/2014/main" id="{32AED386-DCAE-442D-9DD0-6C5FF4518011}"/>
                    </a:ext>
                  </a:extLst>
                </p14:cNvPr>
                <p14:cNvContentPartPr/>
                <p14:nvPr/>
              </p14:nvContentPartPr>
              <p14:xfrm>
                <a:off x="9999693" y="3398827"/>
                <a:ext cx="142200" cy="220320"/>
              </p14:xfrm>
            </p:contentPart>
          </mc:Choice>
          <mc:Fallback>
            <p:pic>
              <p:nvPicPr>
                <p:cNvPr id="58369" name="Freihand 58368">
                  <a:extLst>
                    <a:ext uri="{FF2B5EF4-FFF2-40B4-BE49-F238E27FC236}">
                      <a16:creationId xmlns:a16="http://schemas.microsoft.com/office/drawing/2014/main" id="{32AED386-DCAE-442D-9DD0-6C5FF4518011}"/>
                    </a:ext>
                  </a:extLst>
                </p:cNvPr>
                <p:cNvPicPr/>
                <p:nvPr/>
              </p:nvPicPr>
              <p:blipFill>
                <a:blip r:embed="rId121"/>
                <a:stretch>
                  <a:fillRect/>
                </a:stretch>
              </p:blipFill>
              <p:spPr>
                <a:xfrm>
                  <a:off x="9995373" y="3394507"/>
                  <a:ext cx="1508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8370" name="Freihand 58369">
                  <a:extLst>
                    <a:ext uri="{FF2B5EF4-FFF2-40B4-BE49-F238E27FC236}">
                      <a16:creationId xmlns:a16="http://schemas.microsoft.com/office/drawing/2014/main" id="{AC3D027E-8B2C-4D49-8CED-6A7528DAFF9E}"/>
                    </a:ext>
                  </a:extLst>
                </p14:cNvPr>
                <p14:cNvContentPartPr/>
                <p14:nvPr/>
              </p14:nvContentPartPr>
              <p14:xfrm>
                <a:off x="10204173" y="3398827"/>
                <a:ext cx="52560" cy="71640"/>
              </p14:xfrm>
            </p:contentPart>
          </mc:Choice>
          <mc:Fallback>
            <p:pic>
              <p:nvPicPr>
                <p:cNvPr id="58370" name="Freihand 58369">
                  <a:extLst>
                    <a:ext uri="{FF2B5EF4-FFF2-40B4-BE49-F238E27FC236}">
                      <a16:creationId xmlns:a16="http://schemas.microsoft.com/office/drawing/2014/main" id="{AC3D027E-8B2C-4D49-8CED-6A7528DAFF9E}"/>
                    </a:ext>
                  </a:extLst>
                </p:cNvPr>
                <p:cNvPicPr/>
                <p:nvPr/>
              </p:nvPicPr>
              <p:blipFill>
                <a:blip r:embed="rId123"/>
                <a:stretch>
                  <a:fillRect/>
                </a:stretch>
              </p:blipFill>
              <p:spPr>
                <a:xfrm>
                  <a:off x="10199853" y="3394507"/>
                  <a:ext cx="61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8373" name="Freihand 58372">
                  <a:extLst>
                    <a:ext uri="{FF2B5EF4-FFF2-40B4-BE49-F238E27FC236}">
                      <a16:creationId xmlns:a16="http://schemas.microsoft.com/office/drawing/2014/main" id="{38C25EED-34F4-4C90-90B0-F08E76F9FF72}"/>
                    </a:ext>
                  </a:extLst>
                </p14:cNvPr>
                <p14:cNvContentPartPr/>
                <p14:nvPr/>
              </p14:nvContentPartPr>
              <p14:xfrm>
                <a:off x="10275093" y="3280027"/>
                <a:ext cx="314280" cy="192240"/>
              </p14:xfrm>
            </p:contentPart>
          </mc:Choice>
          <mc:Fallback>
            <p:pic>
              <p:nvPicPr>
                <p:cNvPr id="58373" name="Freihand 58372">
                  <a:extLst>
                    <a:ext uri="{FF2B5EF4-FFF2-40B4-BE49-F238E27FC236}">
                      <a16:creationId xmlns:a16="http://schemas.microsoft.com/office/drawing/2014/main" id="{38C25EED-34F4-4C90-90B0-F08E76F9FF72}"/>
                    </a:ext>
                  </a:extLst>
                </p:cNvPr>
                <p:cNvPicPr/>
                <p:nvPr/>
              </p:nvPicPr>
              <p:blipFill>
                <a:blip r:embed="rId125"/>
                <a:stretch>
                  <a:fillRect/>
                </a:stretch>
              </p:blipFill>
              <p:spPr>
                <a:xfrm>
                  <a:off x="10270773" y="3275707"/>
                  <a:ext cx="3229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8374" name="Freihand 58373">
                  <a:extLst>
                    <a:ext uri="{FF2B5EF4-FFF2-40B4-BE49-F238E27FC236}">
                      <a16:creationId xmlns:a16="http://schemas.microsoft.com/office/drawing/2014/main" id="{3AC070BF-3AE6-432F-AFA1-C9C19D3868CA}"/>
                    </a:ext>
                  </a:extLst>
                </p14:cNvPr>
                <p14:cNvContentPartPr/>
                <p14:nvPr/>
              </p14:nvContentPartPr>
              <p14:xfrm>
                <a:off x="10659933" y="3347347"/>
                <a:ext cx="200880" cy="109440"/>
              </p14:xfrm>
            </p:contentPart>
          </mc:Choice>
          <mc:Fallback>
            <p:pic>
              <p:nvPicPr>
                <p:cNvPr id="58374" name="Freihand 58373">
                  <a:extLst>
                    <a:ext uri="{FF2B5EF4-FFF2-40B4-BE49-F238E27FC236}">
                      <a16:creationId xmlns:a16="http://schemas.microsoft.com/office/drawing/2014/main" id="{3AC070BF-3AE6-432F-AFA1-C9C19D3868CA}"/>
                    </a:ext>
                  </a:extLst>
                </p:cNvPr>
                <p:cNvPicPr/>
                <p:nvPr/>
              </p:nvPicPr>
              <p:blipFill>
                <a:blip r:embed="rId127"/>
                <a:stretch>
                  <a:fillRect/>
                </a:stretch>
              </p:blipFill>
              <p:spPr>
                <a:xfrm>
                  <a:off x="10655613" y="3343027"/>
                  <a:ext cx="209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8375" name="Freihand 58374">
                  <a:extLst>
                    <a:ext uri="{FF2B5EF4-FFF2-40B4-BE49-F238E27FC236}">
                      <a16:creationId xmlns:a16="http://schemas.microsoft.com/office/drawing/2014/main" id="{3A038584-983D-4CEA-98EA-D932F66A24A4}"/>
                    </a:ext>
                  </a:extLst>
                </p14:cNvPr>
                <p14:cNvContentPartPr/>
                <p14:nvPr/>
              </p14:nvContentPartPr>
              <p14:xfrm>
                <a:off x="10860813" y="3359947"/>
                <a:ext cx="154080" cy="73800"/>
              </p14:xfrm>
            </p:contentPart>
          </mc:Choice>
          <mc:Fallback>
            <p:pic>
              <p:nvPicPr>
                <p:cNvPr id="58375" name="Freihand 58374">
                  <a:extLst>
                    <a:ext uri="{FF2B5EF4-FFF2-40B4-BE49-F238E27FC236}">
                      <a16:creationId xmlns:a16="http://schemas.microsoft.com/office/drawing/2014/main" id="{3A038584-983D-4CEA-98EA-D932F66A24A4}"/>
                    </a:ext>
                  </a:extLst>
                </p:cNvPr>
                <p:cNvPicPr/>
                <p:nvPr/>
              </p:nvPicPr>
              <p:blipFill>
                <a:blip r:embed="rId129"/>
                <a:stretch>
                  <a:fillRect/>
                </a:stretch>
              </p:blipFill>
              <p:spPr>
                <a:xfrm>
                  <a:off x="10856493" y="3355627"/>
                  <a:ext cx="1627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8376" name="Freihand 58375">
                  <a:extLst>
                    <a:ext uri="{FF2B5EF4-FFF2-40B4-BE49-F238E27FC236}">
                      <a16:creationId xmlns:a16="http://schemas.microsoft.com/office/drawing/2014/main" id="{37AB4D1B-4943-4E96-A884-B9B1A4F81787}"/>
                    </a:ext>
                  </a:extLst>
                </p14:cNvPr>
                <p14:cNvContentPartPr/>
                <p14:nvPr/>
              </p14:nvContentPartPr>
              <p14:xfrm>
                <a:off x="11009853" y="3253027"/>
                <a:ext cx="303840" cy="165600"/>
              </p14:xfrm>
            </p:contentPart>
          </mc:Choice>
          <mc:Fallback>
            <p:pic>
              <p:nvPicPr>
                <p:cNvPr id="58376" name="Freihand 58375">
                  <a:extLst>
                    <a:ext uri="{FF2B5EF4-FFF2-40B4-BE49-F238E27FC236}">
                      <a16:creationId xmlns:a16="http://schemas.microsoft.com/office/drawing/2014/main" id="{37AB4D1B-4943-4E96-A884-B9B1A4F81787}"/>
                    </a:ext>
                  </a:extLst>
                </p:cNvPr>
                <p:cNvPicPr/>
                <p:nvPr/>
              </p:nvPicPr>
              <p:blipFill>
                <a:blip r:embed="rId131"/>
                <a:stretch>
                  <a:fillRect/>
                </a:stretch>
              </p:blipFill>
              <p:spPr>
                <a:xfrm>
                  <a:off x="11005533" y="3248707"/>
                  <a:ext cx="3124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8377" name="Freihand 58376">
                  <a:extLst>
                    <a:ext uri="{FF2B5EF4-FFF2-40B4-BE49-F238E27FC236}">
                      <a16:creationId xmlns:a16="http://schemas.microsoft.com/office/drawing/2014/main" id="{F32AF04D-BC3E-4A42-8789-05B0CF817CE5}"/>
                    </a:ext>
                  </a:extLst>
                </p14:cNvPr>
                <p14:cNvContentPartPr/>
                <p14:nvPr/>
              </p14:nvContentPartPr>
              <p14:xfrm>
                <a:off x="11001933" y="3218107"/>
                <a:ext cx="360" cy="360"/>
              </p14:xfrm>
            </p:contentPart>
          </mc:Choice>
          <mc:Fallback>
            <p:pic>
              <p:nvPicPr>
                <p:cNvPr id="58377" name="Freihand 58376">
                  <a:extLst>
                    <a:ext uri="{FF2B5EF4-FFF2-40B4-BE49-F238E27FC236}">
                      <a16:creationId xmlns:a16="http://schemas.microsoft.com/office/drawing/2014/main" id="{F32AF04D-BC3E-4A42-8789-05B0CF817CE5}"/>
                    </a:ext>
                  </a:extLst>
                </p:cNvPr>
                <p:cNvPicPr/>
                <p:nvPr/>
              </p:nvPicPr>
              <p:blipFill>
                <a:blip r:embed="rId101"/>
                <a:stretch>
                  <a:fillRect/>
                </a:stretch>
              </p:blipFill>
              <p:spPr>
                <a:xfrm>
                  <a:off x="10997613" y="3213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8378" name="Freihand 58377">
                  <a:extLst>
                    <a:ext uri="{FF2B5EF4-FFF2-40B4-BE49-F238E27FC236}">
                      <a16:creationId xmlns:a16="http://schemas.microsoft.com/office/drawing/2014/main" id="{72BE8702-BF9F-49A6-AC15-FDC463C72555}"/>
                    </a:ext>
                  </a:extLst>
                </p14:cNvPr>
                <p14:cNvContentPartPr/>
                <p14:nvPr/>
              </p14:nvContentPartPr>
              <p14:xfrm>
                <a:off x="10481373" y="3629587"/>
                <a:ext cx="120960" cy="222480"/>
              </p14:xfrm>
            </p:contentPart>
          </mc:Choice>
          <mc:Fallback>
            <p:pic>
              <p:nvPicPr>
                <p:cNvPr id="58378" name="Freihand 58377">
                  <a:extLst>
                    <a:ext uri="{FF2B5EF4-FFF2-40B4-BE49-F238E27FC236}">
                      <a16:creationId xmlns:a16="http://schemas.microsoft.com/office/drawing/2014/main" id="{72BE8702-BF9F-49A6-AC15-FDC463C72555}"/>
                    </a:ext>
                  </a:extLst>
                </p:cNvPr>
                <p:cNvPicPr/>
                <p:nvPr/>
              </p:nvPicPr>
              <p:blipFill>
                <a:blip r:embed="rId134"/>
                <a:stretch>
                  <a:fillRect/>
                </a:stretch>
              </p:blipFill>
              <p:spPr>
                <a:xfrm>
                  <a:off x="10477053" y="3625267"/>
                  <a:ext cx="129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8379" name="Freihand 58378">
                  <a:extLst>
                    <a:ext uri="{FF2B5EF4-FFF2-40B4-BE49-F238E27FC236}">
                      <a16:creationId xmlns:a16="http://schemas.microsoft.com/office/drawing/2014/main" id="{DC3547BC-6222-407F-BD03-2EF594C14201}"/>
                    </a:ext>
                  </a:extLst>
                </p14:cNvPr>
                <p14:cNvContentPartPr/>
                <p14:nvPr/>
              </p14:nvContentPartPr>
              <p14:xfrm>
                <a:off x="10778373" y="3633547"/>
                <a:ext cx="18000" cy="165600"/>
              </p14:xfrm>
            </p:contentPart>
          </mc:Choice>
          <mc:Fallback>
            <p:pic>
              <p:nvPicPr>
                <p:cNvPr id="58379" name="Freihand 58378">
                  <a:extLst>
                    <a:ext uri="{FF2B5EF4-FFF2-40B4-BE49-F238E27FC236}">
                      <a16:creationId xmlns:a16="http://schemas.microsoft.com/office/drawing/2014/main" id="{DC3547BC-6222-407F-BD03-2EF594C14201}"/>
                    </a:ext>
                  </a:extLst>
                </p:cNvPr>
                <p:cNvPicPr/>
                <p:nvPr/>
              </p:nvPicPr>
              <p:blipFill>
                <a:blip r:embed="rId136"/>
                <a:stretch>
                  <a:fillRect/>
                </a:stretch>
              </p:blipFill>
              <p:spPr>
                <a:xfrm>
                  <a:off x="10774053" y="3629227"/>
                  <a:ext cx="266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8380" name="Freihand 58379">
                  <a:extLst>
                    <a:ext uri="{FF2B5EF4-FFF2-40B4-BE49-F238E27FC236}">
                      <a16:creationId xmlns:a16="http://schemas.microsoft.com/office/drawing/2014/main" id="{E55FA8EA-C51C-4149-93E4-774FBA27FF8C}"/>
                    </a:ext>
                  </a:extLst>
                </p14:cNvPr>
                <p14:cNvContentPartPr/>
                <p14:nvPr/>
              </p14:nvContentPartPr>
              <p14:xfrm>
                <a:off x="10662813" y="3569107"/>
                <a:ext cx="239040" cy="219600"/>
              </p14:xfrm>
            </p:contentPart>
          </mc:Choice>
          <mc:Fallback>
            <p:pic>
              <p:nvPicPr>
                <p:cNvPr id="58380" name="Freihand 58379">
                  <a:extLst>
                    <a:ext uri="{FF2B5EF4-FFF2-40B4-BE49-F238E27FC236}">
                      <a16:creationId xmlns:a16="http://schemas.microsoft.com/office/drawing/2014/main" id="{E55FA8EA-C51C-4149-93E4-774FBA27FF8C}"/>
                    </a:ext>
                  </a:extLst>
                </p:cNvPr>
                <p:cNvPicPr/>
                <p:nvPr/>
              </p:nvPicPr>
              <p:blipFill>
                <a:blip r:embed="rId138"/>
                <a:stretch>
                  <a:fillRect/>
                </a:stretch>
              </p:blipFill>
              <p:spPr>
                <a:xfrm>
                  <a:off x="10658493" y="3564787"/>
                  <a:ext cx="2476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8381" name="Freihand 58380">
                  <a:extLst>
                    <a:ext uri="{FF2B5EF4-FFF2-40B4-BE49-F238E27FC236}">
                      <a16:creationId xmlns:a16="http://schemas.microsoft.com/office/drawing/2014/main" id="{F149B8CF-2660-43E6-851B-FBB0A97172E4}"/>
                    </a:ext>
                  </a:extLst>
                </p14:cNvPr>
                <p14:cNvContentPartPr/>
                <p14:nvPr/>
              </p14:nvContentPartPr>
              <p14:xfrm>
                <a:off x="10895733" y="3687907"/>
                <a:ext cx="183960" cy="90360"/>
              </p14:xfrm>
            </p:contentPart>
          </mc:Choice>
          <mc:Fallback>
            <p:pic>
              <p:nvPicPr>
                <p:cNvPr id="58381" name="Freihand 58380">
                  <a:extLst>
                    <a:ext uri="{FF2B5EF4-FFF2-40B4-BE49-F238E27FC236}">
                      <a16:creationId xmlns:a16="http://schemas.microsoft.com/office/drawing/2014/main" id="{F149B8CF-2660-43E6-851B-FBB0A97172E4}"/>
                    </a:ext>
                  </a:extLst>
                </p:cNvPr>
                <p:cNvPicPr/>
                <p:nvPr/>
              </p:nvPicPr>
              <p:blipFill>
                <a:blip r:embed="rId140"/>
                <a:stretch>
                  <a:fillRect/>
                </a:stretch>
              </p:blipFill>
              <p:spPr>
                <a:xfrm>
                  <a:off x="10891413" y="3683587"/>
                  <a:ext cx="192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8382" name="Freihand 58381">
                  <a:extLst>
                    <a:ext uri="{FF2B5EF4-FFF2-40B4-BE49-F238E27FC236}">
                      <a16:creationId xmlns:a16="http://schemas.microsoft.com/office/drawing/2014/main" id="{39E5E7AB-9874-4EC6-823B-F1431B8322E6}"/>
                    </a:ext>
                  </a:extLst>
                </p14:cNvPr>
                <p14:cNvContentPartPr/>
                <p14:nvPr/>
              </p14:nvContentPartPr>
              <p14:xfrm>
                <a:off x="11080773" y="3667747"/>
                <a:ext cx="95040" cy="119160"/>
              </p14:xfrm>
            </p:contentPart>
          </mc:Choice>
          <mc:Fallback>
            <p:pic>
              <p:nvPicPr>
                <p:cNvPr id="58382" name="Freihand 58381">
                  <a:extLst>
                    <a:ext uri="{FF2B5EF4-FFF2-40B4-BE49-F238E27FC236}">
                      <a16:creationId xmlns:a16="http://schemas.microsoft.com/office/drawing/2014/main" id="{39E5E7AB-9874-4EC6-823B-F1431B8322E6}"/>
                    </a:ext>
                  </a:extLst>
                </p:cNvPr>
                <p:cNvPicPr/>
                <p:nvPr/>
              </p:nvPicPr>
              <p:blipFill>
                <a:blip r:embed="rId142"/>
                <a:stretch>
                  <a:fillRect/>
                </a:stretch>
              </p:blipFill>
              <p:spPr>
                <a:xfrm>
                  <a:off x="11076453" y="3663427"/>
                  <a:ext cx="103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8383" name="Freihand 58382">
                  <a:extLst>
                    <a:ext uri="{FF2B5EF4-FFF2-40B4-BE49-F238E27FC236}">
                      <a16:creationId xmlns:a16="http://schemas.microsoft.com/office/drawing/2014/main" id="{1E641C31-2A75-4651-8660-1A703AB279BC}"/>
                    </a:ext>
                  </a:extLst>
                </p14:cNvPr>
                <p14:cNvContentPartPr/>
                <p14:nvPr/>
              </p14:nvContentPartPr>
              <p14:xfrm>
                <a:off x="11199213" y="3659467"/>
                <a:ext cx="208800" cy="102960"/>
              </p14:xfrm>
            </p:contentPart>
          </mc:Choice>
          <mc:Fallback>
            <p:pic>
              <p:nvPicPr>
                <p:cNvPr id="58383" name="Freihand 58382">
                  <a:extLst>
                    <a:ext uri="{FF2B5EF4-FFF2-40B4-BE49-F238E27FC236}">
                      <a16:creationId xmlns:a16="http://schemas.microsoft.com/office/drawing/2014/main" id="{1E641C31-2A75-4651-8660-1A703AB279BC}"/>
                    </a:ext>
                  </a:extLst>
                </p:cNvPr>
                <p:cNvPicPr/>
                <p:nvPr/>
              </p:nvPicPr>
              <p:blipFill>
                <a:blip r:embed="rId144"/>
                <a:stretch>
                  <a:fillRect/>
                </a:stretch>
              </p:blipFill>
              <p:spPr>
                <a:xfrm>
                  <a:off x="11194893" y="3655147"/>
                  <a:ext cx="2174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8384" name="Freihand 58383">
                  <a:extLst>
                    <a:ext uri="{FF2B5EF4-FFF2-40B4-BE49-F238E27FC236}">
                      <a16:creationId xmlns:a16="http://schemas.microsoft.com/office/drawing/2014/main" id="{10E84663-4D84-4DFC-A300-06B08C98479B}"/>
                    </a:ext>
                  </a:extLst>
                </p14:cNvPr>
                <p14:cNvContentPartPr/>
                <p14:nvPr/>
              </p14:nvContentPartPr>
              <p14:xfrm>
                <a:off x="11009853" y="3594667"/>
                <a:ext cx="137520" cy="18720"/>
              </p14:xfrm>
            </p:contentPart>
          </mc:Choice>
          <mc:Fallback>
            <p:pic>
              <p:nvPicPr>
                <p:cNvPr id="58384" name="Freihand 58383">
                  <a:extLst>
                    <a:ext uri="{FF2B5EF4-FFF2-40B4-BE49-F238E27FC236}">
                      <a16:creationId xmlns:a16="http://schemas.microsoft.com/office/drawing/2014/main" id="{10E84663-4D84-4DFC-A300-06B08C98479B}"/>
                    </a:ext>
                  </a:extLst>
                </p:cNvPr>
                <p:cNvPicPr/>
                <p:nvPr/>
              </p:nvPicPr>
              <p:blipFill>
                <a:blip r:embed="rId146"/>
                <a:stretch>
                  <a:fillRect/>
                </a:stretch>
              </p:blipFill>
              <p:spPr>
                <a:xfrm>
                  <a:off x="11005533" y="3590347"/>
                  <a:ext cx="146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58385" name="Freihand 58384">
                  <a:extLst>
                    <a:ext uri="{FF2B5EF4-FFF2-40B4-BE49-F238E27FC236}">
                      <a16:creationId xmlns:a16="http://schemas.microsoft.com/office/drawing/2014/main" id="{78E5C510-AB2A-4BBC-9ECB-790A1A02400E}"/>
                    </a:ext>
                  </a:extLst>
                </p14:cNvPr>
                <p14:cNvContentPartPr/>
                <p14:nvPr/>
              </p14:nvContentPartPr>
              <p14:xfrm>
                <a:off x="11381733" y="3536347"/>
                <a:ext cx="171360" cy="357120"/>
              </p14:xfrm>
            </p:contentPart>
          </mc:Choice>
          <mc:Fallback>
            <p:pic>
              <p:nvPicPr>
                <p:cNvPr id="58385" name="Freihand 58384">
                  <a:extLst>
                    <a:ext uri="{FF2B5EF4-FFF2-40B4-BE49-F238E27FC236}">
                      <a16:creationId xmlns:a16="http://schemas.microsoft.com/office/drawing/2014/main" id="{78E5C510-AB2A-4BBC-9ECB-790A1A02400E}"/>
                    </a:ext>
                  </a:extLst>
                </p:cNvPr>
                <p:cNvPicPr/>
                <p:nvPr/>
              </p:nvPicPr>
              <p:blipFill>
                <a:blip r:embed="rId148"/>
                <a:stretch>
                  <a:fillRect/>
                </a:stretch>
              </p:blipFill>
              <p:spPr>
                <a:xfrm>
                  <a:off x="11377413" y="3532027"/>
                  <a:ext cx="180000" cy="365760"/>
                </a:xfrm>
                <a:prstGeom prst="rect">
                  <a:avLst/>
                </a:prstGeom>
              </p:spPr>
            </p:pic>
          </mc:Fallback>
        </mc:AlternateContent>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dirty="0"/>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5"/>
                        </a:rPr>
                        <a:t>HRI</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err="1">
                          <a:hlinkClick r:id="rId16"/>
                        </a:rPr>
                        <a:t>Cesifo</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7"/>
                        </a:rPr>
                        <a:t>DIW</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8"/>
                        </a:rPr>
                        <a:t>IAB</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19"/>
                        </a:rPr>
                        <a:t>IfW</a:t>
                      </a:r>
                      <a:endParaRPr lang="de-DE" sz="2200" dirty="0"/>
                    </a:p>
                    <a:p>
                      <a:pPr marL="342900" indent="-342900">
                        <a:buFont typeface="Arial" panose="020B0604020202020204" pitchFamily="34" charset="0"/>
                        <a:buChar char="•"/>
                      </a:pPr>
                      <a:r>
                        <a:rPr lang="de-DE" sz="2200" dirty="0">
                          <a:hlinkClick r:id="rId20"/>
                        </a:rPr>
                        <a:t>IMK</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1"/>
                        </a:rPr>
                        <a:t>IW</a:t>
                      </a:r>
                      <a:endParaRPr lang="de-DE" sz="2200" dirty="0"/>
                    </a:p>
                    <a:p>
                      <a:pPr marL="342900" indent="-342900">
                        <a:buFont typeface="Arial" panose="020B0604020202020204" pitchFamily="34" charset="0"/>
                        <a:buChar char="•"/>
                      </a:pPr>
                      <a:r>
                        <a:rPr lang="de-DE" sz="2200" dirty="0">
                          <a:hlinkClick r:id="rId22"/>
                        </a:rPr>
                        <a:t>IWH</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dirty="0">
                          <a:hlinkClick r:id="rId23"/>
                        </a:rPr>
                        <a:t>KOF</a:t>
                      </a:r>
                      <a:endParaRPr lang="de-DE" sz="2200" dirty="0"/>
                    </a:p>
                    <a:p>
                      <a:pPr marL="342900" indent="-342900">
                        <a:buFont typeface="Arial" panose="020B0604020202020204" pitchFamily="34" charset="0"/>
                        <a:buChar char="•"/>
                      </a:pPr>
                      <a:r>
                        <a:rPr lang="de-DE" sz="2200" dirty="0">
                          <a:hlinkClick r:id="rId24"/>
                        </a:rPr>
                        <a:t>RWI</a:t>
                      </a:r>
                      <a:endParaRPr lang="de-DE" sz="2200" dirty="0"/>
                    </a:p>
                    <a:p>
                      <a:pPr marL="342900" indent="-342900">
                        <a:buFont typeface="Arial" panose="020B0604020202020204" pitchFamily="34" charset="0"/>
                        <a:buChar char="•"/>
                      </a:pPr>
                      <a:r>
                        <a:rPr lang="de-DE" sz="2200" dirty="0">
                          <a:hlinkClick r:id="rId25"/>
                        </a:rPr>
                        <a:t>ZEW</a:t>
                      </a:r>
                      <a:endParaRPr lang="de-DE" sz="2200" dirty="0"/>
                    </a:p>
                    <a:p>
                      <a:pPr marL="342900" indent="-342900">
                        <a:buFont typeface="Arial" panose="020B0604020202020204" pitchFamily="34" charset="0"/>
                        <a:buChar char="•"/>
                      </a:pPr>
                      <a:r>
                        <a:rPr lang="de-DE" sz="2200" dirty="0">
                          <a:hlinkClick r:id="rId26"/>
                        </a:rPr>
                        <a:t>Bruegel</a:t>
                      </a:r>
                      <a:endParaRPr lang="de-DE" sz="2200" dirty="0">
                        <a:hlinkClick r:id="rId27"/>
                      </a:endParaRPr>
                    </a:p>
                    <a:p>
                      <a:pPr marL="342900" indent="-342900">
                        <a:buFont typeface="Arial" panose="020B0604020202020204" pitchFamily="34" charset="0"/>
                        <a:buChar char="•"/>
                      </a:pPr>
                      <a:r>
                        <a:rPr lang="de-DE" sz="2200" dirty="0">
                          <a:hlinkClick r:id="rId27"/>
                        </a:rPr>
                        <a:t>NIESR</a:t>
                      </a:r>
                      <a:endParaRPr lang="de-DE" sz="2200" dirty="0"/>
                    </a:p>
                    <a:p>
                      <a:pPr marL="342900" indent="-342900">
                        <a:buFont typeface="Arial" panose="020B0604020202020204" pitchFamily="34" charset="0"/>
                        <a:buChar char="•"/>
                      </a:pPr>
                      <a:r>
                        <a:rPr lang="de-DE" sz="2200" dirty="0">
                          <a:hlinkClick r:id="rId28"/>
                        </a:rPr>
                        <a:t>ESRI</a:t>
                      </a:r>
                      <a:endParaRPr lang="de-DE" sz="2200" dirty="0"/>
                    </a:p>
                    <a:p>
                      <a:pPr marL="342900" indent="-342900">
                        <a:buFont typeface="Arial" panose="020B0604020202020204" pitchFamily="34" charset="0"/>
                        <a:buChar char="•"/>
                      </a:pPr>
                      <a:r>
                        <a:rPr lang="de-DE" sz="2200" dirty="0">
                          <a:hlinkClick r:id="rId29"/>
                        </a:rPr>
                        <a:t>NBER</a:t>
                      </a:r>
                      <a:endParaRPr lang="de-DE" sz="2200" dirty="0"/>
                    </a:p>
                    <a:p>
                      <a:pPr marL="342900" indent="-342900">
                        <a:buFont typeface="Arial" panose="020B0604020202020204" pitchFamily="34" charset="0"/>
                        <a:buChar char="•"/>
                      </a:pPr>
                      <a:r>
                        <a:rPr lang="de-DE" sz="2200" dirty="0">
                          <a:hlinkClick r:id="rId30"/>
                        </a:rPr>
                        <a:t>Peterson </a:t>
                      </a:r>
                      <a:r>
                        <a:rPr lang="de-DE" sz="2200" dirty="0" err="1">
                          <a:hlinkClick r:id="rId30"/>
                        </a:rPr>
                        <a:t>Institue</a:t>
                      </a:r>
                      <a:endParaRPr lang="de-DE" sz="2200" dirty="0"/>
                    </a:p>
                    <a:p>
                      <a:pPr marL="342900" indent="-342900">
                        <a:buFont typeface="Arial" panose="020B0604020202020204" pitchFamily="34" charset="0"/>
                        <a:buChar char="•"/>
                      </a:pPr>
                      <a:r>
                        <a:rPr lang="de-DE" sz="2200" dirty="0" err="1">
                          <a:hlinkClick r:id="rId31"/>
                        </a:rPr>
                        <a:t>Brookins</a:t>
                      </a:r>
                      <a:r>
                        <a:rPr lang="de-DE" sz="2200" dirty="0">
                          <a:hlinkClick r:id="rId31"/>
                        </a:rPr>
                        <a:t>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übergehen.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376DFB3-A16F-4A47-8505-DDEEA3A41D74}"/>
                  </a:ext>
                </a:extLst>
              </p14:cNvPr>
              <p14:cNvContentPartPr/>
              <p14:nvPr/>
            </p14:nvContentPartPr>
            <p14:xfrm>
              <a:off x="1074213" y="4497907"/>
              <a:ext cx="1935000" cy="77040"/>
            </p14:xfrm>
          </p:contentPart>
        </mc:Choice>
        <mc:Fallback xmlns="">
          <p:pic>
            <p:nvPicPr>
              <p:cNvPr id="2" name="Freihand 1">
                <a:extLst>
                  <a:ext uri="{FF2B5EF4-FFF2-40B4-BE49-F238E27FC236}">
                    <a16:creationId xmlns:a16="http://schemas.microsoft.com/office/drawing/2014/main" id="{0376DFB3-A16F-4A47-8505-DDEEA3A41D74}"/>
                  </a:ext>
                </a:extLst>
              </p:cNvPr>
              <p:cNvPicPr/>
              <p:nvPr/>
            </p:nvPicPr>
            <p:blipFill>
              <a:blip r:embed="rId4"/>
              <a:stretch>
                <a:fillRect/>
              </a:stretch>
            </p:blipFill>
            <p:spPr>
              <a:xfrm>
                <a:off x="1069893" y="4493587"/>
                <a:ext cx="1943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92C8D99-A232-4C91-B524-A97892FF351F}"/>
                  </a:ext>
                </a:extLst>
              </p14:cNvPr>
              <p14:cNvContentPartPr/>
              <p14:nvPr/>
            </p14:nvContentPartPr>
            <p14:xfrm>
              <a:off x="3358053" y="5765827"/>
              <a:ext cx="2925000" cy="725040"/>
            </p14:xfrm>
          </p:contentPart>
        </mc:Choice>
        <mc:Fallback xmlns="">
          <p:pic>
            <p:nvPicPr>
              <p:cNvPr id="3" name="Freihand 2">
                <a:extLst>
                  <a:ext uri="{FF2B5EF4-FFF2-40B4-BE49-F238E27FC236}">
                    <a16:creationId xmlns:a16="http://schemas.microsoft.com/office/drawing/2014/main" id="{E92C8D99-A232-4C91-B524-A97892FF351F}"/>
                  </a:ext>
                </a:extLst>
              </p:cNvPr>
              <p:cNvPicPr/>
              <p:nvPr/>
            </p:nvPicPr>
            <p:blipFill>
              <a:blip r:embed="rId6"/>
              <a:stretch>
                <a:fillRect/>
              </a:stretch>
            </p:blipFill>
            <p:spPr>
              <a:xfrm>
                <a:off x="3353733" y="5761507"/>
                <a:ext cx="2933640" cy="733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8D7ACE83-7C35-4349-99C9-ACF6529BCD74}"/>
                  </a:ext>
                </a:extLst>
              </p14:cNvPr>
              <p14:cNvContentPartPr/>
              <p14:nvPr/>
            </p14:nvContentPartPr>
            <p14:xfrm>
              <a:off x="3926133" y="5096947"/>
              <a:ext cx="974880" cy="654120"/>
            </p14:xfrm>
          </p:contentPart>
        </mc:Choice>
        <mc:Fallback xmlns="">
          <p:pic>
            <p:nvPicPr>
              <p:cNvPr id="4" name="Freihand 3">
                <a:extLst>
                  <a:ext uri="{FF2B5EF4-FFF2-40B4-BE49-F238E27FC236}">
                    <a16:creationId xmlns:a16="http://schemas.microsoft.com/office/drawing/2014/main" id="{8D7ACE83-7C35-4349-99C9-ACF6529BCD74}"/>
                  </a:ext>
                </a:extLst>
              </p:cNvPr>
              <p:cNvPicPr/>
              <p:nvPr/>
            </p:nvPicPr>
            <p:blipFill>
              <a:blip r:embed="rId8"/>
              <a:stretch>
                <a:fillRect/>
              </a:stretch>
            </p:blipFill>
            <p:spPr>
              <a:xfrm>
                <a:off x="3921813" y="5092627"/>
                <a:ext cx="983520" cy="662760"/>
              </a:xfrm>
              <a:prstGeom prst="rect">
                <a:avLst/>
              </a:prstGeom>
            </p:spPr>
          </p:pic>
        </mc:Fallback>
      </mc:AlternateContent>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Der Volkswirt versucht die Funktionsfähigkeit dieser Märkte zu ergründen.</a:t>
            </a:r>
          </a:p>
          <a:p>
            <a:pPr eaLnBrk="1" hangingPunct="1">
              <a:buClrTx/>
            </a:pPr>
            <a:endParaRPr lang="de-DE" altLang="de-DE" sz="2400" dirty="0">
              <a:solidFill>
                <a:srgbClr val="000000"/>
              </a:solidFill>
            </a:endParaRPr>
          </a:p>
          <a:p>
            <a:pPr eaLnBrk="1" hangingPunct="1">
              <a:buClrTx/>
            </a:pPr>
            <a:r>
              <a:rPr lang="en-US" altLang="de-DE" sz="1200" dirty="0">
                <a:solidFill>
                  <a:srgbClr val="000000"/>
                </a:solidFill>
              </a:rPr>
              <a:t>See in general this nice essay:</a:t>
            </a:r>
          </a:p>
          <a:p>
            <a:pPr eaLnBrk="1" hangingPunct="1">
              <a:buClrTx/>
            </a:pPr>
            <a:r>
              <a:rPr lang="en-US" altLang="de-DE" sz="1200" dirty="0">
                <a:solidFill>
                  <a:srgbClr val="000000"/>
                </a:solidFill>
                <a:hlinkClick r:id="rId3"/>
              </a:rPr>
              <a:t>Retrospectives: On the Definition of Economics</a:t>
            </a:r>
          </a:p>
          <a:p>
            <a:pPr eaLnBrk="1" hangingPunct="1">
              <a:buClrTx/>
            </a:pPr>
            <a:r>
              <a:rPr lang="en-US" altLang="de-DE" sz="1200" dirty="0">
                <a:solidFill>
                  <a:srgbClr val="000000"/>
                </a:solidFill>
                <a:hlinkClick r:id="rId3"/>
              </a:rPr>
              <a:t>Roger E. Backhouse</a:t>
            </a:r>
          </a:p>
          <a:p>
            <a:pPr eaLnBrk="1" hangingPunct="1">
              <a:buClrTx/>
            </a:pPr>
            <a:r>
              <a:rPr lang="en-US" altLang="de-DE" sz="1200" dirty="0">
                <a:solidFill>
                  <a:srgbClr val="000000"/>
                </a:solidFill>
                <a:hlinkClick r:id="rId3"/>
              </a:rPr>
              <a:t>Steven G. </a:t>
            </a:r>
            <a:r>
              <a:rPr lang="en-US" altLang="de-DE" sz="1200" dirty="0" err="1">
                <a:solidFill>
                  <a:srgbClr val="000000"/>
                </a:solidFill>
                <a:hlinkClick r:id="rId3"/>
              </a:rPr>
              <a:t>Medema</a:t>
            </a:r>
            <a:endParaRPr lang="en-US" altLang="de-DE" sz="1200" dirty="0">
              <a:solidFill>
                <a:srgbClr val="000000"/>
              </a:solidFill>
              <a:hlinkClick r:id="rId3"/>
            </a:endParaRPr>
          </a:p>
          <a:p>
            <a:pPr eaLnBrk="1" hangingPunct="1">
              <a:buClrTx/>
            </a:pPr>
            <a:r>
              <a:rPr lang="en-US" altLang="de-DE" sz="1200" dirty="0">
                <a:solidFill>
                  <a:srgbClr val="000000"/>
                </a:solidFill>
                <a:hlinkClick r:id="rId3"/>
              </a:rPr>
              <a:t>JOURNAL OF ECONOMIC PERSPECTIVES</a:t>
            </a:r>
          </a:p>
          <a:p>
            <a:pPr eaLnBrk="1" hangingPunct="1">
              <a:buClrTx/>
            </a:pPr>
            <a:r>
              <a:rPr lang="en-US" altLang="de-DE" sz="1200" dirty="0">
                <a:solidFill>
                  <a:srgbClr val="000000"/>
                </a:solidFill>
                <a:hlinkClick r:id="rId3"/>
              </a:rPr>
              <a:t>VOL. 23, NO. 1, WINTER 2009</a:t>
            </a:r>
          </a:p>
          <a:p>
            <a:pPr eaLnBrk="1" hangingPunct="1">
              <a:buClrTx/>
            </a:pPr>
            <a:r>
              <a:rPr lang="en-US" altLang="de-DE" sz="1200" dirty="0">
                <a:solidFill>
                  <a:srgbClr val="000000"/>
                </a:solidFill>
                <a:hlinkClick r:id="rId3"/>
              </a:rPr>
              <a:t>(pp. 221-33)</a:t>
            </a:r>
            <a:endParaRPr lang="de-DE" altLang="de-DE" sz="1200" dirty="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115B4E0-8B95-4A5F-A700-A31BB6F78E0C}"/>
                  </a:ext>
                </a:extLst>
              </p14:cNvPr>
              <p14:cNvContentPartPr/>
              <p14:nvPr/>
            </p14:nvContentPartPr>
            <p14:xfrm>
              <a:off x="1096533" y="1748947"/>
              <a:ext cx="1867680" cy="109440"/>
            </p14:xfrm>
          </p:contentPart>
        </mc:Choice>
        <mc:Fallback xmlns="">
          <p:pic>
            <p:nvPicPr>
              <p:cNvPr id="2" name="Freihand 1">
                <a:extLst>
                  <a:ext uri="{FF2B5EF4-FFF2-40B4-BE49-F238E27FC236}">
                    <a16:creationId xmlns:a16="http://schemas.microsoft.com/office/drawing/2014/main" id="{9115B4E0-8B95-4A5F-A700-A31BB6F78E0C}"/>
                  </a:ext>
                </a:extLst>
              </p:cNvPr>
              <p:cNvPicPr/>
              <p:nvPr/>
            </p:nvPicPr>
            <p:blipFill>
              <a:blip r:embed="rId5"/>
              <a:stretch>
                <a:fillRect/>
              </a:stretch>
            </p:blipFill>
            <p:spPr>
              <a:xfrm>
                <a:off x="1092213" y="1744627"/>
                <a:ext cx="1876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6D409B3-0477-496A-A93E-54C174604C9F}"/>
                  </a:ext>
                </a:extLst>
              </p14:cNvPr>
              <p14:cNvContentPartPr/>
              <p14:nvPr/>
            </p14:nvContentPartPr>
            <p14:xfrm>
              <a:off x="2810853" y="2293627"/>
              <a:ext cx="56160" cy="114840"/>
            </p14:xfrm>
          </p:contentPart>
        </mc:Choice>
        <mc:Fallback xmlns="">
          <p:pic>
            <p:nvPicPr>
              <p:cNvPr id="3" name="Freihand 2">
                <a:extLst>
                  <a:ext uri="{FF2B5EF4-FFF2-40B4-BE49-F238E27FC236}">
                    <a16:creationId xmlns:a16="http://schemas.microsoft.com/office/drawing/2014/main" id="{46D409B3-0477-496A-A93E-54C174604C9F}"/>
                  </a:ext>
                </a:extLst>
              </p:cNvPr>
              <p:cNvPicPr/>
              <p:nvPr/>
            </p:nvPicPr>
            <p:blipFill>
              <a:blip r:embed="rId7"/>
              <a:stretch>
                <a:fillRect/>
              </a:stretch>
            </p:blipFill>
            <p:spPr>
              <a:xfrm>
                <a:off x="2806533" y="2289307"/>
                <a:ext cx="64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FB9DE11-E7B1-4149-A606-7CBE78B86DE3}"/>
                  </a:ext>
                </a:extLst>
              </p14:cNvPr>
              <p14:cNvContentPartPr/>
              <p14:nvPr/>
            </p14:nvContentPartPr>
            <p14:xfrm>
              <a:off x="4954293" y="1944427"/>
              <a:ext cx="101520" cy="108360"/>
            </p14:xfrm>
          </p:contentPart>
        </mc:Choice>
        <mc:Fallback xmlns="">
          <p:pic>
            <p:nvPicPr>
              <p:cNvPr id="4" name="Freihand 3">
                <a:extLst>
                  <a:ext uri="{FF2B5EF4-FFF2-40B4-BE49-F238E27FC236}">
                    <a16:creationId xmlns:a16="http://schemas.microsoft.com/office/drawing/2014/main" id="{7FB9DE11-E7B1-4149-A606-7CBE78B86DE3}"/>
                  </a:ext>
                </a:extLst>
              </p:cNvPr>
              <p:cNvPicPr/>
              <p:nvPr/>
            </p:nvPicPr>
            <p:blipFill>
              <a:blip r:embed="rId9"/>
              <a:stretch>
                <a:fillRect/>
              </a:stretch>
            </p:blipFill>
            <p:spPr>
              <a:xfrm>
                <a:off x="4949973" y="1940107"/>
                <a:ext cx="110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Freihand 37">
                <a:extLst>
                  <a:ext uri="{FF2B5EF4-FFF2-40B4-BE49-F238E27FC236}">
                    <a16:creationId xmlns:a16="http://schemas.microsoft.com/office/drawing/2014/main" id="{0252799C-1BD1-430C-BD3A-761A15805C7D}"/>
                  </a:ext>
                </a:extLst>
              </p14:cNvPr>
              <p14:cNvContentPartPr/>
              <p14:nvPr/>
            </p14:nvContentPartPr>
            <p14:xfrm>
              <a:off x="3213333" y="4441747"/>
              <a:ext cx="3797280" cy="72360"/>
            </p14:xfrm>
          </p:contentPart>
        </mc:Choice>
        <mc:Fallback xmlns="">
          <p:pic>
            <p:nvPicPr>
              <p:cNvPr id="38" name="Freihand 37">
                <a:extLst>
                  <a:ext uri="{FF2B5EF4-FFF2-40B4-BE49-F238E27FC236}">
                    <a16:creationId xmlns:a16="http://schemas.microsoft.com/office/drawing/2014/main" id="{0252799C-1BD1-430C-BD3A-761A15805C7D}"/>
                  </a:ext>
                </a:extLst>
              </p:cNvPr>
              <p:cNvPicPr/>
              <p:nvPr/>
            </p:nvPicPr>
            <p:blipFill>
              <a:blip r:embed="rId11"/>
              <a:stretch>
                <a:fillRect/>
              </a:stretch>
            </p:blipFill>
            <p:spPr>
              <a:xfrm>
                <a:off x="3209013" y="4437427"/>
                <a:ext cx="3805920" cy="81000"/>
              </a:xfrm>
              <a:prstGeom prst="rect">
                <a:avLst/>
              </a:prstGeom>
            </p:spPr>
          </p:pic>
        </mc:Fallback>
      </mc:AlternateContent>
      <p:grpSp>
        <p:nvGrpSpPr>
          <p:cNvPr id="40" name="Gruppieren 39">
            <a:extLst>
              <a:ext uri="{FF2B5EF4-FFF2-40B4-BE49-F238E27FC236}">
                <a16:creationId xmlns:a16="http://schemas.microsoft.com/office/drawing/2014/main" id="{36B6334A-341B-474F-A233-9B57EB4652F6}"/>
              </a:ext>
            </a:extLst>
          </p:cNvPr>
          <p:cNvGrpSpPr/>
          <p:nvPr/>
        </p:nvGrpSpPr>
        <p:grpSpPr>
          <a:xfrm>
            <a:off x="9310653" y="385627"/>
            <a:ext cx="2433240" cy="2403000"/>
            <a:chOff x="9310653" y="385627"/>
            <a:chExt cx="2433240" cy="2403000"/>
          </a:xfrm>
        </p:grpSpPr>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D0E009CD-2E5E-4325-B1BD-A7972E1C16EB}"/>
                    </a:ext>
                  </a:extLst>
                </p14:cNvPr>
                <p14:cNvContentPartPr/>
                <p14:nvPr/>
              </p14:nvContentPartPr>
              <p14:xfrm>
                <a:off x="9639693" y="590467"/>
                <a:ext cx="21960" cy="1823400"/>
              </p14:xfrm>
            </p:contentPart>
          </mc:Choice>
          <mc:Fallback xmlns="">
            <p:pic>
              <p:nvPicPr>
                <p:cNvPr id="5" name="Freihand 4">
                  <a:extLst>
                    <a:ext uri="{FF2B5EF4-FFF2-40B4-BE49-F238E27FC236}">
                      <a16:creationId xmlns:a16="http://schemas.microsoft.com/office/drawing/2014/main" id="{D0E009CD-2E5E-4325-B1BD-A7972E1C16EB}"/>
                    </a:ext>
                  </a:extLst>
                </p:cNvPr>
                <p:cNvPicPr/>
                <p:nvPr/>
              </p:nvPicPr>
              <p:blipFill>
                <a:blip r:embed="rId13"/>
                <a:stretch>
                  <a:fillRect/>
                </a:stretch>
              </p:blipFill>
              <p:spPr>
                <a:xfrm>
                  <a:off x="9635373" y="586147"/>
                  <a:ext cx="30600" cy="183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 name="Freihand 5">
                  <a:extLst>
                    <a:ext uri="{FF2B5EF4-FFF2-40B4-BE49-F238E27FC236}">
                      <a16:creationId xmlns:a16="http://schemas.microsoft.com/office/drawing/2014/main" id="{95D53A38-C78E-45BE-A45E-A9EBA15D25A7}"/>
                    </a:ext>
                  </a:extLst>
                </p14:cNvPr>
                <p14:cNvContentPartPr/>
                <p14:nvPr/>
              </p14:nvContentPartPr>
              <p14:xfrm>
                <a:off x="9446733" y="2296147"/>
                <a:ext cx="2151720" cy="64440"/>
              </p14:xfrm>
            </p:contentPart>
          </mc:Choice>
          <mc:Fallback xmlns="">
            <p:pic>
              <p:nvPicPr>
                <p:cNvPr id="6" name="Freihand 5">
                  <a:extLst>
                    <a:ext uri="{FF2B5EF4-FFF2-40B4-BE49-F238E27FC236}">
                      <a16:creationId xmlns:a16="http://schemas.microsoft.com/office/drawing/2014/main" id="{95D53A38-C78E-45BE-A45E-A9EBA15D25A7}"/>
                    </a:ext>
                  </a:extLst>
                </p:cNvPr>
                <p:cNvPicPr/>
                <p:nvPr/>
              </p:nvPicPr>
              <p:blipFill>
                <a:blip r:embed="rId15"/>
                <a:stretch>
                  <a:fillRect/>
                </a:stretch>
              </p:blipFill>
              <p:spPr>
                <a:xfrm>
                  <a:off x="9442413" y="2291827"/>
                  <a:ext cx="2160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Freihand 6">
                  <a:extLst>
                    <a:ext uri="{FF2B5EF4-FFF2-40B4-BE49-F238E27FC236}">
                      <a16:creationId xmlns:a16="http://schemas.microsoft.com/office/drawing/2014/main" id="{742F5D68-34E7-43CE-AD15-D5FD77D19CB5}"/>
                    </a:ext>
                  </a:extLst>
                </p14:cNvPr>
                <p14:cNvContentPartPr/>
                <p14:nvPr/>
              </p14:nvContentPartPr>
              <p14:xfrm>
                <a:off x="11551653" y="2196067"/>
                <a:ext cx="192240" cy="282960"/>
              </p14:xfrm>
            </p:contentPart>
          </mc:Choice>
          <mc:Fallback xmlns="">
            <p:pic>
              <p:nvPicPr>
                <p:cNvPr id="7" name="Freihand 6">
                  <a:extLst>
                    <a:ext uri="{FF2B5EF4-FFF2-40B4-BE49-F238E27FC236}">
                      <a16:creationId xmlns:a16="http://schemas.microsoft.com/office/drawing/2014/main" id="{742F5D68-34E7-43CE-AD15-D5FD77D19CB5}"/>
                    </a:ext>
                  </a:extLst>
                </p:cNvPr>
                <p:cNvPicPr/>
                <p:nvPr/>
              </p:nvPicPr>
              <p:blipFill>
                <a:blip r:embed="rId17"/>
                <a:stretch>
                  <a:fillRect/>
                </a:stretch>
              </p:blipFill>
              <p:spPr>
                <a:xfrm>
                  <a:off x="11547333" y="2191747"/>
                  <a:ext cx="20088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 name="Freihand 7">
                  <a:extLst>
                    <a:ext uri="{FF2B5EF4-FFF2-40B4-BE49-F238E27FC236}">
                      <a16:creationId xmlns:a16="http://schemas.microsoft.com/office/drawing/2014/main" id="{895A18C5-5153-4528-AC57-7BBC20FE82CB}"/>
                    </a:ext>
                  </a:extLst>
                </p14:cNvPr>
                <p14:cNvContentPartPr/>
                <p14:nvPr/>
              </p14:nvContentPartPr>
              <p14:xfrm>
                <a:off x="9507213" y="415507"/>
                <a:ext cx="232200" cy="250920"/>
              </p14:xfrm>
            </p:contentPart>
          </mc:Choice>
          <mc:Fallback xmlns="">
            <p:pic>
              <p:nvPicPr>
                <p:cNvPr id="8" name="Freihand 7">
                  <a:extLst>
                    <a:ext uri="{FF2B5EF4-FFF2-40B4-BE49-F238E27FC236}">
                      <a16:creationId xmlns:a16="http://schemas.microsoft.com/office/drawing/2014/main" id="{895A18C5-5153-4528-AC57-7BBC20FE82CB}"/>
                    </a:ext>
                  </a:extLst>
                </p:cNvPr>
                <p:cNvPicPr/>
                <p:nvPr/>
              </p:nvPicPr>
              <p:blipFill>
                <a:blip r:embed="rId19"/>
                <a:stretch>
                  <a:fillRect/>
                </a:stretch>
              </p:blipFill>
              <p:spPr>
                <a:xfrm>
                  <a:off x="9502893" y="411187"/>
                  <a:ext cx="24084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Freihand 8">
                  <a:extLst>
                    <a:ext uri="{FF2B5EF4-FFF2-40B4-BE49-F238E27FC236}">
                      <a16:creationId xmlns:a16="http://schemas.microsoft.com/office/drawing/2014/main" id="{F14202E5-D774-4765-8A3B-AB1D71534AB1}"/>
                    </a:ext>
                  </a:extLst>
                </p14:cNvPr>
                <p14:cNvContentPartPr/>
                <p14:nvPr/>
              </p14:nvContentPartPr>
              <p14:xfrm>
                <a:off x="9311373" y="399307"/>
                <a:ext cx="117720" cy="268560"/>
              </p14:xfrm>
            </p:contentPart>
          </mc:Choice>
          <mc:Fallback xmlns="">
            <p:pic>
              <p:nvPicPr>
                <p:cNvPr id="9" name="Freihand 8">
                  <a:extLst>
                    <a:ext uri="{FF2B5EF4-FFF2-40B4-BE49-F238E27FC236}">
                      <a16:creationId xmlns:a16="http://schemas.microsoft.com/office/drawing/2014/main" id="{F14202E5-D774-4765-8A3B-AB1D71534AB1}"/>
                    </a:ext>
                  </a:extLst>
                </p:cNvPr>
                <p:cNvPicPr/>
                <p:nvPr/>
              </p:nvPicPr>
              <p:blipFill>
                <a:blip r:embed="rId21"/>
                <a:stretch>
                  <a:fillRect/>
                </a:stretch>
              </p:blipFill>
              <p:spPr>
                <a:xfrm>
                  <a:off x="9307053" y="394987"/>
                  <a:ext cx="1263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 name="Freihand 9">
                  <a:extLst>
                    <a:ext uri="{FF2B5EF4-FFF2-40B4-BE49-F238E27FC236}">
                      <a16:creationId xmlns:a16="http://schemas.microsoft.com/office/drawing/2014/main" id="{566362DE-9C91-42BB-A9EF-CDDC5EBF0D23}"/>
                    </a:ext>
                  </a:extLst>
                </p14:cNvPr>
                <p14:cNvContentPartPr/>
                <p14:nvPr/>
              </p14:nvContentPartPr>
              <p14:xfrm>
                <a:off x="11429253" y="2566867"/>
                <a:ext cx="108720" cy="221760"/>
              </p14:xfrm>
            </p:contentPart>
          </mc:Choice>
          <mc:Fallback xmlns="">
            <p:pic>
              <p:nvPicPr>
                <p:cNvPr id="10" name="Freihand 9">
                  <a:extLst>
                    <a:ext uri="{FF2B5EF4-FFF2-40B4-BE49-F238E27FC236}">
                      <a16:creationId xmlns:a16="http://schemas.microsoft.com/office/drawing/2014/main" id="{566362DE-9C91-42BB-A9EF-CDDC5EBF0D23}"/>
                    </a:ext>
                  </a:extLst>
                </p:cNvPr>
                <p:cNvPicPr/>
                <p:nvPr/>
              </p:nvPicPr>
              <p:blipFill>
                <a:blip r:embed="rId23"/>
                <a:stretch>
                  <a:fillRect/>
                </a:stretch>
              </p:blipFill>
              <p:spPr>
                <a:xfrm>
                  <a:off x="11424933" y="2562547"/>
                  <a:ext cx="117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 name="Freihand 11">
                  <a:extLst>
                    <a:ext uri="{FF2B5EF4-FFF2-40B4-BE49-F238E27FC236}">
                      <a16:creationId xmlns:a16="http://schemas.microsoft.com/office/drawing/2014/main" id="{D05BF552-009A-4D5B-A06D-66361EE60D70}"/>
                    </a:ext>
                  </a:extLst>
                </p14:cNvPr>
                <p14:cNvContentPartPr/>
                <p14:nvPr/>
              </p14:nvContentPartPr>
              <p14:xfrm>
                <a:off x="11397573" y="2535547"/>
                <a:ext cx="221400" cy="151560"/>
              </p14:xfrm>
            </p:contentPart>
          </mc:Choice>
          <mc:Fallback xmlns="">
            <p:pic>
              <p:nvPicPr>
                <p:cNvPr id="12" name="Freihand 11">
                  <a:extLst>
                    <a:ext uri="{FF2B5EF4-FFF2-40B4-BE49-F238E27FC236}">
                      <a16:creationId xmlns:a16="http://schemas.microsoft.com/office/drawing/2014/main" id="{D05BF552-009A-4D5B-A06D-66361EE60D70}"/>
                    </a:ext>
                  </a:extLst>
                </p:cNvPr>
                <p:cNvPicPr/>
                <p:nvPr/>
              </p:nvPicPr>
              <p:blipFill>
                <a:blip r:embed="rId25"/>
                <a:stretch>
                  <a:fillRect/>
                </a:stretch>
              </p:blipFill>
              <p:spPr>
                <a:xfrm>
                  <a:off x="11393253" y="2531227"/>
                  <a:ext cx="230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Freihand 12">
                  <a:extLst>
                    <a:ext uri="{FF2B5EF4-FFF2-40B4-BE49-F238E27FC236}">
                      <a16:creationId xmlns:a16="http://schemas.microsoft.com/office/drawing/2014/main" id="{2E6123B7-F2A0-4598-B8EF-F03D73861B80}"/>
                    </a:ext>
                  </a:extLst>
                </p14:cNvPr>
                <p14:cNvContentPartPr/>
                <p14:nvPr/>
              </p14:nvContentPartPr>
              <p14:xfrm>
                <a:off x="9906813" y="535747"/>
                <a:ext cx="1453680" cy="1441800"/>
              </p14:xfrm>
            </p:contentPart>
          </mc:Choice>
          <mc:Fallback xmlns="">
            <p:pic>
              <p:nvPicPr>
                <p:cNvPr id="13" name="Freihand 12">
                  <a:extLst>
                    <a:ext uri="{FF2B5EF4-FFF2-40B4-BE49-F238E27FC236}">
                      <a16:creationId xmlns:a16="http://schemas.microsoft.com/office/drawing/2014/main" id="{2E6123B7-F2A0-4598-B8EF-F03D73861B80}"/>
                    </a:ext>
                  </a:extLst>
                </p:cNvPr>
                <p:cNvPicPr/>
                <p:nvPr/>
              </p:nvPicPr>
              <p:blipFill>
                <a:blip r:embed="rId27"/>
                <a:stretch>
                  <a:fillRect/>
                </a:stretch>
              </p:blipFill>
              <p:spPr>
                <a:xfrm>
                  <a:off x="9902493" y="531427"/>
                  <a:ext cx="1462320" cy="1450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05068A87-3474-4413-BF1E-A55000083716}"/>
                    </a:ext>
                  </a:extLst>
                </p14:cNvPr>
                <p14:cNvContentPartPr/>
                <p14:nvPr/>
              </p14:nvContentPartPr>
              <p14:xfrm>
                <a:off x="10244493" y="457987"/>
                <a:ext cx="1209600" cy="1598040"/>
              </p14:xfrm>
            </p:contentPart>
          </mc:Choice>
          <mc:Fallback xmlns="">
            <p:pic>
              <p:nvPicPr>
                <p:cNvPr id="14" name="Freihand 13">
                  <a:extLst>
                    <a:ext uri="{FF2B5EF4-FFF2-40B4-BE49-F238E27FC236}">
                      <a16:creationId xmlns:a16="http://schemas.microsoft.com/office/drawing/2014/main" id="{05068A87-3474-4413-BF1E-A55000083716}"/>
                    </a:ext>
                  </a:extLst>
                </p:cNvPr>
                <p:cNvPicPr/>
                <p:nvPr/>
              </p:nvPicPr>
              <p:blipFill>
                <a:blip r:embed="rId29"/>
                <a:stretch>
                  <a:fillRect/>
                </a:stretch>
              </p:blipFill>
              <p:spPr>
                <a:xfrm>
                  <a:off x="10240173" y="453667"/>
                  <a:ext cx="1218240" cy="1606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 name="Freihand 14">
                  <a:extLst>
                    <a:ext uri="{FF2B5EF4-FFF2-40B4-BE49-F238E27FC236}">
                      <a16:creationId xmlns:a16="http://schemas.microsoft.com/office/drawing/2014/main" id="{BAFD406C-B97E-4705-93E7-BEBB773C5371}"/>
                    </a:ext>
                  </a:extLst>
                </p14:cNvPr>
                <p14:cNvContentPartPr/>
                <p14:nvPr/>
              </p14:nvContentPartPr>
              <p14:xfrm>
                <a:off x="11501253" y="385627"/>
                <a:ext cx="169920" cy="209520"/>
              </p14:xfrm>
            </p:contentPart>
          </mc:Choice>
          <mc:Fallback xmlns="">
            <p:pic>
              <p:nvPicPr>
                <p:cNvPr id="15" name="Freihand 14">
                  <a:extLst>
                    <a:ext uri="{FF2B5EF4-FFF2-40B4-BE49-F238E27FC236}">
                      <a16:creationId xmlns:a16="http://schemas.microsoft.com/office/drawing/2014/main" id="{BAFD406C-B97E-4705-93E7-BEBB773C5371}"/>
                    </a:ext>
                  </a:extLst>
                </p:cNvPr>
                <p:cNvPicPr/>
                <p:nvPr/>
              </p:nvPicPr>
              <p:blipFill>
                <a:blip r:embed="rId31"/>
                <a:stretch>
                  <a:fillRect/>
                </a:stretch>
              </p:blipFill>
              <p:spPr>
                <a:xfrm>
                  <a:off x="11496933" y="381307"/>
                  <a:ext cx="178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13824FD3-4CAB-462A-9F91-FB367D279512}"/>
                    </a:ext>
                  </a:extLst>
                </p14:cNvPr>
                <p14:cNvContentPartPr/>
                <p14:nvPr/>
              </p14:nvContentPartPr>
              <p14:xfrm>
                <a:off x="11548413" y="1901947"/>
                <a:ext cx="28800" cy="179280"/>
              </p14:xfrm>
            </p:contentPart>
          </mc:Choice>
          <mc:Fallback xmlns="">
            <p:pic>
              <p:nvPicPr>
                <p:cNvPr id="17" name="Freihand 16">
                  <a:extLst>
                    <a:ext uri="{FF2B5EF4-FFF2-40B4-BE49-F238E27FC236}">
                      <a16:creationId xmlns:a16="http://schemas.microsoft.com/office/drawing/2014/main" id="{13824FD3-4CAB-462A-9F91-FB367D279512}"/>
                    </a:ext>
                  </a:extLst>
                </p:cNvPr>
                <p:cNvPicPr/>
                <p:nvPr/>
              </p:nvPicPr>
              <p:blipFill>
                <a:blip r:embed="rId33"/>
                <a:stretch>
                  <a:fillRect/>
                </a:stretch>
              </p:blipFill>
              <p:spPr>
                <a:xfrm>
                  <a:off x="11544093" y="1897627"/>
                  <a:ext cx="374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8" name="Freihand 17">
                  <a:extLst>
                    <a:ext uri="{FF2B5EF4-FFF2-40B4-BE49-F238E27FC236}">
                      <a16:creationId xmlns:a16="http://schemas.microsoft.com/office/drawing/2014/main" id="{E49EFF97-0FE0-4F41-AB95-DD119CDC7FB7}"/>
                    </a:ext>
                  </a:extLst>
                </p14:cNvPr>
                <p14:cNvContentPartPr/>
                <p14:nvPr/>
              </p14:nvContentPartPr>
              <p14:xfrm>
                <a:off x="11582253" y="1746787"/>
                <a:ext cx="136800" cy="228960"/>
              </p14:xfrm>
            </p:contentPart>
          </mc:Choice>
          <mc:Fallback xmlns="">
            <p:pic>
              <p:nvPicPr>
                <p:cNvPr id="18" name="Freihand 17">
                  <a:extLst>
                    <a:ext uri="{FF2B5EF4-FFF2-40B4-BE49-F238E27FC236}">
                      <a16:creationId xmlns:a16="http://schemas.microsoft.com/office/drawing/2014/main" id="{E49EFF97-0FE0-4F41-AB95-DD119CDC7FB7}"/>
                    </a:ext>
                  </a:extLst>
                </p:cNvPr>
                <p:cNvPicPr/>
                <p:nvPr/>
              </p:nvPicPr>
              <p:blipFill>
                <a:blip r:embed="rId35"/>
                <a:stretch>
                  <a:fillRect/>
                </a:stretch>
              </p:blipFill>
              <p:spPr>
                <a:xfrm>
                  <a:off x="11577933" y="1742467"/>
                  <a:ext cx="1454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F27BA2B4-D5FC-443A-90B4-D3D31089153F}"/>
                    </a:ext>
                  </a:extLst>
                </p14:cNvPr>
                <p14:cNvContentPartPr/>
                <p14:nvPr/>
              </p14:nvContentPartPr>
              <p14:xfrm>
                <a:off x="9631413" y="1174747"/>
                <a:ext cx="250200" cy="25920"/>
              </p14:xfrm>
            </p:contentPart>
          </mc:Choice>
          <mc:Fallback xmlns="">
            <p:pic>
              <p:nvPicPr>
                <p:cNvPr id="20" name="Freihand 19">
                  <a:extLst>
                    <a:ext uri="{FF2B5EF4-FFF2-40B4-BE49-F238E27FC236}">
                      <a16:creationId xmlns:a16="http://schemas.microsoft.com/office/drawing/2014/main" id="{F27BA2B4-D5FC-443A-90B4-D3D31089153F}"/>
                    </a:ext>
                  </a:extLst>
                </p:cNvPr>
                <p:cNvPicPr/>
                <p:nvPr/>
              </p:nvPicPr>
              <p:blipFill>
                <a:blip r:embed="rId37"/>
                <a:stretch>
                  <a:fillRect/>
                </a:stretch>
              </p:blipFill>
              <p:spPr>
                <a:xfrm>
                  <a:off x="9627093" y="1170427"/>
                  <a:ext cx="2588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Freihand 20">
                  <a:extLst>
                    <a:ext uri="{FF2B5EF4-FFF2-40B4-BE49-F238E27FC236}">
                      <a16:creationId xmlns:a16="http://schemas.microsoft.com/office/drawing/2014/main" id="{1A08B937-A934-4784-88E2-4CE1339E1C5E}"/>
                    </a:ext>
                  </a:extLst>
                </p14:cNvPr>
                <p14:cNvContentPartPr/>
                <p14:nvPr/>
              </p14:nvContentPartPr>
              <p14:xfrm>
                <a:off x="10196613" y="1149907"/>
                <a:ext cx="488520" cy="31320"/>
              </p14:xfrm>
            </p:contentPart>
          </mc:Choice>
          <mc:Fallback xmlns="">
            <p:pic>
              <p:nvPicPr>
                <p:cNvPr id="21" name="Freihand 20">
                  <a:extLst>
                    <a:ext uri="{FF2B5EF4-FFF2-40B4-BE49-F238E27FC236}">
                      <a16:creationId xmlns:a16="http://schemas.microsoft.com/office/drawing/2014/main" id="{1A08B937-A934-4784-88E2-4CE1339E1C5E}"/>
                    </a:ext>
                  </a:extLst>
                </p:cNvPr>
                <p:cNvPicPr/>
                <p:nvPr/>
              </p:nvPicPr>
              <p:blipFill>
                <a:blip r:embed="rId39"/>
                <a:stretch>
                  <a:fillRect/>
                </a:stretch>
              </p:blipFill>
              <p:spPr>
                <a:xfrm>
                  <a:off x="10192293" y="1145587"/>
                  <a:ext cx="497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Freihand 21">
                  <a:extLst>
                    <a:ext uri="{FF2B5EF4-FFF2-40B4-BE49-F238E27FC236}">
                      <a16:creationId xmlns:a16="http://schemas.microsoft.com/office/drawing/2014/main" id="{077A13DB-1E9E-45BB-98DB-36E3085E07E7}"/>
                    </a:ext>
                  </a:extLst>
                </p14:cNvPr>
                <p14:cNvContentPartPr/>
                <p14:nvPr/>
              </p14:nvContentPartPr>
              <p14:xfrm>
                <a:off x="10670373" y="1237387"/>
                <a:ext cx="63720" cy="578160"/>
              </p14:xfrm>
            </p:contentPart>
          </mc:Choice>
          <mc:Fallback xmlns="">
            <p:pic>
              <p:nvPicPr>
                <p:cNvPr id="22" name="Freihand 21">
                  <a:extLst>
                    <a:ext uri="{FF2B5EF4-FFF2-40B4-BE49-F238E27FC236}">
                      <a16:creationId xmlns:a16="http://schemas.microsoft.com/office/drawing/2014/main" id="{077A13DB-1E9E-45BB-98DB-36E3085E07E7}"/>
                    </a:ext>
                  </a:extLst>
                </p:cNvPr>
                <p:cNvPicPr/>
                <p:nvPr/>
              </p:nvPicPr>
              <p:blipFill>
                <a:blip r:embed="rId41"/>
                <a:stretch>
                  <a:fillRect/>
                </a:stretch>
              </p:blipFill>
              <p:spPr>
                <a:xfrm>
                  <a:off x="10666053" y="1233067"/>
                  <a:ext cx="72360" cy="586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08511206-740A-4AE1-B3E2-2D8814BC32A7}"/>
                    </a:ext>
                  </a:extLst>
                </p14:cNvPr>
                <p14:cNvContentPartPr/>
                <p14:nvPr/>
              </p14:nvContentPartPr>
              <p14:xfrm>
                <a:off x="10646613" y="2055307"/>
                <a:ext cx="14040" cy="163080"/>
              </p14:xfrm>
            </p:contentPart>
          </mc:Choice>
          <mc:Fallback xmlns="">
            <p:pic>
              <p:nvPicPr>
                <p:cNvPr id="23" name="Freihand 22">
                  <a:extLst>
                    <a:ext uri="{FF2B5EF4-FFF2-40B4-BE49-F238E27FC236}">
                      <a16:creationId xmlns:a16="http://schemas.microsoft.com/office/drawing/2014/main" id="{08511206-740A-4AE1-B3E2-2D8814BC32A7}"/>
                    </a:ext>
                  </a:extLst>
                </p:cNvPr>
                <p:cNvPicPr/>
                <p:nvPr/>
              </p:nvPicPr>
              <p:blipFill>
                <a:blip r:embed="rId43"/>
                <a:stretch>
                  <a:fillRect/>
                </a:stretch>
              </p:blipFill>
              <p:spPr>
                <a:xfrm>
                  <a:off x="10642293" y="2050987"/>
                  <a:ext cx="22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ABF61260-F62D-4C0D-9D4C-E040FD7FBC1D}"/>
                    </a:ext>
                  </a:extLst>
                </p14:cNvPr>
                <p14:cNvContentPartPr/>
                <p14:nvPr/>
              </p14:nvContentPartPr>
              <p14:xfrm>
                <a:off x="9310653" y="1122907"/>
                <a:ext cx="89280" cy="231840"/>
              </p14:xfrm>
            </p:contentPart>
          </mc:Choice>
          <mc:Fallback xmlns="">
            <p:pic>
              <p:nvPicPr>
                <p:cNvPr id="25" name="Freihand 24">
                  <a:extLst>
                    <a:ext uri="{FF2B5EF4-FFF2-40B4-BE49-F238E27FC236}">
                      <a16:creationId xmlns:a16="http://schemas.microsoft.com/office/drawing/2014/main" id="{ABF61260-F62D-4C0D-9D4C-E040FD7FBC1D}"/>
                    </a:ext>
                  </a:extLst>
                </p:cNvPr>
                <p:cNvPicPr/>
                <p:nvPr/>
              </p:nvPicPr>
              <p:blipFill>
                <a:blip r:embed="rId45"/>
                <a:stretch>
                  <a:fillRect/>
                </a:stretch>
              </p:blipFill>
              <p:spPr>
                <a:xfrm>
                  <a:off x="9306333" y="1118587"/>
                  <a:ext cx="979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D744F324-77B3-45F8-BE97-92EF5A8D9EAE}"/>
                    </a:ext>
                  </a:extLst>
                </p14:cNvPr>
                <p14:cNvContentPartPr/>
                <p14:nvPr/>
              </p14:nvContentPartPr>
              <p14:xfrm>
                <a:off x="9416493" y="1004107"/>
                <a:ext cx="113040" cy="129960"/>
              </p14:xfrm>
            </p:contentPart>
          </mc:Choice>
          <mc:Fallback xmlns="">
            <p:pic>
              <p:nvPicPr>
                <p:cNvPr id="26" name="Freihand 25">
                  <a:extLst>
                    <a:ext uri="{FF2B5EF4-FFF2-40B4-BE49-F238E27FC236}">
                      <a16:creationId xmlns:a16="http://schemas.microsoft.com/office/drawing/2014/main" id="{D744F324-77B3-45F8-BE97-92EF5A8D9EAE}"/>
                    </a:ext>
                  </a:extLst>
                </p:cNvPr>
                <p:cNvPicPr/>
                <p:nvPr/>
              </p:nvPicPr>
              <p:blipFill>
                <a:blip r:embed="rId47"/>
                <a:stretch>
                  <a:fillRect/>
                </a:stretch>
              </p:blipFill>
              <p:spPr>
                <a:xfrm>
                  <a:off x="9412173" y="999787"/>
                  <a:ext cx="121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C3268DE5-C17F-4ED0-AB7F-561B181772C3}"/>
                    </a:ext>
                  </a:extLst>
                </p14:cNvPr>
                <p14:cNvContentPartPr/>
                <p14:nvPr/>
              </p14:nvContentPartPr>
              <p14:xfrm>
                <a:off x="10643733" y="2553187"/>
                <a:ext cx="82800" cy="156600"/>
              </p14:xfrm>
            </p:contentPart>
          </mc:Choice>
          <mc:Fallback xmlns="">
            <p:pic>
              <p:nvPicPr>
                <p:cNvPr id="28" name="Freihand 27">
                  <a:extLst>
                    <a:ext uri="{FF2B5EF4-FFF2-40B4-BE49-F238E27FC236}">
                      <a16:creationId xmlns:a16="http://schemas.microsoft.com/office/drawing/2014/main" id="{C3268DE5-C17F-4ED0-AB7F-561B181772C3}"/>
                    </a:ext>
                  </a:extLst>
                </p:cNvPr>
                <p:cNvPicPr/>
                <p:nvPr/>
              </p:nvPicPr>
              <p:blipFill>
                <a:blip r:embed="rId49"/>
                <a:stretch>
                  <a:fillRect/>
                </a:stretch>
              </p:blipFill>
              <p:spPr>
                <a:xfrm>
                  <a:off x="10639413" y="2548867"/>
                  <a:ext cx="91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BFFDD6AA-DCF3-458D-92AB-78F85C1F2C26}"/>
                    </a:ext>
                  </a:extLst>
                </p14:cNvPr>
                <p14:cNvContentPartPr/>
                <p14:nvPr/>
              </p14:nvContentPartPr>
              <p14:xfrm>
                <a:off x="10653453" y="2569747"/>
                <a:ext cx="105840" cy="105480"/>
              </p14:xfrm>
            </p:contentPart>
          </mc:Choice>
          <mc:Fallback xmlns="">
            <p:pic>
              <p:nvPicPr>
                <p:cNvPr id="29" name="Freihand 28">
                  <a:extLst>
                    <a:ext uri="{FF2B5EF4-FFF2-40B4-BE49-F238E27FC236}">
                      <a16:creationId xmlns:a16="http://schemas.microsoft.com/office/drawing/2014/main" id="{BFFDD6AA-DCF3-458D-92AB-78F85C1F2C26}"/>
                    </a:ext>
                  </a:extLst>
                </p:cNvPr>
                <p:cNvPicPr/>
                <p:nvPr/>
              </p:nvPicPr>
              <p:blipFill>
                <a:blip r:embed="rId51"/>
                <a:stretch>
                  <a:fillRect/>
                </a:stretch>
              </p:blipFill>
              <p:spPr>
                <a:xfrm>
                  <a:off x="10649133" y="2565427"/>
                  <a:ext cx="114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079C860D-A261-44EE-846A-465E52FDB868}"/>
                    </a:ext>
                  </a:extLst>
                </p14:cNvPr>
                <p14:cNvContentPartPr/>
                <p14:nvPr/>
              </p14:nvContentPartPr>
              <p14:xfrm>
                <a:off x="10798893" y="2502787"/>
                <a:ext cx="155880" cy="127080"/>
              </p14:xfrm>
            </p:contentPart>
          </mc:Choice>
          <mc:Fallback xmlns="">
            <p:pic>
              <p:nvPicPr>
                <p:cNvPr id="30" name="Freihand 29">
                  <a:extLst>
                    <a:ext uri="{FF2B5EF4-FFF2-40B4-BE49-F238E27FC236}">
                      <a16:creationId xmlns:a16="http://schemas.microsoft.com/office/drawing/2014/main" id="{079C860D-A261-44EE-846A-465E52FDB868}"/>
                    </a:ext>
                  </a:extLst>
                </p:cNvPr>
                <p:cNvPicPr/>
                <p:nvPr/>
              </p:nvPicPr>
              <p:blipFill>
                <a:blip r:embed="rId53"/>
                <a:stretch>
                  <a:fillRect/>
                </a:stretch>
              </p:blipFill>
              <p:spPr>
                <a:xfrm>
                  <a:off x="10794573" y="2498467"/>
                  <a:ext cx="1645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B11B3461-E2EC-45B1-9778-324192C1181A}"/>
                    </a:ext>
                  </a:extLst>
                </p14:cNvPr>
                <p14:cNvContentPartPr/>
                <p14:nvPr/>
              </p14:nvContentPartPr>
              <p14:xfrm>
                <a:off x="9760653" y="886387"/>
                <a:ext cx="159840" cy="30240"/>
              </p14:xfrm>
            </p:contentPart>
          </mc:Choice>
          <mc:Fallback xmlns="">
            <p:pic>
              <p:nvPicPr>
                <p:cNvPr id="32" name="Freihand 31">
                  <a:extLst>
                    <a:ext uri="{FF2B5EF4-FFF2-40B4-BE49-F238E27FC236}">
                      <a16:creationId xmlns:a16="http://schemas.microsoft.com/office/drawing/2014/main" id="{B11B3461-E2EC-45B1-9778-324192C1181A}"/>
                    </a:ext>
                  </a:extLst>
                </p:cNvPr>
                <p:cNvPicPr/>
                <p:nvPr/>
              </p:nvPicPr>
              <p:blipFill>
                <a:blip r:embed="rId55"/>
                <a:stretch>
                  <a:fillRect/>
                </a:stretch>
              </p:blipFill>
              <p:spPr>
                <a:xfrm>
                  <a:off x="9756333" y="882067"/>
                  <a:ext cx="168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05FF9ADC-FB84-4178-9825-28112CAE77C8}"/>
                    </a:ext>
                  </a:extLst>
                </p14:cNvPr>
                <p14:cNvContentPartPr/>
                <p14:nvPr/>
              </p14:nvContentPartPr>
              <p14:xfrm>
                <a:off x="10202373" y="861907"/>
                <a:ext cx="102960" cy="23400"/>
              </p14:xfrm>
            </p:contentPart>
          </mc:Choice>
          <mc:Fallback xmlns="">
            <p:pic>
              <p:nvPicPr>
                <p:cNvPr id="33" name="Freihand 32">
                  <a:extLst>
                    <a:ext uri="{FF2B5EF4-FFF2-40B4-BE49-F238E27FC236}">
                      <a16:creationId xmlns:a16="http://schemas.microsoft.com/office/drawing/2014/main" id="{05FF9ADC-FB84-4178-9825-28112CAE77C8}"/>
                    </a:ext>
                  </a:extLst>
                </p:cNvPr>
                <p:cNvPicPr/>
                <p:nvPr/>
              </p:nvPicPr>
              <p:blipFill>
                <a:blip r:embed="rId57"/>
                <a:stretch>
                  <a:fillRect/>
                </a:stretch>
              </p:blipFill>
              <p:spPr>
                <a:xfrm>
                  <a:off x="10198053" y="857587"/>
                  <a:ext cx="111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503F883A-D8B7-4A71-8358-7657162377B8}"/>
                    </a:ext>
                  </a:extLst>
                </p14:cNvPr>
                <p14:cNvContentPartPr/>
                <p14:nvPr/>
              </p14:nvContentPartPr>
              <p14:xfrm>
                <a:off x="10701693" y="861907"/>
                <a:ext cx="329760" cy="14400"/>
              </p14:xfrm>
            </p:contentPart>
          </mc:Choice>
          <mc:Fallback xmlns="">
            <p:pic>
              <p:nvPicPr>
                <p:cNvPr id="34" name="Freihand 33">
                  <a:extLst>
                    <a:ext uri="{FF2B5EF4-FFF2-40B4-BE49-F238E27FC236}">
                      <a16:creationId xmlns:a16="http://schemas.microsoft.com/office/drawing/2014/main" id="{503F883A-D8B7-4A71-8358-7657162377B8}"/>
                    </a:ext>
                  </a:extLst>
                </p:cNvPr>
                <p:cNvPicPr/>
                <p:nvPr/>
              </p:nvPicPr>
              <p:blipFill>
                <a:blip r:embed="rId59"/>
                <a:stretch>
                  <a:fillRect/>
                </a:stretch>
              </p:blipFill>
              <p:spPr>
                <a:xfrm>
                  <a:off x="10697373" y="857587"/>
                  <a:ext cx="338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100EB501-6D84-47CD-BBFC-1B15C4F71374}"/>
                    </a:ext>
                  </a:extLst>
                </p14:cNvPr>
                <p14:cNvContentPartPr/>
                <p14:nvPr/>
              </p14:nvContentPartPr>
              <p14:xfrm>
                <a:off x="9776853" y="1543747"/>
                <a:ext cx="353880" cy="63000"/>
              </p14:xfrm>
            </p:contentPart>
          </mc:Choice>
          <mc:Fallback xmlns="">
            <p:pic>
              <p:nvPicPr>
                <p:cNvPr id="35" name="Freihand 34">
                  <a:extLst>
                    <a:ext uri="{FF2B5EF4-FFF2-40B4-BE49-F238E27FC236}">
                      <a16:creationId xmlns:a16="http://schemas.microsoft.com/office/drawing/2014/main" id="{100EB501-6D84-47CD-BBFC-1B15C4F71374}"/>
                    </a:ext>
                  </a:extLst>
                </p:cNvPr>
                <p:cNvPicPr/>
                <p:nvPr/>
              </p:nvPicPr>
              <p:blipFill>
                <a:blip r:embed="rId61"/>
                <a:stretch>
                  <a:fillRect/>
                </a:stretch>
              </p:blipFill>
              <p:spPr>
                <a:xfrm>
                  <a:off x="9772533" y="1539427"/>
                  <a:ext cx="362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9964E1E8-CB10-44F0-BEE2-DEDA06A3C017}"/>
                    </a:ext>
                  </a:extLst>
                </p14:cNvPr>
                <p14:cNvContentPartPr/>
                <p14:nvPr/>
              </p14:nvContentPartPr>
              <p14:xfrm>
                <a:off x="10547613" y="1580467"/>
                <a:ext cx="320040" cy="35640"/>
              </p14:xfrm>
            </p:contentPart>
          </mc:Choice>
          <mc:Fallback xmlns="">
            <p:pic>
              <p:nvPicPr>
                <p:cNvPr id="36" name="Freihand 35">
                  <a:extLst>
                    <a:ext uri="{FF2B5EF4-FFF2-40B4-BE49-F238E27FC236}">
                      <a16:creationId xmlns:a16="http://schemas.microsoft.com/office/drawing/2014/main" id="{9964E1E8-CB10-44F0-BEE2-DEDA06A3C017}"/>
                    </a:ext>
                  </a:extLst>
                </p:cNvPr>
                <p:cNvPicPr/>
                <p:nvPr/>
              </p:nvPicPr>
              <p:blipFill>
                <a:blip r:embed="rId63"/>
                <a:stretch>
                  <a:fillRect/>
                </a:stretch>
              </p:blipFill>
              <p:spPr>
                <a:xfrm>
                  <a:off x="10543293" y="1576147"/>
                  <a:ext cx="328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3FB6AE6D-BFB7-44D9-8ABA-E72A56761DC6}"/>
                    </a:ext>
                  </a:extLst>
                </p14:cNvPr>
                <p14:cNvContentPartPr/>
                <p14:nvPr/>
              </p14:nvContentPartPr>
              <p14:xfrm>
                <a:off x="10528173" y="958747"/>
                <a:ext cx="405360" cy="407880"/>
              </p14:xfrm>
            </p:contentPart>
          </mc:Choice>
          <mc:Fallback xmlns="">
            <p:pic>
              <p:nvPicPr>
                <p:cNvPr id="39" name="Freihand 38">
                  <a:extLst>
                    <a:ext uri="{FF2B5EF4-FFF2-40B4-BE49-F238E27FC236}">
                      <a16:creationId xmlns:a16="http://schemas.microsoft.com/office/drawing/2014/main" id="{3FB6AE6D-BFB7-44D9-8ABA-E72A56761DC6}"/>
                    </a:ext>
                  </a:extLst>
                </p:cNvPr>
                <p:cNvPicPr/>
                <p:nvPr/>
              </p:nvPicPr>
              <p:blipFill>
                <a:blip r:embed="rId65"/>
                <a:stretch>
                  <a:fillRect/>
                </a:stretch>
              </p:blipFill>
              <p:spPr>
                <a:xfrm>
                  <a:off x="10523853" y="954427"/>
                  <a:ext cx="414000" cy="416520"/>
                </a:xfrm>
                <a:prstGeom prst="rect">
                  <a:avLst/>
                </a:prstGeom>
              </p:spPr>
            </p:pic>
          </mc:Fallback>
        </mc:AlternateContent>
      </p:grpSp>
      <p:grpSp>
        <p:nvGrpSpPr>
          <p:cNvPr id="43" name="Gruppieren 42">
            <a:extLst>
              <a:ext uri="{FF2B5EF4-FFF2-40B4-BE49-F238E27FC236}">
                <a16:creationId xmlns:a16="http://schemas.microsoft.com/office/drawing/2014/main" id="{7EB4E252-646C-4941-9A5F-EFDBBEFDD2E5}"/>
              </a:ext>
            </a:extLst>
          </p:cNvPr>
          <p:cNvGrpSpPr/>
          <p:nvPr/>
        </p:nvGrpSpPr>
        <p:grpSpPr>
          <a:xfrm>
            <a:off x="304893" y="4558387"/>
            <a:ext cx="3811680" cy="1835640"/>
            <a:chOff x="304893" y="4558387"/>
            <a:chExt cx="3811680" cy="1835640"/>
          </a:xfrm>
        </p:grpSpPr>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F39C7202-5A74-4810-858F-4A4D7AE47289}"/>
                    </a:ext>
                  </a:extLst>
                </p14:cNvPr>
                <p14:cNvContentPartPr/>
                <p14:nvPr/>
              </p14:nvContentPartPr>
              <p14:xfrm>
                <a:off x="304893" y="4558387"/>
                <a:ext cx="3811680" cy="1835640"/>
              </p14:xfrm>
            </p:contentPart>
          </mc:Choice>
          <mc:Fallback xmlns="">
            <p:pic>
              <p:nvPicPr>
                <p:cNvPr id="41" name="Freihand 40">
                  <a:extLst>
                    <a:ext uri="{FF2B5EF4-FFF2-40B4-BE49-F238E27FC236}">
                      <a16:creationId xmlns:a16="http://schemas.microsoft.com/office/drawing/2014/main" id="{F39C7202-5A74-4810-858F-4A4D7AE47289}"/>
                    </a:ext>
                  </a:extLst>
                </p:cNvPr>
                <p:cNvPicPr/>
                <p:nvPr/>
              </p:nvPicPr>
              <p:blipFill>
                <a:blip r:embed="rId67"/>
                <a:stretch>
                  <a:fillRect/>
                </a:stretch>
              </p:blipFill>
              <p:spPr>
                <a:xfrm>
                  <a:off x="300573" y="4554067"/>
                  <a:ext cx="3820320" cy="1844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B0180B96-18DE-47EB-A2B4-526E8A572AA5}"/>
                    </a:ext>
                  </a:extLst>
                </p14:cNvPr>
                <p14:cNvContentPartPr/>
                <p14:nvPr/>
              </p14:nvContentPartPr>
              <p14:xfrm>
                <a:off x="1628253" y="5544787"/>
                <a:ext cx="1412280" cy="406080"/>
              </p14:xfrm>
            </p:contentPart>
          </mc:Choice>
          <mc:Fallback xmlns="">
            <p:pic>
              <p:nvPicPr>
                <p:cNvPr id="42" name="Freihand 41">
                  <a:extLst>
                    <a:ext uri="{FF2B5EF4-FFF2-40B4-BE49-F238E27FC236}">
                      <a16:creationId xmlns:a16="http://schemas.microsoft.com/office/drawing/2014/main" id="{B0180B96-18DE-47EB-A2B4-526E8A572AA5}"/>
                    </a:ext>
                  </a:extLst>
                </p:cNvPr>
                <p:cNvPicPr/>
                <p:nvPr/>
              </p:nvPicPr>
              <p:blipFill>
                <a:blip r:embed="rId69"/>
                <a:stretch>
                  <a:fillRect/>
                </a:stretch>
              </p:blipFill>
              <p:spPr>
                <a:xfrm>
                  <a:off x="1623933" y="5540467"/>
                  <a:ext cx="1420920" cy="41472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6B19D2-3A3D-404E-B14F-A93A78B728F1}"/>
                  </a:ext>
                </a:extLst>
              </p14:cNvPr>
              <p14:cNvContentPartPr/>
              <p14:nvPr/>
            </p14:nvContentPartPr>
            <p14:xfrm>
              <a:off x="2117133" y="1938667"/>
              <a:ext cx="7090920" cy="57600"/>
            </p14:xfrm>
          </p:contentPart>
        </mc:Choice>
        <mc:Fallback xmlns="">
          <p:pic>
            <p:nvPicPr>
              <p:cNvPr id="2" name="Freihand 1">
                <a:extLst>
                  <a:ext uri="{FF2B5EF4-FFF2-40B4-BE49-F238E27FC236}">
                    <a16:creationId xmlns:a16="http://schemas.microsoft.com/office/drawing/2014/main" id="{2C6B19D2-3A3D-404E-B14F-A93A78B728F1}"/>
                  </a:ext>
                </a:extLst>
              </p:cNvPr>
              <p:cNvPicPr/>
              <p:nvPr/>
            </p:nvPicPr>
            <p:blipFill>
              <a:blip r:embed="rId4"/>
              <a:stretch>
                <a:fillRect/>
              </a:stretch>
            </p:blipFill>
            <p:spPr>
              <a:xfrm>
                <a:off x="2112813" y="1934347"/>
                <a:ext cx="7099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235C239-6588-47FC-B097-5FD4FC7EE6B1}"/>
                  </a:ext>
                </a:extLst>
              </p14:cNvPr>
              <p14:cNvContentPartPr/>
              <p14:nvPr/>
            </p14:nvContentPartPr>
            <p14:xfrm>
              <a:off x="4179933" y="2434387"/>
              <a:ext cx="2238120" cy="63000"/>
            </p14:xfrm>
          </p:contentPart>
        </mc:Choice>
        <mc:Fallback xmlns="">
          <p:pic>
            <p:nvPicPr>
              <p:cNvPr id="3" name="Freihand 2">
                <a:extLst>
                  <a:ext uri="{FF2B5EF4-FFF2-40B4-BE49-F238E27FC236}">
                    <a16:creationId xmlns:a16="http://schemas.microsoft.com/office/drawing/2014/main" id="{E235C239-6588-47FC-B097-5FD4FC7EE6B1}"/>
                  </a:ext>
                </a:extLst>
              </p:cNvPr>
              <p:cNvPicPr/>
              <p:nvPr/>
            </p:nvPicPr>
            <p:blipFill>
              <a:blip r:embed="rId6"/>
              <a:stretch>
                <a:fillRect/>
              </a:stretch>
            </p:blipFill>
            <p:spPr>
              <a:xfrm>
                <a:off x="4175613" y="2430067"/>
                <a:ext cx="2246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F7D3E353-2449-483B-ABBB-37C027E05C27}"/>
                  </a:ext>
                </a:extLst>
              </p14:cNvPr>
              <p14:cNvContentPartPr/>
              <p14:nvPr/>
            </p14:nvContentPartPr>
            <p14:xfrm>
              <a:off x="2166453" y="3515827"/>
              <a:ext cx="7141320" cy="184320"/>
            </p14:xfrm>
          </p:contentPart>
        </mc:Choice>
        <mc:Fallback xmlns="">
          <p:pic>
            <p:nvPicPr>
              <p:cNvPr id="4" name="Freihand 3">
                <a:extLst>
                  <a:ext uri="{FF2B5EF4-FFF2-40B4-BE49-F238E27FC236}">
                    <a16:creationId xmlns:a16="http://schemas.microsoft.com/office/drawing/2014/main" id="{F7D3E353-2449-483B-ABBB-37C027E05C27}"/>
                  </a:ext>
                </a:extLst>
              </p:cNvPr>
              <p:cNvPicPr/>
              <p:nvPr/>
            </p:nvPicPr>
            <p:blipFill>
              <a:blip r:embed="rId8"/>
              <a:stretch>
                <a:fillRect/>
              </a:stretch>
            </p:blipFill>
            <p:spPr>
              <a:xfrm>
                <a:off x="2162133" y="3511507"/>
                <a:ext cx="7149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1304BBF-3CC8-4D26-A4C7-490054EE0161}"/>
                  </a:ext>
                </a:extLst>
              </p14:cNvPr>
              <p14:cNvContentPartPr/>
              <p14:nvPr/>
            </p14:nvContentPartPr>
            <p14:xfrm>
              <a:off x="2264013" y="4057267"/>
              <a:ext cx="1131840" cy="126720"/>
            </p14:xfrm>
          </p:contentPart>
        </mc:Choice>
        <mc:Fallback xmlns="">
          <p:pic>
            <p:nvPicPr>
              <p:cNvPr id="8" name="Freihand 7">
                <a:extLst>
                  <a:ext uri="{FF2B5EF4-FFF2-40B4-BE49-F238E27FC236}">
                    <a16:creationId xmlns:a16="http://schemas.microsoft.com/office/drawing/2014/main" id="{91304BBF-3CC8-4D26-A4C7-490054EE0161}"/>
                  </a:ext>
                </a:extLst>
              </p:cNvPr>
              <p:cNvPicPr/>
              <p:nvPr/>
            </p:nvPicPr>
            <p:blipFill>
              <a:blip r:embed="rId10"/>
              <a:stretch>
                <a:fillRect/>
              </a:stretch>
            </p:blipFill>
            <p:spPr>
              <a:xfrm>
                <a:off x="2259693" y="4052947"/>
                <a:ext cx="1140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799FD0CB-9C31-4E03-B4FF-DD532D1EF46E}"/>
                  </a:ext>
                </a:extLst>
              </p14:cNvPr>
              <p14:cNvContentPartPr/>
              <p14:nvPr/>
            </p14:nvContentPartPr>
            <p14:xfrm>
              <a:off x="2235213" y="5182987"/>
              <a:ext cx="6215040" cy="79920"/>
            </p14:xfrm>
          </p:contentPart>
        </mc:Choice>
        <mc:Fallback xmlns="">
          <p:pic>
            <p:nvPicPr>
              <p:cNvPr id="9" name="Freihand 8">
                <a:extLst>
                  <a:ext uri="{FF2B5EF4-FFF2-40B4-BE49-F238E27FC236}">
                    <a16:creationId xmlns:a16="http://schemas.microsoft.com/office/drawing/2014/main" id="{799FD0CB-9C31-4E03-B4FF-DD532D1EF46E}"/>
                  </a:ext>
                </a:extLst>
              </p:cNvPr>
              <p:cNvPicPr/>
              <p:nvPr/>
            </p:nvPicPr>
            <p:blipFill>
              <a:blip r:embed="rId12"/>
              <a:stretch>
                <a:fillRect/>
              </a:stretch>
            </p:blipFill>
            <p:spPr>
              <a:xfrm>
                <a:off x="2230893" y="5178667"/>
                <a:ext cx="6223680" cy="8856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2420</Words>
  <Application>Microsoft Office PowerPoint</Application>
  <PresentationFormat>Breitbild</PresentationFormat>
  <Paragraphs>467</Paragraphs>
  <Slides>35</Slides>
  <Notes>31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176</cp:revision>
  <cp:lastPrinted>2022-03-02T20:18:27Z</cp:lastPrinted>
  <dcterms:created xsi:type="dcterms:W3CDTF">2022-03-01T20:52:11Z</dcterms:created>
  <dcterms:modified xsi:type="dcterms:W3CDTF">2025-10-08T11:52:51Z</dcterms:modified>
</cp:coreProperties>
</file>